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media/audio5.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sldIdLst>
    <p:sldId id="541" r:id="rId2"/>
    <p:sldId id="538" r:id="rId3"/>
    <p:sldId id="550" r:id="rId4"/>
    <p:sldId id="257" r:id="rId5"/>
    <p:sldId id="258" r:id="rId6"/>
    <p:sldId id="259" r:id="rId7"/>
    <p:sldId id="260" r:id="rId8"/>
    <p:sldId id="267" r:id="rId9"/>
    <p:sldId id="542" r:id="rId10"/>
    <p:sldId id="343" r:id="rId11"/>
    <p:sldId id="409" r:id="rId12"/>
    <p:sldId id="410" r:id="rId13"/>
    <p:sldId id="411" r:id="rId14"/>
    <p:sldId id="543" r:id="rId15"/>
    <p:sldId id="544" r:id="rId16"/>
    <p:sldId id="545" r:id="rId17"/>
    <p:sldId id="546" r:id="rId18"/>
    <p:sldId id="547" r:id="rId19"/>
    <p:sldId id="548" r:id="rId20"/>
    <p:sldId id="549" r:id="rId21"/>
    <p:sldId id="348" r:id="rId22"/>
    <p:sldId id="551" r:id="rId23"/>
    <p:sldId id="366" r:id="rId24"/>
    <p:sldId id="373" r:id="rId25"/>
    <p:sldId id="539" r:id="rId26"/>
    <p:sldId id="540" r:id="rId27"/>
  </p:sldIdLst>
  <p:sldSz cx="12192000" cy="6858000"/>
  <p:notesSz cx="6858000" cy="9144000"/>
  <p:embeddedFontLst>
    <p:embeddedFont>
      <p:font typeface="Roboto Condensed Light" panose="02000000000000000000" pitchFamily="2" charset="0"/>
      <p:regular r:id="rId29"/>
      <p:italic r:id="rId30"/>
    </p:embeddedFont>
    <p:embeddedFont>
      <p:font typeface="Calibri" panose="020F0502020204030204" pitchFamily="34" charset="0"/>
      <p:regular r:id="rId31"/>
      <p:bold r:id="rId32"/>
      <p:italic r:id="rId33"/>
      <p:boldItalic r:id="rId34"/>
    </p:embeddedFont>
    <p:embeddedFont>
      <p:font typeface="Dosis" pitchFamily="2" charset="0"/>
      <p:regular r:id="rId35"/>
      <p:bold r:id="rId36"/>
    </p:embeddedFont>
    <p:embeddedFont>
      <p:font typeface="Quicksand" panose="020B0604020202020204" charset="0"/>
      <p:regular r:id="rId37"/>
      <p:bold r:id="rId38"/>
    </p:embeddedFont>
    <p:embeddedFont>
      <p:font typeface="Arial Rounded MT Bold" panose="020F0704030504030204" pitchFamily="34" charset="0"/>
      <p:regular r:id="rId39"/>
    </p:embeddedFont>
    <p:embeddedFont>
      <p:font typeface="Georgia" panose="02040502050405020303" pitchFamily="18" charset="0"/>
      <p:regular r:id="rId40"/>
      <p:bold r:id="rId41"/>
      <p:italic r:id="rId42"/>
      <p:boldItalic r:id="rId43"/>
    </p:embeddedFont>
    <p:embeddedFont>
      <p:font typeface="#9Slide05 SVNClementine" panose="020F0502020204030203" charset="0"/>
      <p:regular r:id="rId44"/>
    </p:embeddedFont>
    <p:embeddedFont>
      <p:font typeface="Cambria" panose="02040503050406030204" pitchFamily="18" charset="0"/>
      <p:regular r:id="rId45"/>
      <p:bold r:id="rId46"/>
      <p:italic r:id="rId47"/>
      <p:boldItalic r:id="rId48"/>
    </p:embeddedFont>
    <p:embeddedFont>
      <p:font typeface="Titan One" panose="020B0604020202020204" charset="0"/>
      <p:regular r:id="rId49"/>
    </p:embeddedFont>
    <p:embeddedFont>
      <p:font typeface="Source Sans Pro" panose="020B0503030403020204" pitchFamily="34" charset="0"/>
      <p:regular r:id="rId50"/>
      <p:bold r:id="rId51"/>
      <p:italic r:id="rId52"/>
      <p:boldItalic r:id="rId53"/>
    </p:embeddedFont>
    <p:embeddedFont>
      <p:font typeface="宋体" panose="02010600030101010101" pitchFamily="2" charset="-122"/>
      <p:regular r:id="rId54"/>
    </p:embeddedFont>
    <p:embeddedFont>
      <p:font typeface="Bebas Neue" panose="020B0604020202020204" charset="0"/>
      <p:regular r:id="rId55"/>
    </p:embeddedFont>
    <p:embeddedFont>
      <p:font typeface="Arial Black" panose="020B0A04020102020204" pitchFamily="34" charset="0"/>
      <p:bold r:id="rId56"/>
    </p:embeddedFont>
    <p:embeddedFont>
      <p:font typeface="Arial-Rounded" panose="020B0500000000000000" charset="0"/>
      <p:regular r:id="rId57"/>
    </p:embeddedFont>
    <p:embeddedFont>
      <p:font typeface="HP001 4 hàng" panose="020B0603050302020204" pitchFamily="34" charset="0"/>
      <p:regular r:id="rId58"/>
      <p:bold r:id="rId59"/>
    </p:embeddedFont>
    <p:embeddedFont>
      <p:font typeface="HP001 5 hàng" panose="020B0603050302020204" pitchFamily="34" charset="0"/>
      <p:regular r:id="rId60"/>
      <p:bold r:id="rId61"/>
    </p:embeddedFont>
    <p:embeddedFont>
      <p:font typeface="Fira Sans Extra Condensed Medium" panose="020B060402020202020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FAB81"/>
    <a:srgbClr val="FFFFFF"/>
    <a:srgbClr val="7C43A9"/>
    <a:srgbClr val="000000"/>
    <a:srgbClr val="D600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B95AF5-CCCD-4433-B029-0209CC4ECF57}">
  <a:tblStyle styleId="{2CB95AF5-CCCD-4433-B029-0209CC4ECF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3" autoAdjust="0"/>
    <p:restoredTop sz="88766" autoAdjust="0"/>
  </p:normalViewPr>
  <p:slideViewPr>
    <p:cSldViewPr>
      <p:cViewPr varScale="1">
        <p:scale>
          <a:sx n="61" d="100"/>
          <a:sy n="61" d="100"/>
        </p:scale>
        <p:origin x="1038" y="42"/>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4.fntdata"/><Relationship Id="rId47" Type="http://schemas.openxmlformats.org/officeDocument/2006/relationships/font" Target="fonts/font19.fntdata"/><Relationship Id="rId63" Type="http://schemas.openxmlformats.org/officeDocument/2006/relationships/font" Target="fonts/font3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font" Target="fonts/font3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font" Target="fonts/font3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1.fntdata"/><Relationship Id="rId34" Type="http://schemas.openxmlformats.org/officeDocument/2006/relationships/font" Target="fonts/font6.fntdata"/><Relationship Id="rId50" Type="http://schemas.openxmlformats.org/officeDocument/2006/relationships/font" Target="fonts/font22.fntdata"/><Relationship Id="rId55"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17465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DD249-0DB2-4F81-88A3-9D46629C54CC}" type="slidenum">
              <a:rPr lang="zh-CN" altLang="en-US" smtClean="0"/>
              <a:t>1</a:t>
            </a:fld>
            <a:endParaRPr lang="zh-CN" altLang="en-US"/>
          </a:p>
        </p:txBody>
      </p:sp>
    </p:spTree>
    <p:extLst>
      <p:ext uri="{BB962C8B-B14F-4D97-AF65-F5344CB8AC3E}">
        <p14:creationId xmlns:p14="http://schemas.microsoft.com/office/powerpoint/2010/main" val="164206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1567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511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077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nhân dịp</a:t>
            </a:r>
          </a:p>
        </p:txBody>
      </p:sp>
    </p:spTree>
    <p:extLst>
      <p:ext uri="{BB962C8B-B14F-4D97-AF65-F5344CB8AC3E}">
        <p14:creationId xmlns:p14="http://schemas.microsoft.com/office/powerpoint/2010/main" val="119368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415705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1">
              <a:solidFill>
                <a:srgbClr val="000000"/>
              </a:solidFill>
            </a:endParaRPr>
          </a:p>
        </p:txBody>
      </p:sp>
    </p:spTree>
    <p:extLst>
      <p:ext uri="{BB962C8B-B14F-4D97-AF65-F5344CB8AC3E}">
        <p14:creationId xmlns:p14="http://schemas.microsoft.com/office/powerpoint/2010/main" val="270915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đầu đầu</a:t>
            </a:r>
          </a:p>
        </p:txBody>
      </p:sp>
    </p:spTree>
    <p:extLst>
      <p:ext uri="{BB962C8B-B14F-4D97-AF65-F5344CB8AC3E}">
        <p14:creationId xmlns:p14="http://schemas.microsoft.com/office/powerpoint/2010/main" val="248085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solidFill>
                  <a:srgbClr val="000000"/>
                </a:solidFill>
              </a:rPr>
              <a:t>Chú ý viết hoa những chữ nào?</a:t>
            </a:r>
          </a:p>
        </p:txBody>
      </p:sp>
    </p:spTree>
    <p:extLst>
      <p:ext uri="{BB962C8B-B14F-4D97-AF65-F5344CB8AC3E}">
        <p14:creationId xmlns:p14="http://schemas.microsoft.com/office/powerpoint/2010/main" val="12850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7D5777-02BA-4B96-9D12-8336F935D341}" type="slidenum">
              <a:rPr lang="zh-CN" altLang="en-US" smtClean="0"/>
              <a:t>14</a:t>
            </a:fld>
            <a:endParaRPr lang="zh-CN" altLang="en-US"/>
          </a:p>
        </p:txBody>
      </p:sp>
    </p:spTree>
    <p:extLst>
      <p:ext uri="{BB962C8B-B14F-4D97-AF65-F5344CB8AC3E}">
        <p14:creationId xmlns:p14="http://schemas.microsoft.com/office/powerpoint/2010/main" val="3657306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B257082F-141E-4C19-A82F-2F943EE81E8C}" type="slidenum">
              <a:rPr lang="zh-CN" altLang="en-US" smtClean="0">
                <a:latin typeface="Calibri" panose="020F0502020204030204" pitchFamily="34" charset="0"/>
              </a:rPr>
              <a:pPr/>
              <a:t>15</a:t>
            </a:fld>
            <a:endParaRPr lang="en-US" altLang="zh-CN">
              <a:latin typeface="Calibri" panose="020F0502020204030204" pitchFamily="34" charset="0"/>
            </a:endParaRPr>
          </a:p>
        </p:txBody>
      </p:sp>
    </p:spTree>
    <p:extLst>
      <p:ext uri="{BB962C8B-B14F-4D97-AF65-F5344CB8AC3E}">
        <p14:creationId xmlns:p14="http://schemas.microsoft.com/office/powerpoint/2010/main" val="155970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13">
                <a:solidFill>
                  <a:schemeClr val="accent2"/>
                </a:solidFill>
              </a:defRPr>
            </a:lvl1pPr>
            <a:lvl2pPr lvl="1" algn="ctr">
              <a:spcBef>
                <a:spcPts val="0"/>
              </a:spcBef>
              <a:spcAft>
                <a:spcPts val="0"/>
              </a:spcAft>
              <a:buClr>
                <a:srgbClr val="191919"/>
              </a:buClr>
              <a:buSzPts val="5200"/>
              <a:buNone/>
              <a:defRPr sz="6917">
                <a:solidFill>
                  <a:srgbClr val="191919"/>
                </a:solidFill>
              </a:defRPr>
            </a:lvl2pPr>
            <a:lvl3pPr lvl="2" algn="ctr">
              <a:spcBef>
                <a:spcPts val="0"/>
              </a:spcBef>
              <a:spcAft>
                <a:spcPts val="0"/>
              </a:spcAft>
              <a:buClr>
                <a:srgbClr val="191919"/>
              </a:buClr>
              <a:buSzPts val="5200"/>
              <a:buNone/>
              <a:defRPr sz="6917">
                <a:solidFill>
                  <a:srgbClr val="191919"/>
                </a:solidFill>
              </a:defRPr>
            </a:lvl3pPr>
            <a:lvl4pPr lvl="3" algn="ctr">
              <a:spcBef>
                <a:spcPts val="0"/>
              </a:spcBef>
              <a:spcAft>
                <a:spcPts val="0"/>
              </a:spcAft>
              <a:buClr>
                <a:srgbClr val="191919"/>
              </a:buClr>
              <a:buSzPts val="5200"/>
              <a:buNone/>
              <a:defRPr sz="6917">
                <a:solidFill>
                  <a:srgbClr val="191919"/>
                </a:solidFill>
              </a:defRPr>
            </a:lvl4pPr>
            <a:lvl5pPr lvl="4" algn="ctr">
              <a:spcBef>
                <a:spcPts val="0"/>
              </a:spcBef>
              <a:spcAft>
                <a:spcPts val="0"/>
              </a:spcAft>
              <a:buClr>
                <a:srgbClr val="191919"/>
              </a:buClr>
              <a:buSzPts val="5200"/>
              <a:buNone/>
              <a:defRPr sz="6917">
                <a:solidFill>
                  <a:srgbClr val="191919"/>
                </a:solidFill>
              </a:defRPr>
            </a:lvl5pPr>
            <a:lvl6pPr lvl="5" algn="ctr">
              <a:spcBef>
                <a:spcPts val="0"/>
              </a:spcBef>
              <a:spcAft>
                <a:spcPts val="0"/>
              </a:spcAft>
              <a:buClr>
                <a:srgbClr val="191919"/>
              </a:buClr>
              <a:buSzPts val="5200"/>
              <a:buNone/>
              <a:defRPr sz="6917">
                <a:solidFill>
                  <a:srgbClr val="191919"/>
                </a:solidFill>
              </a:defRPr>
            </a:lvl6pPr>
            <a:lvl7pPr lvl="6" algn="ctr">
              <a:spcBef>
                <a:spcPts val="0"/>
              </a:spcBef>
              <a:spcAft>
                <a:spcPts val="0"/>
              </a:spcAft>
              <a:buClr>
                <a:srgbClr val="191919"/>
              </a:buClr>
              <a:buSzPts val="5200"/>
              <a:buNone/>
              <a:defRPr sz="6917">
                <a:solidFill>
                  <a:srgbClr val="191919"/>
                </a:solidFill>
              </a:defRPr>
            </a:lvl7pPr>
            <a:lvl8pPr lvl="7" algn="ctr">
              <a:spcBef>
                <a:spcPts val="0"/>
              </a:spcBef>
              <a:spcAft>
                <a:spcPts val="0"/>
              </a:spcAft>
              <a:buClr>
                <a:srgbClr val="191919"/>
              </a:buClr>
              <a:buSzPts val="5200"/>
              <a:buNone/>
              <a:defRPr sz="6917">
                <a:solidFill>
                  <a:srgbClr val="191919"/>
                </a:solidFill>
              </a:defRPr>
            </a:lvl8pPr>
            <a:lvl9pPr lvl="8" algn="ctr">
              <a:spcBef>
                <a:spcPts val="0"/>
              </a:spcBef>
              <a:spcAft>
                <a:spcPts val="0"/>
              </a:spcAft>
              <a:buClr>
                <a:srgbClr val="191919"/>
              </a:buClr>
              <a:buSzPts val="5200"/>
              <a:buNone/>
              <a:defRPr sz="6917">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6"/>
            </a:lvl1pPr>
            <a:lvl2pPr lvl="1" algn="ctr">
              <a:lnSpc>
                <a:spcPct val="100000"/>
              </a:lnSpc>
              <a:spcBef>
                <a:spcPts val="0"/>
              </a:spcBef>
              <a:spcAft>
                <a:spcPts val="0"/>
              </a:spcAft>
              <a:buSzPts val="1800"/>
              <a:buNone/>
              <a:defRPr sz="2406"/>
            </a:lvl2pPr>
            <a:lvl3pPr lvl="2" algn="ctr">
              <a:lnSpc>
                <a:spcPct val="100000"/>
              </a:lnSpc>
              <a:spcBef>
                <a:spcPts val="0"/>
              </a:spcBef>
              <a:spcAft>
                <a:spcPts val="0"/>
              </a:spcAft>
              <a:buSzPts val="1800"/>
              <a:buNone/>
              <a:defRPr sz="2406"/>
            </a:lvl3pPr>
            <a:lvl4pPr lvl="3" algn="ctr">
              <a:lnSpc>
                <a:spcPct val="100000"/>
              </a:lnSpc>
              <a:spcBef>
                <a:spcPts val="0"/>
              </a:spcBef>
              <a:spcAft>
                <a:spcPts val="0"/>
              </a:spcAft>
              <a:buSzPts val="1800"/>
              <a:buNone/>
              <a:defRPr sz="2406"/>
            </a:lvl4pPr>
            <a:lvl5pPr lvl="4" algn="ctr">
              <a:lnSpc>
                <a:spcPct val="100000"/>
              </a:lnSpc>
              <a:spcBef>
                <a:spcPts val="0"/>
              </a:spcBef>
              <a:spcAft>
                <a:spcPts val="0"/>
              </a:spcAft>
              <a:buSzPts val="1800"/>
              <a:buNone/>
              <a:defRPr sz="2406"/>
            </a:lvl5pPr>
            <a:lvl6pPr lvl="5" algn="ctr">
              <a:lnSpc>
                <a:spcPct val="100000"/>
              </a:lnSpc>
              <a:spcBef>
                <a:spcPts val="0"/>
              </a:spcBef>
              <a:spcAft>
                <a:spcPts val="0"/>
              </a:spcAft>
              <a:buSzPts val="1800"/>
              <a:buNone/>
              <a:defRPr sz="2406"/>
            </a:lvl6pPr>
            <a:lvl7pPr lvl="6" algn="ctr">
              <a:lnSpc>
                <a:spcPct val="100000"/>
              </a:lnSpc>
              <a:spcBef>
                <a:spcPts val="0"/>
              </a:spcBef>
              <a:spcAft>
                <a:spcPts val="0"/>
              </a:spcAft>
              <a:buSzPts val="1800"/>
              <a:buNone/>
              <a:defRPr sz="2406"/>
            </a:lvl7pPr>
            <a:lvl8pPr lvl="7" algn="ctr">
              <a:lnSpc>
                <a:spcPct val="100000"/>
              </a:lnSpc>
              <a:spcBef>
                <a:spcPts val="0"/>
              </a:spcBef>
              <a:spcAft>
                <a:spcPts val="0"/>
              </a:spcAft>
              <a:buSzPts val="1800"/>
              <a:buNone/>
              <a:defRPr sz="2406"/>
            </a:lvl8pPr>
            <a:lvl9pPr lvl="8" algn="ctr">
              <a:lnSpc>
                <a:spcPct val="100000"/>
              </a:lnSpc>
              <a:spcBef>
                <a:spcPts val="0"/>
              </a:spcBef>
              <a:spcAft>
                <a:spcPts val="0"/>
              </a:spcAft>
              <a:buSzPts val="1800"/>
              <a:buNone/>
              <a:defRPr sz="2406"/>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6"/>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8035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430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4"/>
          <p:cNvSpPr/>
          <p:nvPr/>
        </p:nvSpPr>
        <p:spPr>
          <a:xfrm>
            <a:off x="428201" y="366600"/>
            <a:ext cx="11335600" cy="6124800"/>
          </a:xfrm>
          <a:prstGeom prst="roundRect">
            <a:avLst>
              <a:gd name="adj" fmla="val 3448"/>
            </a:avLst>
          </a:prstGeom>
          <a:solidFill>
            <a:schemeClr val="lt2"/>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79" name="Google Shape;79;p4"/>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60000" y="1590467"/>
            <a:ext cx="10281200" cy="4548400"/>
          </a:xfrm>
          <a:prstGeom prst="rect">
            <a:avLst/>
          </a:prstGeom>
        </p:spPr>
        <p:txBody>
          <a:bodyPr spcFirstLastPara="1" wrap="square" lIns="121705" tIns="121705" rIns="121705" bIns="121705" anchor="t" anchorCtr="0">
            <a:noAutofit/>
          </a:bodyPr>
          <a:lstStyle>
            <a:lvl1pPr marL="610147" lvl="0" indent="-406764" rtl="0">
              <a:lnSpc>
                <a:spcPct val="100000"/>
              </a:lnSpc>
              <a:spcBef>
                <a:spcPts val="0"/>
              </a:spcBef>
              <a:spcAft>
                <a:spcPts val="0"/>
              </a:spcAft>
              <a:buClr>
                <a:srgbClr val="434343"/>
              </a:buClr>
              <a:buSzPts val="1200"/>
              <a:buAutoNum type="arabicPeriod"/>
              <a:defRPr sz="1704">
                <a:solidFill>
                  <a:srgbClr val="434343"/>
                </a:solidFill>
              </a:defRPr>
            </a:lvl1pPr>
            <a:lvl2pPr marL="1220292" lvl="1" indent="-406764" rtl="0">
              <a:lnSpc>
                <a:spcPct val="115000"/>
              </a:lnSpc>
              <a:spcBef>
                <a:spcPts val="2135"/>
              </a:spcBef>
              <a:spcAft>
                <a:spcPts val="0"/>
              </a:spcAft>
              <a:buClr>
                <a:srgbClr val="434343"/>
              </a:buClr>
              <a:buSzPts val="1200"/>
              <a:buFont typeface="Roboto Condensed Light"/>
              <a:buAutoNum type="alphaLcPeriod"/>
              <a:defRPr>
                <a:solidFill>
                  <a:srgbClr val="434343"/>
                </a:solidFill>
              </a:defRPr>
            </a:lvl2pPr>
            <a:lvl3pPr marL="1830439" lvl="2" indent="-406764" rtl="0">
              <a:lnSpc>
                <a:spcPct val="115000"/>
              </a:lnSpc>
              <a:spcBef>
                <a:spcPts val="2135"/>
              </a:spcBef>
              <a:spcAft>
                <a:spcPts val="0"/>
              </a:spcAft>
              <a:buClr>
                <a:srgbClr val="434343"/>
              </a:buClr>
              <a:buSzPts val="1200"/>
              <a:buFont typeface="Roboto Condensed Light"/>
              <a:buAutoNum type="romanLcPeriod"/>
              <a:defRPr>
                <a:solidFill>
                  <a:srgbClr val="434343"/>
                </a:solidFill>
              </a:defRPr>
            </a:lvl3pPr>
            <a:lvl4pPr marL="2440585" lvl="3" indent="-406764" rtl="0">
              <a:lnSpc>
                <a:spcPct val="115000"/>
              </a:lnSpc>
              <a:spcBef>
                <a:spcPts val="2135"/>
              </a:spcBef>
              <a:spcAft>
                <a:spcPts val="0"/>
              </a:spcAft>
              <a:buClr>
                <a:srgbClr val="434343"/>
              </a:buClr>
              <a:buSzPts val="1200"/>
              <a:buFont typeface="Roboto Condensed Light"/>
              <a:buAutoNum type="arabicPeriod"/>
              <a:defRPr>
                <a:solidFill>
                  <a:srgbClr val="434343"/>
                </a:solidFill>
              </a:defRPr>
            </a:lvl4pPr>
            <a:lvl5pPr marL="3050731" lvl="4" indent="-406764" rtl="0">
              <a:lnSpc>
                <a:spcPct val="115000"/>
              </a:lnSpc>
              <a:spcBef>
                <a:spcPts val="2135"/>
              </a:spcBef>
              <a:spcAft>
                <a:spcPts val="0"/>
              </a:spcAft>
              <a:buClr>
                <a:srgbClr val="434343"/>
              </a:buClr>
              <a:buSzPts val="1200"/>
              <a:buFont typeface="Roboto Condensed Light"/>
              <a:buAutoNum type="alphaLcPeriod"/>
              <a:defRPr>
                <a:solidFill>
                  <a:srgbClr val="434343"/>
                </a:solidFill>
              </a:defRPr>
            </a:lvl5pPr>
            <a:lvl6pPr marL="3660877" lvl="5" indent="-406764" rtl="0">
              <a:lnSpc>
                <a:spcPct val="115000"/>
              </a:lnSpc>
              <a:spcBef>
                <a:spcPts val="2135"/>
              </a:spcBef>
              <a:spcAft>
                <a:spcPts val="0"/>
              </a:spcAft>
              <a:buClr>
                <a:srgbClr val="434343"/>
              </a:buClr>
              <a:buSzPts val="1200"/>
              <a:buFont typeface="Roboto Condensed Light"/>
              <a:buAutoNum type="romanLcPeriod"/>
              <a:defRPr>
                <a:solidFill>
                  <a:srgbClr val="434343"/>
                </a:solidFill>
              </a:defRPr>
            </a:lvl6pPr>
            <a:lvl7pPr marL="4271023" lvl="6" indent="-406764" rtl="0">
              <a:lnSpc>
                <a:spcPct val="115000"/>
              </a:lnSpc>
              <a:spcBef>
                <a:spcPts val="2135"/>
              </a:spcBef>
              <a:spcAft>
                <a:spcPts val="0"/>
              </a:spcAft>
              <a:buClr>
                <a:srgbClr val="434343"/>
              </a:buClr>
              <a:buSzPts val="1200"/>
              <a:buFont typeface="Roboto Condensed Light"/>
              <a:buAutoNum type="arabicPeriod"/>
              <a:defRPr>
                <a:solidFill>
                  <a:srgbClr val="434343"/>
                </a:solidFill>
              </a:defRPr>
            </a:lvl7pPr>
            <a:lvl8pPr marL="4881169" lvl="7" indent="-406764" rtl="0">
              <a:lnSpc>
                <a:spcPct val="115000"/>
              </a:lnSpc>
              <a:spcBef>
                <a:spcPts val="2135"/>
              </a:spcBef>
              <a:spcAft>
                <a:spcPts val="0"/>
              </a:spcAft>
              <a:buClr>
                <a:srgbClr val="434343"/>
              </a:buClr>
              <a:buSzPts val="1200"/>
              <a:buFont typeface="Roboto Condensed Light"/>
              <a:buAutoNum type="alphaLcPeriod"/>
              <a:defRPr>
                <a:solidFill>
                  <a:srgbClr val="434343"/>
                </a:solidFill>
              </a:defRPr>
            </a:lvl8pPr>
            <a:lvl9pPr marL="5491316" lvl="8" indent="-406764" rtl="0">
              <a:lnSpc>
                <a:spcPct val="115000"/>
              </a:lnSpc>
              <a:spcBef>
                <a:spcPts val="2135"/>
              </a:spcBef>
              <a:spcAft>
                <a:spcPts val="2135"/>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88655" y="697176"/>
            <a:ext cx="912373"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grpSp>
        <p:nvGrpSpPr>
          <p:cNvPr id="89" name="Google Shape;89;p4"/>
          <p:cNvGrpSpPr/>
          <p:nvPr/>
        </p:nvGrpSpPr>
        <p:grpSpPr>
          <a:xfrm>
            <a:off x="743368" y="4496986"/>
            <a:ext cx="1068353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1"/>
        <p:cNvGrpSpPr/>
        <p:nvPr/>
      </p:nvGrpSpPr>
      <p:grpSpPr>
        <a:xfrm>
          <a:off x="0" y="0"/>
          <a:ext cx="0" cy="0"/>
          <a:chOff x="0" y="0"/>
          <a:chExt cx="0" cy="0"/>
        </a:xfrm>
      </p:grpSpPr>
      <p:sp>
        <p:nvSpPr>
          <p:cNvPr id="502" name="Google Shape;502;p36"/>
          <p:cNvSpPr/>
          <p:nvPr/>
        </p:nvSpPr>
        <p:spPr>
          <a:xfrm>
            <a:off x="428201" y="366600"/>
            <a:ext cx="11335600" cy="6124800"/>
          </a:xfrm>
          <a:prstGeom prst="roundRect">
            <a:avLst>
              <a:gd name="adj" fmla="val 3448"/>
            </a:avLst>
          </a:prstGeom>
          <a:solidFill>
            <a:schemeClr val="lt2"/>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grpSp>
        <p:nvGrpSpPr>
          <p:cNvPr id="503" name="Google Shape;503;p36"/>
          <p:cNvGrpSpPr/>
          <p:nvPr/>
        </p:nvGrpSpPr>
        <p:grpSpPr>
          <a:xfrm>
            <a:off x="624422" y="490828"/>
            <a:ext cx="10869170"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grpSp>
      <p:grpSp>
        <p:nvGrpSpPr>
          <p:cNvPr id="538" name="Google Shape;538;p36"/>
          <p:cNvGrpSpPr/>
          <p:nvPr/>
        </p:nvGrpSpPr>
        <p:grpSpPr>
          <a:xfrm>
            <a:off x="624434" y="3132934"/>
            <a:ext cx="592590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5"/>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8">
                <a:solidFill>
                  <a:schemeClr val="dk1"/>
                </a:solidFill>
              </a:defRPr>
            </a:lvl1pPr>
            <a:lvl2pPr lvl="1" rtl="0">
              <a:lnSpc>
                <a:spcPct val="100000"/>
              </a:lnSpc>
              <a:spcBef>
                <a:spcPts val="2135"/>
              </a:spcBef>
              <a:spcAft>
                <a:spcPts val="0"/>
              </a:spcAft>
              <a:buNone/>
              <a:defRPr sz="3208">
                <a:solidFill>
                  <a:schemeClr val="dk1"/>
                </a:solidFill>
              </a:defRPr>
            </a:lvl2pPr>
            <a:lvl3pPr lvl="2" rtl="0">
              <a:lnSpc>
                <a:spcPct val="100000"/>
              </a:lnSpc>
              <a:spcBef>
                <a:spcPts val="2135"/>
              </a:spcBef>
              <a:spcAft>
                <a:spcPts val="0"/>
              </a:spcAft>
              <a:buNone/>
              <a:defRPr sz="3208">
                <a:solidFill>
                  <a:schemeClr val="dk1"/>
                </a:solidFill>
              </a:defRPr>
            </a:lvl3pPr>
            <a:lvl4pPr lvl="3" rtl="0">
              <a:lnSpc>
                <a:spcPct val="100000"/>
              </a:lnSpc>
              <a:spcBef>
                <a:spcPts val="2135"/>
              </a:spcBef>
              <a:spcAft>
                <a:spcPts val="0"/>
              </a:spcAft>
              <a:buNone/>
              <a:defRPr sz="3208">
                <a:solidFill>
                  <a:schemeClr val="dk1"/>
                </a:solidFill>
              </a:defRPr>
            </a:lvl4pPr>
            <a:lvl5pPr lvl="4" rtl="0">
              <a:lnSpc>
                <a:spcPct val="100000"/>
              </a:lnSpc>
              <a:spcBef>
                <a:spcPts val="2135"/>
              </a:spcBef>
              <a:spcAft>
                <a:spcPts val="0"/>
              </a:spcAft>
              <a:buNone/>
              <a:defRPr sz="3208">
                <a:solidFill>
                  <a:schemeClr val="dk1"/>
                </a:solidFill>
              </a:defRPr>
            </a:lvl5pPr>
            <a:lvl6pPr lvl="5" rtl="0">
              <a:lnSpc>
                <a:spcPct val="100000"/>
              </a:lnSpc>
              <a:spcBef>
                <a:spcPts val="2135"/>
              </a:spcBef>
              <a:spcAft>
                <a:spcPts val="0"/>
              </a:spcAft>
              <a:buNone/>
              <a:defRPr sz="3208">
                <a:solidFill>
                  <a:schemeClr val="dk1"/>
                </a:solidFill>
              </a:defRPr>
            </a:lvl6pPr>
            <a:lvl7pPr lvl="6" rtl="0">
              <a:lnSpc>
                <a:spcPct val="100000"/>
              </a:lnSpc>
              <a:spcBef>
                <a:spcPts val="2135"/>
              </a:spcBef>
              <a:spcAft>
                <a:spcPts val="0"/>
              </a:spcAft>
              <a:buNone/>
              <a:defRPr sz="3208">
                <a:solidFill>
                  <a:schemeClr val="dk1"/>
                </a:solidFill>
              </a:defRPr>
            </a:lvl7pPr>
            <a:lvl8pPr lvl="7" rtl="0">
              <a:lnSpc>
                <a:spcPct val="100000"/>
              </a:lnSpc>
              <a:spcBef>
                <a:spcPts val="2135"/>
              </a:spcBef>
              <a:spcAft>
                <a:spcPts val="0"/>
              </a:spcAft>
              <a:buNone/>
              <a:defRPr sz="3208">
                <a:solidFill>
                  <a:schemeClr val="dk1"/>
                </a:solidFill>
              </a:defRPr>
            </a:lvl8pPr>
            <a:lvl9pPr lvl="8" rtl="0">
              <a:lnSpc>
                <a:spcPct val="100000"/>
              </a:lnSpc>
              <a:spcBef>
                <a:spcPts val="2135"/>
              </a:spcBef>
              <a:spcAft>
                <a:spcPts val="2135"/>
              </a:spcAft>
              <a:buNone/>
              <a:defRPr sz="3208">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12"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12"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12"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12"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12"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12"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12"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12"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12"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967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8" b="1">
                <a:solidFill>
                  <a:schemeClr val="accent1"/>
                </a:solidFill>
              </a:defRPr>
            </a:lvl1pPr>
            <a:lvl2pPr lvl="1" rtl="0">
              <a:spcBef>
                <a:spcPts val="0"/>
              </a:spcBef>
              <a:spcAft>
                <a:spcPts val="0"/>
              </a:spcAft>
              <a:buClr>
                <a:srgbClr val="000000"/>
              </a:buClr>
              <a:buSzPts val="1200"/>
              <a:buNone/>
              <a:defRPr sz="1604">
                <a:solidFill>
                  <a:srgbClr val="000000"/>
                </a:solidFill>
              </a:defRPr>
            </a:lvl2pPr>
            <a:lvl3pPr lvl="2" rtl="0">
              <a:spcBef>
                <a:spcPts val="0"/>
              </a:spcBef>
              <a:spcAft>
                <a:spcPts val="0"/>
              </a:spcAft>
              <a:buClr>
                <a:srgbClr val="000000"/>
              </a:buClr>
              <a:buSzPts val="1200"/>
              <a:buNone/>
              <a:defRPr sz="1604">
                <a:solidFill>
                  <a:srgbClr val="000000"/>
                </a:solidFill>
              </a:defRPr>
            </a:lvl3pPr>
            <a:lvl4pPr lvl="3" rtl="0">
              <a:spcBef>
                <a:spcPts val="0"/>
              </a:spcBef>
              <a:spcAft>
                <a:spcPts val="0"/>
              </a:spcAft>
              <a:buClr>
                <a:srgbClr val="000000"/>
              </a:buClr>
              <a:buSzPts val="1200"/>
              <a:buNone/>
              <a:defRPr sz="1604">
                <a:solidFill>
                  <a:srgbClr val="000000"/>
                </a:solidFill>
              </a:defRPr>
            </a:lvl4pPr>
            <a:lvl5pPr lvl="4" rtl="0">
              <a:spcBef>
                <a:spcPts val="0"/>
              </a:spcBef>
              <a:spcAft>
                <a:spcPts val="0"/>
              </a:spcAft>
              <a:buClr>
                <a:srgbClr val="000000"/>
              </a:buClr>
              <a:buSzPts val="1200"/>
              <a:buNone/>
              <a:defRPr sz="1604">
                <a:solidFill>
                  <a:srgbClr val="000000"/>
                </a:solidFill>
              </a:defRPr>
            </a:lvl5pPr>
            <a:lvl6pPr lvl="5" rtl="0">
              <a:spcBef>
                <a:spcPts val="0"/>
              </a:spcBef>
              <a:spcAft>
                <a:spcPts val="0"/>
              </a:spcAft>
              <a:buClr>
                <a:srgbClr val="000000"/>
              </a:buClr>
              <a:buSzPts val="1200"/>
              <a:buNone/>
              <a:defRPr sz="1604">
                <a:solidFill>
                  <a:srgbClr val="000000"/>
                </a:solidFill>
              </a:defRPr>
            </a:lvl6pPr>
            <a:lvl7pPr lvl="6" rtl="0">
              <a:spcBef>
                <a:spcPts val="0"/>
              </a:spcBef>
              <a:spcAft>
                <a:spcPts val="0"/>
              </a:spcAft>
              <a:buClr>
                <a:srgbClr val="000000"/>
              </a:buClr>
              <a:buSzPts val="1200"/>
              <a:buNone/>
              <a:defRPr sz="1604">
                <a:solidFill>
                  <a:srgbClr val="000000"/>
                </a:solidFill>
              </a:defRPr>
            </a:lvl7pPr>
            <a:lvl8pPr lvl="7" rtl="0">
              <a:spcBef>
                <a:spcPts val="0"/>
              </a:spcBef>
              <a:spcAft>
                <a:spcPts val="0"/>
              </a:spcAft>
              <a:buClr>
                <a:srgbClr val="000000"/>
              </a:buClr>
              <a:buSzPts val="1200"/>
              <a:buNone/>
              <a:defRPr sz="1604">
                <a:solidFill>
                  <a:srgbClr val="000000"/>
                </a:solidFill>
              </a:defRPr>
            </a:lvl8pPr>
            <a:lvl9pPr lvl="8" rtl="0">
              <a:spcBef>
                <a:spcPts val="0"/>
              </a:spcBef>
              <a:spcAft>
                <a:spcPts val="0"/>
              </a:spcAft>
              <a:buClr>
                <a:srgbClr val="000000"/>
              </a:buClr>
              <a:buSzPts val="1200"/>
              <a:buNone/>
              <a:defRPr sz="1604">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5">
                <a:solidFill>
                  <a:schemeClr val="dk1"/>
                </a:solidFill>
              </a:defRPr>
            </a:lvl1pPr>
            <a:lvl2pPr lvl="1" rtl="0">
              <a:lnSpc>
                <a:spcPct val="100000"/>
              </a:lnSpc>
              <a:spcBef>
                <a:spcPts val="0"/>
              </a:spcBef>
              <a:spcAft>
                <a:spcPts val="0"/>
              </a:spcAft>
              <a:buClr>
                <a:srgbClr val="000000"/>
              </a:buClr>
              <a:buSzPts val="1000"/>
              <a:buNone/>
              <a:defRPr sz="1303">
                <a:solidFill>
                  <a:srgbClr val="000000"/>
                </a:solidFill>
              </a:defRPr>
            </a:lvl2pPr>
            <a:lvl3pPr lvl="2" rtl="0">
              <a:lnSpc>
                <a:spcPct val="100000"/>
              </a:lnSpc>
              <a:spcBef>
                <a:spcPts val="0"/>
              </a:spcBef>
              <a:spcAft>
                <a:spcPts val="0"/>
              </a:spcAft>
              <a:buClr>
                <a:srgbClr val="000000"/>
              </a:buClr>
              <a:buSzPts val="1000"/>
              <a:buNone/>
              <a:defRPr sz="1303">
                <a:solidFill>
                  <a:srgbClr val="000000"/>
                </a:solidFill>
              </a:defRPr>
            </a:lvl3pPr>
            <a:lvl4pPr lvl="3" rtl="0">
              <a:lnSpc>
                <a:spcPct val="100000"/>
              </a:lnSpc>
              <a:spcBef>
                <a:spcPts val="0"/>
              </a:spcBef>
              <a:spcAft>
                <a:spcPts val="0"/>
              </a:spcAft>
              <a:buClr>
                <a:srgbClr val="000000"/>
              </a:buClr>
              <a:buSzPts val="1000"/>
              <a:buNone/>
              <a:defRPr sz="1303">
                <a:solidFill>
                  <a:srgbClr val="000000"/>
                </a:solidFill>
              </a:defRPr>
            </a:lvl4pPr>
            <a:lvl5pPr lvl="4" rtl="0">
              <a:lnSpc>
                <a:spcPct val="100000"/>
              </a:lnSpc>
              <a:spcBef>
                <a:spcPts val="0"/>
              </a:spcBef>
              <a:spcAft>
                <a:spcPts val="0"/>
              </a:spcAft>
              <a:buClr>
                <a:srgbClr val="000000"/>
              </a:buClr>
              <a:buSzPts val="1000"/>
              <a:buNone/>
              <a:defRPr sz="1303">
                <a:solidFill>
                  <a:srgbClr val="000000"/>
                </a:solidFill>
              </a:defRPr>
            </a:lvl5pPr>
            <a:lvl6pPr lvl="5" rtl="0">
              <a:lnSpc>
                <a:spcPct val="100000"/>
              </a:lnSpc>
              <a:spcBef>
                <a:spcPts val="0"/>
              </a:spcBef>
              <a:spcAft>
                <a:spcPts val="0"/>
              </a:spcAft>
              <a:buClr>
                <a:srgbClr val="000000"/>
              </a:buClr>
              <a:buSzPts val="1000"/>
              <a:buNone/>
              <a:defRPr sz="1303">
                <a:solidFill>
                  <a:srgbClr val="000000"/>
                </a:solidFill>
              </a:defRPr>
            </a:lvl6pPr>
            <a:lvl7pPr lvl="6" rtl="0">
              <a:lnSpc>
                <a:spcPct val="100000"/>
              </a:lnSpc>
              <a:spcBef>
                <a:spcPts val="0"/>
              </a:spcBef>
              <a:spcAft>
                <a:spcPts val="0"/>
              </a:spcAft>
              <a:buClr>
                <a:srgbClr val="000000"/>
              </a:buClr>
              <a:buSzPts val="1000"/>
              <a:buNone/>
              <a:defRPr sz="1303">
                <a:solidFill>
                  <a:srgbClr val="000000"/>
                </a:solidFill>
              </a:defRPr>
            </a:lvl7pPr>
            <a:lvl8pPr lvl="7" rtl="0">
              <a:lnSpc>
                <a:spcPct val="100000"/>
              </a:lnSpc>
              <a:spcBef>
                <a:spcPts val="0"/>
              </a:spcBef>
              <a:spcAft>
                <a:spcPts val="0"/>
              </a:spcAft>
              <a:buClr>
                <a:srgbClr val="000000"/>
              </a:buClr>
              <a:buSzPts val="1000"/>
              <a:buNone/>
              <a:defRPr sz="1303">
                <a:solidFill>
                  <a:srgbClr val="000000"/>
                </a:solidFill>
              </a:defRPr>
            </a:lvl8pPr>
            <a:lvl9pPr lvl="8" rtl="0">
              <a:lnSpc>
                <a:spcPct val="100000"/>
              </a:lnSpc>
              <a:spcBef>
                <a:spcPts val="0"/>
              </a:spcBef>
              <a:spcAft>
                <a:spcPts val="0"/>
              </a:spcAft>
              <a:buClr>
                <a:srgbClr val="000000"/>
              </a:buClr>
              <a:buSzPts val="1000"/>
              <a:buNone/>
              <a:defRPr sz="1303">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20" b="1">
                <a:solidFill>
                  <a:schemeClr val="accent1"/>
                </a:solidFill>
              </a:defRPr>
            </a:lvl1pPr>
            <a:lvl2pPr lvl="1"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5">
                <a:solidFill>
                  <a:schemeClr val="dk1"/>
                </a:solidFill>
              </a:defRPr>
            </a:lvl1pPr>
            <a:lvl2pPr lvl="1" rtl="0">
              <a:lnSpc>
                <a:spcPct val="100000"/>
              </a:lnSpc>
              <a:spcBef>
                <a:spcPts val="0"/>
              </a:spcBef>
              <a:spcAft>
                <a:spcPts val="0"/>
              </a:spcAft>
              <a:buClr>
                <a:srgbClr val="000000"/>
              </a:buClr>
              <a:buSzPts val="1000"/>
              <a:buNone/>
              <a:defRPr sz="1303">
                <a:solidFill>
                  <a:srgbClr val="000000"/>
                </a:solidFill>
              </a:defRPr>
            </a:lvl2pPr>
            <a:lvl3pPr lvl="2" rtl="0">
              <a:lnSpc>
                <a:spcPct val="100000"/>
              </a:lnSpc>
              <a:spcBef>
                <a:spcPts val="0"/>
              </a:spcBef>
              <a:spcAft>
                <a:spcPts val="0"/>
              </a:spcAft>
              <a:buClr>
                <a:srgbClr val="000000"/>
              </a:buClr>
              <a:buSzPts val="1000"/>
              <a:buNone/>
              <a:defRPr sz="1303">
                <a:solidFill>
                  <a:srgbClr val="000000"/>
                </a:solidFill>
              </a:defRPr>
            </a:lvl3pPr>
            <a:lvl4pPr lvl="3" rtl="0">
              <a:lnSpc>
                <a:spcPct val="100000"/>
              </a:lnSpc>
              <a:spcBef>
                <a:spcPts val="0"/>
              </a:spcBef>
              <a:spcAft>
                <a:spcPts val="0"/>
              </a:spcAft>
              <a:buClr>
                <a:srgbClr val="000000"/>
              </a:buClr>
              <a:buSzPts val="1000"/>
              <a:buNone/>
              <a:defRPr sz="1303">
                <a:solidFill>
                  <a:srgbClr val="000000"/>
                </a:solidFill>
              </a:defRPr>
            </a:lvl4pPr>
            <a:lvl5pPr lvl="4" rtl="0">
              <a:lnSpc>
                <a:spcPct val="100000"/>
              </a:lnSpc>
              <a:spcBef>
                <a:spcPts val="0"/>
              </a:spcBef>
              <a:spcAft>
                <a:spcPts val="0"/>
              </a:spcAft>
              <a:buClr>
                <a:srgbClr val="000000"/>
              </a:buClr>
              <a:buSzPts val="1000"/>
              <a:buNone/>
              <a:defRPr sz="1303">
                <a:solidFill>
                  <a:srgbClr val="000000"/>
                </a:solidFill>
              </a:defRPr>
            </a:lvl5pPr>
            <a:lvl6pPr lvl="5" rtl="0">
              <a:lnSpc>
                <a:spcPct val="100000"/>
              </a:lnSpc>
              <a:spcBef>
                <a:spcPts val="0"/>
              </a:spcBef>
              <a:spcAft>
                <a:spcPts val="0"/>
              </a:spcAft>
              <a:buClr>
                <a:srgbClr val="000000"/>
              </a:buClr>
              <a:buSzPts val="1000"/>
              <a:buNone/>
              <a:defRPr sz="1303">
                <a:solidFill>
                  <a:srgbClr val="000000"/>
                </a:solidFill>
              </a:defRPr>
            </a:lvl6pPr>
            <a:lvl7pPr lvl="6" rtl="0">
              <a:lnSpc>
                <a:spcPct val="100000"/>
              </a:lnSpc>
              <a:spcBef>
                <a:spcPts val="0"/>
              </a:spcBef>
              <a:spcAft>
                <a:spcPts val="0"/>
              </a:spcAft>
              <a:buClr>
                <a:srgbClr val="000000"/>
              </a:buClr>
              <a:buSzPts val="1000"/>
              <a:buNone/>
              <a:defRPr sz="1303">
                <a:solidFill>
                  <a:srgbClr val="000000"/>
                </a:solidFill>
              </a:defRPr>
            </a:lvl7pPr>
            <a:lvl8pPr lvl="7" rtl="0">
              <a:lnSpc>
                <a:spcPct val="100000"/>
              </a:lnSpc>
              <a:spcBef>
                <a:spcPts val="0"/>
              </a:spcBef>
              <a:spcAft>
                <a:spcPts val="0"/>
              </a:spcAft>
              <a:buClr>
                <a:srgbClr val="000000"/>
              </a:buClr>
              <a:buSzPts val="1000"/>
              <a:buNone/>
              <a:defRPr sz="1303">
                <a:solidFill>
                  <a:srgbClr val="000000"/>
                </a:solidFill>
              </a:defRPr>
            </a:lvl8pPr>
            <a:lvl9pPr lvl="8" rtl="0">
              <a:lnSpc>
                <a:spcPct val="100000"/>
              </a:lnSpc>
              <a:spcBef>
                <a:spcPts val="0"/>
              </a:spcBef>
              <a:spcAft>
                <a:spcPts val="0"/>
              </a:spcAft>
              <a:buClr>
                <a:srgbClr val="000000"/>
              </a:buClr>
              <a:buSzPts val="1000"/>
              <a:buNone/>
              <a:defRPr sz="1303">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20" b="1">
                <a:solidFill>
                  <a:schemeClr val="accent1"/>
                </a:solidFill>
              </a:defRPr>
            </a:lvl1pPr>
            <a:lvl2pPr lvl="1"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5">
                <a:solidFill>
                  <a:schemeClr val="dk1"/>
                </a:solidFill>
              </a:defRPr>
            </a:lvl1pPr>
            <a:lvl2pPr lvl="1" rtl="0">
              <a:lnSpc>
                <a:spcPct val="100000"/>
              </a:lnSpc>
              <a:spcBef>
                <a:spcPts val="0"/>
              </a:spcBef>
              <a:spcAft>
                <a:spcPts val="0"/>
              </a:spcAft>
              <a:buClr>
                <a:srgbClr val="000000"/>
              </a:buClr>
              <a:buSzPts val="1000"/>
              <a:buNone/>
              <a:defRPr sz="1303">
                <a:solidFill>
                  <a:srgbClr val="000000"/>
                </a:solidFill>
              </a:defRPr>
            </a:lvl2pPr>
            <a:lvl3pPr lvl="2" rtl="0">
              <a:lnSpc>
                <a:spcPct val="100000"/>
              </a:lnSpc>
              <a:spcBef>
                <a:spcPts val="0"/>
              </a:spcBef>
              <a:spcAft>
                <a:spcPts val="0"/>
              </a:spcAft>
              <a:buClr>
                <a:srgbClr val="000000"/>
              </a:buClr>
              <a:buSzPts val="1000"/>
              <a:buNone/>
              <a:defRPr sz="1303">
                <a:solidFill>
                  <a:srgbClr val="000000"/>
                </a:solidFill>
              </a:defRPr>
            </a:lvl3pPr>
            <a:lvl4pPr lvl="3" rtl="0">
              <a:lnSpc>
                <a:spcPct val="100000"/>
              </a:lnSpc>
              <a:spcBef>
                <a:spcPts val="0"/>
              </a:spcBef>
              <a:spcAft>
                <a:spcPts val="0"/>
              </a:spcAft>
              <a:buClr>
                <a:srgbClr val="000000"/>
              </a:buClr>
              <a:buSzPts val="1000"/>
              <a:buNone/>
              <a:defRPr sz="1303">
                <a:solidFill>
                  <a:srgbClr val="000000"/>
                </a:solidFill>
              </a:defRPr>
            </a:lvl4pPr>
            <a:lvl5pPr lvl="4" rtl="0">
              <a:lnSpc>
                <a:spcPct val="100000"/>
              </a:lnSpc>
              <a:spcBef>
                <a:spcPts val="0"/>
              </a:spcBef>
              <a:spcAft>
                <a:spcPts val="0"/>
              </a:spcAft>
              <a:buClr>
                <a:srgbClr val="000000"/>
              </a:buClr>
              <a:buSzPts val="1000"/>
              <a:buNone/>
              <a:defRPr sz="1303">
                <a:solidFill>
                  <a:srgbClr val="000000"/>
                </a:solidFill>
              </a:defRPr>
            </a:lvl5pPr>
            <a:lvl6pPr lvl="5" rtl="0">
              <a:lnSpc>
                <a:spcPct val="100000"/>
              </a:lnSpc>
              <a:spcBef>
                <a:spcPts val="0"/>
              </a:spcBef>
              <a:spcAft>
                <a:spcPts val="0"/>
              </a:spcAft>
              <a:buClr>
                <a:srgbClr val="000000"/>
              </a:buClr>
              <a:buSzPts val="1000"/>
              <a:buNone/>
              <a:defRPr sz="1303">
                <a:solidFill>
                  <a:srgbClr val="000000"/>
                </a:solidFill>
              </a:defRPr>
            </a:lvl6pPr>
            <a:lvl7pPr lvl="6" rtl="0">
              <a:lnSpc>
                <a:spcPct val="100000"/>
              </a:lnSpc>
              <a:spcBef>
                <a:spcPts val="0"/>
              </a:spcBef>
              <a:spcAft>
                <a:spcPts val="0"/>
              </a:spcAft>
              <a:buClr>
                <a:srgbClr val="000000"/>
              </a:buClr>
              <a:buSzPts val="1000"/>
              <a:buNone/>
              <a:defRPr sz="1303">
                <a:solidFill>
                  <a:srgbClr val="000000"/>
                </a:solidFill>
              </a:defRPr>
            </a:lvl7pPr>
            <a:lvl8pPr lvl="7" rtl="0">
              <a:lnSpc>
                <a:spcPct val="100000"/>
              </a:lnSpc>
              <a:spcBef>
                <a:spcPts val="0"/>
              </a:spcBef>
              <a:spcAft>
                <a:spcPts val="0"/>
              </a:spcAft>
              <a:buClr>
                <a:srgbClr val="000000"/>
              </a:buClr>
              <a:buSzPts val="1000"/>
              <a:buNone/>
              <a:defRPr sz="1303">
                <a:solidFill>
                  <a:srgbClr val="000000"/>
                </a:solidFill>
              </a:defRPr>
            </a:lvl8pPr>
            <a:lvl9pPr lvl="8" rtl="0">
              <a:lnSpc>
                <a:spcPct val="100000"/>
              </a:lnSpc>
              <a:spcBef>
                <a:spcPts val="0"/>
              </a:spcBef>
              <a:spcAft>
                <a:spcPts val="0"/>
              </a:spcAft>
              <a:buClr>
                <a:srgbClr val="000000"/>
              </a:buClr>
              <a:buSzPts val="1000"/>
              <a:buNone/>
              <a:defRPr sz="1303">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20" b="1">
                <a:solidFill>
                  <a:schemeClr val="accent1"/>
                </a:solidFill>
              </a:defRPr>
            </a:lvl1pPr>
            <a:lvl2pPr lvl="1"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16">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8" b="1">
                <a:solidFill>
                  <a:schemeClr val="accent2"/>
                </a:solidFill>
              </a:defRPr>
            </a:lvl1pPr>
            <a:lvl2pPr lvl="1" rtl="0">
              <a:spcBef>
                <a:spcPts val="0"/>
              </a:spcBef>
              <a:spcAft>
                <a:spcPts val="0"/>
              </a:spcAft>
              <a:buClr>
                <a:srgbClr val="000000"/>
              </a:buClr>
              <a:buSzPts val="1200"/>
              <a:buNone/>
              <a:defRPr sz="1604">
                <a:solidFill>
                  <a:srgbClr val="000000"/>
                </a:solidFill>
              </a:defRPr>
            </a:lvl2pPr>
            <a:lvl3pPr lvl="2" rtl="0">
              <a:spcBef>
                <a:spcPts val="0"/>
              </a:spcBef>
              <a:spcAft>
                <a:spcPts val="0"/>
              </a:spcAft>
              <a:buClr>
                <a:srgbClr val="000000"/>
              </a:buClr>
              <a:buSzPts val="1200"/>
              <a:buNone/>
              <a:defRPr sz="1604">
                <a:solidFill>
                  <a:srgbClr val="000000"/>
                </a:solidFill>
              </a:defRPr>
            </a:lvl3pPr>
            <a:lvl4pPr lvl="3" rtl="0">
              <a:spcBef>
                <a:spcPts val="0"/>
              </a:spcBef>
              <a:spcAft>
                <a:spcPts val="0"/>
              </a:spcAft>
              <a:buClr>
                <a:srgbClr val="000000"/>
              </a:buClr>
              <a:buSzPts val="1200"/>
              <a:buNone/>
              <a:defRPr sz="1604">
                <a:solidFill>
                  <a:srgbClr val="000000"/>
                </a:solidFill>
              </a:defRPr>
            </a:lvl4pPr>
            <a:lvl5pPr lvl="4" rtl="0">
              <a:spcBef>
                <a:spcPts val="0"/>
              </a:spcBef>
              <a:spcAft>
                <a:spcPts val="0"/>
              </a:spcAft>
              <a:buClr>
                <a:srgbClr val="000000"/>
              </a:buClr>
              <a:buSzPts val="1200"/>
              <a:buNone/>
              <a:defRPr sz="1604">
                <a:solidFill>
                  <a:srgbClr val="000000"/>
                </a:solidFill>
              </a:defRPr>
            </a:lvl5pPr>
            <a:lvl6pPr lvl="5" rtl="0">
              <a:spcBef>
                <a:spcPts val="0"/>
              </a:spcBef>
              <a:spcAft>
                <a:spcPts val="0"/>
              </a:spcAft>
              <a:buClr>
                <a:srgbClr val="000000"/>
              </a:buClr>
              <a:buSzPts val="1200"/>
              <a:buNone/>
              <a:defRPr sz="1604">
                <a:solidFill>
                  <a:srgbClr val="000000"/>
                </a:solidFill>
              </a:defRPr>
            </a:lvl6pPr>
            <a:lvl7pPr lvl="6" rtl="0">
              <a:spcBef>
                <a:spcPts val="0"/>
              </a:spcBef>
              <a:spcAft>
                <a:spcPts val="0"/>
              </a:spcAft>
              <a:buClr>
                <a:srgbClr val="000000"/>
              </a:buClr>
              <a:buSzPts val="1200"/>
              <a:buNone/>
              <a:defRPr sz="1604">
                <a:solidFill>
                  <a:srgbClr val="000000"/>
                </a:solidFill>
              </a:defRPr>
            </a:lvl7pPr>
            <a:lvl8pPr lvl="7" rtl="0">
              <a:spcBef>
                <a:spcPts val="0"/>
              </a:spcBef>
              <a:spcAft>
                <a:spcPts val="0"/>
              </a:spcAft>
              <a:buClr>
                <a:srgbClr val="000000"/>
              </a:buClr>
              <a:buSzPts val="1200"/>
              <a:buNone/>
              <a:defRPr sz="1604">
                <a:solidFill>
                  <a:srgbClr val="000000"/>
                </a:solidFill>
              </a:defRPr>
            </a:lvl8pPr>
            <a:lvl9pPr lvl="8" rtl="0">
              <a:spcBef>
                <a:spcPts val="0"/>
              </a:spcBef>
              <a:spcAft>
                <a:spcPts val="0"/>
              </a:spcAft>
              <a:buClr>
                <a:srgbClr val="000000"/>
              </a:buClr>
              <a:buSzPts val="1200"/>
              <a:buNone/>
              <a:defRPr sz="1604">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8" b="1">
                <a:solidFill>
                  <a:schemeClr val="accent3"/>
                </a:solidFill>
              </a:defRPr>
            </a:lvl1pPr>
            <a:lvl2pPr lvl="1" rtl="0">
              <a:spcBef>
                <a:spcPts val="0"/>
              </a:spcBef>
              <a:spcAft>
                <a:spcPts val="0"/>
              </a:spcAft>
              <a:buClr>
                <a:srgbClr val="000000"/>
              </a:buClr>
              <a:buSzPts val="1200"/>
              <a:buNone/>
              <a:defRPr sz="1604">
                <a:solidFill>
                  <a:srgbClr val="000000"/>
                </a:solidFill>
              </a:defRPr>
            </a:lvl2pPr>
            <a:lvl3pPr lvl="2" rtl="0">
              <a:spcBef>
                <a:spcPts val="0"/>
              </a:spcBef>
              <a:spcAft>
                <a:spcPts val="0"/>
              </a:spcAft>
              <a:buClr>
                <a:srgbClr val="000000"/>
              </a:buClr>
              <a:buSzPts val="1200"/>
              <a:buNone/>
              <a:defRPr sz="1604">
                <a:solidFill>
                  <a:srgbClr val="000000"/>
                </a:solidFill>
              </a:defRPr>
            </a:lvl3pPr>
            <a:lvl4pPr lvl="3" rtl="0">
              <a:spcBef>
                <a:spcPts val="0"/>
              </a:spcBef>
              <a:spcAft>
                <a:spcPts val="0"/>
              </a:spcAft>
              <a:buClr>
                <a:srgbClr val="000000"/>
              </a:buClr>
              <a:buSzPts val="1200"/>
              <a:buNone/>
              <a:defRPr sz="1604">
                <a:solidFill>
                  <a:srgbClr val="000000"/>
                </a:solidFill>
              </a:defRPr>
            </a:lvl4pPr>
            <a:lvl5pPr lvl="4" rtl="0">
              <a:spcBef>
                <a:spcPts val="0"/>
              </a:spcBef>
              <a:spcAft>
                <a:spcPts val="0"/>
              </a:spcAft>
              <a:buClr>
                <a:srgbClr val="000000"/>
              </a:buClr>
              <a:buSzPts val="1200"/>
              <a:buNone/>
              <a:defRPr sz="1604">
                <a:solidFill>
                  <a:srgbClr val="000000"/>
                </a:solidFill>
              </a:defRPr>
            </a:lvl5pPr>
            <a:lvl6pPr lvl="5" rtl="0">
              <a:spcBef>
                <a:spcPts val="0"/>
              </a:spcBef>
              <a:spcAft>
                <a:spcPts val="0"/>
              </a:spcAft>
              <a:buClr>
                <a:srgbClr val="000000"/>
              </a:buClr>
              <a:buSzPts val="1200"/>
              <a:buNone/>
              <a:defRPr sz="1604">
                <a:solidFill>
                  <a:srgbClr val="000000"/>
                </a:solidFill>
              </a:defRPr>
            </a:lvl6pPr>
            <a:lvl7pPr lvl="6" rtl="0">
              <a:spcBef>
                <a:spcPts val="0"/>
              </a:spcBef>
              <a:spcAft>
                <a:spcPts val="0"/>
              </a:spcAft>
              <a:buClr>
                <a:srgbClr val="000000"/>
              </a:buClr>
              <a:buSzPts val="1200"/>
              <a:buNone/>
              <a:defRPr sz="1604">
                <a:solidFill>
                  <a:srgbClr val="000000"/>
                </a:solidFill>
              </a:defRPr>
            </a:lvl7pPr>
            <a:lvl8pPr lvl="7" rtl="0">
              <a:spcBef>
                <a:spcPts val="0"/>
              </a:spcBef>
              <a:spcAft>
                <a:spcPts val="0"/>
              </a:spcAft>
              <a:buClr>
                <a:srgbClr val="000000"/>
              </a:buClr>
              <a:buSzPts val="1200"/>
              <a:buNone/>
              <a:defRPr sz="1604">
                <a:solidFill>
                  <a:srgbClr val="000000"/>
                </a:solidFill>
              </a:defRPr>
            </a:lvl8pPr>
            <a:lvl9pPr lvl="8" rtl="0">
              <a:spcBef>
                <a:spcPts val="0"/>
              </a:spcBef>
              <a:spcAft>
                <a:spcPts val="0"/>
              </a:spcAft>
              <a:buClr>
                <a:srgbClr val="000000"/>
              </a:buClr>
              <a:buSzPts val="1200"/>
              <a:buNone/>
              <a:defRPr sz="1604">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12" b="1">
                <a:solidFill>
                  <a:schemeClr val="accent1"/>
                </a:solidFill>
              </a:defRPr>
            </a:lvl1pPr>
            <a:lvl2pPr lvl="1" algn="r" rtl="0">
              <a:spcBef>
                <a:spcPts val="0"/>
              </a:spcBef>
              <a:spcAft>
                <a:spcPts val="0"/>
              </a:spcAft>
              <a:buClr>
                <a:srgbClr val="000000"/>
              </a:buClr>
              <a:buSzPts val="1800"/>
              <a:buNone/>
              <a:defRPr sz="2406">
                <a:solidFill>
                  <a:srgbClr val="000000"/>
                </a:solidFill>
              </a:defRPr>
            </a:lvl2pPr>
            <a:lvl3pPr lvl="2" algn="r" rtl="0">
              <a:spcBef>
                <a:spcPts val="0"/>
              </a:spcBef>
              <a:spcAft>
                <a:spcPts val="0"/>
              </a:spcAft>
              <a:buClr>
                <a:srgbClr val="000000"/>
              </a:buClr>
              <a:buSzPts val="1800"/>
              <a:buNone/>
              <a:defRPr sz="2406">
                <a:solidFill>
                  <a:srgbClr val="000000"/>
                </a:solidFill>
              </a:defRPr>
            </a:lvl3pPr>
            <a:lvl4pPr lvl="3" algn="r" rtl="0">
              <a:spcBef>
                <a:spcPts val="0"/>
              </a:spcBef>
              <a:spcAft>
                <a:spcPts val="0"/>
              </a:spcAft>
              <a:buClr>
                <a:srgbClr val="000000"/>
              </a:buClr>
              <a:buSzPts val="1800"/>
              <a:buNone/>
              <a:defRPr sz="2406">
                <a:solidFill>
                  <a:srgbClr val="000000"/>
                </a:solidFill>
              </a:defRPr>
            </a:lvl4pPr>
            <a:lvl5pPr lvl="4" algn="r" rtl="0">
              <a:spcBef>
                <a:spcPts val="0"/>
              </a:spcBef>
              <a:spcAft>
                <a:spcPts val="0"/>
              </a:spcAft>
              <a:buClr>
                <a:srgbClr val="000000"/>
              </a:buClr>
              <a:buSzPts val="1800"/>
              <a:buNone/>
              <a:defRPr sz="2406">
                <a:solidFill>
                  <a:srgbClr val="000000"/>
                </a:solidFill>
              </a:defRPr>
            </a:lvl5pPr>
            <a:lvl6pPr lvl="5" algn="r" rtl="0">
              <a:spcBef>
                <a:spcPts val="0"/>
              </a:spcBef>
              <a:spcAft>
                <a:spcPts val="0"/>
              </a:spcAft>
              <a:buClr>
                <a:srgbClr val="000000"/>
              </a:buClr>
              <a:buSzPts val="1800"/>
              <a:buNone/>
              <a:defRPr sz="2406">
                <a:solidFill>
                  <a:srgbClr val="000000"/>
                </a:solidFill>
              </a:defRPr>
            </a:lvl6pPr>
            <a:lvl7pPr lvl="6" algn="r" rtl="0">
              <a:spcBef>
                <a:spcPts val="0"/>
              </a:spcBef>
              <a:spcAft>
                <a:spcPts val="0"/>
              </a:spcAft>
              <a:buClr>
                <a:srgbClr val="000000"/>
              </a:buClr>
              <a:buSzPts val="1800"/>
              <a:buNone/>
              <a:defRPr sz="2406">
                <a:solidFill>
                  <a:srgbClr val="000000"/>
                </a:solidFill>
              </a:defRPr>
            </a:lvl7pPr>
            <a:lvl8pPr lvl="7" algn="r" rtl="0">
              <a:spcBef>
                <a:spcPts val="0"/>
              </a:spcBef>
              <a:spcAft>
                <a:spcPts val="0"/>
              </a:spcAft>
              <a:buClr>
                <a:srgbClr val="000000"/>
              </a:buClr>
              <a:buSzPts val="1800"/>
              <a:buNone/>
              <a:defRPr sz="2406">
                <a:solidFill>
                  <a:srgbClr val="000000"/>
                </a:solidFill>
              </a:defRPr>
            </a:lvl8pPr>
            <a:lvl9pPr lvl="8" algn="r" rtl="0">
              <a:spcBef>
                <a:spcPts val="0"/>
              </a:spcBef>
              <a:spcAft>
                <a:spcPts val="0"/>
              </a:spcAft>
              <a:buClr>
                <a:srgbClr val="000000"/>
              </a:buClr>
              <a:buSzPts val="1800"/>
              <a:buNone/>
              <a:defRPr sz="2406">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2007" tIns="122007" rIns="122007" bIns="122007" anchor="ctr" anchorCtr="0">
            <a:noAutofit/>
          </a:bodyPr>
          <a:lstStyle/>
          <a:p>
            <a:pPr marL="0" lvl="0" indent="0" algn="l" rtl="0">
              <a:spcBef>
                <a:spcPts val="0"/>
              </a:spcBef>
              <a:spcAft>
                <a:spcPts val="0"/>
              </a:spcAft>
              <a:buNone/>
            </a:pPr>
            <a:endParaRPr sz="1905"/>
          </a:p>
        </p:txBody>
      </p:sp>
    </p:spTree>
    <p:extLst>
      <p:ext uri="{BB962C8B-B14F-4D97-AF65-F5344CB8AC3E}">
        <p14:creationId xmlns:p14="http://schemas.microsoft.com/office/powerpoint/2010/main" val="18442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026" indent="0" algn="ctr">
              <a:buNone/>
              <a:defRPr>
                <a:solidFill>
                  <a:schemeClr val="tx1">
                    <a:tint val="75000"/>
                  </a:schemeClr>
                </a:solidFill>
              </a:defRPr>
            </a:lvl2pPr>
            <a:lvl3pPr marL="1218053" indent="0" algn="ctr">
              <a:buNone/>
              <a:defRPr>
                <a:solidFill>
                  <a:schemeClr val="tx1">
                    <a:tint val="75000"/>
                  </a:schemeClr>
                </a:solidFill>
              </a:defRPr>
            </a:lvl3pPr>
            <a:lvl4pPr marL="1827078" indent="0" algn="ctr">
              <a:buNone/>
              <a:defRPr>
                <a:solidFill>
                  <a:schemeClr val="tx1">
                    <a:tint val="75000"/>
                  </a:schemeClr>
                </a:solidFill>
              </a:defRPr>
            </a:lvl4pPr>
            <a:lvl5pPr marL="2436105" indent="0" algn="ctr">
              <a:buNone/>
              <a:defRPr>
                <a:solidFill>
                  <a:schemeClr val="tx1">
                    <a:tint val="75000"/>
                  </a:schemeClr>
                </a:solidFill>
              </a:defRPr>
            </a:lvl5pPr>
            <a:lvl6pPr marL="3045130" indent="0" algn="ctr">
              <a:buNone/>
              <a:defRPr>
                <a:solidFill>
                  <a:schemeClr val="tx1">
                    <a:tint val="75000"/>
                  </a:schemeClr>
                </a:solidFill>
              </a:defRPr>
            </a:lvl6pPr>
            <a:lvl7pPr marL="3654156" indent="0" algn="ctr">
              <a:buNone/>
              <a:defRPr>
                <a:solidFill>
                  <a:schemeClr val="tx1">
                    <a:tint val="75000"/>
                  </a:schemeClr>
                </a:solidFill>
              </a:defRPr>
            </a:lvl7pPr>
            <a:lvl8pPr marL="4263182" indent="0" algn="ctr">
              <a:buNone/>
              <a:defRPr>
                <a:solidFill>
                  <a:schemeClr val="tx1">
                    <a:tint val="75000"/>
                  </a:schemeClr>
                </a:solidFill>
              </a:defRPr>
            </a:lvl8pPr>
            <a:lvl9pPr marL="48722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4579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4" r:id="rId4"/>
    <p:sldLayoutId id="2147483669" r:id="rId5"/>
    <p:sldLayoutId id="2147483682" r:id="rId6"/>
    <p:sldLayoutId id="2147483687" r:id="rId7"/>
    <p:sldLayoutId id="2147483688"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5.wav"/><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9.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0.jpe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9.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C12DE-5337-4884-9701-257670BAA254}"/>
              </a:ext>
            </a:extLst>
          </p:cNvPr>
          <p:cNvSpPr txBox="1"/>
          <p:nvPr/>
        </p:nvSpPr>
        <p:spPr>
          <a:xfrm>
            <a:off x="2582107" y="1901220"/>
            <a:ext cx="7102764" cy="2862322"/>
          </a:xfrm>
          <a:prstGeom prst="rect">
            <a:avLst/>
          </a:prstGeom>
          <a:noFill/>
        </p:spPr>
        <p:txBody>
          <a:bodyPr wrap="square" rtlCol="0">
            <a:spAutoFit/>
          </a:bodyPr>
          <a:lstStyle/>
          <a:p>
            <a:pPr algn="ctr">
              <a:lnSpc>
                <a:spcPct val="150000"/>
              </a:lnSpc>
            </a:pPr>
            <a:r>
              <a:rPr lang="en-US" sz="6000" dirty="0">
                <a:solidFill>
                  <a:schemeClr val="accent5">
                    <a:lumMod val="60000"/>
                    <a:lumOff val="40000"/>
                  </a:schemeClr>
                </a:solidFill>
                <a:latin typeface="#9Slide05 SVNClementine" panose="020F0502020204030203" pitchFamily="34" charset="0"/>
              </a:rPr>
              <a:t>CHÀO MỪNG CÁC CON ĐẾN VỚI MÔN TIẾNG VIỆT</a:t>
            </a:r>
          </a:p>
        </p:txBody>
      </p:sp>
    </p:spTree>
    <p:extLst>
      <p:ext uri="{BB962C8B-B14F-4D97-AF65-F5344CB8AC3E}">
        <p14:creationId xmlns:p14="http://schemas.microsoft.com/office/powerpoint/2010/main" val="342419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77907" y="2208280"/>
            <a:ext cx="11049690" cy="4411987"/>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a:p>
            <a:pPr algn="r"/>
            <a:r>
              <a:rPr lang="en-US" sz="4010">
                <a:latin typeface="Arial" panose="020B0604020202020204" pitchFamily="34" charset="0"/>
                <a:ea typeface="Arial-Rounded" panose="020B0500000000000000" pitchFamily="34" charset="0"/>
                <a:cs typeface="Arial" panose="020B0604020202020204" pitchFamily="34" charset="0"/>
              </a:rPr>
              <a:t>(Theo </a:t>
            </a:r>
            <a:r>
              <a:rPr lang="en-US" sz="4010" i="1">
                <a:latin typeface="Arial" panose="020B0604020202020204" pitchFamily="34" charset="0"/>
                <a:ea typeface="Arial-Rounded" panose="020B0500000000000000" pitchFamily="34" charset="0"/>
                <a:cs typeface="Arial" panose="020B0604020202020204" pitchFamily="34" charset="0"/>
              </a:rPr>
              <a:t>Bác Hồ kính yêu)</a:t>
            </a:r>
            <a:endParaRPr lang="en-US" sz="4010">
              <a:latin typeface="Arial" panose="020B0604020202020204" pitchFamily="34" charset="0"/>
              <a:ea typeface="Arial-Rounded" panose="020B0500000000000000" pitchFamily="34" charset="0"/>
              <a:cs typeface="Arial" panose="020B0604020202020204" pitchFamily="34" charset="0"/>
            </a:endParaRPr>
          </a:p>
        </p:txBody>
      </p:sp>
      <p:grpSp>
        <p:nvGrpSpPr>
          <p:cNvPr id="3" name="Group 2">
            <a:extLst>
              <a:ext uri="{FF2B5EF4-FFF2-40B4-BE49-F238E27FC236}">
                <a16:creationId xmlns:a16="http://schemas.microsoft.com/office/drawing/2014/main" id="{F653C1CB-2E03-4E23-837B-86F9E1D040C8}"/>
              </a:ext>
            </a:extLst>
          </p:cNvPr>
          <p:cNvGrpSpPr/>
          <p:nvPr/>
        </p:nvGrpSpPr>
        <p:grpSpPr>
          <a:xfrm>
            <a:off x="550448" y="391655"/>
            <a:ext cx="11049690" cy="1093490"/>
            <a:chOff x="280267" y="915918"/>
            <a:chExt cx="11022354" cy="1090785"/>
          </a:xfrm>
        </p:grpSpPr>
        <p:grpSp>
          <p:nvGrpSpPr>
            <p:cNvPr id="4" name="Group 3">
              <a:extLst>
                <a:ext uri="{FF2B5EF4-FFF2-40B4-BE49-F238E27FC236}">
                  <a16:creationId xmlns:a16="http://schemas.microsoft.com/office/drawing/2014/main" id="{796DA6AB-0C05-4E8E-BEF2-F93BA6DA8506}"/>
                </a:ext>
              </a:extLst>
            </p:cNvPr>
            <p:cNvGrpSpPr/>
            <p:nvPr/>
          </p:nvGrpSpPr>
          <p:grpSpPr>
            <a:xfrm>
              <a:off x="280267" y="915918"/>
              <a:ext cx="838162" cy="731520"/>
              <a:chOff x="3041858" y="1727884"/>
              <a:chExt cx="1371500" cy="1188720"/>
            </a:xfrm>
          </p:grpSpPr>
          <p:sp>
            <p:nvSpPr>
              <p:cNvPr id="6" name="Google Shape;418;p36">
                <a:extLst>
                  <a:ext uri="{FF2B5EF4-FFF2-40B4-BE49-F238E27FC236}">
                    <a16:creationId xmlns:a16="http://schemas.microsoft.com/office/drawing/2014/main" id="{9139949B-959A-477F-B50F-DE83681594A2}"/>
                  </a:ext>
                </a:extLst>
              </p:cNvPr>
              <p:cNvSpPr/>
              <p:nvPr/>
            </p:nvSpPr>
            <p:spPr>
              <a:xfrm>
                <a:off x="3041858" y="1727884"/>
                <a:ext cx="1188720" cy="1188720"/>
              </a:xfrm>
              <a:prstGeom prst="ellipse">
                <a:avLst/>
              </a:prstGeom>
              <a:solidFill>
                <a:srgbClr val="FFFFAF"/>
              </a:solidFill>
              <a:ln>
                <a:noFill/>
              </a:ln>
            </p:spPr>
            <p:txBody>
              <a:bodyPr spcFirstLastPara="1" wrap="square" lIns="122007" tIns="122007" rIns="122007" bIns="122007" anchor="ctr" anchorCtr="0">
                <a:noAutofit/>
              </a:bodyPr>
              <a:lstStyle/>
              <a:p>
                <a:pPr algn="just"/>
                <a:endParaRPr sz="1805">
                  <a:solidFill>
                    <a:schemeClr val="tx1"/>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E5669EA9-E732-42DA-A8C2-2873C191C601}"/>
                  </a:ext>
                </a:extLst>
              </p:cNvPr>
              <p:cNvSpPr txBox="1">
                <a:spLocks/>
              </p:cNvSpPr>
              <p:nvPr/>
            </p:nvSpPr>
            <p:spPr>
              <a:xfrm>
                <a:off x="3216360" y="1912463"/>
                <a:ext cx="1196998" cy="770400"/>
              </a:xfrm>
              <a:prstGeom prst="rect">
                <a:avLst/>
              </a:prstGeom>
            </p:spPr>
            <p:txBody>
              <a:bodyPr spcFirstLastPara="1" wrap="square" lIns="122007" tIns="122007" rIns="122007" bIns="1220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411">
                    <a:solidFill>
                      <a:srgbClr val="0070C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3AF43753-0D70-4854-8B8C-47937B172D56}"/>
                </a:ext>
              </a:extLst>
            </p:cNvPr>
            <p:cNvSpPr txBox="1"/>
            <p:nvPr/>
          </p:nvSpPr>
          <p:spPr>
            <a:xfrm>
              <a:off x="1006727" y="991040"/>
              <a:ext cx="10295894" cy="1015663"/>
            </a:xfrm>
            <a:prstGeom prst="rect">
              <a:avLst/>
            </a:prstGeom>
            <a:noFill/>
          </p:spPr>
          <p:txBody>
            <a:bodyPr wrap="square" rtlCol="0">
              <a:spAutoFit/>
            </a:bodyPr>
            <a:lstStyle/>
            <a:p>
              <a:pPr algn="just"/>
              <a:r>
                <a:rPr lang="en-US" sz="3008">
                  <a:solidFill>
                    <a:srgbClr val="002060"/>
                  </a:solidFill>
                  <a:latin typeface="+mj-lt"/>
                  <a:ea typeface="Arial-Rounded" pitchFamily="34" charset="0"/>
                  <a:cs typeface="Arial-Rounded" pitchFamily="34" charset="0"/>
                </a:rPr>
                <a:t>Nghe – viết: </a:t>
              </a:r>
              <a:r>
                <a:rPr lang="en-US" sz="3008" i="1">
                  <a:solidFill>
                    <a:srgbClr val="002060"/>
                  </a:solidFill>
                  <a:latin typeface="+mj-lt"/>
                  <a:ea typeface="Arial-Rounded" pitchFamily="34" charset="0"/>
                  <a:cs typeface="Arial-Rounded" pitchFamily="34" charset="0"/>
                </a:rPr>
                <a:t>Chiếc rễ đa tròn </a:t>
              </a:r>
              <a:r>
                <a:rPr lang="en-US" sz="3008">
                  <a:solidFill>
                    <a:srgbClr val="002060"/>
                  </a:solidFill>
                  <a:latin typeface="+mj-lt"/>
                  <a:ea typeface="Arial-Rounded" pitchFamily="34" charset="0"/>
                  <a:cs typeface="Arial-Rounded" pitchFamily="34" charset="0"/>
                </a:rPr>
                <a:t>(từ </a:t>
              </a:r>
              <a:r>
                <a:rPr lang="en-US" sz="3008" i="1">
                  <a:solidFill>
                    <a:srgbClr val="002060"/>
                  </a:solidFill>
                  <a:latin typeface="+mj-lt"/>
                  <a:ea typeface="Arial-Rounded" pitchFamily="34" charset="0"/>
                  <a:cs typeface="Arial-Rounded" pitchFamily="34" charset="0"/>
                </a:rPr>
                <a:t>Nhiều năm sau</a:t>
              </a:r>
              <a:r>
                <a:rPr lang="en-US" sz="3008">
                  <a:solidFill>
                    <a:srgbClr val="002060"/>
                  </a:solidFill>
                  <a:latin typeface="+mj-lt"/>
                  <a:ea typeface="Arial-Rounded" pitchFamily="34" charset="0"/>
                  <a:cs typeface="Arial-Rounded" pitchFamily="34" charset="0"/>
                </a:rPr>
                <a:t> đến </a:t>
              </a:r>
              <a:r>
                <a:rPr lang="en-US" sz="3008" i="1">
                  <a:solidFill>
                    <a:srgbClr val="002060"/>
                  </a:solidFill>
                  <a:latin typeface="+mj-lt"/>
                  <a:ea typeface="Arial-Rounded" pitchFamily="34" charset="0"/>
                  <a:cs typeface="Arial-Rounded" pitchFamily="34" charset="0"/>
                </a:rPr>
                <a:t>hình tròn như thế</a:t>
              </a:r>
              <a:r>
                <a:rPr lang="en-US" sz="3008">
                  <a:solidFill>
                    <a:srgbClr val="002060"/>
                  </a:solidFill>
                  <a:latin typeface="+mj-lt"/>
                  <a:ea typeface="Arial-Rounded" pitchFamily="34" charset="0"/>
                  <a:cs typeface="Arial-Rounded" pitchFamily="34" charset="0"/>
                </a:rPr>
                <a:t>)</a:t>
              </a:r>
              <a:r>
                <a:rPr lang="en-US" sz="3008" i="1">
                  <a:solidFill>
                    <a:srgbClr val="002060"/>
                  </a:solidFill>
                  <a:latin typeface="+mj-lt"/>
                  <a:ea typeface="Arial-Rounded" pitchFamily="34" charset="0"/>
                  <a:cs typeface="Arial-Rounded" pitchFamily="34" charset="0"/>
                </a:rPr>
                <a:t>.</a:t>
              </a:r>
              <a:endParaRPr lang="en-US" sz="3008">
                <a:solidFill>
                  <a:srgbClr val="002060"/>
                </a:solidFill>
                <a:latin typeface="+mj-lt"/>
                <a:ea typeface="Arial-Rounded" pitchFamily="34" charset="0"/>
                <a:cs typeface="Arial-Rounded" pitchFamily="34" charset="0"/>
              </a:endParaRPr>
            </a:p>
          </p:txBody>
        </p:sp>
      </p:grpSp>
      <p:sp>
        <p:nvSpPr>
          <p:cNvPr id="14" name="TextBox 13">
            <a:extLst>
              <a:ext uri="{FF2B5EF4-FFF2-40B4-BE49-F238E27FC236}">
                <a16:creationId xmlns:a16="http://schemas.microsoft.com/office/drawing/2014/main" id="{D553B6A6-4A21-4A5B-9BAB-013539211DC5}"/>
              </a:ext>
            </a:extLst>
          </p:cNvPr>
          <p:cNvSpPr txBox="1"/>
          <p:nvPr/>
        </p:nvSpPr>
        <p:spPr>
          <a:xfrm>
            <a:off x="2108351" y="1366497"/>
            <a:ext cx="7975299" cy="771216"/>
          </a:xfrm>
          <a:prstGeom prst="rect">
            <a:avLst/>
          </a:prstGeom>
          <a:noFill/>
        </p:spPr>
        <p:txBody>
          <a:bodyPr wrap="square" lIns="91531" tIns="45767" rIns="91531" bIns="45767" rtlCol="0">
            <a:spAutoFit/>
          </a:bodyPr>
          <a:lstStyle/>
          <a:p>
            <a:pPr algn="ctr"/>
            <a:r>
              <a:rPr lang="en-US" sz="4411" b="1">
                <a:latin typeface="+mj-lt"/>
                <a:ea typeface="Arial-Rounded" panose="020B0500000000000000" pitchFamily="34" charset="0"/>
                <a:cs typeface="Arial-Rounded" panose="020B0500000000000000" pitchFamily="34" charset="0"/>
              </a:rPr>
              <a:t>Chiếc rễ đa tròn</a:t>
            </a:r>
            <a:endParaRPr lang="en-US" sz="4411" b="1"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3533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82825" y="1190847"/>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8351" y="449830"/>
            <a:ext cx="7975299" cy="771216"/>
          </a:xfrm>
          <a:prstGeom prst="rect">
            <a:avLst/>
          </a:prstGeom>
          <a:noFill/>
        </p:spPr>
        <p:txBody>
          <a:bodyPr wrap="square" lIns="91531" tIns="45767" rIns="91531" bIns="45767" rtlCol="0">
            <a:spAutoFit/>
          </a:bodyPr>
          <a:lstStyle/>
          <a:p>
            <a:pPr algn="ctr"/>
            <a:r>
              <a:rPr lang="en-US" sz="4411" b="1">
                <a:latin typeface="+mj-lt"/>
                <a:ea typeface="Arial-Rounded" panose="020B0500000000000000" pitchFamily="34" charset="0"/>
                <a:cs typeface="Arial-Rounded" panose="020B0500000000000000" pitchFamily="34" charset="0"/>
              </a:rPr>
              <a:t>Chiếc rễ đa tròn</a:t>
            </a:r>
            <a:endParaRPr lang="en-US" sz="4411"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74475" y="1201140"/>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1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3" name="TextBox 2"/>
          <p:cNvSpPr txBox="1"/>
          <p:nvPr/>
        </p:nvSpPr>
        <p:spPr>
          <a:xfrm>
            <a:off x="1054327" y="4985754"/>
            <a:ext cx="4761798" cy="1203306"/>
          </a:xfrm>
          <a:prstGeom prst="rect">
            <a:avLst/>
          </a:prstGeom>
          <a:noFill/>
        </p:spPr>
        <p:txBody>
          <a:bodyPr wrap="none" rtlCol="0">
            <a:spAutoFit/>
          </a:bodyPr>
          <a:lstStyle/>
          <a:p>
            <a:r>
              <a:rPr lang="en-US" sz="3609" b="1"/>
              <a:t>Bài viết có mấy câu?</a:t>
            </a:r>
          </a:p>
          <a:p>
            <a:endParaRPr lang="en-US" sz="3609"/>
          </a:p>
        </p:txBody>
      </p:sp>
      <p:sp>
        <p:nvSpPr>
          <p:cNvPr id="7" name="TextBox 6"/>
          <p:cNvSpPr txBox="1"/>
          <p:nvPr/>
        </p:nvSpPr>
        <p:spPr>
          <a:xfrm>
            <a:off x="1424421" y="5619015"/>
            <a:ext cx="1367860" cy="1203306"/>
          </a:xfrm>
          <a:prstGeom prst="rect">
            <a:avLst/>
          </a:prstGeom>
          <a:noFill/>
        </p:spPr>
        <p:txBody>
          <a:bodyPr wrap="none" rtlCol="0">
            <a:spAutoFit/>
          </a:bodyPr>
          <a:lstStyle/>
          <a:p>
            <a:r>
              <a:rPr lang="en-US" sz="3609" b="1">
                <a:solidFill>
                  <a:srgbClr val="FF0000"/>
                </a:solidFill>
              </a:rPr>
              <a:t>3 câu</a:t>
            </a:r>
          </a:p>
          <a:p>
            <a:endParaRPr lang="en-US" sz="3609"/>
          </a:p>
        </p:txBody>
      </p:sp>
    </p:spTree>
    <p:extLst>
      <p:ext uri="{BB962C8B-B14F-4D97-AF65-F5344CB8AC3E}">
        <p14:creationId xmlns:p14="http://schemas.microsoft.com/office/powerpoint/2010/main" val="16037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71155" y="2056000"/>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8351" y="984553"/>
            <a:ext cx="7975299" cy="771216"/>
          </a:xfrm>
          <a:prstGeom prst="rect">
            <a:avLst/>
          </a:prstGeom>
          <a:noFill/>
        </p:spPr>
        <p:txBody>
          <a:bodyPr wrap="square" lIns="91531" tIns="45767" rIns="91531" bIns="45767" rtlCol="0">
            <a:spAutoFit/>
          </a:bodyPr>
          <a:lstStyle/>
          <a:p>
            <a:pPr algn="ctr"/>
            <a:r>
              <a:rPr lang="en-US" sz="4411" b="1">
                <a:latin typeface="+mj-lt"/>
                <a:ea typeface="Arial-Rounded" panose="020B0500000000000000" pitchFamily="34" charset="0"/>
                <a:cs typeface="Arial-Rounded" panose="020B0500000000000000" pitchFamily="34" charset="0"/>
              </a:rPr>
              <a:t>Chiếc rễ đa tròn</a:t>
            </a:r>
            <a:endParaRPr lang="en-US" sz="4411"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71155" y="2056000"/>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1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2" name="Arrow: Right 1">
            <a:extLst>
              <a:ext uri="{FF2B5EF4-FFF2-40B4-BE49-F238E27FC236}">
                <a16:creationId xmlns:a16="http://schemas.microsoft.com/office/drawing/2014/main" id="{F056B52A-492C-4B63-B172-A778EBC6AB3D}"/>
              </a:ext>
            </a:extLst>
          </p:cNvPr>
          <p:cNvSpPr/>
          <p:nvPr/>
        </p:nvSpPr>
        <p:spPr>
          <a:xfrm>
            <a:off x="593812" y="2283166"/>
            <a:ext cx="916668" cy="30355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Tree>
    <p:extLst>
      <p:ext uri="{BB962C8B-B14F-4D97-AF65-F5344CB8AC3E}">
        <p14:creationId xmlns:p14="http://schemas.microsoft.com/office/powerpoint/2010/main" val="38372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41CB57-8F78-4FE7-BA97-4B9860325E2C}"/>
              </a:ext>
            </a:extLst>
          </p:cNvPr>
          <p:cNvSpPr txBox="1"/>
          <p:nvPr/>
        </p:nvSpPr>
        <p:spPr>
          <a:xfrm>
            <a:off x="571155" y="1336294"/>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Nhiều năm sau, chiếc rễ đã lớn và thành cây đa con có vòng lá tròn. Thiếu nhi vào thăm vườn Bác, em nào cũng thích chơi trò chơi chui qua chui lại vòng lá ấy. Lúc đó, mọi người mới hiểu vì sao Bác trồng chiếc rễ đa thành hình tròn như thế.</a:t>
            </a:r>
          </a:p>
        </p:txBody>
      </p:sp>
      <p:sp>
        <p:nvSpPr>
          <p:cNvPr id="14" name="TextBox 13">
            <a:extLst>
              <a:ext uri="{FF2B5EF4-FFF2-40B4-BE49-F238E27FC236}">
                <a16:creationId xmlns:a16="http://schemas.microsoft.com/office/drawing/2014/main" id="{D553B6A6-4A21-4A5B-9BAB-013539211DC5}"/>
              </a:ext>
            </a:extLst>
          </p:cNvPr>
          <p:cNvSpPr txBox="1"/>
          <p:nvPr/>
        </p:nvSpPr>
        <p:spPr>
          <a:xfrm>
            <a:off x="2108351" y="264846"/>
            <a:ext cx="7975299" cy="771216"/>
          </a:xfrm>
          <a:prstGeom prst="rect">
            <a:avLst/>
          </a:prstGeom>
          <a:noFill/>
        </p:spPr>
        <p:txBody>
          <a:bodyPr wrap="square" lIns="91531" tIns="45767" rIns="91531" bIns="45767" rtlCol="0">
            <a:spAutoFit/>
          </a:bodyPr>
          <a:lstStyle/>
          <a:p>
            <a:pPr algn="ctr"/>
            <a:r>
              <a:rPr lang="en-US" sz="4411" b="1">
                <a:latin typeface="+mj-lt"/>
                <a:ea typeface="Arial-Rounded" panose="020B0500000000000000" pitchFamily="34" charset="0"/>
                <a:cs typeface="Arial-Rounded" panose="020B0500000000000000" pitchFamily="34" charset="0"/>
              </a:rPr>
              <a:t>Chiếc rễ đa tròn</a:t>
            </a:r>
            <a:endParaRPr lang="en-US" sz="4411" b="1" dirty="0">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8975BFCC-C126-457B-9922-3D5321A10A1D}"/>
              </a:ext>
            </a:extLst>
          </p:cNvPr>
          <p:cNvSpPr txBox="1"/>
          <p:nvPr/>
        </p:nvSpPr>
        <p:spPr>
          <a:xfrm>
            <a:off x="571155" y="1336294"/>
            <a:ext cx="11049690" cy="3794906"/>
          </a:xfrm>
          <a:prstGeom prst="rect">
            <a:avLst/>
          </a:prstGeom>
          <a:noFill/>
        </p:spPr>
        <p:txBody>
          <a:bodyPr wrap="square" lIns="91531" tIns="45767" rIns="91531" bIns="45767" rtlCol="0">
            <a:spAutoFit/>
          </a:bodyPr>
          <a:lstStyle/>
          <a:p>
            <a:pPr algn="just"/>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C00000"/>
                </a:solidFill>
                <a:latin typeface="Arial" panose="020B0604020202020204" pitchFamily="34" charset="0"/>
                <a:ea typeface="Arial-Rounded" panose="020B0500000000000000" pitchFamily="34" charset="0"/>
                <a:cs typeface="Arial" panose="020B0604020202020204" pitchFamily="34" charset="0"/>
              </a:rPr>
              <a:t>Nhiều năm sau, chiếc rễ đã lớn và thành cây đa con có vòng lá tròn. </a:t>
            </a:r>
            <a:r>
              <a:rPr lang="en-US" sz="4010">
                <a:solidFill>
                  <a:srgbClr val="0070C0"/>
                </a:solidFill>
                <a:latin typeface="Arial" panose="020B0604020202020204" pitchFamily="34" charset="0"/>
                <a:ea typeface="Arial-Rounded" panose="020B0500000000000000" pitchFamily="34" charset="0"/>
                <a:cs typeface="Arial" panose="020B0604020202020204" pitchFamily="34" charset="0"/>
              </a:rPr>
              <a:t>Thiếu nhi vào thăm vườn Bác, em nào cũng thích chơi trò chơi chui qua chui lại vòng lá ấy.</a:t>
            </a:r>
            <a:r>
              <a:rPr lang="en-US" sz="4010">
                <a:latin typeface="Arial" panose="020B0604020202020204" pitchFamily="34" charset="0"/>
                <a:ea typeface="Arial-Rounded" panose="020B0500000000000000" pitchFamily="34" charset="0"/>
                <a:cs typeface="Arial" panose="020B0604020202020204" pitchFamily="34" charset="0"/>
              </a:rPr>
              <a:t> </a:t>
            </a:r>
            <a:r>
              <a:rPr lang="en-US" sz="4010">
                <a:solidFill>
                  <a:srgbClr val="00B050"/>
                </a:solidFill>
                <a:latin typeface="Arial" panose="020B0604020202020204" pitchFamily="34" charset="0"/>
                <a:ea typeface="Arial-Rounded" panose="020B0500000000000000" pitchFamily="34" charset="0"/>
                <a:cs typeface="Arial" panose="020B0604020202020204" pitchFamily="34" charset="0"/>
              </a:rPr>
              <a:t>Lúc đó, mọi người mới hiểu vì sao Bác trồng chiếc rễ đa thành hình tròn như thế.</a:t>
            </a:r>
          </a:p>
        </p:txBody>
      </p:sp>
      <p:sp>
        <p:nvSpPr>
          <p:cNvPr id="3" name="Oval 2">
            <a:extLst>
              <a:ext uri="{FF2B5EF4-FFF2-40B4-BE49-F238E27FC236}">
                <a16:creationId xmlns:a16="http://schemas.microsoft.com/office/drawing/2014/main" id="{EBF36507-802F-4D5C-8F0B-E9B5416DE0ED}"/>
              </a:ext>
            </a:extLst>
          </p:cNvPr>
          <p:cNvSpPr/>
          <p:nvPr/>
        </p:nvSpPr>
        <p:spPr>
          <a:xfrm>
            <a:off x="1469492" y="1421531"/>
            <a:ext cx="516530" cy="515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7" name="Oval 6">
            <a:extLst>
              <a:ext uri="{FF2B5EF4-FFF2-40B4-BE49-F238E27FC236}">
                <a16:creationId xmlns:a16="http://schemas.microsoft.com/office/drawing/2014/main" id="{B5DE0BCD-17A3-45DE-BBB3-03D9E99AEEA9}"/>
              </a:ext>
            </a:extLst>
          </p:cNvPr>
          <p:cNvSpPr/>
          <p:nvPr/>
        </p:nvSpPr>
        <p:spPr>
          <a:xfrm>
            <a:off x="7012668" y="2034152"/>
            <a:ext cx="516530" cy="515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8" name="Oval 7">
            <a:extLst>
              <a:ext uri="{FF2B5EF4-FFF2-40B4-BE49-F238E27FC236}">
                <a16:creationId xmlns:a16="http://schemas.microsoft.com/office/drawing/2014/main" id="{1E6C1957-A572-47C0-B19E-3B4DBE782EE2}"/>
              </a:ext>
            </a:extLst>
          </p:cNvPr>
          <p:cNvSpPr/>
          <p:nvPr/>
        </p:nvSpPr>
        <p:spPr>
          <a:xfrm>
            <a:off x="6065854" y="3233748"/>
            <a:ext cx="516530" cy="515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0" name="Oval 9">
            <a:extLst>
              <a:ext uri="{FF2B5EF4-FFF2-40B4-BE49-F238E27FC236}">
                <a16:creationId xmlns:a16="http://schemas.microsoft.com/office/drawing/2014/main" id="{431E9F4A-9969-4623-8ED9-D45436EC0291}"/>
              </a:ext>
            </a:extLst>
          </p:cNvPr>
          <p:cNvSpPr/>
          <p:nvPr/>
        </p:nvSpPr>
        <p:spPr>
          <a:xfrm>
            <a:off x="1880140" y="2644176"/>
            <a:ext cx="516530" cy="515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1" name="Oval 10">
            <a:extLst>
              <a:ext uri="{FF2B5EF4-FFF2-40B4-BE49-F238E27FC236}">
                <a16:creationId xmlns:a16="http://schemas.microsoft.com/office/drawing/2014/main" id="{7235D5C4-A6FC-4B27-AF75-F0BB0B9EBF71}"/>
              </a:ext>
            </a:extLst>
          </p:cNvPr>
          <p:cNvSpPr/>
          <p:nvPr/>
        </p:nvSpPr>
        <p:spPr>
          <a:xfrm>
            <a:off x="3467702" y="3863275"/>
            <a:ext cx="516530" cy="515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2" name="Oval 11">
            <a:extLst>
              <a:ext uri="{FF2B5EF4-FFF2-40B4-BE49-F238E27FC236}">
                <a16:creationId xmlns:a16="http://schemas.microsoft.com/office/drawing/2014/main" id="{67D5A900-EB99-42CF-AE3A-B95065533348}"/>
              </a:ext>
            </a:extLst>
          </p:cNvPr>
          <p:cNvSpPr/>
          <p:nvPr/>
        </p:nvSpPr>
        <p:spPr>
          <a:xfrm>
            <a:off x="6724344" y="2312956"/>
            <a:ext cx="273291" cy="299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3" name="Oval 12">
            <a:extLst>
              <a:ext uri="{FF2B5EF4-FFF2-40B4-BE49-F238E27FC236}">
                <a16:creationId xmlns:a16="http://schemas.microsoft.com/office/drawing/2014/main" id="{2543CFBE-964D-43D7-8CAF-38B5726AAA73}"/>
              </a:ext>
            </a:extLst>
          </p:cNvPr>
          <p:cNvSpPr/>
          <p:nvPr/>
        </p:nvSpPr>
        <p:spPr>
          <a:xfrm>
            <a:off x="5822709" y="3536339"/>
            <a:ext cx="273291" cy="299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6" name="Oval 15">
            <a:extLst>
              <a:ext uri="{FF2B5EF4-FFF2-40B4-BE49-F238E27FC236}">
                <a16:creationId xmlns:a16="http://schemas.microsoft.com/office/drawing/2014/main" id="{4111C0DF-4C87-4554-A434-973D96DAF3A0}"/>
              </a:ext>
            </a:extLst>
          </p:cNvPr>
          <p:cNvSpPr/>
          <p:nvPr/>
        </p:nvSpPr>
        <p:spPr>
          <a:xfrm>
            <a:off x="3377666" y="4797792"/>
            <a:ext cx="273291" cy="299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17" name="TextBox 16"/>
          <p:cNvSpPr txBox="1"/>
          <p:nvPr/>
        </p:nvSpPr>
        <p:spPr>
          <a:xfrm>
            <a:off x="1174362" y="5139684"/>
            <a:ext cx="9296693" cy="1203306"/>
          </a:xfrm>
          <a:prstGeom prst="rect">
            <a:avLst/>
          </a:prstGeom>
          <a:noFill/>
        </p:spPr>
        <p:txBody>
          <a:bodyPr wrap="none" rtlCol="0">
            <a:spAutoFit/>
          </a:bodyPr>
          <a:lstStyle/>
          <a:p>
            <a:pPr marL="159147"/>
            <a:r>
              <a:rPr lang="en-US" sz="3609" b="1"/>
              <a:t>Bài viết có những chữ nào cần viết hoa?</a:t>
            </a:r>
          </a:p>
          <a:p>
            <a:endParaRPr lang="en-US" sz="3609"/>
          </a:p>
        </p:txBody>
      </p:sp>
      <p:sp>
        <p:nvSpPr>
          <p:cNvPr id="19" name="Hộp Văn bản 10">
            <a:extLst>
              <a:ext uri="{FF2B5EF4-FFF2-40B4-BE49-F238E27FC236}">
                <a16:creationId xmlns:a16="http://schemas.microsoft.com/office/drawing/2014/main" id="{8B1B9233-5A2C-4532-AAF3-FD6FD26362C8}"/>
              </a:ext>
            </a:extLst>
          </p:cNvPr>
          <p:cNvSpPr txBox="1"/>
          <p:nvPr/>
        </p:nvSpPr>
        <p:spPr>
          <a:xfrm>
            <a:off x="1356520" y="5791148"/>
            <a:ext cx="9935198" cy="647934"/>
          </a:xfrm>
          <a:prstGeom prst="rect">
            <a:avLst/>
          </a:prstGeom>
          <a:noFill/>
        </p:spPr>
        <p:txBody>
          <a:bodyPr wrap="square" rtlCol="0">
            <a:spAutoFit/>
          </a:bodyPr>
          <a:lstStyle/>
          <a:p>
            <a:r>
              <a:rPr lang="en-US" sz="3609" b="1" dirty="0" err="1">
                <a:solidFill>
                  <a:srgbClr val="FF0000"/>
                </a:solidFill>
                <a:latin typeface="+mj-lt"/>
                <a:ea typeface="Arial-Rounded" panose="020B0500000000000000" charset="0"/>
                <a:cs typeface="Arial-Rounded" panose="020B0500000000000000" charset="0"/>
              </a:rPr>
              <a:t>Tất</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cả</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chữ</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cái</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đầu</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mỗi</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câu</a:t>
            </a:r>
            <a:r>
              <a:rPr lang="en-US" sz="3609" b="1" dirty="0">
                <a:solidFill>
                  <a:srgbClr val="FF0000"/>
                </a:solidFill>
                <a:latin typeface="+mj-lt"/>
                <a:ea typeface="Arial-Rounded" panose="020B0500000000000000" charset="0"/>
                <a:cs typeface="Arial-Rounded" panose="020B0500000000000000" charset="0"/>
              </a:rPr>
              <a:t> </a:t>
            </a:r>
            <a:r>
              <a:rPr lang="en-US" sz="3609" b="1" dirty="0" err="1">
                <a:solidFill>
                  <a:srgbClr val="FF0000"/>
                </a:solidFill>
                <a:latin typeface="+mj-lt"/>
                <a:ea typeface="Arial-Rounded" panose="020B0500000000000000" charset="0"/>
                <a:cs typeface="Arial-Rounded" panose="020B0500000000000000" charset="0"/>
              </a:rPr>
              <a:t>văn</a:t>
            </a:r>
            <a:r>
              <a:rPr lang="en-US" sz="3609" b="1" dirty="0">
                <a:solidFill>
                  <a:srgbClr val="FF0000"/>
                </a:solidFill>
                <a:latin typeface="+mj-lt"/>
                <a:ea typeface="Arial-Rounded" panose="020B0500000000000000" charset="0"/>
                <a:cs typeface="Arial-Rounded" panose="020B0500000000000000" charset="0"/>
              </a:rPr>
              <a:t>.</a:t>
            </a:r>
          </a:p>
        </p:txBody>
      </p:sp>
    </p:spTree>
    <p:extLst>
      <p:ext uri="{BB962C8B-B14F-4D97-AF65-F5344CB8AC3E}">
        <p14:creationId xmlns:p14="http://schemas.microsoft.com/office/powerpoint/2010/main" val="14516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21"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20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2000"/>
                                        <p:tgtEl>
                                          <p:spTgt spid="16"/>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1" grpId="0" animBg="1"/>
      <p:bldP spid="12" grpId="0" animBg="1"/>
      <p:bldP spid="13" grpId="0" animBg="1"/>
      <p:bldP spid="16" grpId="0" animBg="1"/>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E28F8844-7ADD-405D-9EBF-920F2A9E35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8638" l="4429" r="98143">
                        <a14:foregroundMark x1="18143" y1="48501" x2="13857" y2="66213"/>
                        <a14:foregroundMark x1="13857" y1="66213" x2="17143" y2="78474"/>
                        <a14:foregroundMark x1="30143" y1="51771" x2="28714" y2="74114"/>
                        <a14:foregroundMark x1="28714" y1="74114" x2="26857" y2="77929"/>
                        <a14:foregroundMark x1="34143" y1="53134" x2="29857" y2="74659"/>
                        <a14:foregroundMark x1="29857" y1="74659" x2="27714" y2="75749"/>
                        <a14:foregroundMark x1="23286" y1="62398" x2="18429" y2="79292"/>
                        <a14:foregroundMark x1="18429" y1="79292" x2="18571" y2="80654"/>
                        <a14:foregroundMark x1="15143" y1="73025" x2="26714" y2="76294"/>
                        <a14:foregroundMark x1="26714" y1="76294" x2="27857" y2="73297"/>
                        <a14:foregroundMark x1="27286" y1="47956" x2="24571" y2="56403"/>
                        <a14:foregroundMark x1="32286" y1="76022" x2="38714" y2="89646"/>
                        <a14:foregroundMark x1="38714" y1="89646" x2="32714" y2="86104"/>
                        <a14:foregroundMark x1="13429" y1="72207" x2="4714" y2="83924"/>
                        <a14:foregroundMark x1="4714" y1="83924" x2="13143" y2="89646"/>
                        <a14:foregroundMark x1="7857" y1="73842" x2="7857" y2="73842"/>
                        <a14:foregroundMark x1="39143" y1="77112" x2="39143" y2="77112"/>
                        <a14:foregroundMark x1="40000" y1="74114" x2="40571" y2="84741"/>
                        <a14:foregroundMark x1="41857" y1="75749" x2="43286" y2="87466"/>
                        <a14:foregroundMark x1="14000" y1="97275" x2="23714" y2="98638"/>
                        <a14:foregroundMark x1="77286" y1="18529" x2="70857" y2="36512"/>
                        <a14:foregroundMark x1="70857" y1="36512" x2="77143" y2="47139"/>
                        <a14:foregroundMark x1="77143" y1="47139" x2="85000" y2="40327"/>
                        <a14:foregroundMark x1="85000" y1="40327" x2="77000" y2="38420"/>
                        <a14:foregroundMark x1="77000" y1="38420" x2="78857" y2="30790"/>
                        <a14:foregroundMark x1="70714" y1="19346" x2="70714" y2="19346"/>
                        <a14:foregroundMark x1="71429" y1="19346" x2="74571" y2="14169"/>
                        <a14:foregroundMark x1="94429" y1="29155" x2="92571" y2="29700"/>
                        <a14:foregroundMark x1="95143" y1="77657" x2="98143" y2="91553"/>
                        <a14:foregroundMark x1="87429" y1="97003" x2="89857" y2="96730"/>
                      </a14:backgroundRemoval>
                    </a14:imgEffect>
                  </a14:imgLayer>
                </a14:imgProps>
              </a:ext>
              <a:ext uri="{28A0092B-C50C-407E-A947-70E740481C1C}">
                <a14:useLocalDpi xmlns:a14="http://schemas.microsoft.com/office/drawing/2010/main" val="0"/>
              </a:ext>
            </a:extLst>
          </a:blip>
          <a:srcRect/>
          <a:stretch>
            <a:fillRect/>
          </a:stretch>
        </p:blipFill>
        <p:spPr bwMode="auto">
          <a:xfrm>
            <a:off x="2502930" y="2337413"/>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9" name="Hộp Văn bản 1">
            <a:extLst>
              <a:ext uri="{FF2B5EF4-FFF2-40B4-BE49-F238E27FC236}">
                <a16:creationId xmlns:a16="http://schemas.microsoft.com/office/drawing/2014/main" id="{E18C4617-9525-40B1-84DD-504A68719358}"/>
              </a:ext>
            </a:extLst>
          </p:cNvPr>
          <p:cNvSpPr txBox="1"/>
          <p:nvPr/>
        </p:nvSpPr>
        <p:spPr>
          <a:xfrm>
            <a:off x="2113492" y="945617"/>
            <a:ext cx="8692588" cy="1107996"/>
          </a:xfrm>
          <a:prstGeom prst="rect">
            <a:avLst/>
          </a:prstGeom>
          <a:noFill/>
        </p:spPr>
        <p:txBody>
          <a:bodyPr wrap="square" rtlCol="0">
            <a:prstTxWarp prst="textWave1">
              <a:avLst/>
            </a:prstTxWarp>
            <a:spAutoFit/>
          </a:bodyPr>
          <a:lstStyle/>
          <a:p>
            <a:pPr algn="ctr"/>
            <a:r>
              <a:rPr lang="en-US" sz="6599" dirty="0" err="1">
                <a:solidFill>
                  <a:srgbClr val="00B050"/>
                </a:solidFill>
                <a:latin typeface="HP-087" panose="020B0803050302020204" pitchFamily="34" charset="0"/>
              </a:rPr>
              <a:t>Luyện</a:t>
            </a:r>
            <a:r>
              <a:rPr lang="en-US" sz="6599" dirty="0">
                <a:solidFill>
                  <a:srgbClr val="00B050"/>
                </a:solidFill>
                <a:latin typeface="HP-087" panose="020B0803050302020204" pitchFamily="34" charset="0"/>
              </a:rPr>
              <a:t> </a:t>
            </a:r>
            <a:r>
              <a:rPr lang="en-US" sz="6599" dirty="0" err="1">
                <a:solidFill>
                  <a:srgbClr val="00B050"/>
                </a:solidFill>
                <a:latin typeface="HP-087" panose="020B0803050302020204" pitchFamily="34" charset="0"/>
              </a:rPr>
              <a:t>viết</a:t>
            </a:r>
            <a:r>
              <a:rPr lang="en-US" sz="6599" dirty="0">
                <a:solidFill>
                  <a:srgbClr val="00B050"/>
                </a:solidFill>
                <a:latin typeface="HP-087" panose="020B0803050302020204" pitchFamily="34" charset="0"/>
              </a:rPr>
              <a:t> </a:t>
            </a:r>
            <a:r>
              <a:rPr lang="en-US" sz="6599" dirty="0" err="1">
                <a:solidFill>
                  <a:srgbClr val="00B050"/>
                </a:solidFill>
                <a:latin typeface="HP-087" panose="020B0803050302020204" pitchFamily="34" charset="0"/>
              </a:rPr>
              <a:t>từ</a:t>
            </a:r>
            <a:r>
              <a:rPr lang="en-US" sz="6599" dirty="0">
                <a:solidFill>
                  <a:srgbClr val="00B050"/>
                </a:solidFill>
                <a:latin typeface="HP-087" panose="020B0803050302020204" pitchFamily="34" charset="0"/>
              </a:rPr>
              <a:t> </a:t>
            </a:r>
            <a:r>
              <a:rPr lang="en-US" sz="6599" dirty="0" err="1">
                <a:solidFill>
                  <a:srgbClr val="00B050"/>
                </a:solidFill>
                <a:latin typeface="HP-087" panose="020B0803050302020204" pitchFamily="34" charset="0"/>
              </a:rPr>
              <a:t>khó</a:t>
            </a:r>
            <a:endParaRPr lang="en-US" sz="6599" dirty="0">
              <a:solidFill>
                <a:srgbClr val="00B050"/>
              </a:solidFill>
              <a:latin typeface="HP-087" panose="020B0803050302020204" pitchFamily="34" charset="0"/>
            </a:endParaRPr>
          </a:p>
        </p:txBody>
      </p:sp>
    </p:spTree>
    <p:custDataLst>
      <p:tags r:id="rId1"/>
    </p:custDataLst>
    <p:extLst>
      <p:ext uri="{BB962C8B-B14F-4D97-AF65-F5344CB8AC3E}">
        <p14:creationId xmlns:p14="http://schemas.microsoft.com/office/powerpoint/2010/main" val="202429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
            <a:extLst>
              <a:ext uri="{FF2B5EF4-FFF2-40B4-BE49-F238E27FC236}">
                <a16:creationId xmlns:a16="http://schemas.microsoft.com/office/drawing/2014/main" id="{97511ADB-A1D0-4312-BE3C-F55161330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89" y="64655"/>
            <a:ext cx="10936225" cy="6858000"/>
          </a:xfrm>
          <a:prstGeom prst="rect">
            <a:avLst/>
          </a:prstGeom>
        </p:spPr>
      </p:pic>
      <p:sp>
        <p:nvSpPr>
          <p:cNvPr id="29" name="Hộp Văn bản 3">
            <a:extLst>
              <a:ext uri="{FF2B5EF4-FFF2-40B4-BE49-F238E27FC236}">
                <a16:creationId xmlns:a16="http://schemas.microsoft.com/office/drawing/2014/main" id="{902060B4-A6E8-4954-BC7A-341FBECA308F}"/>
              </a:ext>
            </a:extLst>
          </p:cNvPr>
          <p:cNvSpPr txBox="1"/>
          <p:nvPr/>
        </p:nvSpPr>
        <p:spPr>
          <a:xfrm>
            <a:off x="3956205" y="1065168"/>
            <a:ext cx="6319776" cy="615553"/>
          </a:xfrm>
          <a:prstGeom prst="rect">
            <a:avLst/>
          </a:prstGeom>
          <a:noFill/>
        </p:spPr>
        <p:txBody>
          <a:bodyPr wrap="square" rtlCol="0">
            <a:spAutoFit/>
          </a:bodyPr>
          <a:lstStyle/>
          <a:p>
            <a:r>
              <a:rPr lang="en-US" sz="3400" b="1" dirty="0">
                <a:solidFill>
                  <a:srgbClr val="FF0000"/>
                </a:solidFill>
                <a:latin typeface="HP001 4 hàng" panose="020B0603050302020204" pitchFamily="34" charset="0"/>
              </a:rPr>
              <a:t>Lu</a:t>
            </a:r>
            <a:r>
              <a:rPr lang="el-GR" sz="3400" b="1" dirty="0">
                <a:solidFill>
                  <a:srgbClr val="FF0000"/>
                </a:solidFill>
                <a:latin typeface="HP001 4 hàng" panose="020B0603050302020204" pitchFamily="34" charset="0"/>
              </a:rPr>
              <a:t>ΐ</a:t>
            </a:r>
            <a:r>
              <a:rPr lang="en-US" sz="3400" b="1" dirty="0">
                <a:solidFill>
                  <a:srgbClr val="FF0000"/>
                </a:solidFill>
                <a:latin typeface="HP001 4 hàng" panose="020B0603050302020204" pitchFamily="34" charset="0"/>
              </a:rPr>
              <a:t>İn </a:t>
            </a:r>
            <a:r>
              <a:rPr lang="el-GR" sz="3400" b="1" dirty="0">
                <a:solidFill>
                  <a:srgbClr val="FF0000"/>
                </a:solidFill>
                <a:latin typeface="HP001 4 hàng" panose="020B0603050302020204" pitchFamily="34" charset="0"/>
              </a:rPr>
              <a:t>νμ</a:t>
            </a:r>
            <a:r>
              <a:rPr lang="en-US" sz="3400" b="1" dirty="0" err="1">
                <a:solidFill>
                  <a:srgbClr val="FF0000"/>
                </a:solidFill>
                <a:latin typeface="HP001 4 hàng" panose="020B0603050302020204" pitchFamily="34" charset="0"/>
              </a:rPr>
              <a:t>Ğt</a:t>
            </a:r>
            <a:r>
              <a:rPr lang="en-US" sz="3400" b="1" dirty="0">
                <a:solidFill>
                  <a:srgbClr val="FF0000"/>
                </a:solidFill>
                <a:latin typeface="HP001 4 hàng" panose="020B0603050302020204" pitchFamily="34" charset="0"/>
              </a:rPr>
              <a:t> </a:t>
            </a:r>
            <a:r>
              <a:rPr lang="en-US" sz="3400" b="1" dirty="0" err="1">
                <a:solidFill>
                  <a:srgbClr val="FF0000"/>
                </a:solidFill>
                <a:latin typeface="HP001 4 hàng" panose="020B0603050302020204" pitchFamily="34" charset="0"/>
              </a:rPr>
              <a:t>Ǉừ</a:t>
            </a:r>
            <a:r>
              <a:rPr lang="en-US" sz="3400" b="1" dirty="0">
                <a:solidFill>
                  <a:srgbClr val="FF0000"/>
                </a:solidFill>
                <a:latin typeface="HP001 4 hàng" panose="020B0603050302020204" pitchFamily="34" charset="0"/>
              </a:rPr>
              <a:t> </a:t>
            </a:r>
            <a:r>
              <a:rPr lang="el-GR" sz="3400" b="1" dirty="0">
                <a:solidFill>
                  <a:srgbClr val="FF0000"/>
                </a:solidFill>
                <a:latin typeface="HP001 4 hàng" panose="020B0603050302020204" pitchFamily="34" charset="0"/>
              </a:rPr>
              <a:t>δ</a:t>
            </a:r>
            <a:r>
              <a:rPr lang="en-US" sz="3400" b="1" dirty="0">
                <a:solidFill>
                  <a:srgbClr val="FF0000"/>
                </a:solidFill>
                <a:latin typeface="HP001 4 hàng" panose="020B0603050302020204" pitchFamily="34" charset="0"/>
              </a:rPr>
              <a:t>ó</a:t>
            </a:r>
          </a:p>
        </p:txBody>
      </p:sp>
      <p:sp>
        <p:nvSpPr>
          <p:cNvPr id="30" name="Hộp Văn bản 4">
            <a:extLst>
              <a:ext uri="{FF2B5EF4-FFF2-40B4-BE49-F238E27FC236}">
                <a16:creationId xmlns:a16="http://schemas.microsoft.com/office/drawing/2014/main" id="{3263E206-91DF-4F76-8544-F6B2048710FC}"/>
              </a:ext>
            </a:extLst>
          </p:cNvPr>
          <p:cNvSpPr txBox="1"/>
          <p:nvPr/>
        </p:nvSpPr>
        <p:spPr>
          <a:xfrm>
            <a:off x="4643379" y="1768642"/>
            <a:ext cx="6319776" cy="615553"/>
          </a:xfrm>
          <a:prstGeom prst="rect">
            <a:avLst/>
          </a:prstGeom>
          <a:noFill/>
        </p:spPr>
        <p:txBody>
          <a:bodyPr wrap="square" rtlCol="0">
            <a:spAutoFit/>
          </a:bodyPr>
          <a:lstStyle/>
          <a:p>
            <a:r>
              <a:rPr lang="en-US" sz="3400" b="1">
                <a:solidFill>
                  <a:srgbClr val="7030A0"/>
                </a:solidFill>
                <a:latin typeface="HP001 4 hàng" panose="020B0603050302020204" pitchFamily="34" charset="0"/>
              </a:rPr>
              <a:t>chiếc rễ</a:t>
            </a:r>
            <a:endParaRPr lang="en-US" sz="3400" b="1" dirty="0">
              <a:solidFill>
                <a:srgbClr val="7030A0"/>
              </a:solidFill>
              <a:latin typeface="HP001 4 hàng" panose="020B0603050302020204" pitchFamily="34" charset="0"/>
            </a:endParaRPr>
          </a:p>
        </p:txBody>
      </p:sp>
      <p:sp>
        <p:nvSpPr>
          <p:cNvPr id="31" name="Hộp Văn bản 5">
            <a:extLst>
              <a:ext uri="{FF2B5EF4-FFF2-40B4-BE49-F238E27FC236}">
                <a16:creationId xmlns:a16="http://schemas.microsoft.com/office/drawing/2014/main" id="{98C20947-B9A8-4178-9A7F-32D0345C3BC6}"/>
              </a:ext>
            </a:extLst>
          </p:cNvPr>
          <p:cNvSpPr txBox="1"/>
          <p:nvPr/>
        </p:nvSpPr>
        <p:spPr>
          <a:xfrm>
            <a:off x="4643379" y="2451306"/>
            <a:ext cx="6319776" cy="615553"/>
          </a:xfrm>
          <a:prstGeom prst="rect">
            <a:avLst/>
          </a:prstGeom>
          <a:noFill/>
        </p:spPr>
        <p:txBody>
          <a:bodyPr wrap="square" rtlCol="0">
            <a:spAutoFit/>
          </a:bodyPr>
          <a:lstStyle/>
          <a:p>
            <a:r>
              <a:rPr lang="en-US" sz="3400" b="1">
                <a:solidFill>
                  <a:srgbClr val="7030A0"/>
                </a:solidFill>
                <a:latin typeface="HP001 4 hàng" panose="020B0603050302020204" pitchFamily="34" charset="0"/>
              </a:rPr>
              <a:t>tròn</a:t>
            </a:r>
            <a:endParaRPr lang="en-US" sz="3400" b="1" dirty="0">
              <a:solidFill>
                <a:srgbClr val="7030A0"/>
              </a:solidFill>
              <a:latin typeface="HP001 4 hàng" panose="020B0603050302020204" pitchFamily="34" charset="0"/>
            </a:endParaRPr>
          </a:p>
        </p:txBody>
      </p:sp>
      <p:sp>
        <p:nvSpPr>
          <p:cNvPr id="32" name="Hộp Văn bản 6">
            <a:extLst>
              <a:ext uri="{FF2B5EF4-FFF2-40B4-BE49-F238E27FC236}">
                <a16:creationId xmlns:a16="http://schemas.microsoft.com/office/drawing/2014/main" id="{0F2F94A9-1280-48B1-8E06-658AF533C94D}"/>
              </a:ext>
            </a:extLst>
          </p:cNvPr>
          <p:cNvSpPr txBox="1"/>
          <p:nvPr/>
        </p:nvSpPr>
        <p:spPr>
          <a:xfrm>
            <a:off x="4643379" y="3127074"/>
            <a:ext cx="6319776" cy="615553"/>
          </a:xfrm>
          <a:prstGeom prst="rect">
            <a:avLst/>
          </a:prstGeom>
          <a:noFill/>
        </p:spPr>
        <p:txBody>
          <a:bodyPr wrap="square" rtlCol="0">
            <a:spAutoFit/>
          </a:bodyPr>
          <a:lstStyle/>
          <a:p>
            <a:r>
              <a:rPr lang="en-US" sz="3400" b="1">
                <a:solidFill>
                  <a:srgbClr val="7030A0"/>
                </a:solidFill>
                <a:latin typeface="HP001 4 hàng" panose="020B0603050302020204" pitchFamily="34" charset="0"/>
              </a:rPr>
              <a:t>Bác</a:t>
            </a:r>
            <a:endParaRPr lang="en-US" sz="3400" b="1" dirty="0">
              <a:solidFill>
                <a:srgbClr val="7030A0"/>
              </a:solidFill>
              <a:latin typeface="HP001 4 hàng" panose="020B0603050302020204" pitchFamily="34" charset="0"/>
            </a:endParaRPr>
          </a:p>
        </p:txBody>
      </p:sp>
      <p:sp>
        <p:nvSpPr>
          <p:cNvPr id="33" name="Hộp Văn bản 6">
            <a:extLst>
              <a:ext uri="{FF2B5EF4-FFF2-40B4-BE49-F238E27FC236}">
                <a16:creationId xmlns:a16="http://schemas.microsoft.com/office/drawing/2014/main" id="{4B17035D-7FFD-4BC5-94BD-8860A961DF14}"/>
              </a:ext>
            </a:extLst>
          </p:cNvPr>
          <p:cNvSpPr txBox="1"/>
          <p:nvPr/>
        </p:nvSpPr>
        <p:spPr>
          <a:xfrm>
            <a:off x="4643379" y="3802841"/>
            <a:ext cx="6319776" cy="615553"/>
          </a:xfrm>
          <a:prstGeom prst="rect">
            <a:avLst/>
          </a:prstGeom>
          <a:noFill/>
        </p:spPr>
        <p:txBody>
          <a:bodyPr wrap="square" rtlCol="0">
            <a:spAutoFit/>
          </a:bodyPr>
          <a:lstStyle/>
          <a:p>
            <a:r>
              <a:rPr lang="en-US" sz="3400" b="1">
                <a:solidFill>
                  <a:srgbClr val="7030A0"/>
                </a:solidFill>
                <a:latin typeface="HP001 4 hàng" panose="020B0603050302020204" pitchFamily="34" charset="0"/>
              </a:rPr>
              <a:t>trò chơi</a:t>
            </a:r>
            <a:endParaRPr lang="en-US" sz="3400" b="1" dirty="0">
              <a:solidFill>
                <a:srgbClr val="7030A0"/>
              </a:solidFill>
              <a:latin typeface="HP001 4 hàng" panose="020B0603050302020204" pitchFamily="34" charset="0"/>
            </a:endParaRPr>
          </a:p>
        </p:txBody>
      </p:sp>
    </p:spTree>
    <p:custDataLst>
      <p:tags r:id="rId1"/>
    </p:custDataLst>
    <p:extLst>
      <p:ext uri="{BB962C8B-B14F-4D97-AF65-F5344CB8AC3E}">
        <p14:creationId xmlns:p14="http://schemas.microsoft.com/office/powerpoint/2010/main" val="583406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8">
            <a:extLst>
              <a:ext uri="{FF2B5EF4-FFF2-40B4-BE49-F238E27FC236}">
                <a16:creationId xmlns:a16="http://schemas.microsoft.com/office/drawing/2014/main" id="{56FA4826-7ACD-4AE5-9047-A80AC81FB88E}"/>
              </a:ext>
            </a:extLst>
          </p:cNvPr>
          <p:cNvSpPr/>
          <p:nvPr/>
        </p:nvSpPr>
        <p:spPr>
          <a:xfrm>
            <a:off x="484603" y="285561"/>
            <a:ext cx="1384719" cy="9400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rPr>
              <a:t>BÀI MẪU</a:t>
            </a:r>
          </a:p>
        </p:txBody>
      </p:sp>
      <p:pic>
        <p:nvPicPr>
          <p:cNvPr id="4" name="Hình ảnh 2">
            <a:extLst>
              <a:ext uri="{FF2B5EF4-FFF2-40B4-BE49-F238E27FC236}">
                <a16:creationId xmlns:a16="http://schemas.microsoft.com/office/drawing/2014/main" id="{E8F9714D-546F-48E8-834A-5A1257067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26" y="0"/>
            <a:ext cx="10936225" cy="6858000"/>
          </a:xfrm>
          <a:prstGeom prst="rect">
            <a:avLst/>
          </a:prstGeom>
        </p:spPr>
      </p:pic>
      <p:sp>
        <p:nvSpPr>
          <p:cNvPr id="5" name="Hộp Văn bản 3">
            <a:extLst>
              <a:ext uri="{FF2B5EF4-FFF2-40B4-BE49-F238E27FC236}">
                <a16:creationId xmlns:a16="http://schemas.microsoft.com/office/drawing/2014/main" id="{C2AE89A7-29E6-4656-8B1E-86A8335EBAFF}"/>
              </a:ext>
            </a:extLst>
          </p:cNvPr>
          <p:cNvSpPr txBox="1"/>
          <p:nvPr/>
        </p:nvSpPr>
        <p:spPr>
          <a:xfrm>
            <a:off x="2569907" y="316534"/>
            <a:ext cx="9331656" cy="615859"/>
          </a:xfrm>
          <a:prstGeom prst="rect">
            <a:avLst/>
          </a:prstGeom>
          <a:noFill/>
        </p:spPr>
        <p:txBody>
          <a:bodyPr wrap="square" rtlCol="0">
            <a:spAutoFit/>
          </a:bodyPr>
          <a:lstStyle/>
          <a:p>
            <a:r>
              <a:rPr lang="en-US" sz="3400" b="1" err="1">
                <a:solidFill>
                  <a:srgbClr val="7030A0"/>
                </a:solidFill>
                <a:latin typeface="HP001 4 hàng" panose="020B0603050302020204" pitchFamily="34" charset="0"/>
              </a:rPr>
              <a:t>Thứ</a:t>
            </a:r>
            <a:r>
              <a:rPr lang="en-US" sz="3400" b="1">
                <a:solidFill>
                  <a:srgbClr val="7030A0"/>
                </a:solidFill>
                <a:latin typeface="HP001 4 hàng" panose="020B0603050302020204" pitchFamily="34" charset="0"/>
              </a:rPr>
              <a:t> </a:t>
            </a:r>
            <a:r>
              <a:rPr lang="en-US" sz="3400" b="1" dirty="0" err="1">
                <a:solidFill>
                  <a:srgbClr val="7030A0"/>
                </a:solidFill>
                <a:latin typeface="HP001 4 hàng" panose="020B0603050302020204" pitchFamily="34" charset="0"/>
              </a:rPr>
              <a:t>N</a:t>
            </a:r>
            <a:r>
              <a:rPr lang="en-US" sz="3400" b="1" smtClean="0">
                <a:solidFill>
                  <a:srgbClr val="7030A0"/>
                </a:solidFill>
                <a:latin typeface="HP001 4 hàng" panose="020B0603050302020204" pitchFamily="34" charset="0"/>
              </a:rPr>
              <a:t>ăm </a:t>
            </a:r>
            <a:r>
              <a:rPr lang="en-US" sz="3400" b="1" err="1">
                <a:solidFill>
                  <a:srgbClr val="7030A0"/>
                </a:solidFill>
                <a:latin typeface="HP001 4 hàng" panose="020B0603050302020204" pitchFamily="34" charset="0"/>
              </a:rPr>
              <a:t>ngày</a:t>
            </a:r>
            <a:r>
              <a:rPr lang="en-US" sz="3400" b="1">
                <a:solidFill>
                  <a:srgbClr val="7030A0"/>
                </a:solidFill>
                <a:latin typeface="HP001 4 hàng" panose="020B0603050302020204" pitchFamily="34" charset="0"/>
              </a:rPr>
              <a:t> </a:t>
            </a:r>
            <a:r>
              <a:rPr lang="en-US" sz="3400" b="1" smtClean="0">
                <a:solidFill>
                  <a:srgbClr val="7030A0"/>
                </a:solidFill>
                <a:latin typeface="HP001 4 hàng" panose="020B0603050302020204" pitchFamily="34" charset="0"/>
              </a:rPr>
              <a:t>18</a:t>
            </a:r>
            <a:r>
              <a:rPr lang="en-US" sz="3400" b="1" smtClean="0">
                <a:solidFill>
                  <a:srgbClr val="7030A0"/>
                </a:solidFill>
                <a:latin typeface="HP001 4 hàng" panose="020B0603050302020204" pitchFamily="34" charset="0"/>
              </a:rPr>
              <a:t> </a:t>
            </a:r>
            <a:r>
              <a:rPr lang="en-US" sz="3400" b="1">
                <a:solidFill>
                  <a:srgbClr val="7030A0"/>
                </a:solidFill>
                <a:latin typeface="HP001 4 hàng" panose="020B0603050302020204" pitchFamily="34" charset="0"/>
              </a:rPr>
              <a:t>tháng </a:t>
            </a:r>
            <a:r>
              <a:rPr lang="en-US" sz="3400" b="1" dirty="0">
                <a:solidFill>
                  <a:srgbClr val="7030A0"/>
                </a:solidFill>
                <a:latin typeface="HP001 4 hàng" panose="020B0603050302020204" pitchFamily="34" charset="0"/>
              </a:rPr>
              <a:t>4</a:t>
            </a:r>
            <a:r>
              <a:rPr lang="en-US" sz="3400" b="1">
                <a:solidFill>
                  <a:srgbClr val="7030A0"/>
                </a:solidFill>
                <a:latin typeface="HP001 4 hàng" panose="020B0603050302020204" pitchFamily="34" charset="0"/>
              </a:rPr>
              <a:t>	 năm </a:t>
            </a:r>
            <a:r>
              <a:rPr lang="en-US" sz="3400" b="1" smtClean="0">
                <a:solidFill>
                  <a:srgbClr val="7030A0"/>
                </a:solidFill>
                <a:latin typeface="HP001 4 hàng" panose="020B0603050302020204" pitchFamily="34" charset="0"/>
              </a:rPr>
              <a:t>2024</a:t>
            </a:r>
            <a:endParaRPr lang="en-US" sz="3400" b="1" dirty="0">
              <a:solidFill>
                <a:srgbClr val="7030A0"/>
              </a:solidFill>
              <a:latin typeface="HP001 4 hàng" panose="020B0603050302020204" pitchFamily="34" charset="0"/>
            </a:endParaRPr>
          </a:p>
        </p:txBody>
      </p:sp>
      <p:sp>
        <p:nvSpPr>
          <p:cNvPr id="6" name="Hộp Văn bản 4">
            <a:extLst>
              <a:ext uri="{FF2B5EF4-FFF2-40B4-BE49-F238E27FC236}">
                <a16:creationId xmlns:a16="http://schemas.microsoft.com/office/drawing/2014/main" id="{DC0FF4E7-E404-4272-95FF-F826E28DBDC2}"/>
              </a:ext>
            </a:extLst>
          </p:cNvPr>
          <p:cNvSpPr txBox="1"/>
          <p:nvPr/>
        </p:nvSpPr>
        <p:spPr>
          <a:xfrm>
            <a:off x="4579561" y="984536"/>
            <a:ext cx="2424881" cy="615553"/>
          </a:xfrm>
          <a:prstGeom prst="rect">
            <a:avLst/>
          </a:prstGeom>
          <a:noFill/>
        </p:spPr>
        <p:txBody>
          <a:bodyPr wrap="square" rtlCol="0">
            <a:spAutoFit/>
          </a:bodyPr>
          <a:lstStyle/>
          <a:p>
            <a:r>
              <a:rPr lang="en-US" sz="3400" b="1">
                <a:solidFill>
                  <a:srgbClr val="7030A0"/>
                </a:solidFill>
                <a:latin typeface="HP001 4 hàng" panose="020B0603050302020204" pitchFamily="34" charset="0"/>
              </a:rPr>
              <a:t>T</a:t>
            </a:r>
            <a:r>
              <a:rPr lang="el-GR" sz="3400" b="1">
                <a:solidFill>
                  <a:srgbClr val="7030A0"/>
                </a:solidFill>
                <a:latin typeface="HP001 4 hàng" panose="020B0603050302020204" pitchFamily="34" charset="0"/>
              </a:rPr>
              <a:t>Η</a:t>
            </a:r>
            <a:r>
              <a:rPr lang="en-US" sz="3400" b="1">
                <a:solidFill>
                  <a:srgbClr val="7030A0"/>
                </a:solidFill>
                <a:latin typeface="HP001 4 hàng" panose="020B0603050302020204" pitchFamily="34" charset="0"/>
              </a:rPr>
              <a:t>Ğng V</a:t>
            </a:r>
            <a:r>
              <a:rPr lang="el-GR" sz="3400" b="1">
                <a:solidFill>
                  <a:srgbClr val="7030A0"/>
                </a:solidFill>
                <a:latin typeface="HP001 4 hàng" panose="020B0603050302020204" pitchFamily="34" charset="0"/>
              </a:rPr>
              <a:t>Η</a:t>
            </a:r>
            <a:r>
              <a:rPr lang="en-US" sz="3400" b="1">
                <a:solidFill>
                  <a:srgbClr val="7030A0"/>
                </a:solidFill>
                <a:latin typeface="HP001 4 hàng" panose="020B0603050302020204" pitchFamily="34" charset="0"/>
              </a:rPr>
              <a:t>İ</a:t>
            </a:r>
            <a:r>
              <a:rPr lang="el-GR" sz="3400" b="1">
                <a:solidFill>
                  <a:srgbClr val="7030A0"/>
                </a:solidFill>
                <a:latin typeface="HP001 4 hàng" panose="020B0603050302020204" pitchFamily="34" charset="0"/>
              </a:rPr>
              <a:t>Ι</a:t>
            </a:r>
            <a:endParaRPr lang="en-US" sz="3400" b="1">
              <a:solidFill>
                <a:srgbClr val="7030A0"/>
              </a:solidFill>
              <a:latin typeface="HP001 4 hàng" panose="020B0603050302020204" pitchFamily="34" charset="0"/>
            </a:endParaRPr>
          </a:p>
        </p:txBody>
      </p:sp>
      <p:sp>
        <p:nvSpPr>
          <p:cNvPr id="7" name="Hộp Văn bản 6">
            <a:extLst>
              <a:ext uri="{FF2B5EF4-FFF2-40B4-BE49-F238E27FC236}">
                <a16:creationId xmlns:a16="http://schemas.microsoft.com/office/drawing/2014/main" id="{1F197B1D-FD8D-43F2-8566-A60C380CFC4A}"/>
              </a:ext>
            </a:extLst>
          </p:cNvPr>
          <p:cNvSpPr txBox="1"/>
          <p:nvPr/>
        </p:nvSpPr>
        <p:spPr>
          <a:xfrm>
            <a:off x="3212824" y="1692485"/>
            <a:ext cx="8688739" cy="615553"/>
          </a:xfrm>
          <a:prstGeom prst="rect">
            <a:avLst/>
          </a:prstGeom>
          <a:noFill/>
        </p:spPr>
        <p:txBody>
          <a:bodyPr wrap="square" rtlCol="0">
            <a:spAutoFit/>
          </a:bodyPr>
          <a:lstStyle/>
          <a:p>
            <a:r>
              <a:rPr lang="en-US" sz="3400" b="1" dirty="0">
                <a:solidFill>
                  <a:srgbClr val="7030A0"/>
                </a:solidFill>
                <a:latin typeface="HP001 4 hàng" panose="020B0603050302020204" pitchFamily="34" charset="0"/>
              </a:rPr>
              <a:t>N</a:t>
            </a:r>
            <a:r>
              <a:rPr lang="el-GR" sz="3400" b="1" dirty="0">
                <a:solidFill>
                  <a:srgbClr val="7030A0"/>
                </a:solidFill>
                <a:latin typeface="HP001 4 hàng" panose="020B0603050302020204" pitchFamily="34" charset="0"/>
              </a:rPr>
              <a:t>Ή; – νμ</a:t>
            </a:r>
            <a:r>
              <a:rPr lang="en-US" sz="3400" b="1" dirty="0" err="1">
                <a:solidFill>
                  <a:srgbClr val="7030A0"/>
                </a:solidFill>
                <a:latin typeface="HP001 4 hàng" panose="020B0603050302020204" pitchFamily="34" charset="0"/>
              </a:rPr>
              <a:t>Ğt</a:t>
            </a:r>
            <a:r>
              <a:rPr lang="en-US" sz="3400" b="1">
                <a:solidFill>
                  <a:srgbClr val="7030A0"/>
                </a:solidFill>
                <a:latin typeface="HP001 4 hàng" panose="020B0603050302020204" pitchFamily="34" charset="0"/>
              </a:rPr>
              <a:t>: Chiếc rễ đa tròn</a:t>
            </a:r>
            <a:endParaRPr lang="en-US" sz="3400" b="1" dirty="0">
              <a:solidFill>
                <a:srgbClr val="7030A0"/>
              </a:solidFill>
              <a:latin typeface="HP001 4 hàng" panose="020B0603050302020204" pitchFamily="34" charset="0"/>
            </a:endParaRPr>
          </a:p>
        </p:txBody>
      </p:sp>
      <p:sp>
        <p:nvSpPr>
          <p:cNvPr id="8" name="Hộp Văn bản 6">
            <a:extLst>
              <a:ext uri="{FF2B5EF4-FFF2-40B4-BE49-F238E27FC236}">
                <a16:creationId xmlns:a16="http://schemas.microsoft.com/office/drawing/2014/main" id="{22A07391-DBA3-458B-A0F9-E0640564BC3F}"/>
              </a:ext>
            </a:extLst>
          </p:cNvPr>
          <p:cNvSpPr txBox="1"/>
          <p:nvPr/>
        </p:nvSpPr>
        <p:spPr>
          <a:xfrm>
            <a:off x="2660072" y="2396951"/>
            <a:ext cx="9241490" cy="586225"/>
          </a:xfrm>
          <a:prstGeom prst="rect">
            <a:avLst/>
          </a:prstGeom>
          <a:noFill/>
        </p:spPr>
        <p:txBody>
          <a:bodyPr wrap="square" rtlCol="0">
            <a:spAutoFit/>
          </a:bodyPr>
          <a:lstStyle/>
          <a:p>
            <a:r>
              <a:rPr lang="vi-VN" sz="3208" b="1">
                <a:solidFill>
                  <a:srgbClr val="7030A0"/>
                </a:solidFill>
                <a:latin typeface="HP001 5 hàng" panose="020B0603050302020204" pitchFamily="34" charset="0"/>
              </a:rPr>
              <a:t>NǖΗϛu wăm sau, εΗĞc ǟễ đã lņ và κàζ cây</a:t>
            </a:r>
            <a:r>
              <a:rPr lang="en-US" sz="3208" b="1">
                <a:solidFill>
                  <a:srgbClr val="7030A0"/>
                </a:solidFill>
                <a:latin typeface="HP001 5 hàng" panose="020B0603050302020204" pitchFamily="34" charset="0"/>
              </a:rPr>
              <a:t> đa</a:t>
            </a:r>
            <a:endParaRPr lang="en-US" sz="3400" b="1" dirty="0">
              <a:solidFill>
                <a:srgbClr val="7030A0"/>
              </a:solidFill>
              <a:latin typeface="HP001 4 hàng" panose="020B0603050302020204" pitchFamily="34" charset="0"/>
            </a:endParaRPr>
          </a:p>
        </p:txBody>
      </p:sp>
      <p:sp>
        <p:nvSpPr>
          <p:cNvPr id="9" name="Hộp Văn bản 6">
            <a:extLst>
              <a:ext uri="{FF2B5EF4-FFF2-40B4-BE49-F238E27FC236}">
                <a16:creationId xmlns:a16="http://schemas.microsoft.com/office/drawing/2014/main" id="{82C8485E-AEAD-430F-9F2F-25C58880F45A}"/>
              </a:ext>
            </a:extLst>
          </p:cNvPr>
          <p:cNvSpPr txBox="1"/>
          <p:nvPr/>
        </p:nvSpPr>
        <p:spPr>
          <a:xfrm>
            <a:off x="2066771" y="3045170"/>
            <a:ext cx="9481951" cy="586225"/>
          </a:xfrm>
          <a:prstGeom prst="rect">
            <a:avLst/>
          </a:prstGeom>
          <a:noFill/>
        </p:spPr>
        <p:txBody>
          <a:bodyPr wrap="square" rtlCol="0">
            <a:spAutoFit/>
          </a:bodyPr>
          <a:lstStyle/>
          <a:p>
            <a:r>
              <a:rPr lang="vi-VN" sz="3208" b="1">
                <a:solidFill>
                  <a:srgbClr val="7030A0"/>
                </a:solidFill>
                <a:latin typeface="HP001 5 hàng" panose="020B0603050302020204" pitchFamily="34" charset="0"/>
              </a:rPr>
              <a:t>cΪ có vŜg lá ǇrŜ. ThΗĞu ηi vào κăm νΰŊ Bác, </a:t>
            </a:r>
            <a:endParaRPr lang="en-US" sz="3400" b="1" dirty="0">
              <a:solidFill>
                <a:srgbClr val="7030A0"/>
              </a:solidFill>
              <a:latin typeface="HP001 4 hàng" panose="020B0603050302020204" pitchFamily="34" charset="0"/>
            </a:endParaRPr>
          </a:p>
        </p:txBody>
      </p:sp>
      <p:sp>
        <p:nvSpPr>
          <p:cNvPr id="10" name="Hộp Văn bản 6">
            <a:extLst>
              <a:ext uri="{FF2B5EF4-FFF2-40B4-BE49-F238E27FC236}">
                <a16:creationId xmlns:a16="http://schemas.microsoft.com/office/drawing/2014/main" id="{A41717F5-53ED-450D-A08A-0FB7066D1E9C}"/>
              </a:ext>
            </a:extLst>
          </p:cNvPr>
          <p:cNvSpPr txBox="1"/>
          <p:nvPr/>
        </p:nvSpPr>
        <p:spPr>
          <a:xfrm>
            <a:off x="2045224" y="3762345"/>
            <a:ext cx="9481951" cy="586225"/>
          </a:xfrm>
          <a:prstGeom prst="rect">
            <a:avLst/>
          </a:prstGeom>
          <a:noFill/>
        </p:spPr>
        <p:txBody>
          <a:bodyPr wrap="square" rtlCol="0">
            <a:spAutoFit/>
          </a:bodyPr>
          <a:lstStyle/>
          <a:p>
            <a:r>
              <a:rPr lang="vi-VN" sz="2807" b="1">
                <a:solidFill>
                  <a:srgbClr val="7030A0"/>
                </a:solidFill>
                <a:latin typeface="HP001 5 hàng" panose="020B0603050302020204" pitchFamily="34" charset="0"/>
              </a:rPr>
              <a:t>em wào</a:t>
            </a:r>
            <a:r>
              <a:rPr lang="en-US" sz="2807" b="1">
                <a:solidFill>
                  <a:srgbClr val="7030A0"/>
                </a:solidFill>
                <a:latin typeface="HP001 5 hàng" panose="020B0603050302020204" pitchFamily="34" charset="0"/>
              </a:rPr>
              <a:t> </a:t>
            </a:r>
            <a:r>
              <a:rPr lang="vi-VN" sz="3208" b="1">
                <a:solidFill>
                  <a:srgbClr val="7030A0"/>
                </a:solidFill>
                <a:latin typeface="HP001 5 hàng" panose="020B0603050302020204" pitchFamily="34" charset="0"/>
              </a:rPr>
              <a:t>cũng κíε εΠ Ǉrò εΠ εui Ǖίa εui lại vŜg </a:t>
            </a:r>
            <a:endParaRPr lang="en-US" sz="3400" b="1" dirty="0">
              <a:solidFill>
                <a:srgbClr val="7030A0"/>
              </a:solidFill>
              <a:latin typeface="HP001 4 hàng" panose="020B0603050302020204" pitchFamily="34" charset="0"/>
            </a:endParaRPr>
          </a:p>
        </p:txBody>
      </p:sp>
      <p:sp>
        <p:nvSpPr>
          <p:cNvPr id="11" name="Hộp Văn bản 6">
            <a:extLst>
              <a:ext uri="{FF2B5EF4-FFF2-40B4-BE49-F238E27FC236}">
                <a16:creationId xmlns:a16="http://schemas.microsoft.com/office/drawing/2014/main" id="{03186208-32E5-485C-8F4A-7CDCFD42F99E}"/>
              </a:ext>
            </a:extLst>
          </p:cNvPr>
          <p:cNvSpPr txBox="1"/>
          <p:nvPr/>
        </p:nvSpPr>
        <p:spPr>
          <a:xfrm>
            <a:off x="2045224" y="4446590"/>
            <a:ext cx="9736050" cy="586225"/>
          </a:xfrm>
          <a:prstGeom prst="rect">
            <a:avLst/>
          </a:prstGeom>
          <a:noFill/>
        </p:spPr>
        <p:txBody>
          <a:bodyPr wrap="square" rtlCol="0">
            <a:spAutoFit/>
          </a:bodyPr>
          <a:lstStyle/>
          <a:p>
            <a:r>
              <a:rPr lang="vi-VN" sz="3208" b="1">
                <a:solidFill>
                  <a:srgbClr val="7030A0"/>
                </a:solidFill>
                <a:latin typeface="HP001 5 hàng" panose="020B0603050302020204" pitchFamily="34" charset="0"/>
              </a:rPr>
              <a:t>lá ấy. Lúc đó, jĊ wgưƟ jƞ hΗϜu νŰ sao</a:t>
            </a:r>
            <a:r>
              <a:rPr lang="en-US" sz="3208" b="1">
                <a:solidFill>
                  <a:srgbClr val="7030A0"/>
                </a:solidFill>
                <a:latin typeface="HP001 5 hàng" panose="020B0603050302020204" pitchFamily="34" charset="0"/>
              </a:rPr>
              <a:t> </a:t>
            </a:r>
            <a:r>
              <a:rPr lang="vi-VN" sz="3208" b="1">
                <a:solidFill>
                  <a:srgbClr val="7030A0"/>
                </a:solidFill>
                <a:latin typeface="HP001 5 hàng" panose="020B0603050302020204" pitchFamily="34" charset="0"/>
              </a:rPr>
              <a:t>Bác ǇrŬg </a:t>
            </a:r>
            <a:endParaRPr lang="en-US" sz="3400" b="1" dirty="0">
              <a:solidFill>
                <a:srgbClr val="7030A0"/>
              </a:solidFill>
              <a:latin typeface="HP001 4 hàng" panose="020B0603050302020204" pitchFamily="34" charset="0"/>
            </a:endParaRPr>
          </a:p>
        </p:txBody>
      </p:sp>
      <p:sp>
        <p:nvSpPr>
          <p:cNvPr id="12" name="Hộp Văn bản 6">
            <a:extLst>
              <a:ext uri="{FF2B5EF4-FFF2-40B4-BE49-F238E27FC236}">
                <a16:creationId xmlns:a16="http://schemas.microsoft.com/office/drawing/2014/main" id="{0F7C47BC-F9E1-4121-A2B6-225D32A8C4BB}"/>
              </a:ext>
            </a:extLst>
          </p:cNvPr>
          <p:cNvSpPr txBox="1"/>
          <p:nvPr/>
        </p:nvSpPr>
        <p:spPr>
          <a:xfrm>
            <a:off x="2045223" y="5069836"/>
            <a:ext cx="9481951" cy="586225"/>
          </a:xfrm>
          <a:prstGeom prst="rect">
            <a:avLst/>
          </a:prstGeom>
          <a:noFill/>
        </p:spPr>
        <p:txBody>
          <a:bodyPr wrap="square" rtlCol="0">
            <a:spAutoFit/>
          </a:bodyPr>
          <a:lstStyle/>
          <a:p>
            <a:pPr algn="just"/>
            <a:r>
              <a:rPr lang="vi-VN" sz="3208" b="1">
                <a:solidFill>
                  <a:srgbClr val="7030A0"/>
                </a:solidFill>
                <a:latin typeface="HP001 5 hàng" panose="020B0603050302020204" pitchFamily="34" charset="0"/>
              </a:rPr>
              <a:t>εΗĞc ǟễ đa κàζ hìζ ǇrŜ ηư Όı.</a:t>
            </a:r>
            <a:endParaRPr lang="en-US" sz="3208" b="1">
              <a:solidFill>
                <a:srgbClr val="7030A0"/>
              </a:solidFill>
              <a:latin typeface="HP001 5 hàng" panose="020B0603050302020204" pitchFamily="34" charset="0"/>
            </a:endParaRPr>
          </a:p>
        </p:txBody>
      </p:sp>
    </p:spTree>
    <p:extLst>
      <p:ext uri="{BB962C8B-B14F-4D97-AF65-F5344CB8AC3E}">
        <p14:creationId xmlns:p14="http://schemas.microsoft.com/office/powerpoint/2010/main" val="1505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WordArt 11" descr="Horizontal brick">
            <a:extLst>
              <a:ext uri="{FF2B5EF4-FFF2-40B4-BE49-F238E27FC236}">
                <a16:creationId xmlns:a16="http://schemas.microsoft.com/office/drawing/2014/main" id="{03A0BAAA-EBB2-4E53-8445-D2F8F9A42097}"/>
              </a:ext>
            </a:extLst>
          </p:cNvPr>
          <p:cNvSpPr>
            <a:spLocks noChangeArrowheads="1" noChangeShapeType="1" noTextEdit="1"/>
          </p:cNvSpPr>
          <p:nvPr/>
        </p:nvSpPr>
        <p:spPr bwMode="auto">
          <a:xfrm>
            <a:off x="2811274" y="239022"/>
            <a:ext cx="7206433" cy="2262059"/>
          </a:xfrm>
          <a:prstGeom prst="rect">
            <a:avLst/>
          </a:prstGeom>
        </p:spPr>
        <p:txBody>
          <a:bodyPr wrap="none" fromWordArt="1">
            <a:prstTxWarp prst="textDeflate">
              <a:avLst>
                <a:gd name="adj" fmla="val 18750"/>
              </a:avLst>
            </a:prstTxWarp>
          </a:bodyPr>
          <a:lstStyle/>
          <a:p>
            <a:pPr algn="ctr"/>
            <a:r>
              <a:rPr lang="en-US" sz="3600" kern="10" dirty="0" err="1">
                <a:ln w="0"/>
                <a:solidFill>
                  <a:srgbClr val="FF0000"/>
                </a:solidFill>
                <a:effectLst>
                  <a:outerShdw blurRad="38100" dist="25400" dir="5400000" algn="ctr" rotWithShape="0">
                    <a:srgbClr val="6E747A">
                      <a:alpha val="43000"/>
                    </a:srgbClr>
                  </a:outerShdw>
                </a:effectLst>
                <a:latin typeface="+mn-lt"/>
                <a:cs typeface="Times New Roman" panose="02020603050405020304" pitchFamily="18" charset="0"/>
              </a:rPr>
              <a:t>Viết</a:t>
            </a:r>
            <a:r>
              <a:rPr lang="en-US" sz="3600" kern="10" dirty="0">
                <a:ln w="0"/>
                <a:solidFill>
                  <a:srgbClr val="FF0000"/>
                </a:solidFill>
                <a:effectLst>
                  <a:outerShdw blurRad="38100" dist="25400" dir="5400000" algn="ctr" rotWithShape="0">
                    <a:srgbClr val="6E747A">
                      <a:alpha val="43000"/>
                    </a:srgbClr>
                  </a:outerShdw>
                </a:effectLst>
                <a:latin typeface="+mn-lt"/>
                <a:cs typeface="Times New Roman" panose="02020603050405020304" pitchFamily="18" charset="0"/>
              </a:rPr>
              <a:t> </a:t>
            </a:r>
            <a:r>
              <a:rPr lang="en-US" sz="3600" kern="10" dirty="0" err="1">
                <a:ln w="0"/>
                <a:solidFill>
                  <a:srgbClr val="FF0000"/>
                </a:solidFill>
                <a:effectLst>
                  <a:outerShdw blurRad="38100" dist="25400" dir="5400000" algn="ctr" rotWithShape="0">
                    <a:srgbClr val="6E747A">
                      <a:alpha val="43000"/>
                    </a:srgbClr>
                  </a:outerShdw>
                </a:effectLst>
                <a:latin typeface="+mn-lt"/>
                <a:cs typeface="Times New Roman" panose="02020603050405020304" pitchFamily="18" charset="0"/>
              </a:rPr>
              <a:t>bài</a:t>
            </a:r>
            <a:endParaRPr lang="en-US" sz="3600" kern="10" dirty="0">
              <a:ln w="0"/>
              <a:solidFill>
                <a:srgbClr val="FF0000"/>
              </a:solidFill>
              <a:effectLst>
                <a:outerShdw blurRad="38100" dist="25400" dir="5400000" algn="ctr" rotWithShape="0">
                  <a:srgbClr val="6E747A">
                    <a:alpha val="43000"/>
                  </a:srgbClr>
                </a:outerShdw>
              </a:effectLst>
              <a:latin typeface="+mn-lt"/>
              <a:cs typeface="Times New Roman" panose="02020603050405020304" pitchFamily="18" charset="0"/>
            </a:endParaRPr>
          </a:p>
        </p:txBody>
      </p:sp>
      <p:pic>
        <p:nvPicPr>
          <p:cNvPr id="3" name="Picture 7" descr="Student Writing (#4) | Free SVG">
            <a:extLst>
              <a:ext uri="{FF2B5EF4-FFF2-40B4-BE49-F238E27FC236}">
                <a16:creationId xmlns:a16="http://schemas.microsoft.com/office/drawing/2014/main" id="{C5E7EB3D-E357-47C8-8517-C8544B809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960" y="3523195"/>
            <a:ext cx="3501200" cy="288746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2">
            <a:extLst>
              <a:ext uri="{FF2B5EF4-FFF2-40B4-BE49-F238E27FC236}">
                <a16:creationId xmlns:a16="http://schemas.microsoft.com/office/drawing/2014/main" id="{E179C431-D525-48EE-B11B-977BC6528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2761" y="498386"/>
            <a:ext cx="1685720" cy="2262059"/>
          </a:xfrm>
          <a:prstGeom prst="rect">
            <a:avLst/>
          </a:prstGeom>
        </p:spPr>
      </p:pic>
      <p:pic>
        <p:nvPicPr>
          <p:cNvPr id="5" name="图片 32">
            <a:extLst>
              <a:ext uri="{FF2B5EF4-FFF2-40B4-BE49-F238E27FC236}">
                <a16:creationId xmlns:a16="http://schemas.microsoft.com/office/drawing/2014/main" id="{00AF8170-CBFD-4A00-B499-8FA1DAB06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79220" y="579727"/>
            <a:ext cx="1685720" cy="2262059"/>
          </a:xfrm>
          <a:prstGeom prst="rect">
            <a:avLst/>
          </a:prstGeom>
        </p:spPr>
      </p:pic>
      <p:sp>
        <p:nvSpPr>
          <p:cNvPr id="6" name="Hộp Văn bản 7">
            <a:extLst>
              <a:ext uri="{FF2B5EF4-FFF2-40B4-BE49-F238E27FC236}">
                <a16:creationId xmlns:a16="http://schemas.microsoft.com/office/drawing/2014/main" id="{B5BF3D8C-2DA6-4EF1-AD32-F821B018DBEF}"/>
              </a:ext>
            </a:extLst>
          </p:cNvPr>
          <p:cNvSpPr txBox="1"/>
          <p:nvPr/>
        </p:nvSpPr>
        <p:spPr>
          <a:xfrm>
            <a:off x="1242681" y="2841785"/>
            <a:ext cx="6228321" cy="3711606"/>
          </a:xfrm>
          <a:prstGeom prst="rect">
            <a:avLst/>
          </a:prstGeom>
          <a:noFill/>
        </p:spPr>
        <p:txBody>
          <a:bodyPr wrap="square" rtlCol="0">
            <a:spAutoFit/>
          </a:bodyPr>
          <a:lstStyle/>
          <a:p>
            <a:pPr marL="342898" indent="-342898">
              <a:spcBef>
                <a:spcPts val="600"/>
              </a:spcBef>
              <a:spcAft>
                <a:spcPts val="600"/>
              </a:spcAft>
              <a:buAutoNum type="arabicPeriod"/>
            </a:pPr>
            <a:r>
              <a:rPr lang="en-US" sz="2500" b="1" dirty="0" err="1">
                <a:solidFill>
                  <a:srgbClr val="C00000"/>
                </a:solidFill>
                <a:latin typeface="+mn-lt"/>
                <a:ea typeface="Arial-Rounded" panose="020B0500000000000000" pitchFamily="34" charset="0"/>
                <a:cs typeface="Arial-Rounded" panose="020B0500000000000000" pitchFamily="34" charset="0"/>
              </a:rPr>
              <a:t>Tư</a:t>
            </a:r>
            <a:r>
              <a:rPr lang="en-US" sz="2500" b="1" dirty="0">
                <a:solidFill>
                  <a:srgbClr val="C00000"/>
                </a:solidFill>
                <a:latin typeface="+mn-lt"/>
                <a:ea typeface="Arial-Rounded" panose="020B0500000000000000" pitchFamily="34" charset="0"/>
                <a:cs typeface="Arial-Rounded" panose="020B0500000000000000" pitchFamily="34" charset="0"/>
              </a:rPr>
              <a:t> </a:t>
            </a:r>
            <a:r>
              <a:rPr lang="en-US" sz="2500" b="1" dirty="0" err="1">
                <a:solidFill>
                  <a:srgbClr val="C00000"/>
                </a:solidFill>
                <a:latin typeface="+mn-lt"/>
                <a:ea typeface="Arial-Rounded" panose="020B0500000000000000" pitchFamily="34" charset="0"/>
                <a:cs typeface="Arial-Rounded" panose="020B0500000000000000" pitchFamily="34" charset="0"/>
              </a:rPr>
              <a:t>thế</a:t>
            </a:r>
            <a:r>
              <a:rPr lang="en-US" sz="2500" b="1" dirty="0">
                <a:solidFill>
                  <a:srgbClr val="C00000"/>
                </a:solidFill>
                <a:latin typeface="+mn-lt"/>
                <a:ea typeface="Arial-Rounded" panose="020B0500000000000000" pitchFamily="34" charset="0"/>
                <a:cs typeface="Arial-Rounded" panose="020B0500000000000000" pitchFamily="34" charset="0"/>
              </a:rPr>
              <a:t> </a:t>
            </a:r>
            <a:r>
              <a:rPr lang="en-US" sz="2500" b="1" dirty="0" err="1">
                <a:solidFill>
                  <a:srgbClr val="C00000"/>
                </a:solidFill>
                <a:latin typeface="+mn-lt"/>
                <a:ea typeface="Arial-Rounded" panose="020B0500000000000000" pitchFamily="34" charset="0"/>
                <a:cs typeface="Arial-Rounded" panose="020B0500000000000000" pitchFamily="34" charset="0"/>
              </a:rPr>
              <a:t>ngồi</a:t>
            </a:r>
            <a:r>
              <a:rPr lang="en-US" sz="2500" b="1" dirty="0">
                <a:solidFill>
                  <a:srgbClr val="C00000"/>
                </a:solidFill>
                <a:latin typeface="+mn-lt"/>
                <a:ea typeface="Arial-Rounded" panose="020B0500000000000000" pitchFamily="34" charset="0"/>
                <a:cs typeface="Arial-Rounded" panose="020B0500000000000000" pitchFamily="34" charset="0"/>
              </a:rPr>
              <a:t> </a:t>
            </a:r>
            <a:r>
              <a:rPr lang="en-US" sz="2500" b="1" dirty="0" err="1">
                <a:solidFill>
                  <a:srgbClr val="C00000"/>
                </a:solidFill>
                <a:latin typeface="+mn-lt"/>
                <a:ea typeface="Arial-Rounded" panose="020B0500000000000000" pitchFamily="34" charset="0"/>
                <a:cs typeface="Arial-Rounded" panose="020B0500000000000000" pitchFamily="34" charset="0"/>
              </a:rPr>
              <a:t>viết</a:t>
            </a:r>
            <a:r>
              <a:rPr lang="en-US" sz="2500" b="1" dirty="0">
                <a:solidFill>
                  <a:srgbClr val="C00000"/>
                </a:solidFill>
                <a:latin typeface="+mn-lt"/>
                <a:ea typeface="Arial-Rounded" panose="020B0500000000000000" pitchFamily="34" charset="0"/>
                <a:cs typeface="Arial-Rounded" panose="020B0500000000000000" pitchFamily="34" charset="0"/>
              </a:rPr>
              <a:t>:</a:t>
            </a:r>
          </a:p>
          <a:p>
            <a:pPr marL="285749" indent="-285749">
              <a:spcBef>
                <a:spcPts val="600"/>
              </a:spcBef>
              <a:spcAft>
                <a:spcPts val="600"/>
              </a:spcAft>
              <a:buFontTx/>
              <a:buChar char="-"/>
            </a:pPr>
            <a:r>
              <a:rPr lang="en-US" sz="2500" b="1" dirty="0" err="1">
                <a:latin typeface="+mn-lt"/>
                <a:ea typeface="Arial-Rounded" panose="020B0500000000000000" pitchFamily="34" charset="0"/>
                <a:cs typeface="Arial-Rounded" panose="020B0500000000000000" pitchFamily="34" charset="0"/>
              </a:rPr>
              <a:t>Lưng</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thẳng</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không</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tì</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ngực</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vào</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bàn</a:t>
            </a:r>
            <a:r>
              <a:rPr lang="en-US" sz="2500" b="1" dirty="0">
                <a:latin typeface="+mn-lt"/>
                <a:ea typeface="Arial-Rounded" panose="020B0500000000000000" pitchFamily="34" charset="0"/>
                <a:cs typeface="Arial-Rounded" panose="020B0500000000000000" pitchFamily="34" charset="0"/>
              </a:rPr>
              <a:t>.</a:t>
            </a:r>
          </a:p>
          <a:p>
            <a:pPr marL="285749" indent="-285749">
              <a:spcBef>
                <a:spcPts val="600"/>
              </a:spcBef>
              <a:spcAft>
                <a:spcPts val="600"/>
              </a:spcAft>
              <a:buFontTx/>
              <a:buChar char="-"/>
            </a:pPr>
            <a:r>
              <a:rPr lang="en-US" sz="2500" b="1" dirty="0" err="1">
                <a:latin typeface="+mn-lt"/>
                <a:ea typeface="Arial-Rounded" panose="020B0500000000000000" pitchFamily="34" charset="0"/>
                <a:cs typeface="Arial-Rounded" panose="020B0500000000000000" pitchFamily="34" charset="0"/>
              </a:rPr>
              <a:t>Đầu</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hơi</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cúi</a:t>
            </a:r>
            <a:r>
              <a:rPr lang="en-US" sz="2500" b="1" dirty="0">
                <a:latin typeface="+mn-lt"/>
                <a:ea typeface="Arial-Rounded" panose="020B0500000000000000" pitchFamily="34" charset="0"/>
                <a:cs typeface="Arial-Rounded" panose="020B0500000000000000" pitchFamily="34" charset="0"/>
              </a:rPr>
              <a:t>.</a:t>
            </a:r>
          </a:p>
          <a:p>
            <a:pPr marL="285749" indent="-285749">
              <a:spcBef>
                <a:spcPts val="600"/>
              </a:spcBef>
              <a:spcAft>
                <a:spcPts val="600"/>
              </a:spcAft>
              <a:buFontTx/>
              <a:buChar char="-"/>
            </a:pPr>
            <a:r>
              <a:rPr lang="en-US" sz="2500" b="1" dirty="0" err="1">
                <a:latin typeface="+mn-lt"/>
                <a:ea typeface="Arial-Rounded" panose="020B0500000000000000" pitchFamily="34" charset="0"/>
                <a:cs typeface="Arial-Rounded" panose="020B0500000000000000" pitchFamily="34" charset="0"/>
              </a:rPr>
              <a:t>Mắt</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cách</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vở</a:t>
            </a:r>
            <a:r>
              <a:rPr lang="en-US" sz="2500" b="1" dirty="0">
                <a:latin typeface="+mn-lt"/>
                <a:ea typeface="Arial-Rounded" panose="020B0500000000000000" pitchFamily="34" charset="0"/>
                <a:cs typeface="Arial-Rounded" panose="020B0500000000000000" pitchFamily="34" charset="0"/>
              </a:rPr>
              <a:t> 25 – 30 cm.</a:t>
            </a:r>
          </a:p>
          <a:p>
            <a:pPr marL="285749" indent="-285749">
              <a:spcBef>
                <a:spcPts val="600"/>
              </a:spcBef>
              <a:spcAft>
                <a:spcPts val="600"/>
              </a:spcAft>
              <a:buFontTx/>
              <a:buChar char="-"/>
            </a:pPr>
            <a:r>
              <a:rPr lang="en-US" sz="2500" b="1" dirty="0">
                <a:latin typeface="+mn-lt"/>
                <a:ea typeface="Arial-Rounded" panose="020B0500000000000000" pitchFamily="34" charset="0"/>
                <a:cs typeface="Arial-Rounded" panose="020B0500000000000000" pitchFamily="34" charset="0"/>
              </a:rPr>
              <a:t>Tay </a:t>
            </a:r>
            <a:r>
              <a:rPr lang="en-US" sz="2500" b="1" dirty="0" err="1">
                <a:latin typeface="+mn-lt"/>
                <a:ea typeface="Arial-Rounded" panose="020B0500000000000000" pitchFamily="34" charset="0"/>
                <a:cs typeface="Arial-Rounded" panose="020B0500000000000000" pitchFamily="34" charset="0"/>
              </a:rPr>
              <a:t>phải</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cầm</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bút</a:t>
            </a:r>
            <a:r>
              <a:rPr lang="en-US" sz="2500" b="1" dirty="0">
                <a:latin typeface="+mn-lt"/>
                <a:ea typeface="Arial-Rounded" panose="020B0500000000000000" pitchFamily="34" charset="0"/>
                <a:cs typeface="Arial-Rounded" panose="020B0500000000000000" pitchFamily="34" charset="0"/>
              </a:rPr>
              <a:t>.</a:t>
            </a:r>
          </a:p>
          <a:p>
            <a:pPr marL="285749" indent="-285749">
              <a:spcBef>
                <a:spcPts val="600"/>
              </a:spcBef>
              <a:spcAft>
                <a:spcPts val="600"/>
              </a:spcAft>
              <a:buFontTx/>
              <a:buChar char="-"/>
            </a:pPr>
            <a:r>
              <a:rPr lang="en-US" sz="2500" b="1" dirty="0">
                <a:latin typeface="+mn-lt"/>
                <a:ea typeface="Arial-Rounded" panose="020B0500000000000000" pitchFamily="34" charset="0"/>
                <a:cs typeface="Arial-Rounded" panose="020B0500000000000000" pitchFamily="34" charset="0"/>
              </a:rPr>
              <a:t>Tay </a:t>
            </a:r>
            <a:r>
              <a:rPr lang="en-US" sz="2500" b="1" dirty="0" err="1">
                <a:latin typeface="+mn-lt"/>
                <a:ea typeface="Arial-Rounded" panose="020B0500000000000000" pitchFamily="34" charset="0"/>
                <a:cs typeface="Arial-Rounded" panose="020B0500000000000000" pitchFamily="34" charset="0"/>
              </a:rPr>
              <a:t>trái</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tì</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nhẹ</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lên</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mép</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vở</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để</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giữ</a:t>
            </a:r>
            <a:r>
              <a:rPr lang="en-US" sz="2500" b="1" dirty="0">
                <a:latin typeface="+mn-lt"/>
                <a:ea typeface="Arial-Rounded" panose="020B0500000000000000" pitchFamily="34" charset="0"/>
                <a:cs typeface="Arial-Rounded" panose="020B0500000000000000" pitchFamily="34" charset="0"/>
              </a:rPr>
              <a:t>.</a:t>
            </a:r>
          </a:p>
          <a:p>
            <a:pPr marL="285749" indent="-285749">
              <a:spcBef>
                <a:spcPts val="600"/>
              </a:spcBef>
              <a:spcAft>
                <a:spcPts val="600"/>
              </a:spcAft>
              <a:buFontTx/>
              <a:buChar char="-"/>
            </a:pPr>
            <a:r>
              <a:rPr lang="en-US" sz="2500" b="1" dirty="0">
                <a:latin typeface="+mn-lt"/>
                <a:ea typeface="Arial-Rounded" panose="020B0500000000000000" pitchFamily="34" charset="0"/>
                <a:cs typeface="Arial-Rounded" panose="020B0500000000000000" pitchFamily="34" charset="0"/>
              </a:rPr>
              <a:t>Hai </a:t>
            </a:r>
            <a:r>
              <a:rPr lang="en-US" sz="2500" b="1" dirty="0" err="1">
                <a:latin typeface="+mn-lt"/>
                <a:ea typeface="Arial-Rounded" panose="020B0500000000000000" pitchFamily="34" charset="0"/>
                <a:cs typeface="Arial-Rounded" panose="020B0500000000000000" pitchFamily="34" charset="0"/>
              </a:rPr>
              <a:t>chân</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để</a:t>
            </a:r>
            <a:r>
              <a:rPr lang="en-US" sz="2500" b="1" dirty="0">
                <a:latin typeface="+mn-lt"/>
                <a:ea typeface="Arial-Rounded" panose="020B0500000000000000" pitchFamily="34" charset="0"/>
                <a:cs typeface="Arial-Rounded" panose="020B0500000000000000" pitchFamily="34" charset="0"/>
              </a:rPr>
              <a:t> song </a:t>
            </a:r>
            <a:r>
              <a:rPr lang="en-US" sz="2500" b="1" dirty="0" err="1">
                <a:latin typeface="+mn-lt"/>
                <a:ea typeface="Arial-Rounded" panose="020B0500000000000000" pitchFamily="34" charset="0"/>
                <a:cs typeface="Arial-Rounded" panose="020B0500000000000000" pitchFamily="34" charset="0"/>
              </a:rPr>
              <a:t>song</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thoải</a:t>
            </a:r>
            <a:r>
              <a:rPr lang="en-US" sz="2500" b="1" dirty="0">
                <a:latin typeface="+mn-lt"/>
                <a:ea typeface="Arial-Rounded" panose="020B0500000000000000" pitchFamily="34" charset="0"/>
                <a:cs typeface="Arial-Rounded" panose="020B0500000000000000" pitchFamily="34" charset="0"/>
              </a:rPr>
              <a:t> </a:t>
            </a:r>
            <a:r>
              <a:rPr lang="en-US" sz="2500" b="1" dirty="0" err="1">
                <a:latin typeface="+mn-lt"/>
                <a:ea typeface="Arial-Rounded" panose="020B0500000000000000" pitchFamily="34" charset="0"/>
                <a:cs typeface="Arial-Rounded" panose="020B0500000000000000" pitchFamily="34" charset="0"/>
              </a:rPr>
              <a:t>mái</a:t>
            </a:r>
            <a:r>
              <a:rPr lang="en-US" sz="2500" b="1" dirty="0">
                <a:latin typeface="+mn-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7671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4D9447B-130B-4EDD-9934-4A8DB0C1FAC5}"/>
              </a:ext>
            </a:extLst>
          </p:cNvPr>
          <p:cNvSpPr txBox="1"/>
          <p:nvPr/>
        </p:nvSpPr>
        <p:spPr>
          <a:xfrm>
            <a:off x="1475630" y="412161"/>
            <a:ext cx="9539248" cy="1720111"/>
          </a:xfrm>
          <a:prstGeom prst="rect">
            <a:avLst/>
          </a:prstGeom>
          <a:noFill/>
        </p:spPr>
        <p:txBody>
          <a:bodyPr wrap="square" lIns="145143" tIns="72571" rIns="145143" bIns="72571" rtlCol="0">
            <a:spAutoFit/>
          </a:bodyPr>
          <a:lstStyle/>
          <a:p>
            <a:pPr algn="ctr">
              <a:lnSpc>
                <a:spcPct val="150000"/>
              </a:lnSpc>
            </a:pPr>
            <a:r>
              <a:rPr lang="en-US" sz="6800" b="1" i="1" dirty="0">
                <a:solidFill>
                  <a:srgbClr val="FF0000"/>
                </a:solidFill>
                <a:latin typeface="+mn-lt"/>
                <a:cs typeface="Times New Roman" panose="02020603050405020304" pitchFamily="18" charset="0"/>
              </a:rPr>
              <a:t>SOÁT LỖI</a:t>
            </a:r>
          </a:p>
        </p:txBody>
      </p:sp>
      <p:pic>
        <p:nvPicPr>
          <p:cNvPr id="4" name="图片 32">
            <a:extLst>
              <a:ext uri="{FF2B5EF4-FFF2-40B4-BE49-F238E27FC236}">
                <a16:creationId xmlns:a16="http://schemas.microsoft.com/office/drawing/2014/main" id="{6CB84E96-31B6-4B33-97B3-27FFE6806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81036" y="1"/>
            <a:ext cx="1390224" cy="2262059"/>
          </a:xfrm>
          <a:prstGeom prst="rect">
            <a:avLst/>
          </a:prstGeom>
        </p:spPr>
      </p:pic>
      <p:pic>
        <p:nvPicPr>
          <p:cNvPr id="5" name="图片 32">
            <a:extLst>
              <a:ext uri="{FF2B5EF4-FFF2-40B4-BE49-F238E27FC236}">
                <a16:creationId xmlns:a16="http://schemas.microsoft.com/office/drawing/2014/main" id="{EFE0EE82-5833-4752-9CF7-809625F5C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9162" y="-95115"/>
            <a:ext cx="1390224" cy="2262059"/>
          </a:xfrm>
          <a:prstGeom prst="rect">
            <a:avLst/>
          </a:prstGeom>
        </p:spPr>
      </p:pic>
      <p:pic>
        <p:nvPicPr>
          <p:cNvPr id="6" name="图片 8">
            <a:extLst>
              <a:ext uri="{FF2B5EF4-FFF2-40B4-BE49-F238E27FC236}">
                <a16:creationId xmlns:a16="http://schemas.microsoft.com/office/drawing/2014/main" id="{0EA81D92-99E4-424E-99A5-76F1581C2697}"/>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1860451" y="1382947"/>
            <a:ext cx="4429760" cy="5784573"/>
          </a:xfrm>
          <a:prstGeom prst="rect">
            <a:avLst/>
          </a:prstGeom>
        </p:spPr>
      </p:pic>
      <p:pic>
        <p:nvPicPr>
          <p:cNvPr id="7" name="图片 9">
            <a:extLst>
              <a:ext uri="{FF2B5EF4-FFF2-40B4-BE49-F238E27FC236}">
                <a16:creationId xmlns:a16="http://schemas.microsoft.com/office/drawing/2014/main" id="{854414C8-2E78-4C6B-97DD-CB3E02925F9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5670377" y="1927724"/>
            <a:ext cx="4466358" cy="5526669"/>
          </a:xfrm>
          <a:prstGeom prst="rect">
            <a:avLst/>
          </a:prstGeom>
        </p:spPr>
      </p:pic>
    </p:spTree>
    <p:extLst>
      <p:ext uri="{BB962C8B-B14F-4D97-AF65-F5344CB8AC3E}">
        <p14:creationId xmlns:p14="http://schemas.microsoft.com/office/powerpoint/2010/main" val="2533922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Google Shape;296;p22">
            <a:extLst>
              <a:ext uri="{FF2B5EF4-FFF2-40B4-BE49-F238E27FC236}">
                <a16:creationId xmlns:a16="http://schemas.microsoft.com/office/drawing/2014/main" id="{6C0A512C-1A4E-4675-ACE4-4731F40F52F7}"/>
              </a:ext>
            </a:extLst>
          </p:cNvPr>
          <p:cNvSpPr/>
          <p:nvPr/>
        </p:nvSpPr>
        <p:spPr>
          <a:xfrm>
            <a:off x="925971" y="1952206"/>
            <a:ext cx="6213252" cy="2953590"/>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91199" tIns="45587" rIns="91199" bIns="45587" anchor="ctr" anchorCtr="0">
            <a:noAutofit/>
          </a:bodyPr>
          <a:lstStyle/>
          <a:p>
            <a:pPr algn="ctr">
              <a:buClr>
                <a:srgbClr val="000000"/>
              </a:buClr>
              <a:buFont typeface="Arial"/>
              <a:buNone/>
              <a:defRPr/>
            </a:pPr>
            <a:endParaRPr sz="1895">
              <a:solidFill>
                <a:srgbClr val="FFFFFF"/>
              </a:solidFill>
              <a:ea typeface="Calibri"/>
              <a:cs typeface="Calibri"/>
              <a:sym typeface="Calibri"/>
            </a:endParaRPr>
          </a:p>
        </p:txBody>
      </p:sp>
      <p:sp>
        <p:nvSpPr>
          <p:cNvPr id="3" name="Google Shape;298;p22">
            <a:extLst>
              <a:ext uri="{FF2B5EF4-FFF2-40B4-BE49-F238E27FC236}">
                <a16:creationId xmlns:a16="http://schemas.microsoft.com/office/drawing/2014/main" id="{61177C45-512B-491E-84D7-5D824D5967C5}"/>
              </a:ext>
            </a:extLst>
          </p:cNvPr>
          <p:cNvSpPr/>
          <p:nvPr/>
        </p:nvSpPr>
        <p:spPr>
          <a:xfrm>
            <a:off x="3651131" y="346112"/>
            <a:ext cx="5472827" cy="1064161"/>
          </a:xfrm>
          <a:prstGeom prst="roundRect">
            <a:avLst>
              <a:gd name="adj" fmla="val 16667"/>
            </a:avLst>
          </a:prstGeom>
          <a:solidFill>
            <a:srgbClr val="FF0066"/>
          </a:solidFill>
          <a:ln w="38100" cap="flat" cmpd="sng">
            <a:solidFill>
              <a:sysClr val="window" lastClr="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199" tIns="45587" rIns="91199" bIns="45587" anchor="ctr" anchorCtr="0">
            <a:noAutofit/>
          </a:bodyPr>
          <a:lstStyle/>
          <a:p>
            <a:pPr algn="ctr" defTabSz="912109">
              <a:defRPr/>
            </a:pPr>
            <a:r>
              <a:rPr lang="en-US" sz="4389" b="1" dirty="0">
                <a:solidFill>
                  <a:srgbClr val="FFFFFF"/>
                </a:solidFill>
                <a:latin typeface="Cambria" panose="02040503050406030204" pitchFamily="18" charset="0"/>
                <a:ea typeface="Cambria" panose="02040503050406030204" pitchFamily="18" charset="0"/>
                <a:cs typeface="Times New Roman" panose="02020603050405020304" pitchFamily="18" charset="0"/>
              </a:rPr>
              <a:t>NHẬN XÉT BÀI VIẾT</a:t>
            </a:r>
          </a:p>
        </p:txBody>
      </p:sp>
      <p:sp>
        <p:nvSpPr>
          <p:cNvPr id="4" name="Google Shape;299;p22">
            <a:extLst>
              <a:ext uri="{FF2B5EF4-FFF2-40B4-BE49-F238E27FC236}">
                <a16:creationId xmlns:a16="http://schemas.microsoft.com/office/drawing/2014/main" id="{F10AE5DF-04B1-4BEB-A539-F2B08C36BB76}"/>
              </a:ext>
            </a:extLst>
          </p:cNvPr>
          <p:cNvSpPr txBox="1"/>
          <p:nvPr/>
        </p:nvSpPr>
        <p:spPr>
          <a:xfrm>
            <a:off x="1104147" y="2214989"/>
            <a:ext cx="6718834" cy="2302573"/>
          </a:xfrm>
          <a:prstGeom prst="rect">
            <a:avLst/>
          </a:prstGeom>
          <a:noFill/>
          <a:ln>
            <a:noFill/>
          </a:ln>
        </p:spPr>
        <p:txBody>
          <a:bodyPr spcFirstLastPara="1" wrap="square" lIns="91199" tIns="45587" rIns="91199" bIns="45587" anchor="t" anchorCtr="0">
            <a:spAutoFit/>
          </a:bodyPr>
          <a:lstStyle/>
          <a:p>
            <a:pPr marL="342041" indent="-342041">
              <a:lnSpc>
                <a:spcPct val="200000"/>
              </a:lnSpc>
              <a:buSzPts val="3600"/>
              <a:buFont typeface="Arial"/>
              <a:buAutoNum type="arabicPeriod"/>
              <a:defRPr/>
            </a:pPr>
            <a:r>
              <a:rPr lang="en-US" sz="3591" b="1" dirty="0">
                <a:latin typeface="Cambria" panose="02040503050406030204" pitchFamily="18" charset="0"/>
                <a:ea typeface="Cambria" panose="020405030504060302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chính</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tả</a:t>
            </a:r>
            <a:endPar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marL="342041" indent="-342041">
              <a:lnSpc>
                <a:spcPct val="200000"/>
              </a:lnSpc>
              <a:buSzPts val="3600"/>
              <a:buFont typeface="Arial"/>
              <a:buAutoNum type="arabicPeriod"/>
              <a:defRPr/>
            </a:pP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Trình</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bày</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sạch</a:t>
            </a: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đẹp</a:t>
            </a:r>
            <a:endPar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9">
            <a:extLst>
              <a:ext uri="{FF2B5EF4-FFF2-40B4-BE49-F238E27FC236}">
                <a16:creationId xmlns:a16="http://schemas.microsoft.com/office/drawing/2014/main" id="{829C8BF7-140E-4B4A-80B9-B09B51A07DC9}"/>
              </a:ext>
            </a:extLst>
          </p:cNvPr>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641026" y="2175268"/>
            <a:ext cx="950585" cy="964591"/>
          </a:xfrm>
          <a:prstGeom prst="rect">
            <a:avLst/>
          </a:prstGeom>
        </p:spPr>
      </p:pic>
      <p:pic>
        <p:nvPicPr>
          <p:cNvPr id="6" name="Picture 10">
            <a:extLst>
              <a:ext uri="{FF2B5EF4-FFF2-40B4-BE49-F238E27FC236}">
                <a16:creationId xmlns:a16="http://schemas.microsoft.com/office/drawing/2014/main" id="{FB55B5AB-380D-4856-BECA-A5BB3156151F}"/>
              </a:ext>
            </a:extLst>
          </p:cNvPr>
          <p:cNvPicPr>
            <a:picLocks noChangeAspect="1"/>
          </p:cNvPicPr>
          <p:nvPr/>
        </p:nvPicPr>
        <p:blipFill rotWithShape="1">
          <a:blip r:embed="rId3">
            <a:clrChange>
              <a:clrFrom>
                <a:srgbClr val="FFFFFF"/>
              </a:clrFrom>
              <a:clrTo>
                <a:srgbClr val="FFFFFF">
                  <a:alpha val="0"/>
                </a:srgbClr>
              </a:clrTo>
            </a:clrChange>
          </a:blip>
          <a:srcRect t="21387" r="22529"/>
          <a:stretch/>
        </p:blipFill>
        <p:spPr>
          <a:xfrm>
            <a:off x="525914" y="3317361"/>
            <a:ext cx="950585" cy="964591"/>
          </a:xfrm>
          <a:prstGeom prst="rect">
            <a:avLst/>
          </a:prstGeom>
        </p:spPr>
      </p:pic>
      <p:pic>
        <p:nvPicPr>
          <p:cNvPr id="7" name="Google Shape;297;p22" descr="HÃ¬nh áº£nh cÃ³ liÃªn quan">
            <a:extLst>
              <a:ext uri="{FF2B5EF4-FFF2-40B4-BE49-F238E27FC236}">
                <a16:creationId xmlns:a16="http://schemas.microsoft.com/office/drawing/2014/main" id="{5AB8E281-64DA-40EF-AA00-4B9770B08838}"/>
              </a:ext>
            </a:extLst>
          </p:cNvPr>
          <p:cNvPicPr preferRelativeResize="0"/>
          <p:nvPr/>
        </p:nvPicPr>
        <p:blipFill rotWithShape="1">
          <a:blip r:embed="rId4">
            <a:clrChange>
              <a:clrFrom>
                <a:srgbClr val="FFFFFF"/>
              </a:clrFrom>
              <a:clrTo>
                <a:srgbClr val="FFFFFF">
                  <a:alpha val="0"/>
                </a:srgbClr>
              </a:clrTo>
            </a:clrChange>
            <a:alphaModFix/>
          </a:blip>
          <a:srcRect l="-101" t="-1988" r="52760" b="1988"/>
          <a:stretch/>
        </p:blipFill>
        <p:spPr>
          <a:xfrm>
            <a:off x="7072948" y="2644439"/>
            <a:ext cx="3227538" cy="4476515"/>
          </a:xfrm>
          <a:prstGeom prst="rect">
            <a:avLst/>
          </a:prstGeom>
          <a:noFill/>
          <a:ln>
            <a:noFill/>
          </a:ln>
        </p:spPr>
      </p:pic>
      <p:pic>
        <p:nvPicPr>
          <p:cNvPr id="8" name="Google Shape;297;p22" descr="HÃ¬nh áº£nh cÃ³ liÃªn quan">
            <a:extLst>
              <a:ext uri="{FF2B5EF4-FFF2-40B4-BE49-F238E27FC236}">
                <a16:creationId xmlns:a16="http://schemas.microsoft.com/office/drawing/2014/main" id="{9D32327B-2346-4EBB-88A5-C541FEC2ADD0}"/>
              </a:ext>
            </a:extLst>
          </p:cNvPr>
          <p:cNvPicPr preferRelativeResize="0"/>
          <p:nvPr/>
        </p:nvPicPr>
        <p:blipFill rotWithShape="1">
          <a:blip r:embed="rId4">
            <a:clrChange>
              <a:clrFrom>
                <a:srgbClr val="FFFFFF"/>
              </a:clrFrom>
              <a:clrTo>
                <a:srgbClr val="FFFFFF">
                  <a:alpha val="0"/>
                </a:srgbClr>
              </a:clrTo>
            </a:clrChange>
            <a:alphaModFix/>
          </a:blip>
          <a:srcRect l="48770" t="-1988" r="25190" b="1988"/>
          <a:stretch/>
        </p:blipFill>
        <p:spPr>
          <a:xfrm>
            <a:off x="10300487" y="2393016"/>
            <a:ext cx="1786289" cy="4749204"/>
          </a:xfrm>
          <a:prstGeom prst="rect">
            <a:avLst/>
          </a:prstGeom>
          <a:noFill/>
          <a:ln>
            <a:noFill/>
          </a:ln>
        </p:spPr>
      </p:pic>
    </p:spTree>
    <p:extLst>
      <p:ext uri="{BB962C8B-B14F-4D97-AF65-F5344CB8AC3E}">
        <p14:creationId xmlns:p14="http://schemas.microsoft.com/office/powerpoint/2010/main" val="2390325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831AB-B402-4F8A-8F1A-244E1B8F8161}"/>
              </a:ext>
            </a:extLst>
          </p:cNvPr>
          <p:cNvPicPr>
            <a:picLocks noChangeAspect="1"/>
          </p:cNvPicPr>
          <p:nvPr/>
        </p:nvPicPr>
        <p:blipFill>
          <a:blip r:embed="rId4"/>
          <a:stretch>
            <a:fillRect/>
          </a:stretch>
        </p:blipFill>
        <p:spPr>
          <a:xfrm rot="4345160">
            <a:off x="10476016" y="-35173"/>
            <a:ext cx="1686829" cy="1550119"/>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2249023" y="408349"/>
            <a:ext cx="7102090" cy="1143000"/>
          </a:xfrm>
          <a:prstGeom prst="rect">
            <a:avLst/>
          </a:prstGeom>
          <a:noFill/>
        </p:spPr>
        <p:txBody>
          <a:bodyPr vert="horz" lIns="121805" tIns="60904" rIns="121805" bIns="60904"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5867">
                <a:solidFill>
                  <a:srgbClr val="7030A0"/>
                </a:solidFill>
                <a:latin typeface="Arial-Rounded" pitchFamily="34" charset="0"/>
                <a:ea typeface="Arial-Rounded" pitchFamily="34" charset="0"/>
                <a:cs typeface="Arial-Rounded" pitchFamily="34" charset="0"/>
              </a:rPr>
              <a:t>Chuẩn bị</a:t>
            </a:r>
          </a:p>
        </p:txBody>
      </p:sp>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2189648" y="5257399"/>
            <a:ext cx="1269107" cy="704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1248922" y="4156698"/>
            <a:ext cx="1957104" cy="1957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79796" y="4483977"/>
            <a:ext cx="2557246" cy="1893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07398" y="4224794"/>
            <a:ext cx="920749" cy="1979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6289345" y="4618849"/>
            <a:ext cx="1631469" cy="16242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ách giáo khoa tiếng việt lớp 2 tập 2(kết nối tri thức) | CÔNG TY TNHH SẢN  XUẤT THƯƠNG MẠI VÀ DỊCH VỤ ADTB">
            <a:extLst>
              <a:ext uri="{FF2B5EF4-FFF2-40B4-BE49-F238E27FC236}">
                <a16:creationId xmlns:a16="http://schemas.microsoft.com/office/drawing/2014/main" id="{EB294549-EC70-4687-8421-DD3405A440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3314" y="1470016"/>
            <a:ext cx="1842216" cy="25948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ở 4 ô ly 48 trang hồng hà school trạng nguyên 0555 [sổ vở hồng hà] [sổ vở  hồng hà] | Tập Học Sinh | aBook.Vn">
            <a:extLst>
              <a:ext uri="{FF2B5EF4-FFF2-40B4-BE49-F238E27FC236}">
                <a16:creationId xmlns:a16="http://schemas.microsoft.com/office/drawing/2014/main" id="{78BF5D41-D18F-437B-9762-64FC9A6A4F6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276" t="7106" r="18877" b="9068"/>
          <a:stretch/>
        </p:blipFill>
        <p:spPr bwMode="auto">
          <a:xfrm>
            <a:off x="6036670" y="1434494"/>
            <a:ext cx="1852570" cy="25948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38D32EF-A0B7-4584-9260-179047899AF0}"/>
              </a:ext>
            </a:extLst>
          </p:cNvPr>
          <p:cNvPicPr>
            <a:picLocks noChangeAspect="1"/>
          </p:cNvPicPr>
          <p:nvPr/>
        </p:nvPicPr>
        <p:blipFill>
          <a:blip r:embed="rId16"/>
          <a:stretch>
            <a:fillRect/>
          </a:stretch>
        </p:blipFill>
        <p:spPr>
          <a:xfrm>
            <a:off x="7959521" y="1365959"/>
            <a:ext cx="2731907" cy="2731907"/>
          </a:xfrm>
          <a:prstGeom prst="rect">
            <a:avLst/>
          </a:prstGeom>
        </p:spPr>
      </p:pic>
    </p:spTree>
    <p:extLst>
      <p:ext uri="{BB962C8B-B14F-4D97-AF65-F5344CB8AC3E}">
        <p14:creationId xmlns:p14="http://schemas.microsoft.com/office/powerpoint/2010/main" val="387387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1" descr="D:\资料\图层 2.png图层 2">
            <a:extLst>
              <a:ext uri="{FF2B5EF4-FFF2-40B4-BE49-F238E27FC236}">
                <a16:creationId xmlns:a16="http://schemas.microsoft.com/office/drawing/2014/main" id="{38546203-A142-483E-A466-E0214433D4B3}"/>
              </a:ext>
            </a:extLst>
          </p:cNvPr>
          <p:cNvPicPr>
            <a:picLocks noChangeAspect="1"/>
          </p:cNvPicPr>
          <p:nvPr/>
        </p:nvPicPr>
        <p:blipFill>
          <a:blip r:embed="rId2"/>
          <a:srcRect/>
          <a:stretch>
            <a:fillRect/>
          </a:stretch>
        </p:blipFill>
        <p:spPr>
          <a:xfrm>
            <a:off x="238814" y="205801"/>
            <a:ext cx="11370100" cy="6105796"/>
          </a:xfrm>
          <a:prstGeom prst="rect">
            <a:avLst/>
          </a:prstGeom>
        </p:spPr>
      </p:pic>
      <p:grpSp>
        <p:nvGrpSpPr>
          <p:cNvPr id="3" name="组合 37">
            <a:extLst>
              <a:ext uri="{FF2B5EF4-FFF2-40B4-BE49-F238E27FC236}">
                <a16:creationId xmlns:a16="http://schemas.microsoft.com/office/drawing/2014/main" id="{D082EF73-B827-4551-B259-F76E601F1B58}"/>
              </a:ext>
            </a:extLst>
          </p:cNvPr>
          <p:cNvGrpSpPr/>
          <p:nvPr/>
        </p:nvGrpSpPr>
        <p:grpSpPr>
          <a:xfrm>
            <a:off x="3983543" y="3469082"/>
            <a:ext cx="1017267" cy="189247"/>
            <a:chOff x="11167" y="8133"/>
            <a:chExt cx="1704" cy="298"/>
          </a:xfrm>
        </p:grpSpPr>
        <p:sp>
          <p:nvSpPr>
            <p:cNvPr id="4" name="椭圆 17">
              <a:extLst>
                <a:ext uri="{FF2B5EF4-FFF2-40B4-BE49-F238E27FC236}">
                  <a16:creationId xmlns:a16="http://schemas.microsoft.com/office/drawing/2014/main" id="{54D1F2B1-0CCF-44AD-AF7A-D852E19B5D73}"/>
                </a:ext>
              </a:extLst>
            </p:cNvPr>
            <p:cNvSpPr/>
            <p:nvPr/>
          </p:nvSpPr>
          <p:spPr>
            <a:xfrm>
              <a:off x="11167"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sp>
          <p:nvSpPr>
            <p:cNvPr id="5" name="椭圆 18">
              <a:extLst>
                <a:ext uri="{FF2B5EF4-FFF2-40B4-BE49-F238E27FC236}">
                  <a16:creationId xmlns:a16="http://schemas.microsoft.com/office/drawing/2014/main" id="{BB50DFB3-BC30-4F98-A1AF-F81C6801CF3F}"/>
                </a:ext>
              </a:extLst>
            </p:cNvPr>
            <p:cNvSpPr/>
            <p:nvPr/>
          </p:nvSpPr>
          <p:spPr>
            <a:xfrm>
              <a:off x="11834"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sp>
          <p:nvSpPr>
            <p:cNvPr id="6" name="椭圆 19">
              <a:extLst>
                <a:ext uri="{FF2B5EF4-FFF2-40B4-BE49-F238E27FC236}">
                  <a16:creationId xmlns:a16="http://schemas.microsoft.com/office/drawing/2014/main" id="{61EB4149-06BF-4288-AD58-372BDD13CBC2}"/>
                </a:ext>
              </a:extLst>
            </p:cNvPr>
            <p:cNvSpPr/>
            <p:nvPr/>
          </p:nvSpPr>
          <p:spPr>
            <a:xfrm>
              <a:off x="12573"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grpSp>
      <p:grpSp>
        <p:nvGrpSpPr>
          <p:cNvPr id="7" name="组合 64">
            <a:extLst>
              <a:ext uri="{FF2B5EF4-FFF2-40B4-BE49-F238E27FC236}">
                <a16:creationId xmlns:a16="http://schemas.microsoft.com/office/drawing/2014/main" id="{1425F553-6F17-418A-A252-6AFCCAF546C3}"/>
              </a:ext>
            </a:extLst>
          </p:cNvPr>
          <p:cNvGrpSpPr/>
          <p:nvPr/>
        </p:nvGrpSpPr>
        <p:grpSpPr>
          <a:xfrm>
            <a:off x="858938" y="205801"/>
            <a:ext cx="10129852" cy="6032423"/>
            <a:chOff x="1556" y="392"/>
            <a:chExt cx="15362" cy="9499"/>
          </a:xfrm>
        </p:grpSpPr>
        <p:grpSp>
          <p:nvGrpSpPr>
            <p:cNvPr id="8" name="组合 65">
              <a:extLst>
                <a:ext uri="{FF2B5EF4-FFF2-40B4-BE49-F238E27FC236}">
                  <a16:creationId xmlns:a16="http://schemas.microsoft.com/office/drawing/2014/main" id="{A238F26A-BA35-4964-B757-7935D359CE14}"/>
                </a:ext>
              </a:extLst>
            </p:cNvPr>
            <p:cNvGrpSpPr/>
            <p:nvPr/>
          </p:nvGrpSpPr>
          <p:grpSpPr>
            <a:xfrm>
              <a:off x="1556" y="431"/>
              <a:ext cx="15362" cy="8286"/>
              <a:chOff x="2107" y="864"/>
              <a:chExt cx="15362" cy="8286"/>
            </a:xfrm>
          </p:grpSpPr>
          <p:pic>
            <p:nvPicPr>
              <p:cNvPr id="11" name="图形 8">
                <a:extLst>
                  <a:ext uri="{FF2B5EF4-FFF2-40B4-BE49-F238E27FC236}">
                    <a16:creationId xmlns:a16="http://schemas.microsoft.com/office/drawing/2014/main" id="{36200E7B-2B82-4615-9C89-2BB84F09EB33}"/>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2400" y="2456"/>
                <a:ext cx="1010" cy="1250"/>
              </a:xfrm>
              <a:prstGeom prst="rect">
                <a:avLst/>
              </a:prstGeom>
            </p:spPr>
          </p:pic>
          <p:pic>
            <p:nvPicPr>
              <p:cNvPr id="12" name="图形 9">
                <a:extLst>
                  <a:ext uri="{FF2B5EF4-FFF2-40B4-BE49-F238E27FC236}">
                    <a16:creationId xmlns:a16="http://schemas.microsoft.com/office/drawing/2014/main" id="{72CF2C10-1F9E-425C-8073-29D41DD4A703}"/>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16578" y="4855"/>
                <a:ext cx="891" cy="1103"/>
              </a:xfrm>
              <a:prstGeom prst="rect">
                <a:avLst/>
              </a:prstGeom>
            </p:spPr>
          </p:pic>
          <p:pic>
            <p:nvPicPr>
              <p:cNvPr id="13" name="图形 10">
                <a:extLst>
                  <a:ext uri="{FF2B5EF4-FFF2-40B4-BE49-F238E27FC236}">
                    <a16:creationId xmlns:a16="http://schemas.microsoft.com/office/drawing/2014/main" id="{6CFB369C-B21A-4210-9F2D-05DC08C55D04}"/>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2596" y="7609"/>
                <a:ext cx="1245" cy="1541"/>
              </a:xfrm>
              <a:prstGeom prst="rect">
                <a:avLst/>
              </a:prstGeom>
            </p:spPr>
          </p:pic>
          <p:pic>
            <p:nvPicPr>
              <p:cNvPr id="14" name="图形 15">
                <a:extLst>
                  <a:ext uri="{FF2B5EF4-FFF2-40B4-BE49-F238E27FC236}">
                    <a16:creationId xmlns:a16="http://schemas.microsoft.com/office/drawing/2014/main" id="{FAC784F4-3469-47AB-B303-775BC7289B53}"/>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15" name="图形 16">
                <a:extLst>
                  <a:ext uri="{FF2B5EF4-FFF2-40B4-BE49-F238E27FC236}">
                    <a16:creationId xmlns:a16="http://schemas.microsoft.com/office/drawing/2014/main" id="{49C3D5DF-D8A8-44BD-AE7F-EDCA922CA92B}"/>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9" name="图形 10">
              <a:extLst>
                <a:ext uri="{FF2B5EF4-FFF2-40B4-BE49-F238E27FC236}">
                  <a16:creationId xmlns:a16="http://schemas.microsoft.com/office/drawing/2014/main" id="{E7530077-87C1-468C-98A3-D7B2FDE26908}"/>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3842" y="392"/>
              <a:ext cx="1245" cy="1541"/>
            </a:xfrm>
            <a:prstGeom prst="rect">
              <a:avLst/>
            </a:prstGeom>
          </p:spPr>
        </p:pic>
        <p:pic>
          <p:nvPicPr>
            <p:cNvPr id="10" name="图形 10">
              <a:extLst>
                <a:ext uri="{FF2B5EF4-FFF2-40B4-BE49-F238E27FC236}">
                  <a16:creationId xmlns:a16="http://schemas.microsoft.com/office/drawing/2014/main" id="{C75BDE6A-41E0-495C-80B0-3735C42D1109}"/>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4580" y="8350"/>
              <a:ext cx="1245" cy="1541"/>
            </a:xfrm>
            <a:prstGeom prst="rect">
              <a:avLst/>
            </a:prstGeom>
          </p:spPr>
        </p:pic>
      </p:grpSp>
      <p:pic>
        <p:nvPicPr>
          <p:cNvPr id="16" name="图片 174" descr="D:\资料\图片3.png图片3">
            <a:extLst>
              <a:ext uri="{FF2B5EF4-FFF2-40B4-BE49-F238E27FC236}">
                <a16:creationId xmlns:a16="http://schemas.microsoft.com/office/drawing/2014/main" id="{0569EEF8-94BA-4C34-868D-C88B914FE349}"/>
              </a:ext>
            </a:extLst>
          </p:cNvPr>
          <p:cNvPicPr>
            <a:picLocks noChangeAspect="1"/>
          </p:cNvPicPr>
          <p:nvPr/>
        </p:nvPicPr>
        <p:blipFill>
          <a:blip r:embed="rId8"/>
          <a:srcRect/>
          <a:stretch>
            <a:fillRect/>
          </a:stretch>
        </p:blipFill>
        <p:spPr>
          <a:xfrm>
            <a:off x="6622926" y="601686"/>
            <a:ext cx="3584536" cy="5480303"/>
          </a:xfrm>
          <a:prstGeom prst="rect">
            <a:avLst/>
          </a:prstGeom>
        </p:spPr>
      </p:pic>
      <p:sp>
        <p:nvSpPr>
          <p:cNvPr id="17" name="Hình Bầu dục 75">
            <a:extLst>
              <a:ext uri="{FF2B5EF4-FFF2-40B4-BE49-F238E27FC236}">
                <a16:creationId xmlns:a16="http://schemas.microsoft.com/office/drawing/2014/main" id="{1D8DC109-FE23-4B08-AA7B-AC6AF0F0B0A4}"/>
              </a:ext>
            </a:extLst>
          </p:cNvPr>
          <p:cNvSpPr/>
          <p:nvPr/>
        </p:nvSpPr>
        <p:spPr>
          <a:xfrm>
            <a:off x="3797439" y="1787469"/>
            <a:ext cx="1332078" cy="1332078"/>
          </a:xfrm>
          <a:prstGeom prst="ellipse">
            <a:avLst/>
          </a:prstGeom>
          <a:solidFill>
            <a:schemeClr val="accent6">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latin typeface="AvantGarde" panose="00000400000000000000" pitchFamily="2" charset="0"/>
                <a:ea typeface="AvantGarde" panose="00000400000000000000" pitchFamily="2" charset="0"/>
                <a:cs typeface="AvantGarde" panose="00000400000000000000" pitchFamily="2" charset="0"/>
              </a:rPr>
              <a:t>2</a:t>
            </a:r>
          </a:p>
        </p:txBody>
      </p:sp>
      <p:sp>
        <p:nvSpPr>
          <p:cNvPr id="18" name="Hộp Văn bản 76">
            <a:extLst>
              <a:ext uri="{FF2B5EF4-FFF2-40B4-BE49-F238E27FC236}">
                <a16:creationId xmlns:a16="http://schemas.microsoft.com/office/drawing/2014/main" id="{EF3DD5B6-C8B0-43E2-A1D1-3575EEFD4134}"/>
              </a:ext>
            </a:extLst>
          </p:cNvPr>
          <p:cNvSpPr txBox="1"/>
          <p:nvPr/>
        </p:nvSpPr>
        <p:spPr>
          <a:xfrm>
            <a:off x="1895419" y="3406799"/>
            <a:ext cx="4863172" cy="1446550"/>
          </a:xfrm>
          <a:prstGeom prst="rect">
            <a:avLst/>
          </a:prstGeom>
          <a:noFill/>
        </p:spPr>
        <p:txBody>
          <a:bodyPr wrap="square" rtlCol="0">
            <a:spAutoFit/>
          </a:bodyPr>
          <a:lstStyle/>
          <a:p>
            <a:r>
              <a:rPr lang="en-US" sz="8800">
                <a:latin typeface="Arial-Rounded" panose="020B0500000000000000" pitchFamily="34" charset="0"/>
                <a:ea typeface="Arial-Rounded" panose="020B0500000000000000" pitchFamily="34" charset="0"/>
                <a:cs typeface="Arial-Rounded" panose="020B0500000000000000" pitchFamily="34" charset="0"/>
              </a:rPr>
              <a:t>Luyện tập</a:t>
            </a:r>
          </a:p>
        </p:txBody>
      </p:sp>
    </p:spTree>
    <p:extLst>
      <p:ext uri="{BB962C8B-B14F-4D97-AF65-F5344CB8AC3E}">
        <p14:creationId xmlns:p14="http://schemas.microsoft.com/office/powerpoint/2010/main" val="3954601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1351AE-A355-4A9C-8E02-B705CA20AB7C}"/>
              </a:ext>
            </a:extLst>
          </p:cNvPr>
          <p:cNvGrpSpPr/>
          <p:nvPr/>
        </p:nvGrpSpPr>
        <p:grpSpPr>
          <a:xfrm>
            <a:off x="818782" y="831775"/>
            <a:ext cx="10973302" cy="1326721"/>
            <a:chOff x="280267" y="915918"/>
            <a:chExt cx="10946155" cy="1323439"/>
          </a:xfrm>
        </p:grpSpPr>
        <p:grpSp>
          <p:nvGrpSpPr>
            <p:cNvPr id="3" name="Group 2">
              <a:extLst>
                <a:ext uri="{FF2B5EF4-FFF2-40B4-BE49-F238E27FC236}">
                  <a16:creationId xmlns:a16="http://schemas.microsoft.com/office/drawing/2014/main" id="{E67D19F5-9813-436D-875A-3B57893C59E9}"/>
                </a:ext>
              </a:extLst>
            </p:cNvPr>
            <p:cNvGrpSpPr/>
            <p:nvPr/>
          </p:nvGrpSpPr>
          <p:grpSpPr>
            <a:xfrm>
              <a:off x="280267" y="915918"/>
              <a:ext cx="758018" cy="731520"/>
              <a:chOff x="3041858" y="1727884"/>
              <a:chExt cx="1240359" cy="1188720"/>
            </a:xfrm>
          </p:grpSpPr>
          <p:sp>
            <p:nvSpPr>
              <p:cNvPr id="5" name="Google Shape;418;p36">
                <a:extLst>
                  <a:ext uri="{FF2B5EF4-FFF2-40B4-BE49-F238E27FC236}">
                    <a16:creationId xmlns:a16="http://schemas.microsoft.com/office/drawing/2014/main" id="{4E1BCA1C-AC87-4E49-A01A-2FCB184D6F20}"/>
                  </a:ext>
                </a:extLst>
              </p:cNvPr>
              <p:cNvSpPr/>
              <p:nvPr/>
            </p:nvSpPr>
            <p:spPr>
              <a:xfrm>
                <a:off x="3041858" y="1727884"/>
                <a:ext cx="1188720" cy="1188720"/>
              </a:xfrm>
              <a:prstGeom prst="ellipse">
                <a:avLst/>
              </a:prstGeom>
              <a:solidFill>
                <a:srgbClr val="FFFFAF"/>
              </a:solidFill>
              <a:ln>
                <a:noFill/>
              </a:ln>
            </p:spPr>
            <p:txBody>
              <a:bodyPr spcFirstLastPara="1" wrap="square" lIns="122007" tIns="122007" rIns="122007" bIns="122007" anchor="ctr" anchorCtr="0">
                <a:noAutofit/>
              </a:bodyPr>
              <a:lstStyle/>
              <a:p>
                <a:pPr algn="just"/>
                <a:endParaRPr sz="1604">
                  <a:solidFill>
                    <a:srgbClr val="00206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17BAD22A-6099-4538-B2BE-966831648017}"/>
                  </a:ext>
                </a:extLst>
              </p:cNvPr>
              <p:cNvSpPr txBox="1">
                <a:spLocks/>
              </p:cNvSpPr>
              <p:nvPr/>
            </p:nvSpPr>
            <p:spPr>
              <a:xfrm>
                <a:off x="3085218" y="1889874"/>
                <a:ext cx="1196999" cy="770400"/>
              </a:xfrm>
              <a:prstGeom prst="rect">
                <a:avLst/>
              </a:prstGeom>
            </p:spPr>
            <p:txBody>
              <a:bodyPr spcFirstLastPara="1" wrap="square" lIns="122007" tIns="122007" rIns="122007" bIns="1220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12">
                    <a:solidFill>
                      <a:srgbClr val="0070C0"/>
                    </a:solidFill>
                    <a:latin typeface="Arial Rounded MT Bold" pitchFamily="34" charset="0"/>
                    <a:ea typeface="Arial-Rounded" pitchFamily="34" charset="0"/>
                    <a:cs typeface="Arial-Rounded" pitchFamily="34" charset="0"/>
                  </a:rPr>
                  <a:t>2</a:t>
                </a:r>
              </a:p>
            </p:txBody>
          </p:sp>
        </p:grpSp>
        <p:sp>
          <p:nvSpPr>
            <p:cNvPr id="4" name="TextBox 3">
              <a:extLst>
                <a:ext uri="{FF2B5EF4-FFF2-40B4-BE49-F238E27FC236}">
                  <a16:creationId xmlns:a16="http://schemas.microsoft.com/office/drawing/2014/main" id="{7D1F20F1-E727-432B-B01C-938D4AC21EE8}"/>
                </a:ext>
              </a:extLst>
            </p:cNvPr>
            <p:cNvSpPr txBox="1"/>
            <p:nvPr/>
          </p:nvSpPr>
          <p:spPr>
            <a:xfrm>
              <a:off x="1033226" y="915918"/>
              <a:ext cx="10193196" cy="1323439"/>
            </a:xfrm>
            <a:prstGeom prst="rect">
              <a:avLst/>
            </a:prstGeom>
            <a:noFill/>
          </p:spPr>
          <p:txBody>
            <a:bodyPr wrap="square" rtlCol="0">
              <a:spAutoFit/>
            </a:bodyPr>
            <a:lstStyle/>
            <a:p>
              <a:pPr algn="just" defTabSz="1222188">
                <a:defRPr/>
              </a:pPr>
              <a:r>
                <a:rPr lang="en-US" sz="4010">
                  <a:latin typeface="+mj-lt"/>
                  <a:ea typeface="Arial-Rounded" panose="020B0500000000000000" pitchFamily="34" charset="0"/>
                  <a:cs typeface="Arial-Rounded" panose="020B0500000000000000" pitchFamily="34" charset="0"/>
                </a:rPr>
                <a:t>Viết vào vở tên của hai nhân vật được nói đến trong chủ đề </a:t>
              </a:r>
              <a:r>
                <a:rPr lang="en-US" sz="4010" i="1">
                  <a:latin typeface="+mj-lt"/>
                  <a:ea typeface="Arial-Rounded" panose="020B0500000000000000" pitchFamily="34" charset="0"/>
                  <a:cs typeface="Arial-Rounded" panose="020B0500000000000000" pitchFamily="34" charset="0"/>
                </a:rPr>
                <a:t>Con người Việt Nam.</a:t>
              </a:r>
              <a:endParaRPr lang="vi-VN" sz="4010" dirty="0">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6496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854B65B1-210E-40DD-88AE-E82AAFCCAE4F}"/>
              </a:ext>
            </a:extLst>
          </p:cNvPr>
          <p:cNvPicPr>
            <a:picLocks noChangeAspect="1"/>
          </p:cNvPicPr>
          <p:nvPr/>
        </p:nvPicPr>
        <p:blipFill rotWithShape="1">
          <a:blip r:embed="rId2">
            <a:extLst>
              <a:ext uri="{28A0092B-C50C-407E-A947-70E740481C1C}">
                <a14:useLocalDpi xmlns:a14="http://schemas.microsoft.com/office/drawing/2010/main" val="0"/>
              </a:ext>
            </a:extLst>
          </a:blip>
          <a:srcRect b="30940"/>
          <a:stretch/>
        </p:blipFill>
        <p:spPr>
          <a:xfrm>
            <a:off x="322999" y="698198"/>
            <a:ext cx="11466847" cy="5461607"/>
          </a:xfrm>
          <a:prstGeom prst="rect">
            <a:avLst/>
          </a:prstGeom>
        </p:spPr>
      </p:pic>
      <p:sp>
        <p:nvSpPr>
          <p:cNvPr id="3" name="Hộp Văn bản 3">
            <a:extLst>
              <a:ext uri="{FF2B5EF4-FFF2-40B4-BE49-F238E27FC236}">
                <a16:creationId xmlns:a16="http://schemas.microsoft.com/office/drawing/2014/main" id="{0B0ABB46-9F83-4787-B5CC-A87FCDD715AB}"/>
              </a:ext>
            </a:extLst>
          </p:cNvPr>
          <p:cNvSpPr txBox="1"/>
          <p:nvPr/>
        </p:nvSpPr>
        <p:spPr>
          <a:xfrm>
            <a:off x="2209324" y="1104918"/>
            <a:ext cx="10914463" cy="709642"/>
          </a:xfrm>
          <a:prstGeom prst="rect">
            <a:avLst/>
          </a:prstGeom>
          <a:noFill/>
        </p:spPr>
        <p:txBody>
          <a:bodyPr wrap="square" rtlCol="0">
            <a:spAutoFit/>
          </a:bodyPr>
          <a:lstStyle/>
          <a:p>
            <a:r>
              <a:rPr lang="en-US" sz="4010" b="1">
                <a:solidFill>
                  <a:srgbClr val="7030A0"/>
                </a:solidFill>
                <a:latin typeface="HP001 4 hàng" panose="020B0603050302020204" pitchFamily="34" charset="0"/>
              </a:rPr>
              <a:t>Bài 2</a:t>
            </a:r>
            <a:endParaRPr lang="en-US" sz="4010" b="1" dirty="0">
              <a:solidFill>
                <a:srgbClr val="7030A0"/>
              </a:solidFill>
              <a:latin typeface="HP001 4 hàng" panose="020B0603050302020204" pitchFamily="34" charset="0"/>
            </a:endParaRPr>
          </a:p>
        </p:txBody>
      </p:sp>
      <p:sp>
        <p:nvSpPr>
          <p:cNvPr id="4" name="Hộp Văn bản 4">
            <a:extLst>
              <a:ext uri="{FF2B5EF4-FFF2-40B4-BE49-F238E27FC236}">
                <a16:creationId xmlns:a16="http://schemas.microsoft.com/office/drawing/2014/main" id="{BD6D73D0-8F1F-4F5E-A71B-BBE38FB0A277}"/>
              </a:ext>
            </a:extLst>
          </p:cNvPr>
          <p:cNvSpPr txBox="1"/>
          <p:nvPr/>
        </p:nvSpPr>
        <p:spPr>
          <a:xfrm>
            <a:off x="2352940" y="1829954"/>
            <a:ext cx="5050457" cy="771349"/>
          </a:xfrm>
          <a:prstGeom prst="rect">
            <a:avLst/>
          </a:prstGeom>
          <a:noFill/>
        </p:spPr>
        <p:txBody>
          <a:bodyPr wrap="square" rtlCol="0">
            <a:spAutoFit/>
          </a:bodyPr>
          <a:lstStyle/>
          <a:p>
            <a:r>
              <a:rPr lang="en-US" sz="4411" b="1">
                <a:solidFill>
                  <a:srgbClr val="7030A0"/>
                </a:solidFill>
                <a:latin typeface="HP001 4 hàng" panose="020B0603050302020204" pitchFamily="34" charset="0"/>
              </a:rPr>
              <a:t>Mai An Tiêm</a:t>
            </a:r>
          </a:p>
        </p:txBody>
      </p:sp>
      <p:sp>
        <p:nvSpPr>
          <p:cNvPr id="6" name="Hộp Văn bản 6">
            <a:extLst>
              <a:ext uri="{FF2B5EF4-FFF2-40B4-BE49-F238E27FC236}">
                <a16:creationId xmlns:a16="http://schemas.microsoft.com/office/drawing/2014/main" id="{19AA89C1-C7D0-47D1-85D1-359B62D437A3}"/>
              </a:ext>
            </a:extLst>
          </p:cNvPr>
          <p:cNvSpPr txBox="1"/>
          <p:nvPr/>
        </p:nvSpPr>
        <p:spPr>
          <a:xfrm>
            <a:off x="2352940" y="2643158"/>
            <a:ext cx="8688739" cy="709642"/>
          </a:xfrm>
          <a:prstGeom prst="rect">
            <a:avLst/>
          </a:prstGeom>
          <a:noFill/>
        </p:spPr>
        <p:txBody>
          <a:bodyPr wrap="square" rtlCol="0">
            <a:spAutoFit/>
          </a:bodyPr>
          <a:lstStyle/>
          <a:p>
            <a:r>
              <a:rPr lang="en-US" sz="4010" b="1">
                <a:solidFill>
                  <a:srgbClr val="7030A0"/>
                </a:solidFill>
                <a:latin typeface="HP001 4 hàng" panose="020B0603050302020204" pitchFamily="34" charset="0"/>
              </a:rPr>
              <a:t>Bác Hồ</a:t>
            </a:r>
            <a:endParaRPr lang="en-US" sz="4010" b="1" dirty="0">
              <a:solidFill>
                <a:srgbClr val="7030A0"/>
              </a:solidFill>
              <a:latin typeface="HP001 4 hàng" panose="020B0603050302020204" pitchFamily="34" charset="0"/>
            </a:endParaRPr>
          </a:p>
        </p:txBody>
      </p:sp>
      <p:pic>
        <p:nvPicPr>
          <p:cNvPr id="8" name="图片 6">
            <a:extLst>
              <a:ext uri="{FF2B5EF4-FFF2-40B4-BE49-F238E27FC236}">
                <a16:creationId xmlns:a16="http://schemas.microsoft.com/office/drawing/2014/main" id="{8ED5878E-FE01-43A0-9F2F-C4DB9C6DF345}"/>
              </a:ext>
            </a:extLst>
          </p:cNvPr>
          <p:cNvPicPr>
            <a:picLocks noChangeAspect="1"/>
          </p:cNvPicPr>
          <p:nvPr/>
        </p:nvPicPr>
        <p:blipFill>
          <a:blip r:embed="rId3"/>
          <a:stretch>
            <a:fillRect/>
          </a:stretch>
        </p:blipFill>
        <p:spPr>
          <a:xfrm>
            <a:off x="323000" y="83571"/>
            <a:ext cx="1810602" cy="1535831"/>
          </a:xfrm>
          <a:prstGeom prst="rect">
            <a:avLst/>
          </a:prstGeom>
        </p:spPr>
      </p:pic>
      <p:pic>
        <p:nvPicPr>
          <p:cNvPr id="9" name="Picture 4" descr="Hình ảnh Mạng Lưới Toàn Cầu Yếu Tố Thu Nhập Bằng Tay Hoạt Hình , Thu Nhập,  Màu Vàng, Vàng miễn phí tải tập tin PNG PSDComment và Vector">
            <a:extLst>
              <a:ext uri="{FF2B5EF4-FFF2-40B4-BE49-F238E27FC236}">
                <a16:creationId xmlns:a16="http://schemas.microsoft.com/office/drawing/2014/main" id="{7D0E05E3-980C-4F5D-A9AF-71E758DE5F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1111" y1="36000" x2="25778" y2="52000"/>
                        <a14:foregroundMark x1="25778" y1="52000" x2="25333" y2="52444"/>
                        <a14:foregroundMark x1="37778" y1="36444" x2="34667" y2="38667"/>
                        <a14:foregroundMark x1="22222" y1="48444" x2="22222" y2="53778"/>
                        <a14:foregroundMark x1="60000" y1="39556" x2="76444" y2="48444"/>
                        <a14:foregroundMark x1="76444" y1="48444" x2="76444" y2="48444"/>
                        <a14:foregroundMark x1="47111" y1="59556" x2="49333" y2="60444"/>
                      </a14:backgroundRemoval>
                    </a14:imgEffect>
                  </a14:imgLayer>
                </a14:imgProps>
              </a:ext>
              <a:ext uri="{28A0092B-C50C-407E-A947-70E740481C1C}">
                <a14:useLocalDpi xmlns:a14="http://schemas.microsoft.com/office/drawing/2010/main" val="0"/>
              </a:ext>
            </a:extLst>
          </a:blip>
          <a:srcRect/>
          <a:stretch>
            <a:fillRect/>
          </a:stretch>
        </p:blipFill>
        <p:spPr bwMode="auto">
          <a:xfrm>
            <a:off x="7989312" y="3429001"/>
            <a:ext cx="4304289" cy="430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65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53" presetClass="entr" presetSubtype="52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anim calcmode="lin" valueType="num">
                                      <p:cBhvr>
                                        <p:cTn id="21" dur="500" fill="hold"/>
                                        <p:tgtEl>
                                          <p:spTgt spid="8"/>
                                        </p:tgtEl>
                                        <p:attrNameLst>
                                          <p:attrName>ppt_x</p:attrName>
                                        </p:attrNameLst>
                                      </p:cBhvr>
                                      <p:tavLst>
                                        <p:tav tm="0">
                                          <p:val>
                                            <p:fltVal val="0.5"/>
                                          </p:val>
                                        </p:tav>
                                        <p:tav tm="100000">
                                          <p:val>
                                            <p:strVal val="#ppt_x"/>
                                          </p:val>
                                        </p:tav>
                                      </p:tavLst>
                                    </p:anim>
                                    <p:anim calcmode="lin" valueType="num">
                                      <p:cBhvr>
                                        <p:cTn id="22"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7ECAEB-A9B6-462A-AAE0-43F0DB408E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19759" y="1908326"/>
            <a:ext cx="8272679" cy="4515939"/>
          </a:xfrm>
          <a:prstGeom prst="roundRect">
            <a:avLst/>
          </a:prstGeom>
        </p:spPr>
      </p:pic>
      <p:grpSp>
        <p:nvGrpSpPr>
          <p:cNvPr id="3" name="Group 2">
            <a:extLst>
              <a:ext uri="{FF2B5EF4-FFF2-40B4-BE49-F238E27FC236}">
                <a16:creationId xmlns:a16="http://schemas.microsoft.com/office/drawing/2014/main" id="{7B1D6738-21D6-4C1F-A98B-1AEDCCB9B8CA}"/>
              </a:ext>
            </a:extLst>
          </p:cNvPr>
          <p:cNvGrpSpPr/>
          <p:nvPr/>
        </p:nvGrpSpPr>
        <p:grpSpPr>
          <a:xfrm>
            <a:off x="583260" y="366358"/>
            <a:ext cx="11000015" cy="733334"/>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2007" tIns="122007" rIns="122007" bIns="122007" anchor="ctr" anchorCtr="0">
                <a:noAutofit/>
              </a:bodyPr>
              <a:lstStyle/>
              <a:p>
                <a:pPr algn="just"/>
                <a:endParaRPr sz="1604">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2007" tIns="122007" rIns="122007" bIns="1220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12">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9">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1358594" y="1099693"/>
            <a:ext cx="9690495" cy="647934"/>
          </a:xfrm>
          <a:prstGeom prst="rect">
            <a:avLst/>
          </a:prstGeom>
          <a:noFill/>
        </p:spPr>
        <p:txBody>
          <a:bodyPr wrap="square" rtlCol="0">
            <a:spAutoFit/>
          </a:bodyPr>
          <a:lstStyle/>
          <a:p>
            <a:pPr lvl="2" algn="just"/>
            <a:r>
              <a:rPr lang="en-US" sz="3609">
                <a:solidFill>
                  <a:srgbClr val="002060"/>
                </a:solidFill>
                <a:latin typeface="+mj-lt"/>
                <a:ea typeface="Arial-Rounded" pitchFamily="34" charset="0"/>
                <a:cs typeface="Arial-Rounded" pitchFamily="34" charset="0"/>
              </a:rPr>
              <a:t>a. Tìm từ ngữ có tiếng chứa </a:t>
            </a:r>
            <a:r>
              <a:rPr lang="en-US" sz="3609" i="1">
                <a:solidFill>
                  <a:srgbClr val="002060"/>
                </a:solidFill>
                <a:latin typeface="+mj-lt"/>
                <a:ea typeface="Arial-Rounded" pitchFamily="34" charset="0"/>
                <a:cs typeface="Arial-Rounded" pitchFamily="34" charset="0"/>
              </a:rPr>
              <a:t>iu </a:t>
            </a:r>
            <a:r>
              <a:rPr lang="en-US" sz="3609">
                <a:solidFill>
                  <a:srgbClr val="002060"/>
                </a:solidFill>
                <a:latin typeface="+mj-lt"/>
                <a:ea typeface="Arial-Rounded" pitchFamily="34" charset="0"/>
                <a:cs typeface="Arial-Rounded" pitchFamily="34" charset="0"/>
              </a:rPr>
              <a:t>hoặc </a:t>
            </a:r>
            <a:r>
              <a:rPr lang="en-US" sz="3609" i="1">
                <a:solidFill>
                  <a:srgbClr val="002060"/>
                </a:solidFill>
                <a:latin typeface="+mj-lt"/>
                <a:ea typeface="Arial-Rounded" pitchFamily="34" charset="0"/>
                <a:cs typeface="Arial-Rounded" pitchFamily="34" charset="0"/>
              </a:rPr>
              <a:t>ưu.</a:t>
            </a:r>
            <a:endParaRPr lang="en-US" sz="3609">
              <a:solidFill>
                <a:srgbClr val="002060"/>
              </a:solidFill>
              <a:latin typeface="+mj-lt"/>
              <a:ea typeface="Arial-Rounded" pitchFamily="34" charset="0"/>
              <a:cs typeface="Arial-Rounded" pitchFamily="34" charset="0"/>
            </a:endParaRPr>
          </a:p>
        </p:txBody>
      </p:sp>
      <p:sp>
        <p:nvSpPr>
          <p:cNvPr id="11" name="Oval 10">
            <a:extLst>
              <a:ext uri="{FF2B5EF4-FFF2-40B4-BE49-F238E27FC236}">
                <a16:creationId xmlns:a16="http://schemas.microsoft.com/office/drawing/2014/main" id="{5D1CDD50-6E80-4D45-9AF1-E0E2E165773E}"/>
              </a:ext>
            </a:extLst>
          </p:cNvPr>
          <p:cNvSpPr/>
          <p:nvPr/>
        </p:nvSpPr>
        <p:spPr>
          <a:xfrm>
            <a:off x="2200162" y="2817888"/>
            <a:ext cx="459623" cy="305556"/>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5">
                <a:solidFill>
                  <a:srgbClr val="000000"/>
                </a:solidFill>
              </a:rPr>
              <a:t>1</a:t>
            </a:r>
          </a:p>
        </p:txBody>
      </p:sp>
      <p:sp>
        <p:nvSpPr>
          <p:cNvPr id="12" name="Rectangle: Rounded Corners 11">
            <a:extLst>
              <a:ext uri="{FF2B5EF4-FFF2-40B4-BE49-F238E27FC236}">
                <a16:creationId xmlns:a16="http://schemas.microsoft.com/office/drawing/2014/main" id="{6CB8ABD1-9EFD-4D2B-BE22-E1C3EC6BA1EE}"/>
              </a:ext>
            </a:extLst>
          </p:cNvPr>
          <p:cNvSpPr/>
          <p:nvPr/>
        </p:nvSpPr>
        <p:spPr>
          <a:xfrm>
            <a:off x="459623" y="2144892"/>
            <a:ext cx="2200162" cy="564877"/>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a:solidFill>
                  <a:srgbClr val="000000"/>
                </a:solidFill>
              </a:rPr>
              <a:t>xe cấp cứu</a:t>
            </a:r>
          </a:p>
        </p:txBody>
      </p:sp>
      <p:sp>
        <p:nvSpPr>
          <p:cNvPr id="24" name="Oval 23">
            <a:extLst>
              <a:ext uri="{FF2B5EF4-FFF2-40B4-BE49-F238E27FC236}">
                <a16:creationId xmlns:a16="http://schemas.microsoft.com/office/drawing/2014/main" id="{A62E9345-8768-404D-9815-AB96955D7C6A}"/>
              </a:ext>
            </a:extLst>
          </p:cNvPr>
          <p:cNvSpPr/>
          <p:nvPr/>
        </p:nvSpPr>
        <p:spPr>
          <a:xfrm>
            <a:off x="3193219" y="4753678"/>
            <a:ext cx="459623" cy="305556"/>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5">
                <a:solidFill>
                  <a:srgbClr val="000000"/>
                </a:solidFill>
              </a:rPr>
              <a:t>2</a:t>
            </a:r>
          </a:p>
        </p:txBody>
      </p:sp>
      <p:sp>
        <p:nvSpPr>
          <p:cNvPr id="25" name="Rectangle: Rounded Corners 24">
            <a:extLst>
              <a:ext uri="{FF2B5EF4-FFF2-40B4-BE49-F238E27FC236}">
                <a16:creationId xmlns:a16="http://schemas.microsoft.com/office/drawing/2014/main" id="{BBD78C1B-AE6E-4225-B36E-657E80E1C8F3}"/>
              </a:ext>
            </a:extLst>
          </p:cNvPr>
          <p:cNvSpPr/>
          <p:nvPr/>
        </p:nvSpPr>
        <p:spPr>
          <a:xfrm>
            <a:off x="1139440" y="4959975"/>
            <a:ext cx="1560636" cy="475268"/>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a:solidFill>
                  <a:srgbClr val="000000"/>
                </a:solidFill>
              </a:rPr>
              <a:t>cừu</a:t>
            </a:r>
          </a:p>
        </p:txBody>
      </p:sp>
      <p:sp>
        <p:nvSpPr>
          <p:cNvPr id="32" name="Oval 31">
            <a:extLst>
              <a:ext uri="{FF2B5EF4-FFF2-40B4-BE49-F238E27FC236}">
                <a16:creationId xmlns:a16="http://schemas.microsoft.com/office/drawing/2014/main" id="{01ECFC29-BA6E-4CA6-83EE-E51E4F9B4605}"/>
              </a:ext>
            </a:extLst>
          </p:cNvPr>
          <p:cNvSpPr/>
          <p:nvPr/>
        </p:nvSpPr>
        <p:spPr>
          <a:xfrm>
            <a:off x="9532215" y="2593731"/>
            <a:ext cx="459623" cy="305556"/>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5">
                <a:solidFill>
                  <a:srgbClr val="000000"/>
                </a:solidFill>
              </a:rPr>
              <a:t>4</a:t>
            </a:r>
          </a:p>
        </p:txBody>
      </p:sp>
      <p:sp>
        <p:nvSpPr>
          <p:cNvPr id="33" name="Rectangle: Rounded Corners 32">
            <a:extLst>
              <a:ext uri="{FF2B5EF4-FFF2-40B4-BE49-F238E27FC236}">
                <a16:creationId xmlns:a16="http://schemas.microsoft.com/office/drawing/2014/main" id="{B458BBA1-9FA8-4E5C-8AF5-2DCAC3C05570}"/>
              </a:ext>
            </a:extLst>
          </p:cNvPr>
          <p:cNvSpPr/>
          <p:nvPr/>
        </p:nvSpPr>
        <p:spPr>
          <a:xfrm>
            <a:off x="9985485" y="3055999"/>
            <a:ext cx="1418760" cy="475268"/>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a:solidFill>
                  <a:srgbClr val="000000"/>
                </a:solidFill>
              </a:rPr>
              <a:t>địu</a:t>
            </a:r>
          </a:p>
        </p:txBody>
      </p:sp>
    </p:spTree>
    <p:extLst>
      <p:ext uri="{BB962C8B-B14F-4D97-AF65-F5344CB8AC3E}">
        <p14:creationId xmlns:p14="http://schemas.microsoft.com/office/powerpoint/2010/main" val="2483633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childTnLst>
        </p:cTn>
      </p:par>
    </p:tnLst>
    <p:bldLst>
      <p:bldP spid="12" grpId="0" animBg="1"/>
      <p:bldP spid="25"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1D6738-21D6-4C1F-A98B-1AEDCCB9B8CA}"/>
              </a:ext>
            </a:extLst>
          </p:cNvPr>
          <p:cNvGrpSpPr/>
          <p:nvPr/>
        </p:nvGrpSpPr>
        <p:grpSpPr>
          <a:xfrm>
            <a:off x="901549" y="678997"/>
            <a:ext cx="11000015" cy="733334"/>
            <a:chOff x="280267" y="915918"/>
            <a:chExt cx="10972801" cy="731520"/>
          </a:xfrm>
        </p:grpSpPr>
        <p:grpSp>
          <p:nvGrpSpPr>
            <p:cNvPr id="4" name="Group 3">
              <a:extLst>
                <a:ext uri="{FF2B5EF4-FFF2-40B4-BE49-F238E27FC236}">
                  <a16:creationId xmlns:a16="http://schemas.microsoft.com/office/drawing/2014/main" id="{52B4C8D6-33D0-49FD-B8DC-69620CBA2D1A}"/>
                </a:ext>
              </a:extLst>
            </p:cNvPr>
            <p:cNvGrpSpPr/>
            <p:nvPr/>
          </p:nvGrpSpPr>
          <p:grpSpPr>
            <a:xfrm>
              <a:off x="280267" y="915918"/>
              <a:ext cx="758018" cy="731520"/>
              <a:chOff x="3041858" y="1727884"/>
              <a:chExt cx="1240359" cy="1188720"/>
            </a:xfrm>
          </p:grpSpPr>
          <p:sp>
            <p:nvSpPr>
              <p:cNvPr id="6" name="Google Shape;418;p36">
                <a:extLst>
                  <a:ext uri="{FF2B5EF4-FFF2-40B4-BE49-F238E27FC236}">
                    <a16:creationId xmlns:a16="http://schemas.microsoft.com/office/drawing/2014/main" id="{181C9A54-7784-4AE0-9726-6153DCC81E5D}"/>
                  </a:ext>
                </a:extLst>
              </p:cNvPr>
              <p:cNvSpPr/>
              <p:nvPr/>
            </p:nvSpPr>
            <p:spPr>
              <a:xfrm>
                <a:off x="3041858" y="1727884"/>
                <a:ext cx="1188720" cy="1188720"/>
              </a:xfrm>
              <a:prstGeom prst="ellipse">
                <a:avLst/>
              </a:prstGeom>
              <a:solidFill>
                <a:srgbClr val="FFFFAF"/>
              </a:solidFill>
              <a:ln>
                <a:noFill/>
              </a:ln>
            </p:spPr>
            <p:txBody>
              <a:bodyPr spcFirstLastPara="1" wrap="square" lIns="122007" tIns="122007" rIns="122007" bIns="122007" anchor="ctr" anchorCtr="0">
                <a:noAutofit/>
              </a:bodyPr>
              <a:lstStyle/>
              <a:p>
                <a:pPr algn="just"/>
                <a:endParaRPr sz="1604">
                  <a:solidFill>
                    <a:srgbClr val="00206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8AB98FF3-451B-4A25-8FDA-84E6860EC7C3}"/>
                  </a:ext>
                </a:extLst>
              </p:cNvPr>
              <p:cNvSpPr txBox="1">
                <a:spLocks/>
              </p:cNvSpPr>
              <p:nvPr/>
            </p:nvSpPr>
            <p:spPr>
              <a:xfrm>
                <a:off x="3085218" y="1889874"/>
                <a:ext cx="1196999" cy="770400"/>
              </a:xfrm>
              <a:prstGeom prst="rect">
                <a:avLst/>
              </a:prstGeom>
            </p:spPr>
            <p:txBody>
              <a:bodyPr spcFirstLastPara="1" wrap="square" lIns="122007" tIns="122007" rIns="122007" bIns="1220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812">
                    <a:solidFill>
                      <a:srgbClr val="0070C0"/>
                    </a:solidFill>
                    <a:latin typeface="Arial Rounded MT Bold" pitchFamily="34" charset="0"/>
                    <a:ea typeface="Arial-Rounded" pitchFamily="34" charset="0"/>
                    <a:cs typeface="Arial-Rounded" pitchFamily="34" charset="0"/>
                  </a:rPr>
                  <a:t>3</a:t>
                </a:r>
              </a:p>
            </p:txBody>
          </p:sp>
        </p:grpSp>
        <p:sp>
          <p:nvSpPr>
            <p:cNvPr id="5" name="TextBox 4">
              <a:extLst>
                <a:ext uri="{FF2B5EF4-FFF2-40B4-BE49-F238E27FC236}">
                  <a16:creationId xmlns:a16="http://schemas.microsoft.com/office/drawing/2014/main" id="{FDB42C9C-A3F5-417A-95E3-C8974C24E7B7}"/>
                </a:ext>
              </a:extLst>
            </p:cNvPr>
            <p:cNvSpPr txBox="1"/>
            <p:nvPr/>
          </p:nvSpPr>
          <p:spPr>
            <a:xfrm>
              <a:off x="1033374" y="983129"/>
              <a:ext cx="10219694" cy="646331"/>
            </a:xfrm>
            <a:prstGeom prst="rect">
              <a:avLst/>
            </a:prstGeom>
            <a:noFill/>
          </p:spPr>
          <p:txBody>
            <a:bodyPr wrap="square" rtlCol="0">
              <a:spAutoFit/>
            </a:bodyPr>
            <a:lstStyle/>
            <a:p>
              <a:pPr algn="just"/>
              <a:r>
                <a:rPr lang="en-US" sz="3609">
                  <a:solidFill>
                    <a:srgbClr val="002060"/>
                  </a:solidFill>
                  <a:latin typeface="+mj-lt"/>
                  <a:ea typeface="Arial-Rounded" pitchFamily="34" charset="0"/>
                  <a:cs typeface="Arial-Rounded" pitchFamily="34" charset="0"/>
                </a:rPr>
                <a:t>Chọn a hoặc b.</a:t>
              </a:r>
            </a:p>
          </p:txBody>
        </p:sp>
      </p:grpSp>
      <p:sp>
        <p:nvSpPr>
          <p:cNvPr id="8" name="TextBox 7">
            <a:extLst>
              <a:ext uri="{FF2B5EF4-FFF2-40B4-BE49-F238E27FC236}">
                <a16:creationId xmlns:a16="http://schemas.microsoft.com/office/drawing/2014/main" id="{92EBD2EB-BD11-4C78-850B-9B43DE80B793}"/>
              </a:ext>
            </a:extLst>
          </p:cNvPr>
          <p:cNvSpPr txBox="1"/>
          <p:nvPr/>
        </p:nvSpPr>
        <p:spPr>
          <a:xfrm>
            <a:off x="1676883" y="1709890"/>
            <a:ext cx="10390191" cy="647934"/>
          </a:xfrm>
          <a:prstGeom prst="rect">
            <a:avLst/>
          </a:prstGeom>
          <a:noFill/>
        </p:spPr>
        <p:txBody>
          <a:bodyPr wrap="square" rtlCol="0">
            <a:spAutoFit/>
          </a:bodyPr>
          <a:lstStyle/>
          <a:p>
            <a:pPr lvl="2" algn="just"/>
            <a:r>
              <a:rPr lang="en-US" sz="3609">
                <a:solidFill>
                  <a:srgbClr val="002060"/>
                </a:solidFill>
                <a:latin typeface="+mj-lt"/>
                <a:ea typeface="Arial-Rounded" pitchFamily="34" charset="0"/>
                <a:cs typeface="Arial-Rounded" pitchFamily="34" charset="0"/>
              </a:rPr>
              <a:t>b) Chọn </a:t>
            </a:r>
            <a:r>
              <a:rPr lang="en-US" sz="3609" i="1">
                <a:solidFill>
                  <a:srgbClr val="002060"/>
                </a:solidFill>
                <a:latin typeface="+mj-lt"/>
                <a:ea typeface="Arial-Rounded" pitchFamily="34" charset="0"/>
                <a:cs typeface="Arial-Rounded" pitchFamily="34" charset="0"/>
              </a:rPr>
              <a:t>im </a:t>
            </a:r>
            <a:r>
              <a:rPr lang="en-US" sz="3609">
                <a:solidFill>
                  <a:srgbClr val="002060"/>
                </a:solidFill>
                <a:latin typeface="+mj-lt"/>
                <a:ea typeface="Arial-Rounded" pitchFamily="34" charset="0"/>
                <a:cs typeface="Arial-Rounded" pitchFamily="34" charset="0"/>
              </a:rPr>
              <a:t>hoặc </a:t>
            </a:r>
            <a:r>
              <a:rPr lang="en-US" sz="3609" i="1">
                <a:solidFill>
                  <a:srgbClr val="002060"/>
                </a:solidFill>
                <a:latin typeface="+mj-lt"/>
                <a:ea typeface="Arial-Rounded" pitchFamily="34" charset="0"/>
                <a:cs typeface="Arial-Rounded" pitchFamily="34" charset="0"/>
              </a:rPr>
              <a:t>iêm </a:t>
            </a:r>
            <a:r>
              <a:rPr lang="en-US" sz="3609">
                <a:solidFill>
                  <a:srgbClr val="002060"/>
                </a:solidFill>
                <a:latin typeface="+mj-lt"/>
                <a:ea typeface="Arial-Rounded" pitchFamily="34" charset="0"/>
                <a:cs typeface="Arial-Rounded" pitchFamily="34" charset="0"/>
              </a:rPr>
              <a:t>thay cho ô vuông.</a:t>
            </a:r>
          </a:p>
        </p:txBody>
      </p:sp>
      <p:sp>
        <p:nvSpPr>
          <p:cNvPr id="25" name="TextBox 24">
            <a:extLst>
              <a:ext uri="{FF2B5EF4-FFF2-40B4-BE49-F238E27FC236}">
                <a16:creationId xmlns:a16="http://schemas.microsoft.com/office/drawing/2014/main" id="{E8C4EB84-B4FE-46B1-9148-74F2CE65E8DE}"/>
              </a:ext>
            </a:extLst>
          </p:cNvPr>
          <p:cNvSpPr txBox="1"/>
          <p:nvPr/>
        </p:nvSpPr>
        <p:spPr>
          <a:xfrm>
            <a:off x="2301978" y="2722109"/>
            <a:ext cx="9446807" cy="927741"/>
          </a:xfrm>
          <a:prstGeom prst="rect">
            <a:avLst/>
          </a:prstGeom>
          <a:noFill/>
        </p:spPr>
        <p:txBody>
          <a:bodyPr wrap="square" rtlCol="0">
            <a:spAutoFit/>
          </a:bodyPr>
          <a:lstStyle/>
          <a:p>
            <a:pPr lvl="2" algn="just">
              <a:lnSpc>
                <a:spcPct val="150000"/>
              </a:lnSpc>
            </a:pPr>
            <a:r>
              <a:rPr lang="en-US" sz="3609">
                <a:solidFill>
                  <a:srgbClr val="002060"/>
                </a:solidFill>
                <a:latin typeface="+mj-lt"/>
                <a:ea typeface="Arial-Rounded" pitchFamily="34" charset="0"/>
                <a:cs typeface="Arial-Rounded" pitchFamily="34" charset="0"/>
              </a:rPr>
              <a:t>đàn ch</a:t>
            </a:r>
            <a:r>
              <a:rPr lang="en-US" sz="3609">
                <a:solidFill>
                  <a:srgbClr val="FF0000"/>
                </a:solidFill>
                <a:latin typeface="+mj-lt"/>
                <a:ea typeface="Arial-Rounded" pitchFamily="34" charset="0"/>
                <a:cs typeface="Arial-Rounded" pitchFamily="34" charset="0"/>
              </a:rPr>
              <a:t>im		</a:t>
            </a:r>
            <a:r>
              <a:rPr lang="en-US" sz="3609">
                <a:solidFill>
                  <a:schemeClr val="tx1"/>
                </a:solidFill>
                <a:latin typeface="+mj-lt"/>
                <a:ea typeface="Arial-Rounded" pitchFamily="34" charset="0"/>
                <a:cs typeface="Arial-Rounded" pitchFamily="34" charset="0"/>
              </a:rPr>
              <a:t>quả hồng x</a:t>
            </a:r>
            <a:r>
              <a:rPr lang="en-US" sz="3609">
                <a:solidFill>
                  <a:srgbClr val="FF0000"/>
                </a:solidFill>
                <a:latin typeface="+mj-lt"/>
                <a:ea typeface="Arial-Rounded" pitchFamily="34" charset="0"/>
                <a:cs typeface="Arial-Rounded" pitchFamily="34" charset="0"/>
              </a:rPr>
              <a:t>iêm</a:t>
            </a:r>
          </a:p>
        </p:txBody>
      </p:sp>
      <p:sp>
        <p:nvSpPr>
          <p:cNvPr id="27" name="Rounded Rectangle 15">
            <a:extLst>
              <a:ext uri="{FF2B5EF4-FFF2-40B4-BE49-F238E27FC236}">
                <a16:creationId xmlns:a16="http://schemas.microsoft.com/office/drawing/2014/main" id="{4EF69E29-2D7F-447C-9E0B-9337939BA2E5}"/>
              </a:ext>
            </a:extLst>
          </p:cNvPr>
          <p:cNvSpPr/>
          <p:nvPr/>
        </p:nvSpPr>
        <p:spPr>
          <a:xfrm>
            <a:off x="3777970" y="2891676"/>
            <a:ext cx="705881" cy="690102"/>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latin typeface="+mj-lt"/>
            </a:endParaRPr>
          </a:p>
        </p:txBody>
      </p:sp>
      <p:sp>
        <p:nvSpPr>
          <p:cNvPr id="31" name="Rounded Rectangle 15">
            <a:extLst>
              <a:ext uri="{FF2B5EF4-FFF2-40B4-BE49-F238E27FC236}">
                <a16:creationId xmlns:a16="http://schemas.microsoft.com/office/drawing/2014/main" id="{FC1604F0-D87E-4C5B-B245-0F88AAC9A59A}"/>
              </a:ext>
            </a:extLst>
          </p:cNvPr>
          <p:cNvSpPr/>
          <p:nvPr/>
        </p:nvSpPr>
        <p:spPr>
          <a:xfrm>
            <a:off x="8357616" y="2853581"/>
            <a:ext cx="705881" cy="690951"/>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latin typeface="+mj-lt"/>
            </a:endParaRPr>
          </a:p>
        </p:txBody>
      </p:sp>
      <p:sp>
        <p:nvSpPr>
          <p:cNvPr id="32" name="TextBox 31">
            <a:extLst>
              <a:ext uri="{FF2B5EF4-FFF2-40B4-BE49-F238E27FC236}">
                <a16:creationId xmlns:a16="http://schemas.microsoft.com/office/drawing/2014/main" id="{F222E223-3201-46AF-9820-56DAD257996C}"/>
              </a:ext>
            </a:extLst>
          </p:cNvPr>
          <p:cNvSpPr txBox="1"/>
          <p:nvPr/>
        </p:nvSpPr>
        <p:spPr>
          <a:xfrm>
            <a:off x="7101789" y="3782484"/>
            <a:ext cx="1474278" cy="462810"/>
          </a:xfrm>
          <a:prstGeom prst="rect">
            <a:avLst/>
          </a:prstGeom>
          <a:noFill/>
        </p:spPr>
        <p:txBody>
          <a:bodyPr wrap="square" rtlCol="0">
            <a:spAutoFit/>
          </a:bodyPr>
          <a:lstStyle/>
          <a:p>
            <a:pPr algn="just" defTabSz="1222188">
              <a:spcBef>
                <a:spcPts val="1203"/>
              </a:spcBef>
              <a:spcAft>
                <a:spcPts val="1203"/>
              </a:spcAft>
              <a:defRPr/>
            </a:pPr>
            <a:r>
              <a:rPr lang="vi-VN" sz="2406">
                <a:solidFill>
                  <a:schemeClr val="tx1"/>
                </a:solidFill>
                <a:latin typeface="+mj-lt"/>
                <a:ea typeface="Arial-Rounded" panose="020B0500000000000000" pitchFamily="34" charset="0"/>
                <a:cs typeface="Times New Roman" panose="02020603050405020304" pitchFamily="18" charset="0"/>
              </a:rPr>
              <a:t>⸝</a:t>
            </a:r>
            <a:endParaRPr lang="vi-VN" sz="2406" dirty="0">
              <a:solidFill>
                <a:schemeClr val="tx1"/>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F1A9F538-D391-4846-8EE8-5992529B15D5}"/>
              </a:ext>
            </a:extLst>
          </p:cNvPr>
          <p:cNvSpPr txBox="1"/>
          <p:nvPr/>
        </p:nvSpPr>
        <p:spPr>
          <a:xfrm>
            <a:off x="2256288" y="3819730"/>
            <a:ext cx="9446807" cy="927741"/>
          </a:xfrm>
          <a:prstGeom prst="rect">
            <a:avLst/>
          </a:prstGeom>
          <a:noFill/>
        </p:spPr>
        <p:txBody>
          <a:bodyPr wrap="square" rtlCol="0">
            <a:spAutoFit/>
          </a:bodyPr>
          <a:lstStyle/>
          <a:p>
            <a:pPr lvl="2" algn="just">
              <a:lnSpc>
                <a:spcPct val="150000"/>
              </a:lnSpc>
            </a:pPr>
            <a:r>
              <a:rPr lang="en-US" sz="3609">
                <a:solidFill>
                  <a:srgbClr val="002060"/>
                </a:solidFill>
                <a:latin typeface="+mj-lt"/>
                <a:ea typeface="Arial-Rounded" pitchFamily="34" charset="0"/>
                <a:cs typeface="Arial-Rounded" pitchFamily="34" charset="0"/>
              </a:rPr>
              <a:t>đứng ngh</a:t>
            </a:r>
            <a:r>
              <a:rPr lang="en-US" sz="3609">
                <a:solidFill>
                  <a:srgbClr val="FF0000"/>
                </a:solidFill>
                <a:latin typeface="+mj-lt"/>
                <a:ea typeface="Arial-Rounded" pitchFamily="34" charset="0"/>
                <a:cs typeface="Arial-Rounded" pitchFamily="34" charset="0"/>
              </a:rPr>
              <a:t>iêm 	</a:t>
            </a:r>
            <a:r>
              <a:rPr lang="en-US" sz="3609">
                <a:solidFill>
                  <a:schemeClr val="tx1"/>
                </a:solidFill>
                <a:latin typeface="+mj-lt"/>
                <a:ea typeface="Arial-Rounded" pitchFamily="34" charset="0"/>
                <a:cs typeface="Arial-Rounded" pitchFamily="34" charset="0"/>
              </a:rPr>
              <a:t>màu t</a:t>
            </a:r>
            <a:r>
              <a:rPr lang="en-US" sz="3609">
                <a:solidFill>
                  <a:srgbClr val="FF0000"/>
                </a:solidFill>
                <a:latin typeface="+mj-lt"/>
                <a:ea typeface="Arial-Rounded" pitchFamily="34" charset="0"/>
                <a:cs typeface="Arial-Rounded" pitchFamily="34" charset="0"/>
              </a:rPr>
              <a:t>im</a:t>
            </a:r>
          </a:p>
        </p:txBody>
      </p:sp>
      <p:sp>
        <p:nvSpPr>
          <p:cNvPr id="19" name="Rounded Rectangle 15">
            <a:extLst>
              <a:ext uri="{FF2B5EF4-FFF2-40B4-BE49-F238E27FC236}">
                <a16:creationId xmlns:a16="http://schemas.microsoft.com/office/drawing/2014/main" id="{1237A8F8-E322-438C-8863-106AFAD2FDDA}"/>
              </a:ext>
            </a:extLst>
          </p:cNvPr>
          <p:cNvSpPr/>
          <p:nvPr/>
        </p:nvSpPr>
        <p:spPr>
          <a:xfrm>
            <a:off x="4326098" y="3986848"/>
            <a:ext cx="705881" cy="690102"/>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latin typeface="+mj-lt"/>
            </a:endParaRPr>
          </a:p>
        </p:txBody>
      </p:sp>
      <p:sp>
        <p:nvSpPr>
          <p:cNvPr id="20" name="Rounded Rectangle 15">
            <a:extLst>
              <a:ext uri="{FF2B5EF4-FFF2-40B4-BE49-F238E27FC236}">
                <a16:creationId xmlns:a16="http://schemas.microsoft.com/office/drawing/2014/main" id="{5AFDC124-5C4A-45CE-80F1-9AF915307C24}"/>
              </a:ext>
            </a:extLst>
          </p:cNvPr>
          <p:cNvSpPr/>
          <p:nvPr/>
        </p:nvSpPr>
        <p:spPr>
          <a:xfrm>
            <a:off x="7160920" y="4098816"/>
            <a:ext cx="705881" cy="690102"/>
          </a:xfrm>
          <a:prstGeom prst="round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latin typeface="+mj-lt"/>
            </a:endParaRPr>
          </a:p>
        </p:txBody>
      </p:sp>
    </p:spTree>
    <p:extLst>
      <p:ext uri="{BB962C8B-B14F-4D97-AF65-F5344CB8AC3E}">
        <p14:creationId xmlns:p14="http://schemas.microsoft.com/office/powerpoint/2010/main" val="2988581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
                                        <p:tgtEl>
                                          <p:spTgt spid="27"/>
                                        </p:tgtEl>
                                        <p:attrNameLst>
                                          <p:attrName>ppt_x</p:attrName>
                                        </p:attrNameLst>
                                      </p:cBhvr>
                                      <p:tavLst>
                                        <p:tav tm="0">
                                          <p:val>
                                            <p:strVal val="ppt_x"/>
                                          </p:val>
                                        </p:tav>
                                        <p:tav tm="100000">
                                          <p:val>
                                            <p:strVal val="ppt_x"/>
                                          </p:val>
                                        </p:tav>
                                      </p:tavLst>
                                    </p:anim>
                                    <p:anim calcmode="lin" valueType="num">
                                      <p:cBhvr additive="base">
                                        <p:cTn id="7" dur="10"/>
                                        <p:tgtEl>
                                          <p:spTgt spid="27"/>
                                        </p:tgtEl>
                                        <p:attrNameLst>
                                          <p:attrName>ppt_y</p:attrName>
                                        </p:attrNameLst>
                                      </p:cBhvr>
                                      <p:tavLst>
                                        <p:tav tm="0">
                                          <p:val>
                                            <p:strVal val="ppt_y"/>
                                          </p:val>
                                        </p:tav>
                                        <p:tav tm="100000">
                                          <p:val>
                                            <p:strVal val="1+ppt_h/2"/>
                                          </p:val>
                                        </p:tav>
                                      </p:tavLst>
                                    </p:anim>
                                    <p:set>
                                      <p:cBhvr>
                                        <p:cTn id="8" dur="1" fill="hold">
                                          <p:stCondLst>
                                            <p:cond delay="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10"/>
                                        <p:tgtEl>
                                          <p:spTgt spid="31"/>
                                        </p:tgtEl>
                                        <p:attrNameLst>
                                          <p:attrName>ppt_x</p:attrName>
                                        </p:attrNameLst>
                                      </p:cBhvr>
                                      <p:tavLst>
                                        <p:tav tm="0">
                                          <p:val>
                                            <p:strVal val="ppt_x"/>
                                          </p:val>
                                        </p:tav>
                                        <p:tav tm="100000">
                                          <p:val>
                                            <p:strVal val="ppt_x"/>
                                          </p:val>
                                        </p:tav>
                                      </p:tavLst>
                                    </p:anim>
                                    <p:anim calcmode="lin" valueType="num">
                                      <p:cBhvr additive="base">
                                        <p:cTn id="14" dur="10"/>
                                        <p:tgtEl>
                                          <p:spTgt spid="31"/>
                                        </p:tgtEl>
                                        <p:attrNameLst>
                                          <p:attrName>ppt_y</p:attrName>
                                        </p:attrNameLst>
                                      </p:cBhvr>
                                      <p:tavLst>
                                        <p:tav tm="0">
                                          <p:val>
                                            <p:strVal val="ppt_y"/>
                                          </p:val>
                                        </p:tav>
                                        <p:tav tm="100000">
                                          <p:val>
                                            <p:strVal val="1+ppt_h/2"/>
                                          </p:val>
                                        </p:tav>
                                      </p:tavLst>
                                    </p:anim>
                                    <p:set>
                                      <p:cBhvr>
                                        <p:cTn id="15" dur="1" fill="hold">
                                          <p:stCondLst>
                                            <p:cond delay="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10"/>
                                        <p:tgtEl>
                                          <p:spTgt spid="19"/>
                                        </p:tgtEl>
                                        <p:attrNameLst>
                                          <p:attrName>ppt_x</p:attrName>
                                        </p:attrNameLst>
                                      </p:cBhvr>
                                      <p:tavLst>
                                        <p:tav tm="0">
                                          <p:val>
                                            <p:strVal val="ppt_x"/>
                                          </p:val>
                                        </p:tav>
                                        <p:tav tm="100000">
                                          <p:val>
                                            <p:strVal val="ppt_x"/>
                                          </p:val>
                                        </p:tav>
                                      </p:tavLst>
                                    </p:anim>
                                    <p:anim calcmode="lin" valueType="num">
                                      <p:cBhvr additive="base">
                                        <p:cTn id="21" dur="10"/>
                                        <p:tgtEl>
                                          <p:spTgt spid="19"/>
                                        </p:tgtEl>
                                        <p:attrNameLst>
                                          <p:attrName>ppt_y</p:attrName>
                                        </p:attrNameLst>
                                      </p:cBhvr>
                                      <p:tavLst>
                                        <p:tav tm="0">
                                          <p:val>
                                            <p:strVal val="ppt_y"/>
                                          </p:val>
                                        </p:tav>
                                        <p:tav tm="100000">
                                          <p:val>
                                            <p:strVal val="1+ppt_h/2"/>
                                          </p:val>
                                        </p:tav>
                                      </p:tavLst>
                                    </p:anim>
                                    <p:set>
                                      <p:cBhvr>
                                        <p:cTn id="22" dur="1" fill="hold">
                                          <p:stCondLst>
                                            <p:cond delay="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10"/>
                                        <p:tgtEl>
                                          <p:spTgt spid="20"/>
                                        </p:tgtEl>
                                        <p:attrNameLst>
                                          <p:attrName>ppt_x</p:attrName>
                                        </p:attrNameLst>
                                      </p:cBhvr>
                                      <p:tavLst>
                                        <p:tav tm="0">
                                          <p:val>
                                            <p:strVal val="ppt_x"/>
                                          </p:val>
                                        </p:tav>
                                        <p:tav tm="100000">
                                          <p:val>
                                            <p:strVal val="ppt_x"/>
                                          </p:val>
                                        </p:tav>
                                      </p:tavLst>
                                    </p:anim>
                                    <p:anim calcmode="lin" valueType="num">
                                      <p:cBhvr additive="base">
                                        <p:cTn id="28" dur="10"/>
                                        <p:tgtEl>
                                          <p:spTgt spid="20"/>
                                        </p:tgtEl>
                                        <p:attrNameLst>
                                          <p:attrName>ppt_y</p:attrName>
                                        </p:attrNameLst>
                                      </p:cBhvr>
                                      <p:tavLst>
                                        <p:tav tm="0">
                                          <p:val>
                                            <p:strVal val="ppt_y"/>
                                          </p:val>
                                        </p:tav>
                                        <p:tav tm="100000">
                                          <p:val>
                                            <p:strVal val="1+ppt_h/2"/>
                                          </p:val>
                                        </p:tav>
                                      </p:tavLst>
                                    </p:anim>
                                    <p:set>
                                      <p:cBhvr>
                                        <p:cTn id="29" dur="1" fill="hold">
                                          <p:stCondLst>
                                            <p:cond delay="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7" grpId="0" animBg="1"/>
      <p:bldP spid="31"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50" name="Picture 2" descr="9 lợi ích của hồng xiêm cực tốt cho sức khỏe không nên bỏ qua">
            <a:extLst>
              <a:ext uri="{FF2B5EF4-FFF2-40B4-BE49-F238E27FC236}">
                <a16:creationId xmlns:a16="http://schemas.microsoft.com/office/drawing/2014/main" id="{C7E8D296-EC37-4A5B-816D-C1A7E95E6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04" y="1213719"/>
            <a:ext cx="6111119" cy="45833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9 lợi ích của hồng xiêm cực tốt cho sức khỏe không nên bỏ qua - BlogAnChoi">
            <a:extLst>
              <a:ext uri="{FF2B5EF4-FFF2-40B4-BE49-F238E27FC236}">
                <a16:creationId xmlns:a16="http://schemas.microsoft.com/office/drawing/2014/main" id="{B3CCE397-2DBC-44B6-9644-54E4819FB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723" y="1957915"/>
            <a:ext cx="5118858" cy="3839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7A32AE-4EE3-48FD-B7DE-525B16133E39}"/>
              </a:ext>
            </a:extLst>
          </p:cNvPr>
          <p:cNvSpPr txBox="1"/>
          <p:nvPr/>
        </p:nvSpPr>
        <p:spPr>
          <a:xfrm>
            <a:off x="3575164" y="311185"/>
            <a:ext cx="6093585" cy="833058"/>
          </a:xfrm>
          <a:prstGeom prst="rect">
            <a:avLst/>
          </a:prstGeom>
          <a:noFill/>
        </p:spPr>
        <p:txBody>
          <a:bodyPr wrap="square">
            <a:spAutoFit/>
          </a:bodyPr>
          <a:lstStyle/>
          <a:p>
            <a:r>
              <a:rPr lang="en-US" sz="4812">
                <a:solidFill>
                  <a:schemeClr val="tx1"/>
                </a:solidFill>
                <a:latin typeface="+mj-lt"/>
                <a:ea typeface="Arial-Rounded" pitchFamily="34" charset="0"/>
                <a:cs typeface="Arial-Rounded" pitchFamily="34" charset="0"/>
              </a:rPr>
              <a:t>quả hồng xiêm</a:t>
            </a:r>
            <a:endParaRPr lang="en-US" sz="4411">
              <a:solidFill>
                <a:schemeClr val="tx1"/>
              </a:solidFill>
            </a:endParaRPr>
          </a:p>
        </p:txBody>
      </p:sp>
    </p:spTree>
    <p:extLst>
      <p:ext uri="{BB962C8B-B14F-4D97-AF65-F5344CB8AC3E}">
        <p14:creationId xmlns:p14="http://schemas.microsoft.com/office/powerpoint/2010/main" val="7349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02FB-E141-459E-964A-91AE10507426}"/>
              </a:ext>
            </a:extLst>
          </p:cNvPr>
          <p:cNvSpPr>
            <a:spLocks noGrp="1"/>
          </p:cNvSpPr>
          <p:nvPr>
            <p:ph type="title"/>
          </p:nvPr>
        </p:nvSpPr>
        <p:spPr/>
        <p:txBody>
          <a:bodyPr/>
          <a:lstStyle/>
          <a:p>
            <a:endParaRPr lang="en-US"/>
          </a:p>
        </p:txBody>
      </p:sp>
      <p:pic>
        <p:nvPicPr>
          <p:cNvPr id="3074" name="Picture 2" descr="Xem các chiến sĩ tập nghi lễ nghiêm trang giữa trời nắng nóng | VOV.VN">
            <a:extLst>
              <a:ext uri="{FF2B5EF4-FFF2-40B4-BE49-F238E27FC236}">
                <a16:creationId xmlns:a16="http://schemas.microsoft.com/office/drawing/2014/main" id="{B3880173-10F4-4622-AAAF-F10AFDEAB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606" y="747543"/>
            <a:ext cx="3603709" cy="54414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112DB5-B4E6-4206-8F98-D5FFD387937F}"/>
              </a:ext>
            </a:extLst>
          </p:cNvPr>
          <p:cNvSpPr txBox="1"/>
          <p:nvPr/>
        </p:nvSpPr>
        <p:spPr>
          <a:xfrm>
            <a:off x="5943222" y="2665110"/>
            <a:ext cx="6093585" cy="925620"/>
          </a:xfrm>
          <a:prstGeom prst="rect">
            <a:avLst/>
          </a:prstGeom>
          <a:noFill/>
        </p:spPr>
        <p:txBody>
          <a:bodyPr wrap="square">
            <a:spAutoFit/>
          </a:bodyPr>
          <a:lstStyle/>
          <a:p>
            <a:r>
              <a:rPr lang="en-US" sz="5414">
                <a:solidFill>
                  <a:schemeClr val="tx1"/>
                </a:solidFill>
                <a:latin typeface="+mj-lt"/>
                <a:ea typeface="Arial-Rounded" pitchFamily="34" charset="0"/>
                <a:cs typeface="Arial-Rounded" pitchFamily="34" charset="0"/>
              </a:rPr>
              <a:t>đứng nghiêm </a:t>
            </a:r>
            <a:endParaRPr lang="en-US" sz="5414">
              <a:solidFill>
                <a:schemeClr val="tx1"/>
              </a:solidFill>
            </a:endParaRPr>
          </a:p>
        </p:txBody>
      </p:sp>
    </p:spTree>
    <p:extLst>
      <p:ext uri="{BB962C8B-B14F-4D97-AF65-F5344CB8AC3E}">
        <p14:creationId xmlns:p14="http://schemas.microsoft.com/office/powerpoint/2010/main" val="11954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 name="图片 81" descr="D:\资料\图层 2.png图层 2">
            <a:extLst>
              <a:ext uri="{FF2B5EF4-FFF2-40B4-BE49-F238E27FC236}">
                <a16:creationId xmlns:a16="http://schemas.microsoft.com/office/drawing/2014/main" id="{688ACA96-5938-448C-9783-99D06B6647AE}"/>
              </a:ext>
            </a:extLst>
          </p:cNvPr>
          <p:cNvPicPr>
            <a:picLocks noChangeAspect="1"/>
          </p:cNvPicPr>
          <p:nvPr/>
        </p:nvPicPr>
        <p:blipFill>
          <a:blip r:embed="rId2"/>
          <a:srcRect/>
          <a:stretch>
            <a:fillRect/>
          </a:stretch>
        </p:blipFill>
        <p:spPr>
          <a:xfrm>
            <a:off x="441361" y="65036"/>
            <a:ext cx="11370100" cy="6105796"/>
          </a:xfrm>
          <a:prstGeom prst="rect">
            <a:avLst/>
          </a:prstGeom>
        </p:spPr>
      </p:pic>
      <p:grpSp>
        <p:nvGrpSpPr>
          <p:cNvPr id="54" name="组合 37">
            <a:extLst>
              <a:ext uri="{FF2B5EF4-FFF2-40B4-BE49-F238E27FC236}">
                <a16:creationId xmlns:a16="http://schemas.microsoft.com/office/drawing/2014/main" id="{B7CE70B8-E31D-4870-B78F-082C0EB506AD}"/>
              </a:ext>
            </a:extLst>
          </p:cNvPr>
          <p:cNvGrpSpPr/>
          <p:nvPr/>
        </p:nvGrpSpPr>
        <p:grpSpPr>
          <a:xfrm>
            <a:off x="3983543" y="3469082"/>
            <a:ext cx="1017267" cy="189247"/>
            <a:chOff x="11167" y="8133"/>
            <a:chExt cx="1704" cy="298"/>
          </a:xfrm>
        </p:grpSpPr>
        <p:sp>
          <p:nvSpPr>
            <p:cNvPr id="55" name="椭圆 17">
              <a:extLst>
                <a:ext uri="{FF2B5EF4-FFF2-40B4-BE49-F238E27FC236}">
                  <a16:creationId xmlns:a16="http://schemas.microsoft.com/office/drawing/2014/main" id="{3A9F472C-0B4F-45A4-A42B-57852FFAE340}"/>
                </a:ext>
              </a:extLst>
            </p:cNvPr>
            <p:cNvSpPr/>
            <p:nvPr/>
          </p:nvSpPr>
          <p:spPr>
            <a:xfrm>
              <a:off x="11167"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sp>
          <p:nvSpPr>
            <p:cNvPr id="56" name="椭圆 18">
              <a:extLst>
                <a:ext uri="{FF2B5EF4-FFF2-40B4-BE49-F238E27FC236}">
                  <a16:creationId xmlns:a16="http://schemas.microsoft.com/office/drawing/2014/main" id="{537E6088-DD5C-43FD-8CAE-EE2AF7F74F3E}"/>
                </a:ext>
              </a:extLst>
            </p:cNvPr>
            <p:cNvSpPr/>
            <p:nvPr/>
          </p:nvSpPr>
          <p:spPr>
            <a:xfrm>
              <a:off x="11834"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sp>
          <p:nvSpPr>
            <p:cNvPr id="57" name="椭圆 19">
              <a:extLst>
                <a:ext uri="{FF2B5EF4-FFF2-40B4-BE49-F238E27FC236}">
                  <a16:creationId xmlns:a16="http://schemas.microsoft.com/office/drawing/2014/main" id="{2B85E825-08ED-4218-BD8E-BDFEA0DA046D}"/>
                </a:ext>
              </a:extLst>
            </p:cNvPr>
            <p:cNvSpPr/>
            <p:nvPr/>
          </p:nvSpPr>
          <p:spPr>
            <a:xfrm>
              <a:off x="12573" y="8133"/>
              <a:ext cx="299" cy="299"/>
            </a:xfrm>
            <a:prstGeom prst="ellipse">
              <a:avLst/>
            </a:prstGeom>
            <a:solidFill>
              <a:srgbClr val="F4E418"/>
            </a:solidFill>
            <a:ln w="25400">
              <a:solidFill>
                <a:srgbClr val="003849"/>
              </a:solidFill>
            </a:ln>
          </p:spPr>
          <p:txBody>
            <a:bodyPr anchor="ctr"/>
            <a:lstStyle/>
            <a:p>
              <a:pPr algn="ctr" defTabSz="914394">
                <a:defRPr/>
              </a:pPr>
              <a:endParaRPr lang="zh-CN" altLang="en-US" sz="2400">
                <a:cs typeface="+mn-ea"/>
                <a:sym typeface="+mn-lt"/>
              </a:endParaRPr>
            </a:p>
          </p:txBody>
        </p:sp>
      </p:grpSp>
      <p:grpSp>
        <p:nvGrpSpPr>
          <p:cNvPr id="58" name="组合 64">
            <a:extLst>
              <a:ext uri="{FF2B5EF4-FFF2-40B4-BE49-F238E27FC236}">
                <a16:creationId xmlns:a16="http://schemas.microsoft.com/office/drawing/2014/main" id="{EDF6FF5B-7826-4518-ADE2-F64A3B69F6E2}"/>
              </a:ext>
            </a:extLst>
          </p:cNvPr>
          <p:cNvGrpSpPr/>
          <p:nvPr/>
        </p:nvGrpSpPr>
        <p:grpSpPr>
          <a:xfrm>
            <a:off x="907604" y="49566"/>
            <a:ext cx="9170921" cy="6032423"/>
            <a:chOff x="1556" y="392"/>
            <a:chExt cx="15362" cy="9499"/>
          </a:xfrm>
        </p:grpSpPr>
        <p:grpSp>
          <p:nvGrpSpPr>
            <p:cNvPr id="59" name="组合 65">
              <a:extLst>
                <a:ext uri="{FF2B5EF4-FFF2-40B4-BE49-F238E27FC236}">
                  <a16:creationId xmlns:a16="http://schemas.microsoft.com/office/drawing/2014/main" id="{6AD099C9-9A22-477B-9457-F94D71B368EE}"/>
                </a:ext>
              </a:extLst>
            </p:cNvPr>
            <p:cNvGrpSpPr/>
            <p:nvPr/>
          </p:nvGrpSpPr>
          <p:grpSpPr>
            <a:xfrm>
              <a:off x="1556" y="431"/>
              <a:ext cx="15362" cy="8286"/>
              <a:chOff x="2107" y="864"/>
              <a:chExt cx="15362" cy="8286"/>
            </a:xfrm>
          </p:grpSpPr>
          <p:pic>
            <p:nvPicPr>
              <p:cNvPr id="62" name="图形 8">
                <a:extLst>
                  <a:ext uri="{FF2B5EF4-FFF2-40B4-BE49-F238E27FC236}">
                    <a16:creationId xmlns:a16="http://schemas.microsoft.com/office/drawing/2014/main" id="{9C999AF6-890D-4BEA-960A-EE2DF3383B26}"/>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2400" y="2456"/>
                <a:ext cx="1010" cy="1250"/>
              </a:xfrm>
              <a:prstGeom prst="rect">
                <a:avLst/>
              </a:prstGeom>
            </p:spPr>
          </p:pic>
          <p:pic>
            <p:nvPicPr>
              <p:cNvPr id="63" name="图形 9">
                <a:extLst>
                  <a:ext uri="{FF2B5EF4-FFF2-40B4-BE49-F238E27FC236}">
                    <a16:creationId xmlns:a16="http://schemas.microsoft.com/office/drawing/2014/main" id="{4D7E2DCA-2BBB-4BEF-BC7F-6BEBA5C25AB7}"/>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16578" y="4855"/>
                <a:ext cx="891" cy="1103"/>
              </a:xfrm>
              <a:prstGeom prst="rect">
                <a:avLst/>
              </a:prstGeom>
            </p:spPr>
          </p:pic>
          <p:pic>
            <p:nvPicPr>
              <p:cNvPr id="64" name="图形 10">
                <a:extLst>
                  <a:ext uri="{FF2B5EF4-FFF2-40B4-BE49-F238E27FC236}">
                    <a16:creationId xmlns:a16="http://schemas.microsoft.com/office/drawing/2014/main" id="{317B7076-F372-4FE2-9740-582B722CB06B}"/>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2596" y="7609"/>
                <a:ext cx="1245" cy="1541"/>
              </a:xfrm>
              <a:prstGeom prst="rect">
                <a:avLst/>
              </a:prstGeom>
            </p:spPr>
          </p:pic>
          <p:pic>
            <p:nvPicPr>
              <p:cNvPr id="65" name="图形 15">
                <a:extLst>
                  <a:ext uri="{FF2B5EF4-FFF2-40B4-BE49-F238E27FC236}">
                    <a16:creationId xmlns:a16="http://schemas.microsoft.com/office/drawing/2014/main" id="{8F30E665-5461-4490-88D9-E847E85A5992}"/>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66" name="图形 16">
                <a:extLst>
                  <a:ext uri="{FF2B5EF4-FFF2-40B4-BE49-F238E27FC236}">
                    <a16:creationId xmlns:a16="http://schemas.microsoft.com/office/drawing/2014/main" id="{876B4A35-E5EA-45DA-8302-BD987BCD636F}"/>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60" name="图形 10">
              <a:extLst>
                <a:ext uri="{FF2B5EF4-FFF2-40B4-BE49-F238E27FC236}">
                  <a16:creationId xmlns:a16="http://schemas.microsoft.com/office/drawing/2014/main" id="{7F1B7801-000D-426A-B997-0B85121C5D38}"/>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3842" y="392"/>
              <a:ext cx="1245" cy="1541"/>
            </a:xfrm>
            <a:prstGeom prst="rect">
              <a:avLst/>
            </a:prstGeom>
          </p:spPr>
        </p:pic>
        <p:pic>
          <p:nvPicPr>
            <p:cNvPr id="61" name="图形 10">
              <a:extLst>
                <a:ext uri="{FF2B5EF4-FFF2-40B4-BE49-F238E27FC236}">
                  <a16:creationId xmlns:a16="http://schemas.microsoft.com/office/drawing/2014/main" id="{4796C067-7D46-4547-8D3A-257990FAD13A}"/>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4580" y="8350"/>
              <a:ext cx="1245" cy="1541"/>
            </a:xfrm>
            <a:prstGeom prst="rect">
              <a:avLst/>
            </a:prstGeom>
          </p:spPr>
        </p:pic>
      </p:grpSp>
      <p:pic>
        <p:nvPicPr>
          <p:cNvPr id="67" name="图片 174" descr="D:\资料\图片3.png图片3">
            <a:extLst>
              <a:ext uri="{FF2B5EF4-FFF2-40B4-BE49-F238E27FC236}">
                <a16:creationId xmlns:a16="http://schemas.microsoft.com/office/drawing/2014/main" id="{F0D73A43-533B-4B4E-8C0A-D72B7E966A84}"/>
              </a:ext>
            </a:extLst>
          </p:cNvPr>
          <p:cNvPicPr>
            <a:picLocks noChangeAspect="1"/>
          </p:cNvPicPr>
          <p:nvPr/>
        </p:nvPicPr>
        <p:blipFill>
          <a:blip r:embed="rId8"/>
          <a:srcRect/>
          <a:stretch>
            <a:fillRect/>
          </a:stretch>
        </p:blipFill>
        <p:spPr>
          <a:xfrm>
            <a:off x="6531987" y="218935"/>
            <a:ext cx="3584536" cy="5480303"/>
          </a:xfrm>
          <a:prstGeom prst="rect">
            <a:avLst/>
          </a:prstGeom>
        </p:spPr>
      </p:pic>
      <p:pic>
        <p:nvPicPr>
          <p:cNvPr id="68" name="Hình ảnh 74">
            <a:extLst>
              <a:ext uri="{FF2B5EF4-FFF2-40B4-BE49-F238E27FC236}">
                <a16:creationId xmlns:a16="http://schemas.microsoft.com/office/drawing/2014/main" id="{5FE409E5-E2A1-4049-A491-E267D20BE299}"/>
              </a:ext>
            </a:extLst>
          </p:cNvPr>
          <p:cNvPicPr>
            <a:picLocks noChangeAspect="1"/>
          </p:cNvPicPr>
          <p:nvPr/>
        </p:nvPicPr>
        <p:blipFill>
          <a:blip r:embed="rId9"/>
          <a:stretch>
            <a:fillRect/>
          </a:stretch>
        </p:blipFill>
        <p:spPr>
          <a:xfrm>
            <a:off x="1379292" y="949260"/>
            <a:ext cx="5722608" cy="3051856"/>
          </a:xfrm>
          <a:prstGeom prst="rect">
            <a:avLst/>
          </a:prstGeom>
        </p:spPr>
      </p:pic>
    </p:spTree>
    <p:extLst>
      <p:ext uri="{BB962C8B-B14F-4D97-AF65-F5344CB8AC3E}">
        <p14:creationId xmlns:p14="http://schemas.microsoft.com/office/powerpoint/2010/main" val="155888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3"/>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inVertical)">
                                      <p:cBhvr>
                                        <p:cTn id="2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ình ảnh có liên quan">
            <a:extLst>
              <a:ext uri="{FF2B5EF4-FFF2-40B4-BE49-F238E27FC236}">
                <a16:creationId xmlns:a16="http://schemas.microsoft.com/office/drawing/2014/main" id="{F038A8DD-2620-4D59-9C56-8C8887BB3F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85"/>
          <a:stretch/>
        </p:blipFill>
        <p:spPr bwMode="auto">
          <a:xfrm>
            <a:off x="-21345" y="-58993"/>
            <a:ext cx="12234690" cy="73113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7E35F9-EB69-4AA2-AEFF-B0F1DAFD1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20127" y="3077932"/>
            <a:ext cx="1341799" cy="1412776"/>
          </a:xfrm>
          <a:prstGeom prst="rect">
            <a:avLst/>
          </a:prstGeom>
        </p:spPr>
      </p:pic>
      <p:pic>
        <p:nvPicPr>
          <p:cNvPr id="9" name="Picture 8">
            <a:extLst>
              <a:ext uri="{FF2B5EF4-FFF2-40B4-BE49-F238E27FC236}">
                <a16:creationId xmlns:a16="http://schemas.microsoft.com/office/drawing/2014/main" id="{22A15584-4420-4558-B75A-D88138847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512" y="363112"/>
            <a:ext cx="2336707" cy="3206817"/>
          </a:xfrm>
          <a:prstGeom prst="rect">
            <a:avLst/>
          </a:prstGeom>
        </p:spPr>
      </p:pic>
      <p:pic>
        <p:nvPicPr>
          <p:cNvPr id="10" name="Picture 9">
            <a:extLst>
              <a:ext uri="{FF2B5EF4-FFF2-40B4-BE49-F238E27FC236}">
                <a16:creationId xmlns:a16="http://schemas.microsoft.com/office/drawing/2014/main" id="{336D5AFC-AB39-466E-B8F8-287A7B455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655" y="1653496"/>
            <a:ext cx="1091717" cy="840813"/>
          </a:xfrm>
          <a:prstGeom prst="rect">
            <a:avLst/>
          </a:prstGeom>
        </p:spPr>
      </p:pic>
      <p:sp>
        <p:nvSpPr>
          <p:cNvPr id="11" name="TextBox 10">
            <a:extLst>
              <a:ext uri="{FF2B5EF4-FFF2-40B4-BE49-F238E27FC236}">
                <a16:creationId xmlns:a16="http://schemas.microsoft.com/office/drawing/2014/main" id="{7AB38086-9C71-4131-9CB8-A0D0C37C0148}"/>
              </a:ext>
            </a:extLst>
          </p:cNvPr>
          <p:cNvSpPr txBox="1"/>
          <p:nvPr/>
        </p:nvSpPr>
        <p:spPr>
          <a:xfrm>
            <a:off x="2057714" y="7471107"/>
            <a:ext cx="8188103" cy="1616765"/>
          </a:xfrm>
          <a:prstGeom prst="rect">
            <a:avLst/>
          </a:prstGeom>
          <a:noFill/>
        </p:spPr>
        <p:txBody>
          <a:bodyPr wrap="square" rtlCol="0">
            <a:prstTxWarp prst="textFadeLeft">
              <a:avLst>
                <a:gd name="adj" fmla="val 24242"/>
              </a:avLst>
            </a:prstTxWarp>
            <a:spAutoFit/>
          </a:bodyPr>
          <a:lstStyle/>
          <a:p>
            <a:pPr defTabSz="914394">
              <a:buClrTx/>
              <a:defRPr/>
            </a:pPr>
            <a:r>
              <a:rPr lang="en-US" sz="1799" b="1" kern="1200" dirty="0">
                <a:ln w="28575">
                  <a:solidFill>
                    <a:prstClr val="white"/>
                  </a:solidFill>
                  <a:prstDash val="solid"/>
                </a:ln>
                <a:solidFill>
                  <a:srgbClr val="FF0000"/>
                </a:solidFill>
                <a:effectLst>
                  <a:outerShdw blurRad="38100" dist="38100" dir="2700000" algn="tl">
                    <a:srgbClr val="000000">
                      <a:alpha val="43137"/>
                    </a:srgbClr>
                  </a:outerShdw>
                </a:effectLst>
                <a:latin typeface="Georgia" panose="02040502050405020303" pitchFamily="18" charset="0"/>
                <a:ea typeface="+mn-ea"/>
                <a:cs typeface="+mn-cs"/>
              </a:rPr>
              <a:t>Đi tìm PIKACHU</a:t>
            </a:r>
          </a:p>
        </p:txBody>
      </p:sp>
      <p:pic>
        <p:nvPicPr>
          <p:cNvPr id="12" name="Picture 11">
            <a:extLst>
              <a:ext uri="{FF2B5EF4-FFF2-40B4-BE49-F238E27FC236}">
                <a16:creationId xmlns:a16="http://schemas.microsoft.com/office/drawing/2014/main" id="{76E1359F-B9D1-4218-AF6A-C6BFFE72C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738" y="-58477"/>
            <a:ext cx="1787896" cy="1376993"/>
          </a:xfrm>
          <a:prstGeom prst="rect">
            <a:avLst/>
          </a:prstGeom>
        </p:spPr>
      </p:pic>
      <p:pic>
        <p:nvPicPr>
          <p:cNvPr id="13" name="Picture 12">
            <a:extLst>
              <a:ext uri="{FF2B5EF4-FFF2-40B4-BE49-F238E27FC236}">
                <a16:creationId xmlns:a16="http://schemas.microsoft.com/office/drawing/2014/main" id="{A0A5EA1C-5019-4B36-9B28-4902350B6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5520" y="4456149"/>
            <a:ext cx="600962" cy="824740"/>
          </a:xfrm>
          <a:prstGeom prst="rect">
            <a:avLst/>
          </a:prstGeom>
        </p:spPr>
      </p:pic>
      <p:pic>
        <p:nvPicPr>
          <p:cNvPr id="14" name="Picture 13">
            <a:extLst>
              <a:ext uri="{FF2B5EF4-FFF2-40B4-BE49-F238E27FC236}">
                <a16:creationId xmlns:a16="http://schemas.microsoft.com/office/drawing/2014/main" id="{FFC08A8A-751F-4E9E-928B-272E9512A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0319" y="4650024"/>
            <a:ext cx="1198342" cy="1261731"/>
          </a:xfrm>
          <a:prstGeom prst="rect">
            <a:avLst/>
          </a:prstGeom>
        </p:spPr>
      </p:pic>
      <p:pic>
        <p:nvPicPr>
          <p:cNvPr id="15" name="Picture 14">
            <a:extLst>
              <a:ext uri="{FF2B5EF4-FFF2-40B4-BE49-F238E27FC236}">
                <a16:creationId xmlns:a16="http://schemas.microsoft.com/office/drawing/2014/main" id="{75AAD933-000A-4471-AEB7-96653E9BF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45710" y="5088515"/>
            <a:ext cx="1271963" cy="1139467"/>
          </a:xfrm>
          <a:prstGeom prst="rect">
            <a:avLst/>
          </a:prstGeom>
        </p:spPr>
      </p:pic>
      <p:pic>
        <p:nvPicPr>
          <p:cNvPr id="16" name="Picture 15">
            <a:extLst>
              <a:ext uri="{FF2B5EF4-FFF2-40B4-BE49-F238E27FC236}">
                <a16:creationId xmlns:a16="http://schemas.microsoft.com/office/drawing/2014/main" id="{5C6CF83C-5975-43A6-A98F-19B4EF090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9706" y="1966520"/>
            <a:ext cx="920813" cy="824896"/>
          </a:xfrm>
          <a:prstGeom prst="rect">
            <a:avLst/>
          </a:prstGeom>
        </p:spPr>
      </p:pic>
      <p:pic>
        <p:nvPicPr>
          <p:cNvPr id="5" name="Picture 4">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997681" y="5130800"/>
            <a:ext cx="2523565" cy="1282743"/>
          </a:xfrm>
          <a:prstGeom prst="rect">
            <a:avLst/>
          </a:prstGeom>
        </p:spPr>
      </p:pic>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4625" y="-1254125"/>
            <a:ext cx="609600" cy="609600"/>
          </a:xfrm>
          <a:prstGeom prst="rect">
            <a:avLst/>
          </a:prstGeom>
        </p:spPr>
      </p:pic>
      <p:pic>
        <p:nvPicPr>
          <p:cNvPr id="2" name="Picture 1"/>
          <p:cNvPicPr>
            <a:picLocks noChangeAspect="1"/>
          </p:cNvPicPr>
          <p:nvPr/>
        </p:nvPicPr>
        <p:blipFill>
          <a:blip r:embed="rId14"/>
          <a:stretch>
            <a:fillRect/>
          </a:stretch>
        </p:blipFill>
        <p:spPr>
          <a:xfrm>
            <a:off x="2057715" y="2900775"/>
            <a:ext cx="8297375" cy="1682642"/>
          </a:xfrm>
          <a:prstGeom prst="rect">
            <a:avLst/>
          </a:prstGeom>
        </p:spPr>
      </p:pic>
    </p:spTree>
    <p:extLst>
      <p:ext uri="{BB962C8B-B14F-4D97-AF65-F5344CB8AC3E}">
        <p14:creationId xmlns:p14="http://schemas.microsoft.com/office/powerpoint/2010/main" val="38246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500"/>
                                        <p:tgtEl>
                                          <p:spTgt spid="11"/>
                                        </p:tgtEl>
                                      </p:cBhvr>
                                    </p:animEffect>
                                  </p:childTnLst>
                                </p:cTn>
                              </p:par>
                              <p:par>
                                <p:cTn id="14" presetID="1" presetClass="mediacall" presetSubtype="0" fill="hold" nodeType="withEffect">
                                  <p:stCondLst>
                                    <p:cond delay="0"/>
                                  </p:stCondLst>
                                  <p:childTnLst>
                                    <p:cmd type="call" cmd="playFrom(0.0)">
                                      <p:cBhvr>
                                        <p:cTn id="15" dur="180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16"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8" name="MsPham"/>
          <p:cNvSpPr/>
          <p:nvPr/>
        </p:nvSpPr>
        <p:spPr>
          <a:xfrm>
            <a:off x="781457" y="276121"/>
            <a:ext cx="10397692" cy="1066800"/>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sz="4400" b="1" kern="1200">
                <a:solidFill>
                  <a:srgbClr val="002060"/>
                </a:solidFill>
              </a:rPr>
              <a:t>Từ ngữ nào viết đúng chính tả?</a:t>
            </a:r>
            <a:endParaRPr lang="en-US" sz="4400" b="1" kern="1200" dirty="0">
              <a:solidFill>
                <a:srgbClr val="002060"/>
              </a:solidFill>
            </a:endParaRPr>
          </a:p>
        </p:txBody>
      </p:sp>
      <p:sp>
        <p:nvSpPr>
          <p:cNvPr id="2" name="Sai1MsPham"/>
          <p:cNvSpPr/>
          <p:nvPr/>
        </p:nvSpPr>
        <p:spPr>
          <a:xfrm>
            <a:off x="3345997" y="1773609"/>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dỗ giành</a:t>
            </a:r>
            <a:endParaRPr lang="en-US" altLang="en-US" sz="3200" b="1" kern="1200" dirty="0">
              <a:solidFill>
                <a:srgbClr val="002060"/>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7" y="6018444"/>
            <a:ext cx="1598805" cy="710580"/>
          </a:xfrm>
          <a:prstGeom prst="rect">
            <a:avLst/>
          </a:prstGeom>
        </p:spPr>
      </p:pic>
      <p:sp>
        <p:nvSpPr>
          <p:cNvPr id="23" name="Sai2MsPham"/>
          <p:cNvSpPr/>
          <p:nvPr/>
        </p:nvSpPr>
        <p:spPr>
          <a:xfrm>
            <a:off x="3345996" y="3228701"/>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tranh dành</a:t>
            </a:r>
            <a:endParaRPr lang="en-US" altLang="en-US" sz="3200" b="1" kern="1200" dirty="0">
              <a:solidFill>
                <a:srgbClr val="002060"/>
              </a:solidFill>
            </a:endParaRPr>
          </a:p>
        </p:txBody>
      </p:sp>
      <p:sp>
        <p:nvSpPr>
          <p:cNvPr id="24" name="DungMsPham"/>
          <p:cNvSpPr/>
          <p:nvPr/>
        </p:nvSpPr>
        <p:spPr>
          <a:xfrm>
            <a:off x="3359548" y="4743154"/>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tranh giành</a:t>
            </a:r>
            <a:endParaRPr lang="en-US" altLang="en-US" sz="3200" b="1" kern="1200"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232" y="1700842"/>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232" y="3245408"/>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46596" y="4032407"/>
            <a:ext cx="2070204" cy="1854557"/>
          </a:xfrm>
          <a:prstGeom prst="rect">
            <a:avLst/>
          </a:prstGeom>
        </p:spPr>
      </p:pic>
    </p:spTree>
    <p:extLst>
      <p:ext uri="{BB962C8B-B14F-4D97-AF65-F5344CB8AC3E}">
        <p14:creationId xmlns:p14="http://schemas.microsoft.com/office/powerpoint/2010/main" val="1813776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8" name="MsPham"/>
          <p:cNvSpPr/>
          <p:nvPr/>
        </p:nvSpPr>
        <p:spPr>
          <a:xfrm>
            <a:off x="781457" y="276121"/>
            <a:ext cx="10397692" cy="1066800"/>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sz="4400" b="1" kern="1200">
                <a:solidFill>
                  <a:srgbClr val="002060"/>
                </a:solidFill>
              </a:rPr>
              <a:t>Từ ngữ nào viết đúng chính tả?</a:t>
            </a:r>
            <a:endParaRPr lang="en-US" sz="4400" b="1" kern="1200" dirty="0">
              <a:solidFill>
                <a:srgbClr val="002060"/>
              </a:solidFill>
            </a:endParaRPr>
          </a:p>
        </p:txBody>
      </p:sp>
      <p:sp>
        <p:nvSpPr>
          <p:cNvPr id="2" name="Sai1MsPham"/>
          <p:cNvSpPr/>
          <p:nvPr/>
        </p:nvSpPr>
        <p:spPr>
          <a:xfrm>
            <a:off x="3756164" y="4774655"/>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chemeClr val="tx1"/>
                </a:solidFill>
              </a:rPr>
              <a:t>sầu riên</a:t>
            </a:r>
            <a:endParaRPr lang="en-US" altLang="en-US" sz="3200" b="1" kern="1200" dirty="0">
              <a:solidFill>
                <a:schemeClr val="tx1"/>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7" y="6018444"/>
            <a:ext cx="1598805" cy="710580"/>
          </a:xfrm>
          <a:prstGeom prst="rect">
            <a:avLst/>
          </a:prstGeom>
        </p:spPr>
      </p:pic>
      <p:sp>
        <p:nvSpPr>
          <p:cNvPr id="23" name="Sai2MsPham"/>
          <p:cNvSpPr/>
          <p:nvPr/>
        </p:nvSpPr>
        <p:spPr>
          <a:xfrm>
            <a:off x="3742612" y="3298301"/>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chemeClr val="tx1"/>
                </a:solidFill>
              </a:rPr>
              <a:t>xầu riêng</a:t>
            </a:r>
            <a:endParaRPr lang="en-US" altLang="en-US" sz="3200" b="1" kern="1200" dirty="0">
              <a:solidFill>
                <a:schemeClr val="tx1"/>
              </a:solidFill>
            </a:endParaRPr>
          </a:p>
        </p:txBody>
      </p:sp>
      <p:sp>
        <p:nvSpPr>
          <p:cNvPr id="24" name="DungMsPham"/>
          <p:cNvSpPr/>
          <p:nvPr/>
        </p:nvSpPr>
        <p:spPr>
          <a:xfrm>
            <a:off x="3727942" y="1842196"/>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chemeClr val="tx1"/>
                </a:solidFill>
              </a:rPr>
              <a:t>sầu riêng</a:t>
            </a:r>
            <a:endParaRPr lang="en-US" altLang="en-US" sz="3200" b="1" kern="1200" dirty="0">
              <a:solidFill>
                <a:schemeClr val="tx1"/>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9398" y="4701887"/>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848" y="3315008"/>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92840" y="1034191"/>
            <a:ext cx="2070204" cy="1854557"/>
          </a:xfrm>
          <a:prstGeom prst="rect">
            <a:avLst/>
          </a:prstGeom>
        </p:spPr>
      </p:pic>
    </p:spTree>
    <p:extLst>
      <p:ext uri="{BB962C8B-B14F-4D97-AF65-F5344CB8AC3E}">
        <p14:creationId xmlns:p14="http://schemas.microsoft.com/office/powerpoint/2010/main" val="3978332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8" name="MsPham"/>
          <p:cNvSpPr/>
          <p:nvPr/>
        </p:nvSpPr>
        <p:spPr>
          <a:xfrm>
            <a:off x="781457" y="276121"/>
            <a:ext cx="10397692" cy="1066800"/>
          </a:xfrm>
          <a:prstGeom prst="roundRect">
            <a:avLst>
              <a:gd name="adj" fmla="val 20505"/>
            </a:avLst>
          </a:prstGeom>
          <a:solidFill>
            <a:schemeClr val="accent3">
              <a:lumMod val="20000"/>
              <a:lumOff val="80000"/>
            </a:schemeClr>
          </a:solidFill>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sz="4400" b="1" kern="1200">
                <a:solidFill>
                  <a:srgbClr val="002060"/>
                </a:solidFill>
              </a:rPr>
              <a:t>Từ ngữ nào viết đúng chính tả?</a:t>
            </a:r>
            <a:endParaRPr lang="en-US" sz="4400" b="1" kern="1200" dirty="0">
              <a:solidFill>
                <a:srgbClr val="002060"/>
              </a:solidFill>
            </a:endParaRPr>
          </a:p>
        </p:txBody>
      </p:sp>
      <p:sp>
        <p:nvSpPr>
          <p:cNvPr id="2" name="Sai1MsPham"/>
          <p:cNvSpPr/>
          <p:nvPr/>
        </p:nvSpPr>
        <p:spPr>
          <a:xfrm>
            <a:off x="3269608" y="1886263"/>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thịp mời</a:t>
            </a:r>
            <a:endParaRPr lang="en-US" altLang="en-US" sz="3200" b="1" kern="1200" dirty="0">
              <a:solidFill>
                <a:srgbClr val="002060"/>
              </a:solidFill>
            </a:endParaRPr>
          </a:p>
        </p:txBody>
      </p:sp>
      <p:pic>
        <p:nvPicPr>
          <p:cNvPr id="15" name="Picture 14">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6477" y="6018444"/>
            <a:ext cx="1598805" cy="710580"/>
          </a:xfrm>
          <a:prstGeom prst="rect">
            <a:avLst/>
          </a:prstGeom>
        </p:spPr>
      </p:pic>
      <p:sp>
        <p:nvSpPr>
          <p:cNvPr id="23" name="Sai2MsPham"/>
          <p:cNvSpPr/>
          <p:nvPr/>
        </p:nvSpPr>
        <p:spPr>
          <a:xfrm>
            <a:off x="3269607" y="4812904"/>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nhân diệp</a:t>
            </a:r>
            <a:endParaRPr lang="en-US" altLang="en-US" sz="3200" b="1" kern="1200" dirty="0">
              <a:solidFill>
                <a:srgbClr val="002060"/>
              </a:solidFill>
            </a:endParaRPr>
          </a:p>
        </p:txBody>
      </p:sp>
      <p:sp>
        <p:nvSpPr>
          <p:cNvPr id="24" name="DungMsPham"/>
          <p:cNvSpPr/>
          <p:nvPr/>
        </p:nvSpPr>
        <p:spPr>
          <a:xfrm>
            <a:off x="3283159" y="3343872"/>
            <a:ext cx="5033181" cy="1066800"/>
          </a:xfrm>
          <a:prstGeom prst="roundRect">
            <a:avLst>
              <a:gd name="adj" fmla="val 20505"/>
            </a:avLst>
          </a:prstGeom>
          <a:solidFill>
            <a:schemeClr val="accent3">
              <a:lumMod val="20000"/>
              <a:lumOff val="80000"/>
            </a:schemeClr>
          </a:solidFill>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defTabSz="914394">
              <a:buClrTx/>
              <a:defRPr/>
            </a:pPr>
            <a:r>
              <a:rPr lang="en-US" altLang="en-US" sz="3200" b="1" kern="1200">
                <a:solidFill>
                  <a:srgbClr val="002060"/>
                </a:solidFill>
              </a:rPr>
              <a:t>thiệp mời</a:t>
            </a:r>
            <a:endParaRPr lang="en-US" altLang="en-US" sz="3200" b="1" kern="1200" dirty="0">
              <a:solidFill>
                <a:srgbClr val="00206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843" y="1813496"/>
            <a:ext cx="1080630" cy="115627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843" y="4829611"/>
            <a:ext cx="1080630" cy="1156274"/>
          </a:xfrm>
          <a:prstGeom prst="rect">
            <a:avLst/>
          </a:prstGeom>
        </p:spPr>
      </p:pic>
      <p:pic>
        <p:nvPicPr>
          <p:cNvPr id="16" name="PiMsPham"/>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70207" y="2633126"/>
            <a:ext cx="2070204" cy="1854557"/>
          </a:xfrm>
          <a:prstGeom prst="rect">
            <a:avLst/>
          </a:prstGeom>
        </p:spPr>
      </p:pic>
    </p:spTree>
    <p:extLst>
      <p:ext uri="{BB962C8B-B14F-4D97-AF65-F5344CB8AC3E}">
        <p14:creationId xmlns:p14="http://schemas.microsoft.com/office/powerpoint/2010/main" val="2396906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p:cNvPicPr>
            <a:picLocks noChangeAspect="1"/>
          </p:cNvPicPr>
          <p:nvPr/>
        </p:nvPicPr>
        <p:blipFill rotWithShape="1">
          <a:blip r:embed="rId6"/>
          <a:srcRect t="5183"/>
          <a:stretch/>
        </p:blipFill>
        <p:spPr>
          <a:xfrm>
            <a:off x="-24915" y="1"/>
            <a:ext cx="12241829" cy="725457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575916" y="-2642382"/>
            <a:ext cx="3430885" cy="2642383"/>
          </a:xfrm>
          <a:prstGeom prst="rect">
            <a:avLst/>
          </a:prstGeom>
        </p:spPr>
      </p:pic>
      <p:pic>
        <p:nvPicPr>
          <p:cNvPr id="8"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4625" y="-1254125"/>
            <a:ext cx="609600" cy="609600"/>
          </a:xfrm>
          <a:prstGeom prst="rect">
            <a:avLst/>
          </a:prstGeom>
        </p:spPr>
      </p:pic>
      <p:pic>
        <p:nvPicPr>
          <p:cNvPr id="7" name="Picture 6">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8617180" y="5912766"/>
            <a:ext cx="1917470" cy="974661"/>
          </a:xfrm>
          <a:prstGeom prst="rect">
            <a:avLst/>
          </a:prstGeom>
        </p:spPr>
      </p:pic>
      <p:sp>
        <p:nvSpPr>
          <p:cNvPr id="2" name="TextBox 1"/>
          <p:cNvSpPr txBox="1"/>
          <p:nvPr/>
        </p:nvSpPr>
        <p:spPr>
          <a:xfrm>
            <a:off x="2833825" y="3028835"/>
            <a:ext cx="6934719" cy="1569660"/>
          </a:xfrm>
          <a:prstGeom prst="rect">
            <a:avLst/>
          </a:prstGeom>
          <a:noFill/>
        </p:spPr>
        <p:txBody>
          <a:bodyPr wrap="none" rtlCol="0">
            <a:spAutoFit/>
          </a:bodyPr>
          <a:lstStyle/>
          <a:p>
            <a:pPr defTabSz="914394">
              <a:buClrTx/>
              <a:defRPr/>
            </a:pPr>
            <a:r>
              <a:rPr lang="en-US" sz="9600" kern="1200" dirty="0">
                <a:ln w="38100">
                  <a:solidFill>
                    <a:srgbClr val="FF0000"/>
                  </a:solidFill>
                </a:ln>
                <a:solidFill>
                  <a:srgbClr val="FFA7A7"/>
                </a:solidFill>
                <a:effectLst>
                  <a:outerShdw blurRad="60007" dist="200025" dir="15000000" sy="30000" kx="-1800000" algn="bl" rotWithShape="0">
                    <a:prstClr val="black">
                      <a:alpha val="32000"/>
                    </a:prstClr>
                  </a:outerShdw>
                  <a:reflection blurRad="6350" stA="53000" endA="300" endPos="35500" dir="5400000" sy="-90000" algn="bl" rotWithShape="0"/>
                </a:effectLst>
                <a:latin typeface="Arial Black" panose="020B0A04020102020204" pitchFamily="34" charset="0"/>
                <a:ea typeface="+mn-ea"/>
                <a:cs typeface="+mn-cs"/>
              </a:rPr>
              <a:t>Excellent!</a:t>
            </a:r>
          </a:p>
        </p:txBody>
      </p:sp>
    </p:spTree>
    <p:extLst>
      <p:ext uri="{BB962C8B-B14F-4D97-AF65-F5344CB8AC3E}">
        <p14:creationId xmlns:p14="http://schemas.microsoft.com/office/powerpoint/2010/main" val="40806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5" fill="hold"/>
                                        <p:tgtEl>
                                          <p:spTgt spid="8"/>
                                        </p:tgtEl>
                                      </p:cBhvr>
                                    </p:cmd>
                                  </p:childTnLst>
                                </p:cTn>
                              </p:par>
                              <p:par>
                                <p:cTn id="7" presetID="42" presetClass="path" presetSubtype="0" accel="48000" decel="52000" fill="hold" nodeType="withEffect">
                                  <p:stCondLst>
                                    <p:cond delay="0"/>
                                  </p:stCondLst>
                                  <p:childTnLst>
                                    <p:animMotion origin="layout" path="M -1.66667E-6 2.59259E-6 L -0.37604 0.51481 " pathEditMode="relative" rAng="0" ptsTypes="AA">
                                      <p:cBhvr>
                                        <p:cTn id="8" dur="1000" fill="hold"/>
                                        <p:tgtEl>
                                          <p:spTgt spid="16"/>
                                        </p:tgtEl>
                                        <p:attrNameLst>
                                          <p:attrName>ppt_x</p:attrName>
                                          <p:attrName>ppt_y</p:attrName>
                                        </p:attrNameLst>
                                      </p:cBhvr>
                                      <p:rCtr x="-18802" y="25741"/>
                                    </p:animMotion>
                                  </p:childTnLst>
                                  <p:subTnLst>
                                    <p:audio>
                                      <p:cMediaNode>
                                        <p:cTn display="0" masterRel="sameClick">
                                          <p:stCondLst>
                                            <p:cond evt="begin" delay="0">
                                              <p:tn val="7"/>
                                            </p:cond>
                                          </p:stCondLst>
                                          <p:endCondLst>
                                            <p:cond evt="onStopAudio" delay="0">
                                              <p:tgtEl>
                                                <p:sldTgt/>
                                              </p:tgtEl>
                                            </p:cond>
                                          </p:endCondLst>
                                        </p:cTn>
                                        <p:tgtEl>
                                          <p:sndTgt r:embed="rId4" name="applause.wav"/>
                                        </p:tgtEl>
                                      </p:cMediaNode>
                                    </p:audio>
                                  </p:subTnLst>
                                </p:cTn>
                              </p:par>
                              <p:par>
                                <p:cTn id="9" presetID="53" presetClass="entr" presetSubtype="16" fill="hold" grpId="0"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p:cTn id="2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a:extLst>
              <a:ext uri="{FF2B5EF4-FFF2-40B4-BE49-F238E27FC236}">
                <a16:creationId xmlns:a16="http://schemas.microsoft.com/office/drawing/2014/main" id="{854B65B1-210E-40DD-88AE-E82AAFCCAE4F}"/>
              </a:ext>
            </a:extLst>
          </p:cNvPr>
          <p:cNvPicPr>
            <a:picLocks noChangeAspect="1"/>
          </p:cNvPicPr>
          <p:nvPr/>
        </p:nvPicPr>
        <p:blipFill rotWithShape="1">
          <a:blip r:embed="rId2">
            <a:extLst>
              <a:ext uri="{28A0092B-C50C-407E-A947-70E740481C1C}">
                <a14:useLocalDpi xmlns:a14="http://schemas.microsoft.com/office/drawing/2010/main" val="0"/>
              </a:ext>
            </a:extLst>
          </a:blip>
          <a:srcRect b="30940"/>
          <a:stretch/>
        </p:blipFill>
        <p:spPr>
          <a:xfrm>
            <a:off x="322999" y="698198"/>
            <a:ext cx="11466847" cy="5461607"/>
          </a:xfrm>
          <a:prstGeom prst="rect">
            <a:avLst/>
          </a:prstGeom>
        </p:spPr>
      </p:pic>
      <p:sp>
        <p:nvSpPr>
          <p:cNvPr id="3" name="Hộp Văn bản 3">
            <a:extLst>
              <a:ext uri="{FF2B5EF4-FFF2-40B4-BE49-F238E27FC236}">
                <a16:creationId xmlns:a16="http://schemas.microsoft.com/office/drawing/2014/main" id="{0B0ABB46-9F83-4787-B5CC-A87FCDD715AB}"/>
              </a:ext>
            </a:extLst>
          </p:cNvPr>
          <p:cNvSpPr txBox="1"/>
          <p:nvPr/>
        </p:nvSpPr>
        <p:spPr>
          <a:xfrm>
            <a:off x="2209324" y="1066800"/>
            <a:ext cx="10914463" cy="709642"/>
          </a:xfrm>
          <a:prstGeom prst="rect">
            <a:avLst/>
          </a:prstGeom>
          <a:noFill/>
        </p:spPr>
        <p:txBody>
          <a:bodyPr wrap="square" rtlCol="0">
            <a:spAutoFit/>
          </a:bodyPr>
          <a:lstStyle/>
          <a:p>
            <a:r>
              <a:rPr lang="en-US" sz="4010" b="1" err="1">
                <a:solidFill>
                  <a:srgbClr val="7030A0"/>
                </a:solidFill>
                <a:latin typeface="HP001 4 hàng" panose="020B0603050302020204" pitchFamily="34" charset="0"/>
              </a:rPr>
              <a:t>Thứ</a:t>
            </a:r>
            <a:r>
              <a:rPr lang="en-US" sz="4010" b="1">
                <a:solidFill>
                  <a:srgbClr val="7030A0"/>
                </a:solidFill>
                <a:latin typeface="HP001 4 hàng" panose="020B0603050302020204" pitchFamily="34" charset="0"/>
              </a:rPr>
              <a:t> </a:t>
            </a:r>
            <a:r>
              <a:rPr lang="en-US" sz="4010" b="1" dirty="0" err="1">
                <a:solidFill>
                  <a:srgbClr val="7030A0"/>
                </a:solidFill>
                <a:latin typeface="HP001 4 hàng" panose="020B0603050302020204" pitchFamily="34" charset="0"/>
              </a:rPr>
              <a:t>N</a:t>
            </a:r>
            <a:r>
              <a:rPr lang="en-US" sz="4010" b="1" smtClean="0">
                <a:solidFill>
                  <a:srgbClr val="7030A0"/>
                </a:solidFill>
                <a:latin typeface="HP001 4 hàng" panose="020B0603050302020204" pitchFamily="34" charset="0"/>
              </a:rPr>
              <a:t>ăm </a:t>
            </a:r>
            <a:r>
              <a:rPr lang="en-US" sz="4010" b="1" err="1">
                <a:solidFill>
                  <a:srgbClr val="7030A0"/>
                </a:solidFill>
                <a:latin typeface="HP001 4 hàng" panose="020B0603050302020204" pitchFamily="34" charset="0"/>
              </a:rPr>
              <a:t>ngày</a:t>
            </a:r>
            <a:r>
              <a:rPr lang="en-US" sz="4010" b="1">
                <a:solidFill>
                  <a:srgbClr val="7030A0"/>
                </a:solidFill>
                <a:latin typeface="HP001 4 hàng" panose="020B0603050302020204" pitchFamily="34" charset="0"/>
              </a:rPr>
              <a:t> </a:t>
            </a:r>
            <a:r>
              <a:rPr lang="en-US" sz="4010" b="1" smtClean="0">
                <a:solidFill>
                  <a:srgbClr val="7030A0"/>
                </a:solidFill>
                <a:latin typeface="HP001 4 hàng" panose="020B0603050302020204" pitchFamily="34" charset="0"/>
              </a:rPr>
              <a:t>18 </a:t>
            </a:r>
            <a:r>
              <a:rPr lang="en-US" sz="4010" b="1">
                <a:solidFill>
                  <a:srgbClr val="7030A0"/>
                </a:solidFill>
                <a:latin typeface="HP001 4 hàng" panose="020B0603050302020204" pitchFamily="34" charset="0"/>
              </a:rPr>
              <a:t>tháng 4 năm </a:t>
            </a:r>
            <a:r>
              <a:rPr lang="en-US" sz="4010" b="1" smtClean="0">
                <a:solidFill>
                  <a:srgbClr val="7030A0"/>
                </a:solidFill>
                <a:latin typeface="HP001 4 hàng" panose="020B0603050302020204" pitchFamily="34" charset="0"/>
              </a:rPr>
              <a:t>2024</a:t>
            </a:r>
            <a:endParaRPr lang="en-US" sz="4010" b="1" dirty="0">
              <a:solidFill>
                <a:srgbClr val="7030A0"/>
              </a:solidFill>
              <a:latin typeface="HP001 4 hàng" panose="020B0603050302020204" pitchFamily="34" charset="0"/>
            </a:endParaRPr>
          </a:p>
        </p:txBody>
      </p:sp>
      <p:sp>
        <p:nvSpPr>
          <p:cNvPr id="4" name="Hộp Văn bản 4">
            <a:extLst>
              <a:ext uri="{FF2B5EF4-FFF2-40B4-BE49-F238E27FC236}">
                <a16:creationId xmlns:a16="http://schemas.microsoft.com/office/drawing/2014/main" id="{BD6D73D0-8F1F-4F5E-A71B-BBE38FB0A277}"/>
              </a:ext>
            </a:extLst>
          </p:cNvPr>
          <p:cNvSpPr txBox="1"/>
          <p:nvPr/>
        </p:nvSpPr>
        <p:spPr>
          <a:xfrm>
            <a:off x="4330270" y="1824832"/>
            <a:ext cx="3452304" cy="771349"/>
          </a:xfrm>
          <a:prstGeom prst="rect">
            <a:avLst/>
          </a:prstGeom>
          <a:noFill/>
        </p:spPr>
        <p:txBody>
          <a:bodyPr wrap="square" rtlCol="0">
            <a:spAutoFit/>
          </a:bodyPr>
          <a:lstStyle/>
          <a:p>
            <a:r>
              <a:rPr lang="en-US" sz="4411" b="1">
                <a:solidFill>
                  <a:srgbClr val="7030A0"/>
                </a:solidFill>
                <a:latin typeface="HP001 4 hàng" panose="020B0603050302020204" pitchFamily="34" charset="0"/>
              </a:rPr>
              <a:t>T</a:t>
            </a:r>
            <a:r>
              <a:rPr lang="el-GR" sz="4411" b="1">
                <a:solidFill>
                  <a:srgbClr val="7030A0"/>
                </a:solidFill>
                <a:latin typeface="HP001 4 hàng" panose="020B0603050302020204" pitchFamily="34" charset="0"/>
              </a:rPr>
              <a:t>Η</a:t>
            </a:r>
            <a:r>
              <a:rPr lang="en-US" sz="4411" b="1">
                <a:solidFill>
                  <a:srgbClr val="7030A0"/>
                </a:solidFill>
                <a:latin typeface="HP001 4 hàng" panose="020B0603050302020204" pitchFamily="34" charset="0"/>
              </a:rPr>
              <a:t>Ğng V</a:t>
            </a:r>
            <a:r>
              <a:rPr lang="el-GR" sz="4411" b="1">
                <a:solidFill>
                  <a:srgbClr val="7030A0"/>
                </a:solidFill>
                <a:latin typeface="HP001 4 hàng" panose="020B0603050302020204" pitchFamily="34" charset="0"/>
              </a:rPr>
              <a:t>Η</a:t>
            </a:r>
            <a:r>
              <a:rPr lang="en-US" sz="4411" b="1">
                <a:solidFill>
                  <a:srgbClr val="7030A0"/>
                </a:solidFill>
                <a:latin typeface="HP001 4 hàng" panose="020B0603050302020204" pitchFamily="34" charset="0"/>
              </a:rPr>
              <a:t>İ</a:t>
            </a:r>
            <a:r>
              <a:rPr lang="el-GR" sz="4411" b="1">
                <a:solidFill>
                  <a:srgbClr val="7030A0"/>
                </a:solidFill>
                <a:latin typeface="HP001 4 hàng" panose="020B0603050302020204" pitchFamily="34" charset="0"/>
              </a:rPr>
              <a:t>Ι</a:t>
            </a:r>
            <a:endParaRPr lang="en-US" sz="4411" b="1">
              <a:solidFill>
                <a:srgbClr val="7030A0"/>
              </a:solidFill>
              <a:latin typeface="HP001 4 hàng" panose="020B0603050302020204" pitchFamily="34" charset="0"/>
            </a:endParaRPr>
          </a:p>
        </p:txBody>
      </p:sp>
      <p:sp>
        <p:nvSpPr>
          <p:cNvPr id="6" name="Hộp Văn bản 6">
            <a:extLst>
              <a:ext uri="{FF2B5EF4-FFF2-40B4-BE49-F238E27FC236}">
                <a16:creationId xmlns:a16="http://schemas.microsoft.com/office/drawing/2014/main" id="{19AA89C1-C7D0-47D1-85D1-359B62D437A3}"/>
              </a:ext>
            </a:extLst>
          </p:cNvPr>
          <p:cNvSpPr txBox="1"/>
          <p:nvPr/>
        </p:nvSpPr>
        <p:spPr>
          <a:xfrm>
            <a:off x="2983657" y="2635441"/>
            <a:ext cx="8688739" cy="709642"/>
          </a:xfrm>
          <a:prstGeom prst="rect">
            <a:avLst/>
          </a:prstGeom>
          <a:noFill/>
        </p:spPr>
        <p:txBody>
          <a:bodyPr wrap="square" rtlCol="0">
            <a:spAutoFit/>
          </a:bodyPr>
          <a:lstStyle/>
          <a:p>
            <a:r>
              <a:rPr lang="en-US" sz="4010" b="1" dirty="0">
                <a:solidFill>
                  <a:srgbClr val="7030A0"/>
                </a:solidFill>
                <a:latin typeface="HP001 4 hàng" panose="020B0603050302020204" pitchFamily="34" charset="0"/>
              </a:rPr>
              <a:t>N</a:t>
            </a:r>
            <a:r>
              <a:rPr lang="el-GR" sz="4010" b="1" dirty="0">
                <a:solidFill>
                  <a:srgbClr val="7030A0"/>
                </a:solidFill>
                <a:latin typeface="HP001 4 hàng" panose="020B0603050302020204" pitchFamily="34" charset="0"/>
              </a:rPr>
              <a:t>Ή; – νμ</a:t>
            </a:r>
            <a:r>
              <a:rPr lang="en-US" sz="4010" b="1" err="1">
                <a:solidFill>
                  <a:srgbClr val="7030A0"/>
                </a:solidFill>
                <a:latin typeface="HP001 4 hàng" panose="020B0603050302020204" pitchFamily="34" charset="0"/>
              </a:rPr>
              <a:t>Ğt</a:t>
            </a:r>
            <a:r>
              <a:rPr lang="en-US" sz="4010" b="1">
                <a:solidFill>
                  <a:srgbClr val="7030A0"/>
                </a:solidFill>
                <a:latin typeface="HP001 4 hàng" panose="020B0603050302020204" pitchFamily="34" charset="0"/>
              </a:rPr>
              <a:t>: Chiếc rễ đa tròn</a:t>
            </a:r>
            <a:endParaRPr lang="en-US" sz="4010" b="1" dirty="0">
              <a:solidFill>
                <a:srgbClr val="7030A0"/>
              </a:solidFill>
              <a:latin typeface="HP001 4 hàng" panose="020B0603050302020204" pitchFamily="34" charset="0"/>
            </a:endParaRPr>
          </a:p>
        </p:txBody>
      </p:sp>
      <p:pic>
        <p:nvPicPr>
          <p:cNvPr id="8" name="图片 6">
            <a:extLst>
              <a:ext uri="{FF2B5EF4-FFF2-40B4-BE49-F238E27FC236}">
                <a16:creationId xmlns:a16="http://schemas.microsoft.com/office/drawing/2014/main" id="{8ED5878E-FE01-43A0-9F2F-C4DB9C6DF345}"/>
              </a:ext>
            </a:extLst>
          </p:cNvPr>
          <p:cNvPicPr>
            <a:picLocks noChangeAspect="1"/>
          </p:cNvPicPr>
          <p:nvPr/>
        </p:nvPicPr>
        <p:blipFill>
          <a:blip r:embed="rId3"/>
          <a:stretch>
            <a:fillRect/>
          </a:stretch>
        </p:blipFill>
        <p:spPr>
          <a:xfrm>
            <a:off x="323000" y="83571"/>
            <a:ext cx="1810602" cy="1535831"/>
          </a:xfrm>
          <a:prstGeom prst="rect">
            <a:avLst/>
          </a:prstGeom>
        </p:spPr>
      </p:pic>
      <p:pic>
        <p:nvPicPr>
          <p:cNvPr id="9" name="Picture 4" descr="Hình ảnh Mạng Lưới Toàn Cầu Yếu Tố Thu Nhập Bằng Tay Hoạt Hình , Thu Nhập,  Màu Vàng, Vàng miễn phí tải tập tin PNG PSDComment và Vector">
            <a:extLst>
              <a:ext uri="{FF2B5EF4-FFF2-40B4-BE49-F238E27FC236}">
                <a16:creationId xmlns:a16="http://schemas.microsoft.com/office/drawing/2014/main" id="{7D0E05E3-980C-4F5D-A9AF-71E758DE5F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1111" y1="36000" x2="25778" y2="52000"/>
                        <a14:foregroundMark x1="25778" y1="52000" x2="25333" y2="52444"/>
                        <a14:foregroundMark x1="37778" y1="36444" x2="34667" y2="38667"/>
                        <a14:foregroundMark x1="22222" y1="48444" x2="22222" y2="53778"/>
                        <a14:foregroundMark x1="60000" y1="39556" x2="76444" y2="48444"/>
                        <a14:foregroundMark x1="76444" y1="48444" x2="76444" y2="48444"/>
                        <a14:foregroundMark x1="47111" y1="59556" x2="49333" y2="60444"/>
                      </a14:backgroundRemoval>
                    </a14:imgEffect>
                  </a14:imgLayer>
                </a14:imgProps>
              </a:ext>
              <a:ext uri="{28A0092B-C50C-407E-A947-70E740481C1C}">
                <a14:useLocalDpi xmlns:a14="http://schemas.microsoft.com/office/drawing/2010/main" val="0"/>
              </a:ext>
            </a:extLst>
          </a:blip>
          <a:srcRect/>
          <a:stretch>
            <a:fillRect/>
          </a:stretch>
        </p:blipFill>
        <p:spPr bwMode="auto">
          <a:xfrm>
            <a:off x="7989312" y="3429001"/>
            <a:ext cx="4304289" cy="4304289"/>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472E927F-FA91-44BF-A9FE-A4FC88516447}"/>
              </a:ext>
            </a:extLst>
          </p:cNvPr>
          <p:cNvSpPr/>
          <p:nvPr/>
        </p:nvSpPr>
        <p:spPr>
          <a:xfrm>
            <a:off x="5749449" y="5070764"/>
            <a:ext cx="2943777" cy="1394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anose="020B0500000000000000" pitchFamily="34" charset="0"/>
                <a:ea typeface="Arial-Rounded" panose="020B0500000000000000" pitchFamily="34" charset="0"/>
                <a:cs typeface="Arial-Rounded" panose="020B0500000000000000" pitchFamily="34" charset="0"/>
              </a:rPr>
              <a:t>Trang 106</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009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53" presetClass="entr" presetSubtype="52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702101831"/>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Desc"/>
  <p:tag name="MH" val="20170702101703"/>
  <p:tag name="MH_LIBRARY" val="GRAPHIC"/>
</p:tagLst>
</file>

<file path=ppt/theme/theme1.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424</Words>
  <Application>Microsoft Office PowerPoint</Application>
  <PresentationFormat>Widescreen</PresentationFormat>
  <Paragraphs>96</Paragraphs>
  <Slides>26</Slides>
  <Notes>12</Notes>
  <HiddenSlides>0</HiddenSlides>
  <MMClips>2</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26</vt:i4>
      </vt:variant>
    </vt:vector>
  </HeadingPairs>
  <TitlesOfParts>
    <vt:vector size="48" baseType="lpstr">
      <vt:lpstr>Roboto Condensed Light</vt:lpstr>
      <vt:lpstr>Calibri</vt:lpstr>
      <vt:lpstr>Dosis</vt:lpstr>
      <vt:lpstr>Quicksand</vt:lpstr>
      <vt:lpstr>HP-087</vt:lpstr>
      <vt:lpstr>Arial Rounded MT Bold</vt:lpstr>
      <vt:lpstr>AvantGarde</vt:lpstr>
      <vt:lpstr>Georgia</vt:lpstr>
      <vt:lpstr>#9Slide05 SVNClementine</vt:lpstr>
      <vt:lpstr>Cambria</vt:lpstr>
      <vt:lpstr>Titan One</vt:lpstr>
      <vt:lpstr>Source Sans Pro</vt:lpstr>
      <vt:lpstr>宋体</vt:lpstr>
      <vt:lpstr>Times New Roman</vt:lpstr>
      <vt:lpstr>Bebas Neue</vt:lpstr>
      <vt:lpstr>Arial Black</vt:lpstr>
      <vt:lpstr>Arial</vt:lpstr>
      <vt:lpstr>Arial-Rounded</vt:lpstr>
      <vt:lpstr>HP001 4 hàng</vt:lpstr>
      <vt:lpstr>HP001 5 hàng</vt:lpstr>
      <vt:lpstr>Fira Sans Extra Condensed Medium</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Created Families to Love One Another</dc:title>
  <dc:creator>PC</dc:creator>
  <cp:lastModifiedBy>Admin</cp:lastModifiedBy>
  <cp:revision>218</cp:revision>
  <dcterms:modified xsi:type="dcterms:W3CDTF">2024-03-29T03:38:42Z</dcterms:modified>
</cp:coreProperties>
</file>