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330" r:id="rId4"/>
    <p:sldId id="331" r:id="rId5"/>
    <p:sldId id="312" r:id="rId6"/>
    <p:sldId id="318" r:id="rId7"/>
    <p:sldId id="333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22738" y="1257863"/>
            <a:ext cx="43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9555" y="959069"/>
            <a:ext cx="1944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20968" y="962955"/>
            <a:ext cx="267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622738" y="1257863"/>
            <a:ext cx="43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68947" y="831197"/>
            <a:ext cx="160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07736" y="831197"/>
            <a:ext cx="2217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09398" y="836000"/>
            <a:ext cx="14338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68865" y="1002609"/>
            <a:ext cx="618289" cy="577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2006036" y="-9801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/>
              <a:t>Bác thợ mộc cưa một thanh gỗ dài 20 dm thành 5 đoạn thẳng bằng nhau. Hỏi mỗi đoạn dài bao nhiêu đề-xi-mét?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1843193" y="2149421"/>
            <a:ext cx="83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Mỗi đoạn dài số đề-xi-mét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20 : 5 = 4 (dm)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>
                <a:solidFill>
                  <a:srgbClr val="002060"/>
                </a:solidFill>
              </a:rPr>
              <a:t>: 4 dm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85479" y="831197"/>
            <a:ext cx="931997" cy="16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37938" y="847752"/>
            <a:ext cx="2228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63156" y="1464531"/>
            <a:ext cx="14338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261539" y="1002608"/>
            <a:ext cx="1676399" cy="577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4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215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322</cp:revision>
  <dcterms:created xsi:type="dcterms:W3CDTF">2021-06-02T01:34:28Z</dcterms:created>
  <dcterms:modified xsi:type="dcterms:W3CDTF">2024-03-14T00:56:20Z</dcterms:modified>
</cp:coreProperties>
</file>