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7" r:id="rId2"/>
    <p:sldId id="256" r:id="rId3"/>
    <p:sldId id="346" r:id="rId4"/>
    <p:sldId id="257" r:id="rId5"/>
    <p:sldId id="344" r:id="rId6"/>
    <p:sldId id="334" r:id="rId7"/>
    <p:sldId id="335" r:id="rId8"/>
    <p:sldId id="343" r:id="rId9"/>
    <p:sldId id="336" r:id="rId10"/>
    <p:sldId id="337" r:id="rId11"/>
    <p:sldId id="340" r:id="rId12"/>
    <p:sldId id="338" r:id="rId13"/>
    <p:sldId id="339" r:id="rId14"/>
    <p:sldId id="341" r:id="rId15"/>
    <p:sldId id="342" r:id="rId16"/>
    <p:sldId id="328" r:id="rId17"/>
    <p:sldId id="345" r:id="rId18"/>
    <p:sldId id="348" r:id="rId19"/>
    <p:sldId id="263"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81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4F391-1BFE-4088-BE4F-6AB05A757E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B270A8-CDCA-4C93-875A-780681FD9D6D}">
      <dgm:prSet/>
      <dgm:spPr/>
      <dgm:t>
        <a:bodyPr/>
        <a:lstStyle/>
        <a:p>
          <a:pPr rtl="0"/>
          <a:r>
            <a:rPr lang="en-US" b="1" smtClean="0">
              <a:latin typeface="Times New Roman" panose="02020603050405020304" pitchFamily="18" charset="0"/>
              <a:cs typeface="Times New Roman" panose="02020603050405020304" pitchFamily="18" charset="0"/>
            </a:rPr>
            <a:t>1</a:t>
          </a:r>
          <a:endParaRPr lang="en-US" b="1">
            <a:latin typeface="Times New Roman" panose="02020603050405020304" pitchFamily="18" charset="0"/>
            <a:cs typeface="Times New Roman" panose="02020603050405020304" pitchFamily="18" charset="0"/>
          </a:endParaRPr>
        </a:p>
      </dgm:t>
    </dgm:pt>
    <dgm:pt modelId="{1969D706-D605-4CA7-B356-3DA66B0BC8D1}" type="parTrans" cxnId="{EDAF77CA-262F-4C01-BB18-8E91D7AFA73D}">
      <dgm:prSet/>
      <dgm:spPr/>
      <dgm:t>
        <a:bodyPr/>
        <a:lstStyle/>
        <a:p>
          <a:endParaRPr lang="en-US"/>
        </a:p>
      </dgm:t>
    </dgm:pt>
    <dgm:pt modelId="{A00FECDE-DD22-4263-9F0E-667779D5DDF3}" type="sibTrans" cxnId="{EDAF77CA-262F-4C01-BB18-8E91D7AFA73D}">
      <dgm:prSet/>
      <dgm:spPr/>
      <dgm:t>
        <a:bodyPr/>
        <a:lstStyle/>
        <a:p>
          <a:endParaRPr lang="en-US"/>
        </a:p>
      </dgm:t>
    </dgm:pt>
    <dgm:pt modelId="{250F922C-F7EC-4BA1-A7F9-3B0997DC6963}">
      <dgm:prSet custT="1"/>
      <dgm:spPr/>
      <dgm:t>
        <a:bodyPr/>
        <a:lstStyle/>
        <a:p>
          <a:pPr rtl="0"/>
          <a:r>
            <a:rPr lang="en-US" sz="2800" smtClean="0">
              <a:latin typeface="Times New Roman" panose="02020603050405020304" pitchFamily="18" charset="0"/>
              <a:cs typeface="Times New Roman" panose="02020603050405020304" pitchFamily="18" charset="0"/>
            </a:rPr>
            <a:t>Đọc đúng các tiếng; đọc rõ ràng câu chuyện, bài thơ; biết ngắt hơi ở chỗ có dấu câu, chỗ ngắt nhịp thơ.</a:t>
          </a:r>
          <a:endParaRPr lang="en-US" sz="2800">
            <a:latin typeface="Times New Roman" panose="02020603050405020304" pitchFamily="18" charset="0"/>
            <a:cs typeface="Times New Roman" panose="02020603050405020304" pitchFamily="18" charset="0"/>
          </a:endParaRPr>
        </a:p>
      </dgm:t>
    </dgm:pt>
    <dgm:pt modelId="{B4CAEA08-2D20-485A-BAA3-4C7D60EDD61D}" type="parTrans" cxnId="{FB6AF0C5-D9F8-438F-9BC2-3FAA60A7E890}">
      <dgm:prSet/>
      <dgm:spPr/>
      <dgm:t>
        <a:bodyPr/>
        <a:lstStyle/>
        <a:p>
          <a:endParaRPr lang="en-US"/>
        </a:p>
      </dgm:t>
    </dgm:pt>
    <dgm:pt modelId="{0883947D-5F80-4E42-9BCF-F4CD52DCA875}" type="sibTrans" cxnId="{FB6AF0C5-D9F8-438F-9BC2-3FAA60A7E890}">
      <dgm:prSet/>
      <dgm:spPr/>
      <dgm:t>
        <a:bodyPr/>
        <a:lstStyle/>
        <a:p>
          <a:endParaRPr lang="en-US"/>
        </a:p>
      </dgm:t>
    </dgm:pt>
    <dgm:pt modelId="{32E14597-1DC2-4818-A7AC-41A5E2F031F3}" type="pres">
      <dgm:prSet presAssocID="{E234F391-1BFE-4088-BE4F-6AB05A757E2D}" presName="linearFlow" presStyleCnt="0">
        <dgm:presLayoutVars>
          <dgm:dir/>
          <dgm:animLvl val="lvl"/>
          <dgm:resizeHandles val="exact"/>
        </dgm:presLayoutVars>
      </dgm:prSet>
      <dgm:spPr/>
    </dgm:pt>
    <dgm:pt modelId="{74894621-1CBE-425F-86F4-984C7E2E717A}" type="pres">
      <dgm:prSet presAssocID="{F4B270A8-CDCA-4C93-875A-780681FD9D6D}" presName="composite" presStyleCnt="0"/>
      <dgm:spPr/>
    </dgm:pt>
    <dgm:pt modelId="{41B86389-67F0-4013-A82E-474EB0C05B82}" type="pres">
      <dgm:prSet presAssocID="{F4B270A8-CDCA-4C93-875A-780681FD9D6D}" presName="parentText" presStyleLbl="alignNode1" presStyleIdx="0" presStyleCnt="1">
        <dgm:presLayoutVars>
          <dgm:chMax val="1"/>
          <dgm:bulletEnabled val="1"/>
        </dgm:presLayoutVars>
      </dgm:prSet>
      <dgm:spPr/>
      <dgm:t>
        <a:bodyPr/>
        <a:lstStyle/>
        <a:p>
          <a:endParaRPr lang="en-US"/>
        </a:p>
      </dgm:t>
    </dgm:pt>
    <dgm:pt modelId="{390F9B65-9742-4AC9-89BF-92C4DDEA757E}" type="pres">
      <dgm:prSet presAssocID="{F4B270A8-CDCA-4C93-875A-780681FD9D6D}" presName="descendantText" presStyleLbl="alignAcc1" presStyleIdx="0" presStyleCnt="1">
        <dgm:presLayoutVars>
          <dgm:bulletEnabled val="1"/>
        </dgm:presLayoutVars>
      </dgm:prSet>
      <dgm:spPr/>
    </dgm:pt>
  </dgm:ptLst>
  <dgm:cxnLst>
    <dgm:cxn modelId="{90B23BE2-2C40-4846-9B40-CA8083AB5A61}" type="presOf" srcId="{F4B270A8-CDCA-4C93-875A-780681FD9D6D}" destId="{41B86389-67F0-4013-A82E-474EB0C05B82}" srcOrd="0" destOrd="0" presId="urn:microsoft.com/office/officeart/2005/8/layout/chevron2"/>
    <dgm:cxn modelId="{FB6AF0C5-D9F8-438F-9BC2-3FAA60A7E890}" srcId="{F4B270A8-CDCA-4C93-875A-780681FD9D6D}" destId="{250F922C-F7EC-4BA1-A7F9-3B0997DC6963}" srcOrd="0" destOrd="0" parTransId="{B4CAEA08-2D20-485A-BAA3-4C7D60EDD61D}" sibTransId="{0883947D-5F80-4E42-9BCF-F4CD52DCA875}"/>
    <dgm:cxn modelId="{F239573F-6847-47B8-8771-A638A3710F62}" type="presOf" srcId="{250F922C-F7EC-4BA1-A7F9-3B0997DC6963}" destId="{390F9B65-9742-4AC9-89BF-92C4DDEA757E}" srcOrd="0" destOrd="0" presId="urn:microsoft.com/office/officeart/2005/8/layout/chevron2"/>
    <dgm:cxn modelId="{C2C6F595-EDB0-4E41-A522-70208F56FD8B}" type="presOf" srcId="{E234F391-1BFE-4088-BE4F-6AB05A757E2D}" destId="{32E14597-1DC2-4818-A7AC-41A5E2F031F3}" srcOrd="0" destOrd="0" presId="urn:microsoft.com/office/officeart/2005/8/layout/chevron2"/>
    <dgm:cxn modelId="{EDAF77CA-262F-4C01-BB18-8E91D7AFA73D}" srcId="{E234F391-1BFE-4088-BE4F-6AB05A757E2D}" destId="{F4B270A8-CDCA-4C93-875A-780681FD9D6D}" srcOrd="0" destOrd="0" parTransId="{1969D706-D605-4CA7-B356-3DA66B0BC8D1}" sibTransId="{A00FECDE-DD22-4263-9F0E-667779D5DDF3}"/>
    <dgm:cxn modelId="{0D0A2A57-2728-4E0D-A673-02C94D12A346}" type="presParOf" srcId="{32E14597-1DC2-4818-A7AC-41A5E2F031F3}" destId="{74894621-1CBE-425F-86F4-984C7E2E717A}" srcOrd="0" destOrd="0" presId="urn:microsoft.com/office/officeart/2005/8/layout/chevron2"/>
    <dgm:cxn modelId="{3493D501-AF92-407E-9F43-89A5A780E096}" type="presParOf" srcId="{74894621-1CBE-425F-86F4-984C7E2E717A}" destId="{41B86389-67F0-4013-A82E-474EB0C05B82}" srcOrd="0" destOrd="0" presId="urn:microsoft.com/office/officeart/2005/8/layout/chevron2"/>
    <dgm:cxn modelId="{22755337-2B74-4F6C-8EBB-C3A8EB191BE4}" type="presParOf" srcId="{74894621-1CBE-425F-86F4-984C7E2E717A}" destId="{390F9B65-9742-4AC9-89BF-92C4DDEA75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4F391-1BFE-4088-BE4F-6AB05A757E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B270A8-CDCA-4C93-875A-780681FD9D6D}">
      <dgm:prSet/>
      <dgm:spPr>
        <a:solidFill>
          <a:schemeClr val="accent6">
            <a:lumMod val="75000"/>
          </a:schemeClr>
        </a:solidFill>
      </dgm:spPr>
      <dgm:t>
        <a:bodyPr/>
        <a:lstStyle/>
        <a:p>
          <a:pPr rtl="0"/>
          <a:r>
            <a:rPr lang="en-US" b="1" smtClean="0">
              <a:latin typeface="Times New Roman" panose="02020603050405020304" pitchFamily="18" charset="0"/>
              <a:cs typeface="Times New Roman" panose="02020603050405020304" pitchFamily="18" charset="0"/>
            </a:rPr>
            <a:t>3</a:t>
          </a:r>
          <a:endParaRPr lang="en-US" b="1">
            <a:latin typeface="Times New Roman" panose="02020603050405020304" pitchFamily="18" charset="0"/>
            <a:cs typeface="Times New Roman" panose="02020603050405020304" pitchFamily="18" charset="0"/>
          </a:endParaRPr>
        </a:p>
      </dgm:t>
    </dgm:pt>
    <dgm:pt modelId="{1969D706-D605-4CA7-B356-3DA66B0BC8D1}" type="parTrans" cxnId="{EDAF77CA-262F-4C01-BB18-8E91D7AFA73D}">
      <dgm:prSet/>
      <dgm:spPr/>
      <dgm:t>
        <a:bodyPr/>
        <a:lstStyle/>
        <a:p>
          <a:endParaRPr lang="en-US"/>
        </a:p>
      </dgm:t>
    </dgm:pt>
    <dgm:pt modelId="{A00FECDE-DD22-4263-9F0E-667779D5DDF3}" type="sibTrans" cxnId="{EDAF77CA-262F-4C01-BB18-8E91D7AFA73D}">
      <dgm:prSet/>
      <dgm:spPr/>
      <dgm:t>
        <a:bodyPr/>
        <a:lstStyle/>
        <a:p>
          <a:endParaRPr lang="en-US"/>
        </a:p>
      </dgm:t>
    </dgm:pt>
    <dgm:pt modelId="{250F922C-F7EC-4BA1-A7F9-3B0997DC6963}">
      <dgm:prSet custT="1"/>
      <dgm:spPr/>
      <dgm:t>
        <a:bodyPr/>
        <a:lstStyle/>
        <a:p>
          <a:pPr rtl="0"/>
          <a:r>
            <a:rPr lang="en-US" sz="2800" smtClean="0">
              <a:latin typeface="Times New Roman" panose="02020603050405020304" pitchFamily="18" charset="0"/>
              <a:cs typeface="Times New Roman" panose="02020603050405020304" pitchFamily="18" charset="0"/>
            </a:rPr>
            <a:t>Hiểu nội dung bài đọc</a:t>
          </a:r>
          <a:endParaRPr lang="en-US" sz="2800">
            <a:latin typeface="Times New Roman" panose="02020603050405020304" pitchFamily="18" charset="0"/>
            <a:cs typeface="Times New Roman" panose="02020603050405020304" pitchFamily="18" charset="0"/>
          </a:endParaRPr>
        </a:p>
      </dgm:t>
    </dgm:pt>
    <dgm:pt modelId="{B4CAEA08-2D20-485A-BAA3-4C7D60EDD61D}" type="parTrans" cxnId="{FB6AF0C5-D9F8-438F-9BC2-3FAA60A7E890}">
      <dgm:prSet/>
      <dgm:spPr/>
      <dgm:t>
        <a:bodyPr/>
        <a:lstStyle/>
        <a:p>
          <a:endParaRPr lang="en-US"/>
        </a:p>
      </dgm:t>
    </dgm:pt>
    <dgm:pt modelId="{0883947D-5F80-4E42-9BCF-F4CD52DCA875}" type="sibTrans" cxnId="{FB6AF0C5-D9F8-438F-9BC2-3FAA60A7E890}">
      <dgm:prSet/>
      <dgm:spPr/>
      <dgm:t>
        <a:bodyPr/>
        <a:lstStyle/>
        <a:p>
          <a:endParaRPr lang="en-US"/>
        </a:p>
      </dgm:t>
    </dgm:pt>
    <dgm:pt modelId="{32E14597-1DC2-4818-A7AC-41A5E2F031F3}" type="pres">
      <dgm:prSet presAssocID="{E234F391-1BFE-4088-BE4F-6AB05A757E2D}" presName="linearFlow" presStyleCnt="0">
        <dgm:presLayoutVars>
          <dgm:dir/>
          <dgm:animLvl val="lvl"/>
          <dgm:resizeHandles val="exact"/>
        </dgm:presLayoutVars>
      </dgm:prSet>
      <dgm:spPr/>
    </dgm:pt>
    <dgm:pt modelId="{74894621-1CBE-425F-86F4-984C7E2E717A}" type="pres">
      <dgm:prSet presAssocID="{F4B270A8-CDCA-4C93-875A-780681FD9D6D}" presName="composite" presStyleCnt="0"/>
      <dgm:spPr/>
    </dgm:pt>
    <dgm:pt modelId="{41B86389-67F0-4013-A82E-474EB0C05B82}" type="pres">
      <dgm:prSet presAssocID="{F4B270A8-CDCA-4C93-875A-780681FD9D6D}" presName="parentText" presStyleLbl="alignNode1" presStyleIdx="0" presStyleCnt="1" custLinFactNeighborY="0">
        <dgm:presLayoutVars>
          <dgm:chMax val="1"/>
          <dgm:bulletEnabled val="1"/>
        </dgm:presLayoutVars>
      </dgm:prSet>
      <dgm:spPr/>
      <dgm:t>
        <a:bodyPr/>
        <a:lstStyle/>
        <a:p>
          <a:endParaRPr lang="en-US"/>
        </a:p>
      </dgm:t>
    </dgm:pt>
    <dgm:pt modelId="{390F9B65-9742-4AC9-89BF-92C4DDEA757E}" type="pres">
      <dgm:prSet presAssocID="{F4B270A8-CDCA-4C93-875A-780681FD9D6D}" presName="descendantText" presStyleLbl="alignAcc1" presStyleIdx="0" presStyleCnt="1">
        <dgm:presLayoutVars>
          <dgm:bulletEnabled val="1"/>
        </dgm:presLayoutVars>
      </dgm:prSet>
      <dgm:spPr/>
      <dgm:t>
        <a:bodyPr/>
        <a:lstStyle/>
        <a:p>
          <a:endParaRPr lang="en-US"/>
        </a:p>
      </dgm:t>
    </dgm:pt>
  </dgm:ptLst>
  <dgm:cxnLst>
    <dgm:cxn modelId="{90B23BE2-2C40-4846-9B40-CA8083AB5A61}" type="presOf" srcId="{F4B270A8-CDCA-4C93-875A-780681FD9D6D}" destId="{41B86389-67F0-4013-A82E-474EB0C05B82}" srcOrd="0" destOrd="0" presId="urn:microsoft.com/office/officeart/2005/8/layout/chevron2"/>
    <dgm:cxn modelId="{FB6AF0C5-D9F8-438F-9BC2-3FAA60A7E890}" srcId="{F4B270A8-CDCA-4C93-875A-780681FD9D6D}" destId="{250F922C-F7EC-4BA1-A7F9-3B0997DC6963}" srcOrd="0" destOrd="0" parTransId="{B4CAEA08-2D20-485A-BAA3-4C7D60EDD61D}" sibTransId="{0883947D-5F80-4E42-9BCF-F4CD52DCA875}"/>
    <dgm:cxn modelId="{F239573F-6847-47B8-8771-A638A3710F62}" type="presOf" srcId="{250F922C-F7EC-4BA1-A7F9-3B0997DC6963}" destId="{390F9B65-9742-4AC9-89BF-92C4DDEA757E}" srcOrd="0" destOrd="0" presId="urn:microsoft.com/office/officeart/2005/8/layout/chevron2"/>
    <dgm:cxn modelId="{C2C6F595-EDB0-4E41-A522-70208F56FD8B}" type="presOf" srcId="{E234F391-1BFE-4088-BE4F-6AB05A757E2D}" destId="{32E14597-1DC2-4818-A7AC-41A5E2F031F3}" srcOrd="0" destOrd="0" presId="urn:microsoft.com/office/officeart/2005/8/layout/chevron2"/>
    <dgm:cxn modelId="{EDAF77CA-262F-4C01-BB18-8E91D7AFA73D}" srcId="{E234F391-1BFE-4088-BE4F-6AB05A757E2D}" destId="{F4B270A8-CDCA-4C93-875A-780681FD9D6D}" srcOrd="0" destOrd="0" parTransId="{1969D706-D605-4CA7-B356-3DA66B0BC8D1}" sibTransId="{A00FECDE-DD22-4263-9F0E-667779D5DDF3}"/>
    <dgm:cxn modelId="{0D0A2A57-2728-4E0D-A673-02C94D12A346}" type="presParOf" srcId="{32E14597-1DC2-4818-A7AC-41A5E2F031F3}" destId="{74894621-1CBE-425F-86F4-984C7E2E717A}" srcOrd="0" destOrd="0" presId="urn:microsoft.com/office/officeart/2005/8/layout/chevron2"/>
    <dgm:cxn modelId="{3493D501-AF92-407E-9F43-89A5A780E096}" type="presParOf" srcId="{74894621-1CBE-425F-86F4-984C7E2E717A}" destId="{41B86389-67F0-4013-A82E-474EB0C05B82}" srcOrd="0" destOrd="0" presId="urn:microsoft.com/office/officeart/2005/8/layout/chevron2"/>
    <dgm:cxn modelId="{22755337-2B74-4F6C-8EBB-C3A8EB191BE4}" type="presParOf" srcId="{74894621-1CBE-425F-86F4-984C7E2E717A}" destId="{390F9B65-9742-4AC9-89BF-92C4DDEA757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34F391-1BFE-4088-BE4F-6AB05A757E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B270A8-CDCA-4C93-875A-780681FD9D6D}">
      <dgm:prSet/>
      <dgm:spPr>
        <a:solidFill>
          <a:srgbClr val="FF0000"/>
        </a:solidFill>
      </dgm:spPr>
      <dgm:t>
        <a:bodyPr/>
        <a:lstStyle/>
        <a:p>
          <a:pPr rtl="0"/>
          <a:r>
            <a:rPr lang="en-US" b="1" smtClean="0">
              <a:latin typeface="Times New Roman" panose="02020603050405020304" pitchFamily="18" charset="0"/>
              <a:cs typeface="Times New Roman" panose="02020603050405020304" pitchFamily="18" charset="0"/>
            </a:rPr>
            <a:t>2</a:t>
          </a:r>
          <a:endParaRPr lang="en-US" b="1">
            <a:latin typeface="Times New Roman" panose="02020603050405020304" pitchFamily="18" charset="0"/>
            <a:cs typeface="Times New Roman" panose="02020603050405020304" pitchFamily="18" charset="0"/>
          </a:endParaRPr>
        </a:p>
      </dgm:t>
    </dgm:pt>
    <dgm:pt modelId="{1969D706-D605-4CA7-B356-3DA66B0BC8D1}" type="parTrans" cxnId="{EDAF77CA-262F-4C01-BB18-8E91D7AFA73D}">
      <dgm:prSet/>
      <dgm:spPr/>
      <dgm:t>
        <a:bodyPr/>
        <a:lstStyle/>
        <a:p>
          <a:endParaRPr lang="en-US"/>
        </a:p>
      </dgm:t>
    </dgm:pt>
    <dgm:pt modelId="{A00FECDE-DD22-4263-9F0E-667779D5DDF3}" type="sibTrans" cxnId="{EDAF77CA-262F-4C01-BB18-8E91D7AFA73D}">
      <dgm:prSet/>
      <dgm:spPr/>
      <dgm:t>
        <a:bodyPr/>
        <a:lstStyle/>
        <a:p>
          <a:endParaRPr lang="en-US"/>
        </a:p>
      </dgm:t>
    </dgm:pt>
    <dgm:pt modelId="{250F922C-F7EC-4BA1-A7F9-3B0997DC6963}">
      <dgm:prSet custT="1"/>
      <dgm:spPr/>
      <dgm:t>
        <a:bodyPr/>
        <a:lstStyle/>
        <a:p>
          <a:pPr rtl="0"/>
          <a:r>
            <a:rPr lang="en-US" sz="2800" smtClean="0">
              <a:latin typeface="Times New Roman" panose="02020603050405020304" pitchFamily="18" charset="0"/>
              <a:cs typeface="Times New Roman" panose="02020603050405020304" pitchFamily="18" charset="0"/>
            </a:rPr>
            <a:t>Tốc độ đọc khoảng 65 – 70 tiếng trong 1 phút</a:t>
          </a:r>
          <a:endParaRPr lang="en-US" sz="2800">
            <a:latin typeface="Times New Roman" panose="02020603050405020304" pitchFamily="18" charset="0"/>
            <a:cs typeface="Times New Roman" panose="02020603050405020304" pitchFamily="18" charset="0"/>
          </a:endParaRPr>
        </a:p>
      </dgm:t>
    </dgm:pt>
    <dgm:pt modelId="{B4CAEA08-2D20-485A-BAA3-4C7D60EDD61D}" type="parTrans" cxnId="{FB6AF0C5-D9F8-438F-9BC2-3FAA60A7E890}">
      <dgm:prSet/>
      <dgm:spPr/>
      <dgm:t>
        <a:bodyPr/>
        <a:lstStyle/>
        <a:p>
          <a:endParaRPr lang="en-US"/>
        </a:p>
      </dgm:t>
    </dgm:pt>
    <dgm:pt modelId="{0883947D-5F80-4E42-9BCF-F4CD52DCA875}" type="sibTrans" cxnId="{FB6AF0C5-D9F8-438F-9BC2-3FAA60A7E890}">
      <dgm:prSet/>
      <dgm:spPr/>
      <dgm:t>
        <a:bodyPr/>
        <a:lstStyle/>
        <a:p>
          <a:endParaRPr lang="en-US"/>
        </a:p>
      </dgm:t>
    </dgm:pt>
    <dgm:pt modelId="{32E14597-1DC2-4818-A7AC-41A5E2F031F3}" type="pres">
      <dgm:prSet presAssocID="{E234F391-1BFE-4088-BE4F-6AB05A757E2D}" presName="linearFlow" presStyleCnt="0">
        <dgm:presLayoutVars>
          <dgm:dir/>
          <dgm:animLvl val="lvl"/>
          <dgm:resizeHandles val="exact"/>
        </dgm:presLayoutVars>
      </dgm:prSet>
      <dgm:spPr/>
    </dgm:pt>
    <dgm:pt modelId="{74894621-1CBE-425F-86F4-984C7E2E717A}" type="pres">
      <dgm:prSet presAssocID="{F4B270A8-CDCA-4C93-875A-780681FD9D6D}" presName="composite" presStyleCnt="0"/>
      <dgm:spPr/>
    </dgm:pt>
    <dgm:pt modelId="{41B86389-67F0-4013-A82E-474EB0C05B82}" type="pres">
      <dgm:prSet presAssocID="{F4B270A8-CDCA-4C93-875A-780681FD9D6D}" presName="parentText" presStyleLbl="alignNode1" presStyleIdx="0" presStyleCnt="1" custLinFactNeighborY="0">
        <dgm:presLayoutVars>
          <dgm:chMax val="1"/>
          <dgm:bulletEnabled val="1"/>
        </dgm:presLayoutVars>
      </dgm:prSet>
      <dgm:spPr/>
      <dgm:t>
        <a:bodyPr/>
        <a:lstStyle/>
        <a:p>
          <a:endParaRPr lang="en-US"/>
        </a:p>
      </dgm:t>
    </dgm:pt>
    <dgm:pt modelId="{390F9B65-9742-4AC9-89BF-92C4DDEA757E}" type="pres">
      <dgm:prSet presAssocID="{F4B270A8-CDCA-4C93-875A-780681FD9D6D}" presName="descendantText" presStyleLbl="alignAcc1" presStyleIdx="0" presStyleCnt="1">
        <dgm:presLayoutVars>
          <dgm:bulletEnabled val="1"/>
        </dgm:presLayoutVars>
      </dgm:prSet>
      <dgm:spPr/>
      <dgm:t>
        <a:bodyPr/>
        <a:lstStyle/>
        <a:p>
          <a:endParaRPr lang="en-US"/>
        </a:p>
      </dgm:t>
    </dgm:pt>
  </dgm:ptLst>
  <dgm:cxnLst>
    <dgm:cxn modelId="{90B23BE2-2C40-4846-9B40-CA8083AB5A61}" type="presOf" srcId="{F4B270A8-CDCA-4C93-875A-780681FD9D6D}" destId="{41B86389-67F0-4013-A82E-474EB0C05B82}" srcOrd="0" destOrd="0" presId="urn:microsoft.com/office/officeart/2005/8/layout/chevron2"/>
    <dgm:cxn modelId="{FB6AF0C5-D9F8-438F-9BC2-3FAA60A7E890}" srcId="{F4B270A8-CDCA-4C93-875A-780681FD9D6D}" destId="{250F922C-F7EC-4BA1-A7F9-3B0997DC6963}" srcOrd="0" destOrd="0" parTransId="{B4CAEA08-2D20-485A-BAA3-4C7D60EDD61D}" sibTransId="{0883947D-5F80-4E42-9BCF-F4CD52DCA875}"/>
    <dgm:cxn modelId="{F239573F-6847-47B8-8771-A638A3710F62}" type="presOf" srcId="{250F922C-F7EC-4BA1-A7F9-3B0997DC6963}" destId="{390F9B65-9742-4AC9-89BF-92C4DDEA757E}" srcOrd="0" destOrd="0" presId="urn:microsoft.com/office/officeart/2005/8/layout/chevron2"/>
    <dgm:cxn modelId="{C2C6F595-EDB0-4E41-A522-70208F56FD8B}" type="presOf" srcId="{E234F391-1BFE-4088-BE4F-6AB05A757E2D}" destId="{32E14597-1DC2-4818-A7AC-41A5E2F031F3}" srcOrd="0" destOrd="0" presId="urn:microsoft.com/office/officeart/2005/8/layout/chevron2"/>
    <dgm:cxn modelId="{EDAF77CA-262F-4C01-BB18-8E91D7AFA73D}" srcId="{E234F391-1BFE-4088-BE4F-6AB05A757E2D}" destId="{F4B270A8-CDCA-4C93-875A-780681FD9D6D}" srcOrd="0" destOrd="0" parTransId="{1969D706-D605-4CA7-B356-3DA66B0BC8D1}" sibTransId="{A00FECDE-DD22-4263-9F0E-667779D5DDF3}"/>
    <dgm:cxn modelId="{0D0A2A57-2728-4E0D-A673-02C94D12A346}" type="presParOf" srcId="{32E14597-1DC2-4818-A7AC-41A5E2F031F3}" destId="{74894621-1CBE-425F-86F4-984C7E2E717A}" srcOrd="0" destOrd="0" presId="urn:microsoft.com/office/officeart/2005/8/layout/chevron2"/>
    <dgm:cxn modelId="{3493D501-AF92-407E-9F43-89A5A780E096}" type="presParOf" srcId="{74894621-1CBE-425F-86F4-984C7E2E717A}" destId="{41B86389-67F0-4013-A82E-474EB0C05B82}" srcOrd="0" destOrd="0" presId="urn:microsoft.com/office/officeart/2005/8/layout/chevron2"/>
    <dgm:cxn modelId="{22755337-2B74-4F6C-8EBB-C3A8EB191BE4}" type="presParOf" srcId="{74894621-1CBE-425F-86F4-984C7E2E717A}" destId="{390F9B65-9742-4AC9-89BF-92C4DDEA757E}"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4F391-1BFE-4088-BE4F-6AB05A757E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B270A8-CDCA-4C93-875A-780681FD9D6D}">
      <dgm:prSet/>
      <dgm:spPr/>
      <dgm:t>
        <a:bodyPr/>
        <a:lstStyle/>
        <a:p>
          <a:pPr rtl="0"/>
          <a:r>
            <a:rPr lang="en-US" b="1" smtClean="0">
              <a:latin typeface="Times New Roman" panose="02020603050405020304" pitchFamily="18" charset="0"/>
              <a:cs typeface="Times New Roman" panose="02020603050405020304" pitchFamily="18" charset="0"/>
            </a:rPr>
            <a:t>1</a:t>
          </a:r>
          <a:endParaRPr lang="en-US" b="1">
            <a:latin typeface="Times New Roman" panose="02020603050405020304" pitchFamily="18" charset="0"/>
            <a:cs typeface="Times New Roman" panose="02020603050405020304" pitchFamily="18" charset="0"/>
          </a:endParaRPr>
        </a:p>
      </dgm:t>
    </dgm:pt>
    <dgm:pt modelId="{1969D706-D605-4CA7-B356-3DA66B0BC8D1}" type="parTrans" cxnId="{EDAF77CA-262F-4C01-BB18-8E91D7AFA73D}">
      <dgm:prSet/>
      <dgm:spPr/>
      <dgm:t>
        <a:bodyPr/>
        <a:lstStyle/>
        <a:p>
          <a:endParaRPr lang="en-US"/>
        </a:p>
      </dgm:t>
    </dgm:pt>
    <dgm:pt modelId="{A00FECDE-DD22-4263-9F0E-667779D5DDF3}" type="sibTrans" cxnId="{EDAF77CA-262F-4C01-BB18-8E91D7AFA73D}">
      <dgm:prSet/>
      <dgm:spPr/>
      <dgm:t>
        <a:bodyPr/>
        <a:lstStyle/>
        <a:p>
          <a:endParaRPr lang="en-US"/>
        </a:p>
      </dgm:t>
    </dgm:pt>
    <dgm:pt modelId="{250F922C-F7EC-4BA1-A7F9-3B0997DC6963}">
      <dgm:prSet custT="1"/>
      <dgm:spPr/>
      <dgm:t>
        <a:bodyPr/>
        <a:lstStyle/>
        <a:p>
          <a:pPr rtl="0"/>
          <a:r>
            <a:rPr lang="en-US" sz="2800" smtClean="0">
              <a:latin typeface="Times New Roman" panose="02020603050405020304" pitchFamily="18" charset="0"/>
              <a:cs typeface="Times New Roman" panose="02020603050405020304" pitchFamily="18" charset="0"/>
            </a:rPr>
            <a:t>Đọc đúng các tiếng; đọc rõ ràng câu chuyện, bài thơ; biết ngắt hơi ở chỗ có dấu câu, chỗ ngắt nhịp thơ.</a:t>
          </a:r>
          <a:endParaRPr lang="en-US" sz="2800">
            <a:latin typeface="Times New Roman" panose="02020603050405020304" pitchFamily="18" charset="0"/>
            <a:cs typeface="Times New Roman" panose="02020603050405020304" pitchFamily="18" charset="0"/>
          </a:endParaRPr>
        </a:p>
      </dgm:t>
    </dgm:pt>
    <dgm:pt modelId="{B4CAEA08-2D20-485A-BAA3-4C7D60EDD61D}" type="parTrans" cxnId="{FB6AF0C5-D9F8-438F-9BC2-3FAA60A7E890}">
      <dgm:prSet/>
      <dgm:spPr/>
      <dgm:t>
        <a:bodyPr/>
        <a:lstStyle/>
        <a:p>
          <a:endParaRPr lang="en-US"/>
        </a:p>
      </dgm:t>
    </dgm:pt>
    <dgm:pt modelId="{0883947D-5F80-4E42-9BCF-F4CD52DCA875}" type="sibTrans" cxnId="{FB6AF0C5-D9F8-438F-9BC2-3FAA60A7E890}">
      <dgm:prSet/>
      <dgm:spPr/>
      <dgm:t>
        <a:bodyPr/>
        <a:lstStyle/>
        <a:p>
          <a:endParaRPr lang="en-US"/>
        </a:p>
      </dgm:t>
    </dgm:pt>
    <dgm:pt modelId="{32E14597-1DC2-4818-A7AC-41A5E2F031F3}" type="pres">
      <dgm:prSet presAssocID="{E234F391-1BFE-4088-BE4F-6AB05A757E2D}" presName="linearFlow" presStyleCnt="0">
        <dgm:presLayoutVars>
          <dgm:dir/>
          <dgm:animLvl val="lvl"/>
          <dgm:resizeHandles val="exact"/>
        </dgm:presLayoutVars>
      </dgm:prSet>
      <dgm:spPr/>
    </dgm:pt>
    <dgm:pt modelId="{74894621-1CBE-425F-86F4-984C7E2E717A}" type="pres">
      <dgm:prSet presAssocID="{F4B270A8-CDCA-4C93-875A-780681FD9D6D}" presName="composite" presStyleCnt="0"/>
      <dgm:spPr/>
    </dgm:pt>
    <dgm:pt modelId="{41B86389-67F0-4013-A82E-474EB0C05B82}" type="pres">
      <dgm:prSet presAssocID="{F4B270A8-CDCA-4C93-875A-780681FD9D6D}" presName="parentText" presStyleLbl="alignNode1" presStyleIdx="0" presStyleCnt="1">
        <dgm:presLayoutVars>
          <dgm:chMax val="1"/>
          <dgm:bulletEnabled val="1"/>
        </dgm:presLayoutVars>
      </dgm:prSet>
      <dgm:spPr/>
      <dgm:t>
        <a:bodyPr/>
        <a:lstStyle/>
        <a:p>
          <a:endParaRPr lang="en-US"/>
        </a:p>
      </dgm:t>
    </dgm:pt>
    <dgm:pt modelId="{390F9B65-9742-4AC9-89BF-92C4DDEA757E}" type="pres">
      <dgm:prSet presAssocID="{F4B270A8-CDCA-4C93-875A-780681FD9D6D}" presName="descendantText" presStyleLbl="alignAcc1" presStyleIdx="0" presStyleCnt="1">
        <dgm:presLayoutVars>
          <dgm:bulletEnabled val="1"/>
        </dgm:presLayoutVars>
      </dgm:prSet>
      <dgm:spPr/>
    </dgm:pt>
  </dgm:ptLst>
  <dgm:cxnLst>
    <dgm:cxn modelId="{90B23BE2-2C40-4846-9B40-CA8083AB5A61}" type="presOf" srcId="{F4B270A8-CDCA-4C93-875A-780681FD9D6D}" destId="{41B86389-67F0-4013-A82E-474EB0C05B82}" srcOrd="0" destOrd="0" presId="urn:microsoft.com/office/officeart/2005/8/layout/chevron2"/>
    <dgm:cxn modelId="{FB6AF0C5-D9F8-438F-9BC2-3FAA60A7E890}" srcId="{F4B270A8-CDCA-4C93-875A-780681FD9D6D}" destId="{250F922C-F7EC-4BA1-A7F9-3B0997DC6963}" srcOrd="0" destOrd="0" parTransId="{B4CAEA08-2D20-485A-BAA3-4C7D60EDD61D}" sibTransId="{0883947D-5F80-4E42-9BCF-F4CD52DCA875}"/>
    <dgm:cxn modelId="{F239573F-6847-47B8-8771-A638A3710F62}" type="presOf" srcId="{250F922C-F7EC-4BA1-A7F9-3B0997DC6963}" destId="{390F9B65-9742-4AC9-89BF-92C4DDEA757E}" srcOrd="0" destOrd="0" presId="urn:microsoft.com/office/officeart/2005/8/layout/chevron2"/>
    <dgm:cxn modelId="{C2C6F595-EDB0-4E41-A522-70208F56FD8B}" type="presOf" srcId="{E234F391-1BFE-4088-BE4F-6AB05A757E2D}" destId="{32E14597-1DC2-4818-A7AC-41A5E2F031F3}" srcOrd="0" destOrd="0" presId="urn:microsoft.com/office/officeart/2005/8/layout/chevron2"/>
    <dgm:cxn modelId="{EDAF77CA-262F-4C01-BB18-8E91D7AFA73D}" srcId="{E234F391-1BFE-4088-BE4F-6AB05A757E2D}" destId="{F4B270A8-CDCA-4C93-875A-780681FD9D6D}" srcOrd="0" destOrd="0" parTransId="{1969D706-D605-4CA7-B356-3DA66B0BC8D1}" sibTransId="{A00FECDE-DD22-4263-9F0E-667779D5DDF3}"/>
    <dgm:cxn modelId="{0D0A2A57-2728-4E0D-A673-02C94D12A346}" type="presParOf" srcId="{32E14597-1DC2-4818-A7AC-41A5E2F031F3}" destId="{74894621-1CBE-425F-86F4-984C7E2E717A}" srcOrd="0" destOrd="0" presId="urn:microsoft.com/office/officeart/2005/8/layout/chevron2"/>
    <dgm:cxn modelId="{3493D501-AF92-407E-9F43-89A5A780E096}" type="presParOf" srcId="{74894621-1CBE-425F-86F4-984C7E2E717A}" destId="{41B86389-67F0-4013-A82E-474EB0C05B82}" srcOrd="0" destOrd="0" presId="urn:microsoft.com/office/officeart/2005/8/layout/chevron2"/>
    <dgm:cxn modelId="{22755337-2B74-4F6C-8EBB-C3A8EB191BE4}" type="presParOf" srcId="{74894621-1CBE-425F-86F4-984C7E2E717A}" destId="{390F9B65-9742-4AC9-89BF-92C4DDEA75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4F391-1BFE-4088-BE4F-6AB05A757E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B270A8-CDCA-4C93-875A-780681FD9D6D}">
      <dgm:prSet/>
      <dgm:spPr>
        <a:solidFill>
          <a:schemeClr val="accent6">
            <a:lumMod val="75000"/>
          </a:schemeClr>
        </a:solidFill>
      </dgm:spPr>
      <dgm:t>
        <a:bodyPr/>
        <a:lstStyle/>
        <a:p>
          <a:pPr rtl="0"/>
          <a:r>
            <a:rPr lang="en-US" b="1" smtClean="0">
              <a:latin typeface="Times New Roman" panose="02020603050405020304" pitchFamily="18" charset="0"/>
              <a:cs typeface="Times New Roman" panose="02020603050405020304" pitchFamily="18" charset="0"/>
            </a:rPr>
            <a:t>3</a:t>
          </a:r>
          <a:endParaRPr lang="en-US" b="1">
            <a:latin typeface="Times New Roman" panose="02020603050405020304" pitchFamily="18" charset="0"/>
            <a:cs typeface="Times New Roman" panose="02020603050405020304" pitchFamily="18" charset="0"/>
          </a:endParaRPr>
        </a:p>
      </dgm:t>
    </dgm:pt>
    <dgm:pt modelId="{1969D706-D605-4CA7-B356-3DA66B0BC8D1}" type="parTrans" cxnId="{EDAF77CA-262F-4C01-BB18-8E91D7AFA73D}">
      <dgm:prSet/>
      <dgm:spPr/>
      <dgm:t>
        <a:bodyPr/>
        <a:lstStyle/>
        <a:p>
          <a:endParaRPr lang="en-US"/>
        </a:p>
      </dgm:t>
    </dgm:pt>
    <dgm:pt modelId="{A00FECDE-DD22-4263-9F0E-667779D5DDF3}" type="sibTrans" cxnId="{EDAF77CA-262F-4C01-BB18-8E91D7AFA73D}">
      <dgm:prSet/>
      <dgm:spPr/>
      <dgm:t>
        <a:bodyPr/>
        <a:lstStyle/>
        <a:p>
          <a:endParaRPr lang="en-US"/>
        </a:p>
      </dgm:t>
    </dgm:pt>
    <dgm:pt modelId="{250F922C-F7EC-4BA1-A7F9-3B0997DC6963}">
      <dgm:prSet custT="1"/>
      <dgm:spPr/>
      <dgm:t>
        <a:bodyPr/>
        <a:lstStyle/>
        <a:p>
          <a:pPr rtl="0"/>
          <a:r>
            <a:rPr lang="en-US" sz="2800" smtClean="0">
              <a:latin typeface="Times New Roman" panose="02020603050405020304" pitchFamily="18" charset="0"/>
              <a:cs typeface="Times New Roman" panose="02020603050405020304" pitchFamily="18" charset="0"/>
            </a:rPr>
            <a:t>Hiểu nội dung bài đọc</a:t>
          </a:r>
          <a:endParaRPr lang="en-US" sz="2800">
            <a:latin typeface="Times New Roman" panose="02020603050405020304" pitchFamily="18" charset="0"/>
            <a:cs typeface="Times New Roman" panose="02020603050405020304" pitchFamily="18" charset="0"/>
          </a:endParaRPr>
        </a:p>
      </dgm:t>
    </dgm:pt>
    <dgm:pt modelId="{B4CAEA08-2D20-485A-BAA3-4C7D60EDD61D}" type="parTrans" cxnId="{FB6AF0C5-D9F8-438F-9BC2-3FAA60A7E890}">
      <dgm:prSet/>
      <dgm:spPr/>
      <dgm:t>
        <a:bodyPr/>
        <a:lstStyle/>
        <a:p>
          <a:endParaRPr lang="en-US"/>
        </a:p>
      </dgm:t>
    </dgm:pt>
    <dgm:pt modelId="{0883947D-5F80-4E42-9BCF-F4CD52DCA875}" type="sibTrans" cxnId="{FB6AF0C5-D9F8-438F-9BC2-3FAA60A7E890}">
      <dgm:prSet/>
      <dgm:spPr/>
      <dgm:t>
        <a:bodyPr/>
        <a:lstStyle/>
        <a:p>
          <a:endParaRPr lang="en-US"/>
        </a:p>
      </dgm:t>
    </dgm:pt>
    <dgm:pt modelId="{32E14597-1DC2-4818-A7AC-41A5E2F031F3}" type="pres">
      <dgm:prSet presAssocID="{E234F391-1BFE-4088-BE4F-6AB05A757E2D}" presName="linearFlow" presStyleCnt="0">
        <dgm:presLayoutVars>
          <dgm:dir/>
          <dgm:animLvl val="lvl"/>
          <dgm:resizeHandles val="exact"/>
        </dgm:presLayoutVars>
      </dgm:prSet>
      <dgm:spPr/>
    </dgm:pt>
    <dgm:pt modelId="{74894621-1CBE-425F-86F4-984C7E2E717A}" type="pres">
      <dgm:prSet presAssocID="{F4B270A8-CDCA-4C93-875A-780681FD9D6D}" presName="composite" presStyleCnt="0"/>
      <dgm:spPr/>
    </dgm:pt>
    <dgm:pt modelId="{41B86389-67F0-4013-A82E-474EB0C05B82}" type="pres">
      <dgm:prSet presAssocID="{F4B270A8-CDCA-4C93-875A-780681FD9D6D}" presName="parentText" presStyleLbl="alignNode1" presStyleIdx="0" presStyleCnt="1" custLinFactNeighborY="0">
        <dgm:presLayoutVars>
          <dgm:chMax val="1"/>
          <dgm:bulletEnabled val="1"/>
        </dgm:presLayoutVars>
      </dgm:prSet>
      <dgm:spPr/>
      <dgm:t>
        <a:bodyPr/>
        <a:lstStyle/>
        <a:p>
          <a:endParaRPr lang="en-US"/>
        </a:p>
      </dgm:t>
    </dgm:pt>
    <dgm:pt modelId="{390F9B65-9742-4AC9-89BF-92C4DDEA757E}" type="pres">
      <dgm:prSet presAssocID="{F4B270A8-CDCA-4C93-875A-780681FD9D6D}" presName="descendantText" presStyleLbl="alignAcc1" presStyleIdx="0" presStyleCnt="1">
        <dgm:presLayoutVars>
          <dgm:bulletEnabled val="1"/>
        </dgm:presLayoutVars>
      </dgm:prSet>
      <dgm:spPr/>
      <dgm:t>
        <a:bodyPr/>
        <a:lstStyle/>
        <a:p>
          <a:endParaRPr lang="en-US"/>
        </a:p>
      </dgm:t>
    </dgm:pt>
  </dgm:ptLst>
  <dgm:cxnLst>
    <dgm:cxn modelId="{90B23BE2-2C40-4846-9B40-CA8083AB5A61}" type="presOf" srcId="{F4B270A8-CDCA-4C93-875A-780681FD9D6D}" destId="{41B86389-67F0-4013-A82E-474EB0C05B82}" srcOrd="0" destOrd="0" presId="urn:microsoft.com/office/officeart/2005/8/layout/chevron2"/>
    <dgm:cxn modelId="{FB6AF0C5-D9F8-438F-9BC2-3FAA60A7E890}" srcId="{F4B270A8-CDCA-4C93-875A-780681FD9D6D}" destId="{250F922C-F7EC-4BA1-A7F9-3B0997DC6963}" srcOrd="0" destOrd="0" parTransId="{B4CAEA08-2D20-485A-BAA3-4C7D60EDD61D}" sibTransId="{0883947D-5F80-4E42-9BCF-F4CD52DCA875}"/>
    <dgm:cxn modelId="{F239573F-6847-47B8-8771-A638A3710F62}" type="presOf" srcId="{250F922C-F7EC-4BA1-A7F9-3B0997DC6963}" destId="{390F9B65-9742-4AC9-89BF-92C4DDEA757E}" srcOrd="0" destOrd="0" presId="urn:microsoft.com/office/officeart/2005/8/layout/chevron2"/>
    <dgm:cxn modelId="{C2C6F595-EDB0-4E41-A522-70208F56FD8B}" type="presOf" srcId="{E234F391-1BFE-4088-BE4F-6AB05A757E2D}" destId="{32E14597-1DC2-4818-A7AC-41A5E2F031F3}" srcOrd="0" destOrd="0" presId="urn:microsoft.com/office/officeart/2005/8/layout/chevron2"/>
    <dgm:cxn modelId="{EDAF77CA-262F-4C01-BB18-8E91D7AFA73D}" srcId="{E234F391-1BFE-4088-BE4F-6AB05A757E2D}" destId="{F4B270A8-CDCA-4C93-875A-780681FD9D6D}" srcOrd="0" destOrd="0" parTransId="{1969D706-D605-4CA7-B356-3DA66B0BC8D1}" sibTransId="{A00FECDE-DD22-4263-9F0E-667779D5DDF3}"/>
    <dgm:cxn modelId="{0D0A2A57-2728-4E0D-A673-02C94D12A346}" type="presParOf" srcId="{32E14597-1DC2-4818-A7AC-41A5E2F031F3}" destId="{74894621-1CBE-425F-86F4-984C7E2E717A}" srcOrd="0" destOrd="0" presId="urn:microsoft.com/office/officeart/2005/8/layout/chevron2"/>
    <dgm:cxn modelId="{3493D501-AF92-407E-9F43-89A5A780E096}" type="presParOf" srcId="{74894621-1CBE-425F-86F4-984C7E2E717A}" destId="{41B86389-67F0-4013-A82E-474EB0C05B82}" srcOrd="0" destOrd="0" presId="urn:microsoft.com/office/officeart/2005/8/layout/chevron2"/>
    <dgm:cxn modelId="{22755337-2B74-4F6C-8EBB-C3A8EB191BE4}" type="presParOf" srcId="{74894621-1CBE-425F-86F4-984C7E2E717A}" destId="{390F9B65-9742-4AC9-89BF-92C4DDEA757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4F391-1BFE-4088-BE4F-6AB05A757E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B270A8-CDCA-4C93-875A-780681FD9D6D}">
      <dgm:prSet/>
      <dgm:spPr>
        <a:solidFill>
          <a:srgbClr val="FF0000"/>
        </a:solidFill>
      </dgm:spPr>
      <dgm:t>
        <a:bodyPr/>
        <a:lstStyle/>
        <a:p>
          <a:pPr rtl="0"/>
          <a:r>
            <a:rPr lang="en-US" b="1" smtClean="0">
              <a:latin typeface="Times New Roman" panose="02020603050405020304" pitchFamily="18" charset="0"/>
              <a:cs typeface="Times New Roman" panose="02020603050405020304" pitchFamily="18" charset="0"/>
            </a:rPr>
            <a:t>2</a:t>
          </a:r>
          <a:endParaRPr lang="en-US" b="1">
            <a:latin typeface="Times New Roman" panose="02020603050405020304" pitchFamily="18" charset="0"/>
            <a:cs typeface="Times New Roman" panose="02020603050405020304" pitchFamily="18" charset="0"/>
          </a:endParaRPr>
        </a:p>
      </dgm:t>
    </dgm:pt>
    <dgm:pt modelId="{1969D706-D605-4CA7-B356-3DA66B0BC8D1}" type="parTrans" cxnId="{EDAF77CA-262F-4C01-BB18-8E91D7AFA73D}">
      <dgm:prSet/>
      <dgm:spPr/>
      <dgm:t>
        <a:bodyPr/>
        <a:lstStyle/>
        <a:p>
          <a:endParaRPr lang="en-US"/>
        </a:p>
      </dgm:t>
    </dgm:pt>
    <dgm:pt modelId="{A00FECDE-DD22-4263-9F0E-667779D5DDF3}" type="sibTrans" cxnId="{EDAF77CA-262F-4C01-BB18-8E91D7AFA73D}">
      <dgm:prSet/>
      <dgm:spPr/>
      <dgm:t>
        <a:bodyPr/>
        <a:lstStyle/>
        <a:p>
          <a:endParaRPr lang="en-US"/>
        </a:p>
      </dgm:t>
    </dgm:pt>
    <dgm:pt modelId="{250F922C-F7EC-4BA1-A7F9-3B0997DC6963}">
      <dgm:prSet custT="1"/>
      <dgm:spPr/>
      <dgm:t>
        <a:bodyPr/>
        <a:lstStyle/>
        <a:p>
          <a:pPr rtl="0"/>
          <a:r>
            <a:rPr lang="en-US" sz="2800" smtClean="0">
              <a:latin typeface="Times New Roman" panose="02020603050405020304" pitchFamily="18" charset="0"/>
              <a:cs typeface="Times New Roman" panose="02020603050405020304" pitchFamily="18" charset="0"/>
            </a:rPr>
            <a:t>Tốc độ đọc khoảng 65 – 70 tiếng trong 1 phút</a:t>
          </a:r>
          <a:endParaRPr lang="en-US" sz="2800">
            <a:latin typeface="Times New Roman" panose="02020603050405020304" pitchFamily="18" charset="0"/>
            <a:cs typeface="Times New Roman" panose="02020603050405020304" pitchFamily="18" charset="0"/>
          </a:endParaRPr>
        </a:p>
      </dgm:t>
    </dgm:pt>
    <dgm:pt modelId="{B4CAEA08-2D20-485A-BAA3-4C7D60EDD61D}" type="parTrans" cxnId="{FB6AF0C5-D9F8-438F-9BC2-3FAA60A7E890}">
      <dgm:prSet/>
      <dgm:spPr/>
      <dgm:t>
        <a:bodyPr/>
        <a:lstStyle/>
        <a:p>
          <a:endParaRPr lang="en-US"/>
        </a:p>
      </dgm:t>
    </dgm:pt>
    <dgm:pt modelId="{0883947D-5F80-4E42-9BCF-F4CD52DCA875}" type="sibTrans" cxnId="{FB6AF0C5-D9F8-438F-9BC2-3FAA60A7E890}">
      <dgm:prSet/>
      <dgm:spPr/>
      <dgm:t>
        <a:bodyPr/>
        <a:lstStyle/>
        <a:p>
          <a:endParaRPr lang="en-US"/>
        </a:p>
      </dgm:t>
    </dgm:pt>
    <dgm:pt modelId="{32E14597-1DC2-4818-A7AC-41A5E2F031F3}" type="pres">
      <dgm:prSet presAssocID="{E234F391-1BFE-4088-BE4F-6AB05A757E2D}" presName="linearFlow" presStyleCnt="0">
        <dgm:presLayoutVars>
          <dgm:dir/>
          <dgm:animLvl val="lvl"/>
          <dgm:resizeHandles val="exact"/>
        </dgm:presLayoutVars>
      </dgm:prSet>
      <dgm:spPr/>
    </dgm:pt>
    <dgm:pt modelId="{74894621-1CBE-425F-86F4-984C7E2E717A}" type="pres">
      <dgm:prSet presAssocID="{F4B270A8-CDCA-4C93-875A-780681FD9D6D}" presName="composite" presStyleCnt="0"/>
      <dgm:spPr/>
    </dgm:pt>
    <dgm:pt modelId="{41B86389-67F0-4013-A82E-474EB0C05B82}" type="pres">
      <dgm:prSet presAssocID="{F4B270A8-CDCA-4C93-875A-780681FD9D6D}" presName="parentText" presStyleLbl="alignNode1" presStyleIdx="0" presStyleCnt="1" custLinFactNeighborY="0">
        <dgm:presLayoutVars>
          <dgm:chMax val="1"/>
          <dgm:bulletEnabled val="1"/>
        </dgm:presLayoutVars>
      </dgm:prSet>
      <dgm:spPr/>
      <dgm:t>
        <a:bodyPr/>
        <a:lstStyle/>
        <a:p>
          <a:endParaRPr lang="en-US"/>
        </a:p>
      </dgm:t>
    </dgm:pt>
    <dgm:pt modelId="{390F9B65-9742-4AC9-89BF-92C4DDEA757E}" type="pres">
      <dgm:prSet presAssocID="{F4B270A8-CDCA-4C93-875A-780681FD9D6D}" presName="descendantText" presStyleLbl="alignAcc1" presStyleIdx="0" presStyleCnt="1">
        <dgm:presLayoutVars>
          <dgm:bulletEnabled val="1"/>
        </dgm:presLayoutVars>
      </dgm:prSet>
      <dgm:spPr/>
      <dgm:t>
        <a:bodyPr/>
        <a:lstStyle/>
        <a:p>
          <a:endParaRPr lang="en-US"/>
        </a:p>
      </dgm:t>
    </dgm:pt>
  </dgm:ptLst>
  <dgm:cxnLst>
    <dgm:cxn modelId="{90B23BE2-2C40-4846-9B40-CA8083AB5A61}" type="presOf" srcId="{F4B270A8-CDCA-4C93-875A-780681FD9D6D}" destId="{41B86389-67F0-4013-A82E-474EB0C05B82}" srcOrd="0" destOrd="0" presId="urn:microsoft.com/office/officeart/2005/8/layout/chevron2"/>
    <dgm:cxn modelId="{FB6AF0C5-D9F8-438F-9BC2-3FAA60A7E890}" srcId="{F4B270A8-CDCA-4C93-875A-780681FD9D6D}" destId="{250F922C-F7EC-4BA1-A7F9-3B0997DC6963}" srcOrd="0" destOrd="0" parTransId="{B4CAEA08-2D20-485A-BAA3-4C7D60EDD61D}" sibTransId="{0883947D-5F80-4E42-9BCF-F4CD52DCA875}"/>
    <dgm:cxn modelId="{F239573F-6847-47B8-8771-A638A3710F62}" type="presOf" srcId="{250F922C-F7EC-4BA1-A7F9-3B0997DC6963}" destId="{390F9B65-9742-4AC9-89BF-92C4DDEA757E}" srcOrd="0" destOrd="0" presId="urn:microsoft.com/office/officeart/2005/8/layout/chevron2"/>
    <dgm:cxn modelId="{C2C6F595-EDB0-4E41-A522-70208F56FD8B}" type="presOf" srcId="{E234F391-1BFE-4088-BE4F-6AB05A757E2D}" destId="{32E14597-1DC2-4818-A7AC-41A5E2F031F3}" srcOrd="0" destOrd="0" presId="urn:microsoft.com/office/officeart/2005/8/layout/chevron2"/>
    <dgm:cxn modelId="{EDAF77CA-262F-4C01-BB18-8E91D7AFA73D}" srcId="{E234F391-1BFE-4088-BE4F-6AB05A757E2D}" destId="{F4B270A8-CDCA-4C93-875A-780681FD9D6D}" srcOrd="0" destOrd="0" parTransId="{1969D706-D605-4CA7-B356-3DA66B0BC8D1}" sibTransId="{A00FECDE-DD22-4263-9F0E-667779D5DDF3}"/>
    <dgm:cxn modelId="{0D0A2A57-2728-4E0D-A673-02C94D12A346}" type="presParOf" srcId="{32E14597-1DC2-4818-A7AC-41A5E2F031F3}" destId="{74894621-1CBE-425F-86F4-984C7E2E717A}" srcOrd="0" destOrd="0" presId="urn:microsoft.com/office/officeart/2005/8/layout/chevron2"/>
    <dgm:cxn modelId="{3493D501-AF92-407E-9F43-89A5A780E096}" type="presParOf" srcId="{74894621-1CBE-425F-86F4-984C7E2E717A}" destId="{41B86389-67F0-4013-A82E-474EB0C05B82}" srcOrd="0" destOrd="0" presId="urn:microsoft.com/office/officeart/2005/8/layout/chevron2"/>
    <dgm:cxn modelId="{22755337-2B74-4F6C-8EBB-C3A8EB191BE4}" type="presParOf" srcId="{74894621-1CBE-425F-86F4-984C7E2E717A}" destId="{390F9B65-9742-4AC9-89BF-92C4DDEA757E}"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6389-67F0-4013-A82E-474EB0C05B82}">
      <dsp:nvSpPr>
        <dsp:cNvPr id="0" name=""/>
        <dsp:cNvSpPr/>
      </dsp:nvSpPr>
      <dsp:spPr>
        <a:xfrm rot="5400000">
          <a:off x="-217714" y="217714"/>
          <a:ext cx="1451428" cy="10159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smtClean="0">
              <a:latin typeface="Times New Roman" panose="02020603050405020304" pitchFamily="18" charset="0"/>
              <a:cs typeface="Times New Roman" panose="02020603050405020304" pitchFamily="18" charset="0"/>
            </a:rPr>
            <a:t>1</a:t>
          </a:r>
          <a:endParaRPr lang="en-US" sz="3000" b="1" kern="1200">
            <a:latin typeface="Times New Roman" panose="02020603050405020304" pitchFamily="18" charset="0"/>
            <a:cs typeface="Times New Roman" panose="02020603050405020304" pitchFamily="18" charset="0"/>
          </a:endParaRPr>
        </a:p>
      </dsp:txBody>
      <dsp:txXfrm rot="-5400000">
        <a:off x="1" y="508000"/>
        <a:ext cx="1015999" cy="435429"/>
      </dsp:txXfrm>
    </dsp:sp>
    <dsp:sp modelId="{390F9B65-9742-4AC9-89BF-92C4DDEA757E}">
      <dsp:nvSpPr>
        <dsp:cNvPr id="0" name=""/>
        <dsp:cNvSpPr/>
      </dsp:nvSpPr>
      <dsp:spPr>
        <a:xfrm rot="5400000">
          <a:off x="4622799" y="-3606800"/>
          <a:ext cx="943428" cy="81570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Đọc đúng các tiếng; đọc rõ ràng câu chuyện, bài thơ; biết ngắt hơi ở chỗ có dấu câu, chỗ ngắt nhịp thơ.</a:t>
          </a:r>
          <a:endParaRPr lang="en-US" sz="2800" kern="1200">
            <a:latin typeface="Times New Roman" panose="02020603050405020304" pitchFamily="18" charset="0"/>
            <a:cs typeface="Times New Roman" panose="02020603050405020304" pitchFamily="18" charset="0"/>
          </a:endParaRPr>
        </a:p>
      </dsp:txBody>
      <dsp:txXfrm rot="-5400000">
        <a:off x="1015999" y="46054"/>
        <a:ext cx="8110974" cy="851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6389-67F0-4013-A82E-474EB0C05B82}">
      <dsp:nvSpPr>
        <dsp:cNvPr id="0" name=""/>
        <dsp:cNvSpPr/>
      </dsp:nvSpPr>
      <dsp:spPr>
        <a:xfrm rot="5400000">
          <a:off x="-217714" y="217714"/>
          <a:ext cx="1451428" cy="1015999"/>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smtClean="0">
              <a:latin typeface="Times New Roman" panose="02020603050405020304" pitchFamily="18" charset="0"/>
              <a:cs typeface="Times New Roman" panose="02020603050405020304" pitchFamily="18" charset="0"/>
            </a:rPr>
            <a:t>3</a:t>
          </a:r>
          <a:endParaRPr lang="en-US" sz="3000" b="1" kern="1200">
            <a:latin typeface="Times New Roman" panose="02020603050405020304" pitchFamily="18" charset="0"/>
            <a:cs typeface="Times New Roman" panose="02020603050405020304" pitchFamily="18" charset="0"/>
          </a:endParaRPr>
        </a:p>
      </dsp:txBody>
      <dsp:txXfrm rot="-5400000">
        <a:off x="1" y="508000"/>
        <a:ext cx="1015999" cy="435429"/>
      </dsp:txXfrm>
    </dsp:sp>
    <dsp:sp modelId="{390F9B65-9742-4AC9-89BF-92C4DDEA757E}">
      <dsp:nvSpPr>
        <dsp:cNvPr id="0" name=""/>
        <dsp:cNvSpPr/>
      </dsp:nvSpPr>
      <dsp:spPr>
        <a:xfrm rot="5400000">
          <a:off x="4622799" y="-3606800"/>
          <a:ext cx="943428" cy="81570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Hiểu nội dung bài đọc</a:t>
          </a:r>
          <a:endParaRPr lang="en-US" sz="2800" kern="1200">
            <a:latin typeface="Times New Roman" panose="02020603050405020304" pitchFamily="18" charset="0"/>
            <a:cs typeface="Times New Roman" panose="02020603050405020304" pitchFamily="18" charset="0"/>
          </a:endParaRPr>
        </a:p>
      </dsp:txBody>
      <dsp:txXfrm rot="-5400000">
        <a:off x="1015999" y="46054"/>
        <a:ext cx="8110974" cy="851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6389-67F0-4013-A82E-474EB0C05B82}">
      <dsp:nvSpPr>
        <dsp:cNvPr id="0" name=""/>
        <dsp:cNvSpPr/>
      </dsp:nvSpPr>
      <dsp:spPr>
        <a:xfrm rot="5400000">
          <a:off x="-217714" y="217714"/>
          <a:ext cx="1451428" cy="1015999"/>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smtClean="0">
              <a:latin typeface="Times New Roman" panose="02020603050405020304" pitchFamily="18" charset="0"/>
              <a:cs typeface="Times New Roman" panose="02020603050405020304" pitchFamily="18" charset="0"/>
            </a:rPr>
            <a:t>2</a:t>
          </a:r>
          <a:endParaRPr lang="en-US" sz="3000" b="1" kern="1200">
            <a:latin typeface="Times New Roman" panose="02020603050405020304" pitchFamily="18" charset="0"/>
            <a:cs typeface="Times New Roman" panose="02020603050405020304" pitchFamily="18" charset="0"/>
          </a:endParaRPr>
        </a:p>
      </dsp:txBody>
      <dsp:txXfrm rot="-5400000">
        <a:off x="1" y="508000"/>
        <a:ext cx="1015999" cy="435429"/>
      </dsp:txXfrm>
    </dsp:sp>
    <dsp:sp modelId="{390F9B65-9742-4AC9-89BF-92C4DDEA757E}">
      <dsp:nvSpPr>
        <dsp:cNvPr id="0" name=""/>
        <dsp:cNvSpPr/>
      </dsp:nvSpPr>
      <dsp:spPr>
        <a:xfrm rot="5400000">
          <a:off x="4622799" y="-3606800"/>
          <a:ext cx="943428" cy="81570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Tốc độ đọc khoảng 65 – 70 tiếng trong 1 phút</a:t>
          </a:r>
          <a:endParaRPr lang="en-US" sz="2800" kern="1200">
            <a:latin typeface="Times New Roman" panose="02020603050405020304" pitchFamily="18" charset="0"/>
            <a:cs typeface="Times New Roman" panose="02020603050405020304" pitchFamily="18" charset="0"/>
          </a:endParaRPr>
        </a:p>
      </dsp:txBody>
      <dsp:txXfrm rot="-5400000">
        <a:off x="1015999" y="46054"/>
        <a:ext cx="8110974" cy="851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6389-67F0-4013-A82E-474EB0C05B82}">
      <dsp:nvSpPr>
        <dsp:cNvPr id="0" name=""/>
        <dsp:cNvSpPr/>
      </dsp:nvSpPr>
      <dsp:spPr>
        <a:xfrm rot="5400000">
          <a:off x="-217714" y="217714"/>
          <a:ext cx="1451428" cy="10159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smtClean="0">
              <a:latin typeface="Times New Roman" panose="02020603050405020304" pitchFamily="18" charset="0"/>
              <a:cs typeface="Times New Roman" panose="02020603050405020304" pitchFamily="18" charset="0"/>
            </a:rPr>
            <a:t>1</a:t>
          </a:r>
          <a:endParaRPr lang="en-US" sz="3000" b="1" kern="1200">
            <a:latin typeface="Times New Roman" panose="02020603050405020304" pitchFamily="18" charset="0"/>
            <a:cs typeface="Times New Roman" panose="02020603050405020304" pitchFamily="18" charset="0"/>
          </a:endParaRPr>
        </a:p>
      </dsp:txBody>
      <dsp:txXfrm rot="-5400000">
        <a:off x="1" y="508000"/>
        <a:ext cx="1015999" cy="435429"/>
      </dsp:txXfrm>
    </dsp:sp>
    <dsp:sp modelId="{390F9B65-9742-4AC9-89BF-92C4DDEA757E}">
      <dsp:nvSpPr>
        <dsp:cNvPr id="0" name=""/>
        <dsp:cNvSpPr/>
      </dsp:nvSpPr>
      <dsp:spPr>
        <a:xfrm rot="5400000">
          <a:off x="4622799" y="-3606800"/>
          <a:ext cx="943428" cy="81570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Đọc đúng các tiếng; đọc rõ ràng câu chuyện, bài thơ; biết ngắt hơi ở chỗ có dấu câu, chỗ ngắt nhịp thơ.</a:t>
          </a:r>
          <a:endParaRPr lang="en-US" sz="2800" kern="1200">
            <a:latin typeface="Times New Roman" panose="02020603050405020304" pitchFamily="18" charset="0"/>
            <a:cs typeface="Times New Roman" panose="02020603050405020304" pitchFamily="18" charset="0"/>
          </a:endParaRPr>
        </a:p>
      </dsp:txBody>
      <dsp:txXfrm rot="-5400000">
        <a:off x="1015999" y="46054"/>
        <a:ext cx="8110974" cy="851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6389-67F0-4013-A82E-474EB0C05B82}">
      <dsp:nvSpPr>
        <dsp:cNvPr id="0" name=""/>
        <dsp:cNvSpPr/>
      </dsp:nvSpPr>
      <dsp:spPr>
        <a:xfrm rot="5400000">
          <a:off x="-217714" y="217714"/>
          <a:ext cx="1451428" cy="1015999"/>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smtClean="0">
              <a:latin typeface="Times New Roman" panose="02020603050405020304" pitchFamily="18" charset="0"/>
              <a:cs typeface="Times New Roman" panose="02020603050405020304" pitchFamily="18" charset="0"/>
            </a:rPr>
            <a:t>3</a:t>
          </a:r>
          <a:endParaRPr lang="en-US" sz="3000" b="1" kern="1200">
            <a:latin typeface="Times New Roman" panose="02020603050405020304" pitchFamily="18" charset="0"/>
            <a:cs typeface="Times New Roman" panose="02020603050405020304" pitchFamily="18" charset="0"/>
          </a:endParaRPr>
        </a:p>
      </dsp:txBody>
      <dsp:txXfrm rot="-5400000">
        <a:off x="1" y="508000"/>
        <a:ext cx="1015999" cy="435429"/>
      </dsp:txXfrm>
    </dsp:sp>
    <dsp:sp modelId="{390F9B65-9742-4AC9-89BF-92C4DDEA757E}">
      <dsp:nvSpPr>
        <dsp:cNvPr id="0" name=""/>
        <dsp:cNvSpPr/>
      </dsp:nvSpPr>
      <dsp:spPr>
        <a:xfrm rot="5400000">
          <a:off x="4622799" y="-3606800"/>
          <a:ext cx="943428" cy="81570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Hiểu nội dung bài đọc</a:t>
          </a:r>
          <a:endParaRPr lang="en-US" sz="2800" kern="1200">
            <a:latin typeface="Times New Roman" panose="02020603050405020304" pitchFamily="18" charset="0"/>
            <a:cs typeface="Times New Roman" panose="02020603050405020304" pitchFamily="18" charset="0"/>
          </a:endParaRPr>
        </a:p>
      </dsp:txBody>
      <dsp:txXfrm rot="-5400000">
        <a:off x="1015999" y="46054"/>
        <a:ext cx="8110974" cy="851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6389-67F0-4013-A82E-474EB0C05B82}">
      <dsp:nvSpPr>
        <dsp:cNvPr id="0" name=""/>
        <dsp:cNvSpPr/>
      </dsp:nvSpPr>
      <dsp:spPr>
        <a:xfrm rot="5400000">
          <a:off x="-217714" y="217714"/>
          <a:ext cx="1451428" cy="1015999"/>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smtClean="0">
              <a:latin typeface="Times New Roman" panose="02020603050405020304" pitchFamily="18" charset="0"/>
              <a:cs typeface="Times New Roman" panose="02020603050405020304" pitchFamily="18" charset="0"/>
            </a:rPr>
            <a:t>2</a:t>
          </a:r>
          <a:endParaRPr lang="en-US" sz="3000" b="1" kern="1200">
            <a:latin typeface="Times New Roman" panose="02020603050405020304" pitchFamily="18" charset="0"/>
            <a:cs typeface="Times New Roman" panose="02020603050405020304" pitchFamily="18" charset="0"/>
          </a:endParaRPr>
        </a:p>
      </dsp:txBody>
      <dsp:txXfrm rot="-5400000">
        <a:off x="1" y="508000"/>
        <a:ext cx="1015999" cy="435429"/>
      </dsp:txXfrm>
    </dsp:sp>
    <dsp:sp modelId="{390F9B65-9742-4AC9-89BF-92C4DDEA757E}">
      <dsp:nvSpPr>
        <dsp:cNvPr id="0" name=""/>
        <dsp:cNvSpPr/>
      </dsp:nvSpPr>
      <dsp:spPr>
        <a:xfrm rot="5400000">
          <a:off x="4622799" y="-3606800"/>
          <a:ext cx="943428" cy="81570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Tốc độ đọc khoảng 65 – 70 tiếng trong 1 phút</a:t>
          </a:r>
          <a:endParaRPr lang="en-US" sz="2800" kern="1200">
            <a:latin typeface="Times New Roman" panose="02020603050405020304" pitchFamily="18" charset="0"/>
            <a:cs typeface="Times New Roman" panose="02020603050405020304" pitchFamily="18" charset="0"/>
          </a:endParaRPr>
        </a:p>
      </dsp:txBody>
      <dsp:txXfrm rot="-5400000">
        <a:off x="1015999" y="46054"/>
        <a:ext cx="8110974" cy="8513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C301-8A90-45C0-8607-BFFA29103777}"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B986E-DBE2-456D-BAD7-43ADC13CE1BC}" type="slidenum">
              <a:rPr lang="en-US" smtClean="0"/>
              <a:t>‹#›</a:t>
            </a:fld>
            <a:endParaRPr lang="en-US"/>
          </a:p>
        </p:txBody>
      </p:sp>
    </p:spTree>
    <p:extLst>
      <p:ext uri="{BB962C8B-B14F-4D97-AF65-F5344CB8AC3E}">
        <p14:creationId xmlns:p14="http://schemas.microsoft.com/office/powerpoint/2010/main" val="41127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0"/>
        <p:cNvGrpSpPr/>
        <p:nvPr/>
      </p:nvGrpSpPr>
      <p:grpSpPr>
        <a:xfrm>
          <a:off x="0" y="0"/>
          <a:ext cx="0" cy="0"/>
          <a:chOff x="0" y="0"/>
          <a:chExt cx="0" cy="0"/>
        </a:xfrm>
      </p:grpSpPr>
      <p:sp>
        <p:nvSpPr>
          <p:cNvPr id="5911" name="Google Shape;5911;ge8c88d0b3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2" name="Google Shape;5912;ge8c88d0b3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92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56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d401eec82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d401eec82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78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58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2" name="Google Shape;13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8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19</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C36-3252-446D-B2D3-CF12F67CA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136D1B-AED9-4B5D-8A3E-6BCA3C3D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6B2A3-29DF-4131-ABC4-9A132A722AA9}"/>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5" name="Footer Placeholder 4">
            <a:extLst>
              <a:ext uri="{FF2B5EF4-FFF2-40B4-BE49-F238E27FC236}">
                <a16:creationId xmlns:a16="http://schemas.microsoft.com/office/drawing/2014/main" id="{CCCD2303-FD14-438D-890E-28C70CE9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C395-AEE6-4906-9605-95DFE9649D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408403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9E08-A67D-4141-9EB0-B66719DAE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8F8C3-E951-45FB-8F0A-A54E81D74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E435F-D103-4685-AD7B-2C2C4D9D28EE}"/>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5" name="Footer Placeholder 4">
            <a:extLst>
              <a:ext uri="{FF2B5EF4-FFF2-40B4-BE49-F238E27FC236}">
                <a16:creationId xmlns:a16="http://schemas.microsoft.com/office/drawing/2014/main" id="{639B0D5B-778D-4281-83CA-D71EABD4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DEC9C-6822-44C4-B4F9-FA85147E6718}"/>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625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07E55-48C6-40E5-89A9-1399D5756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5ABA4-DD72-4830-9F9A-1F1C1DEBF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96F9-C6B2-439E-8999-D706DBBCBB45}"/>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5" name="Footer Placeholder 4">
            <a:extLst>
              <a:ext uri="{FF2B5EF4-FFF2-40B4-BE49-F238E27FC236}">
                <a16:creationId xmlns:a16="http://schemas.microsoft.com/office/drawing/2014/main" id="{49717CE2-4511-4B1E-B3C8-C956C550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CE93-568E-4171-AB24-3A910AA71C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00860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97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5/11/2022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98368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节标题">
    <p:bg>
      <p:bgPr>
        <a:solidFill>
          <a:srgbClr val="599CD1"/>
        </a:solidFill>
        <a:effectLst/>
      </p:bgPr>
    </p:bg>
    <p:spTree>
      <p:nvGrpSpPr>
        <p:cNvPr id="1" name=""/>
        <p:cNvGrpSpPr/>
        <p:nvPr/>
      </p:nvGrpSpPr>
      <p:grpSpPr>
        <a:xfrm>
          <a:off x="0" y="0"/>
          <a:ext cx="0" cy="0"/>
          <a:chOff x="0" y="0"/>
          <a:chExt cx="0" cy="0"/>
        </a:xfrm>
      </p:grpSpPr>
      <p:pic>
        <p:nvPicPr>
          <p:cNvPr id="2" name="图片 1" descr="草地6"/>
          <p:cNvPicPr>
            <a:picLocks noChangeAspect="1"/>
          </p:cNvPicPr>
          <p:nvPr userDrawn="1"/>
        </p:nvPicPr>
        <p:blipFill>
          <a:blip r:embed="rId2"/>
          <a:srcRect t="55599" b="21541"/>
          <a:stretch>
            <a:fillRect/>
          </a:stretch>
        </p:blipFill>
        <p:spPr>
          <a:xfrm>
            <a:off x="1" y="1"/>
            <a:ext cx="12191153" cy="2004060"/>
          </a:xfrm>
          <a:prstGeom prst="rect">
            <a:avLst/>
          </a:prstGeom>
        </p:spPr>
      </p:pic>
      <p:sp>
        <p:nvSpPr>
          <p:cNvPr id="4" name="对角圆角矩形 3"/>
          <p:cNvSpPr/>
          <p:nvPr userDrawn="1"/>
        </p:nvSpPr>
        <p:spPr>
          <a:xfrm>
            <a:off x="253220" y="404949"/>
            <a:ext cx="11692201" cy="624438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5285257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bg>
      <p:bgPr>
        <a:solidFill>
          <a:srgbClr val="711D0D"/>
        </a:solidFill>
        <a:effectLst/>
      </p:bgPr>
    </p:bg>
    <p:spTree>
      <p:nvGrpSpPr>
        <p:cNvPr id="1" name=""/>
        <p:cNvGrpSpPr/>
        <p:nvPr/>
      </p:nvGrpSpPr>
      <p:grpSpPr>
        <a:xfrm>
          <a:off x="0" y="0"/>
          <a:ext cx="0" cy="0"/>
          <a:chOff x="0" y="0"/>
          <a:chExt cx="0" cy="0"/>
        </a:xfrm>
      </p:grpSpPr>
      <p:pic>
        <p:nvPicPr>
          <p:cNvPr id="7" name="图片 6" descr="4"/>
          <p:cNvPicPr>
            <a:picLocks noChangeAspect="1"/>
          </p:cNvPicPr>
          <p:nvPr userDrawn="1"/>
        </p:nvPicPr>
        <p:blipFill>
          <a:blip r:embed="rId2">
            <a:lum bright="-6000" contrast="6000"/>
          </a:blip>
          <a:stretch>
            <a:fillRect/>
          </a:stretch>
        </p:blipFill>
        <p:spPr>
          <a:xfrm>
            <a:off x="0" y="0"/>
            <a:ext cx="12192000" cy="6857365"/>
          </a:xfrm>
          <a:prstGeom prst="rect">
            <a:avLst/>
          </a:prstGeom>
        </p:spPr>
      </p:pic>
      <p:sp>
        <p:nvSpPr>
          <p:cNvPr id="6" name="圆角矩形 5"/>
          <p:cNvSpPr/>
          <p:nvPr userDrawn="1"/>
        </p:nvSpPr>
        <p:spPr>
          <a:xfrm>
            <a:off x="171728" y="155535"/>
            <a:ext cx="11848544" cy="6546929"/>
          </a:xfrm>
          <a:prstGeom prst="roundRect">
            <a:avLst>
              <a:gd name="adj" fmla="val 7431"/>
            </a:avLst>
          </a:prstGeom>
          <a:solidFill>
            <a:schemeClr val="bg1"/>
          </a:solidFill>
          <a:ln>
            <a:solidFill>
              <a:srgbClr val="F2D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Tree>
    <p:extLst>
      <p:ext uri="{BB962C8B-B14F-4D97-AF65-F5344CB8AC3E}">
        <p14:creationId xmlns:p14="http://schemas.microsoft.com/office/powerpoint/2010/main" val="41253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28969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0"/>
        <p:cNvGrpSpPr/>
        <p:nvPr/>
      </p:nvGrpSpPr>
      <p:grpSpPr>
        <a:xfrm>
          <a:off x="0" y="0"/>
          <a:ext cx="0" cy="0"/>
          <a:chOff x="0" y="0"/>
          <a:chExt cx="0" cy="0"/>
        </a:xfrm>
      </p:grpSpPr>
      <p:grpSp>
        <p:nvGrpSpPr>
          <p:cNvPr id="21" name="Google Shape;21;p38"/>
          <p:cNvGrpSpPr/>
          <p:nvPr/>
        </p:nvGrpSpPr>
        <p:grpSpPr>
          <a:xfrm flipH="1">
            <a:off x="8822494" y="1761658"/>
            <a:ext cx="3432597" cy="2211101"/>
            <a:chOff x="6311450" y="1575061"/>
            <a:chExt cx="2170332" cy="1398016"/>
          </a:xfrm>
        </p:grpSpPr>
        <p:grpSp>
          <p:nvGrpSpPr>
            <p:cNvPr id="22" name="Google Shape;22;p38"/>
            <p:cNvGrpSpPr/>
            <p:nvPr/>
          </p:nvGrpSpPr>
          <p:grpSpPr>
            <a:xfrm flipH="1">
              <a:off x="7725899" y="1800005"/>
              <a:ext cx="680855" cy="1028840"/>
              <a:chOff x="7986824" y="1570968"/>
              <a:chExt cx="680855" cy="1028840"/>
            </a:xfrm>
          </p:grpSpPr>
          <p:grpSp>
            <p:nvGrpSpPr>
              <p:cNvPr id="23" name="Google Shape;23;p38"/>
              <p:cNvGrpSpPr/>
              <p:nvPr/>
            </p:nvGrpSpPr>
            <p:grpSpPr>
              <a:xfrm>
                <a:off x="7986824" y="1570968"/>
                <a:ext cx="680855" cy="991066"/>
                <a:chOff x="7730849" y="1571630"/>
                <a:chExt cx="680855" cy="991066"/>
              </a:xfrm>
            </p:grpSpPr>
            <p:sp>
              <p:nvSpPr>
                <p:cNvPr id="24" name="Google Shape;24;p38"/>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38"/>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38"/>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 name="Google Shape;27;p38"/>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 name="Google Shape;28;p38"/>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38"/>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38"/>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38"/>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38"/>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33" name="Google Shape;33;p38"/>
              <p:cNvSpPr/>
              <p:nvPr/>
            </p:nvSpPr>
            <p:spPr>
              <a:xfrm>
                <a:off x="8109708" y="2500208"/>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38"/>
            <p:cNvSpPr/>
            <p:nvPr/>
          </p:nvSpPr>
          <p:spPr>
            <a:xfrm>
              <a:off x="6311450" y="2400375"/>
              <a:ext cx="2170332" cy="572702"/>
            </a:xfrm>
            <a:custGeom>
              <a:avLst/>
              <a:gdLst/>
              <a:ahLst/>
              <a:cxnLst/>
              <a:rect l="l" t="t" r="r" b="b"/>
              <a:pathLst>
                <a:path w="49000" h="12930" extrusionOk="0">
                  <a:moveTo>
                    <a:pt x="31172" y="0"/>
                  </a:moveTo>
                  <a:cubicBezTo>
                    <a:pt x="26676" y="0"/>
                    <a:pt x="23110" y="2068"/>
                    <a:pt x="20810" y="3533"/>
                  </a:cubicBezTo>
                  <a:cubicBezTo>
                    <a:pt x="17140" y="5913"/>
                    <a:pt x="13309" y="6679"/>
                    <a:pt x="7905" y="7002"/>
                  </a:cubicBezTo>
                  <a:cubicBezTo>
                    <a:pt x="2500" y="7364"/>
                    <a:pt x="0" y="12930"/>
                    <a:pt x="0" y="12930"/>
                  </a:cubicBezTo>
                  <a:lnTo>
                    <a:pt x="49000" y="12930"/>
                  </a:lnTo>
                  <a:cubicBezTo>
                    <a:pt x="49000" y="12930"/>
                    <a:pt x="48879" y="8171"/>
                    <a:pt x="40127" y="2767"/>
                  </a:cubicBezTo>
                  <a:cubicBezTo>
                    <a:pt x="36860" y="734"/>
                    <a:pt x="33851" y="0"/>
                    <a:pt x="311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35" name="Google Shape;35;p38"/>
            <p:cNvGrpSpPr/>
            <p:nvPr/>
          </p:nvGrpSpPr>
          <p:grpSpPr>
            <a:xfrm>
              <a:off x="6835317" y="1575061"/>
              <a:ext cx="880141" cy="1329982"/>
              <a:chOff x="7986824" y="1570968"/>
              <a:chExt cx="680855" cy="1028840"/>
            </a:xfrm>
          </p:grpSpPr>
          <p:grpSp>
            <p:nvGrpSpPr>
              <p:cNvPr id="36" name="Google Shape;36;p38"/>
              <p:cNvGrpSpPr/>
              <p:nvPr/>
            </p:nvGrpSpPr>
            <p:grpSpPr>
              <a:xfrm>
                <a:off x="7986824" y="1570968"/>
                <a:ext cx="680855" cy="991066"/>
                <a:chOff x="7730849" y="1571630"/>
                <a:chExt cx="680855" cy="991066"/>
              </a:xfrm>
            </p:grpSpPr>
            <p:sp>
              <p:nvSpPr>
                <p:cNvPr id="37" name="Google Shape;37;p38"/>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38"/>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38"/>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38"/>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38"/>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38"/>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38"/>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38"/>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38"/>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46" name="Google Shape;46;p38"/>
              <p:cNvSpPr/>
              <p:nvPr/>
            </p:nvSpPr>
            <p:spPr>
              <a:xfrm>
                <a:off x="8109708" y="2500208"/>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 name="Google Shape;47;p38"/>
          <p:cNvSpPr/>
          <p:nvPr/>
        </p:nvSpPr>
        <p:spPr>
          <a:xfrm flipH="1">
            <a:off x="-7" y="3882345"/>
            <a:ext cx="12192240"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38"/>
          <p:cNvSpPr/>
          <p:nvPr/>
        </p:nvSpPr>
        <p:spPr>
          <a:xfrm flipH="1">
            <a:off x="3097376" y="6237816"/>
            <a:ext cx="10037624" cy="97372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 name="Google Shape;49;p38"/>
          <p:cNvSpPr txBox="1">
            <a:spLocks noGrp="1"/>
          </p:cNvSpPr>
          <p:nvPr>
            <p:ph type="title"/>
          </p:nvPr>
        </p:nvSpPr>
        <p:spPr>
          <a:xfrm>
            <a:off x="950967" y="491767"/>
            <a:ext cx="102648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sz="5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38"/>
          <p:cNvSpPr/>
          <p:nvPr/>
        </p:nvSpPr>
        <p:spPr>
          <a:xfrm>
            <a:off x="65651" y="1642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38"/>
          <p:cNvSpPr/>
          <p:nvPr/>
        </p:nvSpPr>
        <p:spPr>
          <a:xfrm flipH="1">
            <a:off x="10870278" y="579869"/>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52" name="Google Shape;52;p38"/>
          <p:cNvGrpSpPr/>
          <p:nvPr/>
        </p:nvGrpSpPr>
        <p:grpSpPr>
          <a:xfrm rot="-1325081" flipH="1">
            <a:off x="9927332" y="548176"/>
            <a:ext cx="972537" cy="515408"/>
            <a:chOff x="2468025" y="734125"/>
            <a:chExt cx="980825" cy="519800"/>
          </a:xfrm>
        </p:grpSpPr>
        <p:sp>
          <p:nvSpPr>
            <p:cNvPr id="53" name="Google Shape;53;p3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3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3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4920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4"/>
          <p:cNvSpPr txBox="1">
            <a:spLocks noGrp="1"/>
          </p:cNvSpPr>
          <p:nvPr>
            <p:ph type="title"/>
          </p:nvPr>
        </p:nvSpPr>
        <p:spPr>
          <a:xfrm>
            <a:off x="950960" y="525267"/>
            <a:ext cx="10287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9" name="Google Shape;269;p14"/>
          <p:cNvSpPr/>
          <p:nvPr/>
        </p:nvSpPr>
        <p:spPr>
          <a:xfrm>
            <a:off x="763934" y="253301"/>
            <a:ext cx="631900" cy="127367"/>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4"/>
          <p:cNvSpPr/>
          <p:nvPr/>
        </p:nvSpPr>
        <p:spPr>
          <a:xfrm rot="10800000" flipH="1">
            <a:off x="-1766091" y="6094866"/>
            <a:ext cx="4234667" cy="816437"/>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10800000" flipH="1">
            <a:off x="-1876434" y="3033522"/>
            <a:ext cx="2278747" cy="40249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4"/>
          <p:cNvSpPr/>
          <p:nvPr/>
        </p:nvSpPr>
        <p:spPr>
          <a:xfrm rot="10800000" flipH="1">
            <a:off x="11238169" y="3436028"/>
            <a:ext cx="3120587" cy="662737"/>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226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251E-8703-4D1A-9CFD-F2335D58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E975A-36CC-412A-83F0-C347777A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FFD8-B4DA-40C9-AE2E-33CC9D81AD06}"/>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5" name="Footer Placeholder 4">
            <a:extLst>
              <a:ext uri="{FF2B5EF4-FFF2-40B4-BE49-F238E27FC236}">
                <a16:creationId xmlns:a16="http://schemas.microsoft.com/office/drawing/2014/main" id="{DE3D52F4-7E2C-4961-B8AA-D0494A09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26E2-F500-49B7-9850-E3BE2445780F}"/>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2911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F528-9C58-4D30-BCDC-8F5EDA95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495BB-E066-4E94-A7BF-7335734A8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6E449-99BB-4A9C-8844-579E7F788111}"/>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5" name="Footer Placeholder 4">
            <a:extLst>
              <a:ext uri="{FF2B5EF4-FFF2-40B4-BE49-F238E27FC236}">
                <a16:creationId xmlns:a16="http://schemas.microsoft.com/office/drawing/2014/main" id="{065B3A2A-FB4A-4A1A-9C52-1F46DA3F5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9803-B463-4E86-9FAA-4437B991995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357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55CF-6178-40AC-870D-206CA3E4A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AE51C-DC9C-4CC5-AF5A-8D670F939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2D13C-EDAE-4158-AB28-CCBE7799E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CB731-8931-4BAD-A4B0-C11D35EED818}"/>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6" name="Footer Placeholder 5">
            <a:extLst>
              <a:ext uri="{FF2B5EF4-FFF2-40B4-BE49-F238E27FC236}">
                <a16:creationId xmlns:a16="http://schemas.microsoft.com/office/drawing/2014/main" id="{77B43E68-B96B-476C-9871-B364A646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631BA-38BD-4CF3-AB52-5DCB615B4BD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8167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6086-EF19-48D8-B835-239FEFA7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27B42-DEEA-418C-BC10-836B2855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20A7E-367A-4467-A80D-E5574B6D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3F2E1-54E2-4DFA-A879-F2EBB5C41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EC333-D1F0-4956-B34B-AE077394E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D4E09-B96C-4681-A138-3417C60AB8F1}"/>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8" name="Footer Placeholder 7">
            <a:extLst>
              <a:ext uri="{FF2B5EF4-FFF2-40B4-BE49-F238E27FC236}">
                <a16:creationId xmlns:a16="http://schemas.microsoft.com/office/drawing/2014/main" id="{00940262-2ED3-449D-852A-5F8FA94A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400A-80CC-40EA-A8EA-96F3C0A7D27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66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6FBF-BA0C-45EF-9188-EA5CC2DB2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6570D-88B1-4ACA-B611-88A14468125D}"/>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4" name="Footer Placeholder 3">
            <a:extLst>
              <a:ext uri="{FF2B5EF4-FFF2-40B4-BE49-F238E27FC236}">
                <a16:creationId xmlns:a16="http://schemas.microsoft.com/office/drawing/2014/main" id="{E20DD152-7635-4255-9DFE-D878E046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EDC0-031D-4751-9A74-6775EC203327}"/>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9462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98B6-E9B2-4E51-988A-23E203B1CB64}"/>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3" name="Footer Placeholder 2">
            <a:extLst>
              <a:ext uri="{FF2B5EF4-FFF2-40B4-BE49-F238E27FC236}">
                <a16:creationId xmlns:a16="http://schemas.microsoft.com/office/drawing/2014/main" id="{61C9F5FF-8670-46DE-A8F2-192FC7E80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8F3F7-401C-47A5-AE02-9277BD80193C}"/>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348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4C9A-8CE0-4A79-94ED-83F35507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8C457-55B2-4495-A37F-5BAC69B6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08799-3270-47BF-94E8-66535C41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21872-2085-4DA1-B3A6-07D7F1C9226C}"/>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6" name="Footer Placeholder 5">
            <a:extLst>
              <a:ext uri="{FF2B5EF4-FFF2-40B4-BE49-F238E27FC236}">
                <a16:creationId xmlns:a16="http://schemas.microsoft.com/office/drawing/2014/main" id="{496121D1-1F47-424A-894E-A8AE5D09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6DA9-2142-4A49-A51B-7129249CFFA1}"/>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861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A283-6755-4648-BF8D-CDFBCAE0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23B6E-B22E-4FAF-A029-8F52EFFA5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2E59A-C62B-4031-8407-57C114EB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49FFF-4985-43CB-A279-3099BEA280FF}"/>
              </a:ext>
            </a:extLst>
          </p:cNvPr>
          <p:cNvSpPr>
            <a:spLocks noGrp="1"/>
          </p:cNvSpPr>
          <p:nvPr>
            <p:ph type="dt" sz="half" idx="10"/>
          </p:nvPr>
        </p:nvSpPr>
        <p:spPr/>
        <p:txBody>
          <a:bodyPr/>
          <a:lstStyle/>
          <a:p>
            <a:fld id="{DFB91F6D-D3A5-4C4A-80A4-7F6B6BD7F761}" type="datetimeFigureOut">
              <a:rPr lang="en-US" smtClean="0"/>
              <a:t>5/11/2022</a:t>
            </a:fld>
            <a:endParaRPr lang="en-US"/>
          </a:p>
        </p:txBody>
      </p:sp>
      <p:sp>
        <p:nvSpPr>
          <p:cNvPr id="6" name="Footer Placeholder 5">
            <a:extLst>
              <a:ext uri="{FF2B5EF4-FFF2-40B4-BE49-F238E27FC236}">
                <a16:creationId xmlns:a16="http://schemas.microsoft.com/office/drawing/2014/main" id="{5AD0C143-9DB0-4C1C-AA77-E9DB454E1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F9D3B-D3D6-4C81-9B69-014FEFF7D05E}"/>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807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0640-6AF9-45DA-BBEC-992C88646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26B44-84F6-43E3-BBFC-59629D130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B3281-169C-4758-8DCD-85C974DDF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1F6D-D3A5-4C4A-80A4-7F6B6BD7F761}" type="datetimeFigureOut">
              <a:rPr lang="en-US" smtClean="0"/>
              <a:t>5/11/2022</a:t>
            </a:fld>
            <a:endParaRPr lang="en-US"/>
          </a:p>
        </p:txBody>
      </p:sp>
      <p:sp>
        <p:nvSpPr>
          <p:cNvPr id="5" name="Footer Placeholder 4">
            <a:extLst>
              <a:ext uri="{FF2B5EF4-FFF2-40B4-BE49-F238E27FC236}">
                <a16:creationId xmlns:a16="http://schemas.microsoft.com/office/drawing/2014/main" id="{D7167BDE-6654-4329-A175-2577824B8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59ED4-32C9-4F08-92AD-BC7E4323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5DED-EC47-4F21-82CE-56E106062339}" type="slidenum">
              <a:rPr lang="en-US" smtClean="0"/>
              <a:t>‹#›</a:t>
            </a:fld>
            <a:endParaRPr lang="en-US"/>
          </a:p>
        </p:txBody>
      </p:sp>
    </p:spTree>
    <p:extLst>
      <p:ext uri="{BB962C8B-B14F-4D97-AF65-F5344CB8AC3E}">
        <p14:creationId xmlns:p14="http://schemas.microsoft.com/office/powerpoint/2010/main" val="35207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5.xml"/><Relationship Id="rId2" Type="http://schemas.openxmlformats.org/officeDocument/2006/relationships/image" Target="../media/image15.jpe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slide" Target="slide1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1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04571" y="1741715"/>
            <a:ext cx="7881257" cy="1938992"/>
          </a:xfrm>
          <a:prstGeom prst="rect">
            <a:avLst/>
          </a:prstGeom>
          <a:noFill/>
        </p:spPr>
        <p:txBody>
          <a:bodyPr wrap="square" rtlCol="0">
            <a:spAutoFit/>
          </a:bodyPr>
          <a:lstStyle/>
          <a:p>
            <a:pPr algn="ctr">
              <a:lnSpc>
                <a:spcPct val="150000"/>
              </a:lnSpc>
            </a:pPr>
            <a:r>
              <a:rPr lang="en-US" sz="4000" b="1" smtClean="0">
                <a:latin typeface="Times New Roman" panose="02020603050405020304" pitchFamily="18" charset="0"/>
                <a:cs typeface="Times New Roman" panose="02020603050405020304" pitchFamily="18" charset="0"/>
              </a:rPr>
              <a:t>CHÀO MỪNG CÁC EM ĐẾN VỚI TIẾT TIẾNG VIỆT!</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83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02E9B-E644-4CC0-8E28-FD570E0EC33C}"/>
              </a:ext>
            </a:extLst>
          </p:cNvPr>
          <p:cNvSpPr txBox="1"/>
          <p:nvPr/>
        </p:nvSpPr>
        <p:spPr>
          <a:xfrm>
            <a:off x="2477472" y="1120802"/>
            <a:ext cx="9458364" cy="563231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 nước Việt Nam thật tươi đẹp. Hãy cùng nhau đi thăm các miền đất nước qua những câu ca dao.</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Đầu tiên, chúng ta sẽ đến Phú Thọ, miền Bắc nước ta, nơi có đền thờ Vua Hùng, nơi được gọi là “quê cha đất tổ”:</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228594"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Dù ai đi ngược về xuôi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Nhớ ngày Giỗ Tổ mùng Mười tháng Ba.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228594"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Tiếp đến, chúng ta cùng vào miền Trung:</a:t>
            </a:r>
          </a:p>
          <a:p>
            <a:pPr marL="0" marR="0" lvl="0" indent="228594"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Đường vô xứ Nghệ quanh quanh</a:t>
            </a:r>
          </a:p>
          <a:p>
            <a:pPr marL="0" marR="0" lvl="0" indent="228594"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Non xanh nước biếc như tranh họa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endParaRP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Và chúng ta cùng khám phá miền đất Nam Bộ:</a:t>
            </a:r>
          </a:p>
          <a:p>
            <a:pPr marL="0" marR="0" lvl="0" indent="228594"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Đồng Tháp Mười cò bay thẳng cánh</a:t>
            </a:r>
          </a:p>
          <a:p>
            <a:pPr marL="0" marR="0" lvl="0" indent="228594"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Nước Tháp Mười lóng lánh cá tôm.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endParaRP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Vậy là chúng ta đã đi qua ba miền Bắc, Trung, Nam của đất nước. Nơi nào cũng để lại biết bao tình cảm mến 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endParaRP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(Thùy Dương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tổng hợp</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a:t>
            </a:r>
          </a:p>
        </p:txBody>
      </p:sp>
      <p:sp>
        <p:nvSpPr>
          <p:cNvPr id="3" name="TextBox 2">
            <a:extLst>
              <a:ext uri="{FF2B5EF4-FFF2-40B4-BE49-F238E27FC236}">
                <a16:creationId xmlns:a16="http://schemas.microsoft.com/office/drawing/2014/main" id="{BA2E0505-A1AC-A81D-D554-B900B5672D63}"/>
              </a:ext>
            </a:extLst>
          </p:cNvPr>
          <p:cNvSpPr txBox="1"/>
          <p:nvPr/>
        </p:nvSpPr>
        <p:spPr>
          <a:xfrm>
            <a:off x="2891293" y="390602"/>
            <a:ext cx="6409414" cy="7425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TRÊN CÁC MIỀN ĐẤT NƯỚC</a:t>
            </a:r>
            <a:endParaRPr kumimoji="0" lang="en-US" sz="3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0" name="Picture 2" descr="Lễ hội Đền Hùng được tổ chức ở đâu Việt Nam? - Đức Vinh Travel">
            <a:extLst>
              <a:ext uri="{FF2B5EF4-FFF2-40B4-BE49-F238E27FC236}">
                <a16:creationId xmlns:a16="http://schemas.microsoft.com/office/drawing/2014/main" id="{907E430F-D6BB-1891-2B33-15AF53232E5D}"/>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10649"/>
          <a:stretch/>
        </p:blipFill>
        <p:spPr bwMode="auto">
          <a:xfrm>
            <a:off x="318949" y="1135317"/>
            <a:ext cx="2158523" cy="1656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624866-B70C-428F-5C05-16EF7C7D2C8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8949" y="3245607"/>
            <a:ext cx="2132419" cy="1445529"/>
          </a:xfrm>
          <a:prstGeom prst="rect">
            <a:avLst/>
          </a:prstGeom>
          <a:ln>
            <a:noFill/>
          </a:ln>
          <a:effectLst>
            <a:softEdge rad="112500"/>
          </a:effectLst>
        </p:spPr>
      </p:pic>
      <p:pic>
        <p:nvPicPr>
          <p:cNvPr id="7" name="Picture 6">
            <a:extLst>
              <a:ext uri="{FF2B5EF4-FFF2-40B4-BE49-F238E27FC236}">
                <a16:creationId xmlns:a16="http://schemas.microsoft.com/office/drawing/2014/main" id="{11A67656-C7CF-736C-DAC3-BAFD81DCFE4C}"/>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92845" y="4988979"/>
            <a:ext cx="2158523" cy="1547883"/>
          </a:xfrm>
          <a:prstGeom prst="rect">
            <a:avLst/>
          </a:prstGeom>
          <a:ln>
            <a:noFill/>
          </a:ln>
          <a:effectLst>
            <a:softEdge rad="112500"/>
          </a:effectLst>
        </p:spPr>
      </p:pic>
      <p:sp>
        <p:nvSpPr>
          <p:cNvPr id="4" name="Oval 3">
            <a:extLst>
              <a:ext uri="{FF2B5EF4-FFF2-40B4-BE49-F238E27FC236}">
                <a16:creationId xmlns:a16="http://schemas.microsoft.com/office/drawing/2014/main" id="{D24751F0-609A-D17A-ACA7-6DEC8CAF06EC}"/>
              </a:ext>
            </a:extLst>
          </p:cNvPr>
          <p:cNvSpPr/>
          <p:nvPr/>
        </p:nvSpPr>
        <p:spPr>
          <a:xfrm>
            <a:off x="2451366" y="1176587"/>
            <a:ext cx="413821" cy="37247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solidFill>
                  <a:srgbClr val="0070C0"/>
                </a:solidFill>
                <a:latin typeface="Arial" panose="020B0604020202020204" pitchFamily="34" charset="0"/>
                <a:cs typeface="Arial" panose="020B0604020202020204" pitchFamily="34" charset="0"/>
              </a:rPr>
              <a:t>1</a:t>
            </a:r>
          </a:p>
        </p:txBody>
      </p:sp>
      <p:sp>
        <p:nvSpPr>
          <p:cNvPr id="9" name="Oval 8">
            <a:extLst>
              <a:ext uri="{FF2B5EF4-FFF2-40B4-BE49-F238E27FC236}">
                <a16:creationId xmlns:a16="http://schemas.microsoft.com/office/drawing/2014/main" id="{00F74783-CF5F-75FD-C9E1-AC72EEBB1BFF}"/>
              </a:ext>
            </a:extLst>
          </p:cNvPr>
          <p:cNvSpPr/>
          <p:nvPr/>
        </p:nvSpPr>
        <p:spPr>
          <a:xfrm>
            <a:off x="2451367" y="1914157"/>
            <a:ext cx="413821" cy="37247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solidFill>
                  <a:srgbClr val="0070C0"/>
                </a:solidFill>
                <a:latin typeface="Arial" panose="020B0604020202020204" pitchFamily="34" charset="0"/>
                <a:cs typeface="Arial" panose="020B0604020202020204" pitchFamily="34" charset="0"/>
              </a:rPr>
              <a:t>2</a:t>
            </a:r>
          </a:p>
        </p:txBody>
      </p:sp>
      <p:sp>
        <p:nvSpPr>
          <p:cNvPr id="10" name="Oval 9">
            <a:extLst>
              <a:ext uri="{FF2B5EF4-FFF2-40B4-BE49-F238E27FC236}">
                <a16:creationId xmlns:a16="http://schemas.microsoft.com/office/drawing/2014/main" id="{45C25C58-A980-3CEB-2938-0ECA9C6B9E6C}"/>
              </a:ext>
            </a:extLst>
          </p:cNvPr>
          <p:cNvSpPr/>
          <p:nvPr/>
        </p:nvSpPr>
        <p:spPr>
          <a:xfrm>
            <a:off x="2451366" y="5546176"/>
            <a:ext cx="413821" cy="37247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solidFill>
                  <a:srgbClr val="0070C0"/>
                </a:solidFill>
                <a:latin typeface="Arial" panose="020B0604020202020204" pitchFamily="34" charset="0"/>
                <a:cs typeface="Arial" panose="020B0604020202020204" pitchFamily="34" charset="0"/>
              </a:rPr>
              <a:t>3</a:t>
            </a:r>
          </a:p>
        </p:txBody>
      </p:sp>
      <p:sp>
        <p:nvSpPr>
          <p:cNvPr id="11" name="Left Arrow 10">
            <a:hlinkClick r:id="rId7"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9043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208" name="图片 2">
            <a:extLst>
              <a:ext uri="{FF2B5EF4-FFF2-40B4-BE49-F238E27FC236}">
                <a16:creationId xmlns:a16="http://schemas.microsoft.com/office/drawing/2014/main" id="{E6E10F80-111D-44B7-AB1E-121894345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 t="5891" r="5710" b="2945"/>
          <a:stretch/>
        </p:blipFill>
        <p:spPr>
          <a:xfrm>
            <a:off x="7621653" y="1194708"/>
            <a:ext cx="5703200" cy="5956451"/>
          </a:xfrm>
          <a:prstGeom prst="rect">
            <a:avLst/>
          </a:prstGeom>
        </p:spPr>
      </p:pic>
      <p:grpSp>
        <p:nvGrpSpPr>
          <p:cNvPr id="225" name="Google Shape;1283;p40"/>
          <p:cNvGrpSpPr/>
          <p:nvPr/>
        </p:nvGrpSpPr>
        <p:grpSpPr>
          <a:xfrm>
            <a:off x="-2549105" y="2637360"/>
            <a:ext cx="6811280" cy="5984872"/>
            <a:chOff x="-765075" y="1979771"/>
            <a:chExt cx="5108460" cy="4488654"/>
          </a:xfrm>
        </p:grpSpPr>
        <p:grpSp>
          <p:nvGrpSpPr>
            <p:cNvPr id="226" name="Google Shape;1284;p40"/>
            <p:cNvGrpSpPr/>
            <p:nvPr/>
          </p:nvGrpSpPr>
          <p:grpSpPr>
            <a:xfrm>
              <a:off x="-496776" y="1979771"/>
              <a:ext cx="4443300" cy="4488654"/>
              <a:chOff x="-496776" y="1979771"/>
              <a:chExt cx="4443300" cy="4488654"/>
            </a:xfrm>
          </p:grpSpPr>
          <p:grpSp>
            <p:nvGrpSpPr>
              <p:cNvPr id="228" name="Google Shape;1285;p40"/>
              <p:cNvGrpSpPr/>
              <p:nvPr/>
            </p:nvGrpSpPr>
            <p:grpSpPr>
              <a:xfrm rot="534401">
                <a:off x="1827188" y="2417586"/>
                <a:ext cx="1476261" cy="2149086"/>
                <a:chOff x="7730849" y="1571630"/>
                <a:chExt cx="680855" cy="991067"/>
              </a:xfrm>
            </p:grpSpPr>
            <p:sp>
              <p:nvSpPr>
                <p:cNvPr id="241"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endParaRPr sz="2400"/>
                </a:p>
              </p:txBody>
            </p:sp>
            <p:sp>
              <p:nvSpPr>
                <p:cNvPr id="242"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43"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44"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45"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46"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47"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endParaRPr sz="2400"/>
                </a:p>
              </p:txBody>
            </p:sp>
            <p:sp>
              <p:nvSpPr>
                <p:cNvPr id="248"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endParaRPr sz="2400"/>
                </a:p>
              </p:txBody>
            </p:sp>
            <p:sp>
              <p:nvSpPr>
                <p:cNvPr id="249"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endParaRPr sz="2400"/>
                </a:p>
              </p:txBody>
            </p:sp>
          </p:grpSp>
          <p:sp>
            <p:nvSpPr>
              <p:cNvPr id="229"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endParaRPr sz="2400"/>
              </a:p>
            </p:txBody>
          </p:sp>
          <p:grpSp>
            <p:nvGrpSpPr>
              <p:cNvPr id="230" name="Google Shape;1296;p40"/>
              <p:cNvGrpSpPr/>
              <p:nvPr/>
            </p:nvGrpSpPr>
            <p:grpSpPr>
              <a:xfrm flipH="1">
                <a:off x="502088" y="1979771"/>
                <a:ext cx="1723789" cy="2509579"/>
                <a:chOff x="7730849" y="1571630"/>
                <a:chExt cx="680855" cy="991067"/>
              </a:xfrm>
            </p:grpSpPr>
            <p:sp>
              <p:nvSpPr>
                <p:cNvPr id="232"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endParaRPr sz="2400"/>
                </a:p>
              </p:txBody>
            </p:sp>
            <p:sp>
              <p:nvSpPr>
                <p:cNvPr id="233"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34"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35"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36"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37"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endParaRPr sz="2400"/>
                </a:p>
              </p:txBody>
            </p:sp>
            <p:sp>
              <p:nvSpPr>
                <p:cNvPr id="238"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endParaRPr sz="2400"/>
                </a:p>
              </p:txBody>
            </p:sp>
            <p:sp>
              <p:nvSpPr>
                <p:cNvPr id="239"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endParaRPr sz="2400"/>
                </a:p>
              </p:txBody>
            </p:sp>
            <p:sp>
              <p:nvSpPr>
                <p:cNvPr id="240"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endParaRPr sz="2400"/>
                </a:p>
              </p:txBody>
            </p:sp>
          </p:grpSp>
          <p:sp>
            <p:nvSpPr>
              <p:cNvPr id="231"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sp>
          <p:nvSpPr>
            <p:cNvPr id="22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sp>
      </p:grpSp>
      <p:sp>
        <p:nvSpPr>
          <p:cNvPr id="3" name="Rounded Rectangle 2"/>
          <p:cNvSpPr/>
          <p:nvPr/>
        </p:nvSpPr>
        <p:spPr>
          <a:xfrm>
            <a:off x="457409" y="117328"/>
            <a:ext cx="11238404" cy="6529517"/>
          </a:xfrm>
          <a:prstGeom prst="roundRect">
            <a:avLst/>
          </a:prstGeom>
          <a:solidFill>
            <a:srgbClr val="FEFE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0" name="TextBox 249">
            <a:extLst>
              <a:ext uri="{FF2B5EF4-FFF2-40B4-BE49-F238E27FC236}">
                <a16:creationId xmlns:a16="http://schemas.microsoft.com/office/drawing/2014/main" id="{B51D90A0-1C3C-49D2-9C49-35B0AB0EF576}"/>
              </a:ext>
            </a:extLst>
          </p:cNvPr>
          <p:cNvSpPr txBox="1"/>
          <p:nvPr/>
        </p:nvSpPr>
        <p:spPr>
          <a:xfrm>
            <a:off x="2962876" y="139590"/>
            <a:ext cx="6455117" cy="707886"/>
          </a:xfrm>
          <a:prstGeom prst="rect">
            <a:avLst/>
          </a:prstGeom>
          <a:noFill/>
        </p:spPr>
        <p:txBody>
          <a:bodyPr wrap="square" rtlCol="0">
            <a:spAutoFit/>
          </a:bodyPr>
          <a:lstStyle/>
          <a:p>
            <a:pPr algn="ctr">
              <a:defRPr/>
            </a:pPr>
            <a:r>
              <a:rPr lang="en-US" sz="4000">
                <a:solidFill>
                  <a:srgbClr val="D13105"/>
                </a:solidFill>
                <a:latin typeface="Times New Roman" panose="02020603050405020304" pitchFamily="18" charset="0"/>
                <a:ea typeface="Arial-Rounded" panose="020B0500000000000000" pitchFamily="34" charset="0"/>
                <a:cs typeface="Times New Roman" panose="02020603050405020304" pitchFamily="18" charset="0"/>
              </a:rPr>
              <a:t>MAI AN TIÊM</a:t>
            </a:r>
            <a:endParaRPr lang="en-US" sz="4000" dirty="0">
              <a:solidFill>
                <a:srgbClr val="D13105"/>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1" name="TextBox 250">
            <a:extLst>
              <a:ext uri="{FF2B5EF4-FFF2-40B4-BE49-F238E27FC236}">
                <a16:creationId xmlns:a16="http://schemas.microsoft.com/office/drawing/2014/main" id="{7D7C8632-E3EA-4423-A091-1766A93E1850}"/>
              </a:ext>
            </a:extLst>
          </p:cNvPr>
          <p:cNvSpPr txBox="1"/>
          <p:nvPr/>
        </p:nvSpPr>
        <p:spPr>
          <a:xfrm>
            <a:off x="589977" y="861962"/>
            <a:ext cx="10960135" cy="5714513"/>
          </a:xfrm>
          <a:prstGeom prst="rect">
            <a:avLst/>
          </a:prstGeom>
          <a:noFill/>
        </p:spPr>
        <p:txBody>
          <a:bodyPr wrap="square" rtlCol="0">
            <a:spAutoFit/>
          </a:bodyPr>
          <a:lstStyle/>
          <a:p>
            <a:pPr algn="just"/>
            <a:r>
              <a:rPr lang="en-US" sz="2667">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Ngày xưa, có một người tên là Mai An Tiêm được vua Hùng yêu mến nhận làm con nuôi. Một lần, vì hiểu lầm lời nói của Mai An Tiêm nên nhà vua nổi giận, đày An Tiêm ra đảo hoang.</a:t>
            </a:r>
          </a:p>
          <a:p>
            <a:pPr algn="just"/>
            <a:r>
              <a:rPr lang="en-US" sz="2400">
                <a:latin typeface="Times New Roman" panose="02020603050405020304" pitchFamily="18" charset="0"/>
                <a:cs typeface="Times New Roman" panose="02020603050405020304" pitchFamily="18" charset="0"/>
              </a:rPr>
              <a:t>      Ở </a:t>
            </a:r>
            <a:r>
              <a:rPr lang="en-US" sz="2400">
                <a:latin typeface="Times New Roman" panose="02020603050405020304" pitchFamily="18" charset="0"/>
                <a:cs typeface="Times New Roman" panose="02020603050405020304" pitchFamily="18" charset="0"/>
              </a:rPr>
              <a:t>đảo hoang, hai vợ chồng An Tiêm dựng nhà bằng tre nứa, lấy cỏ phơi khô tết thành quần </a:t>
            </a:r>
            <a:r>
              <a:rPr lang="en-US" sz="2400">
                <a:latin typeface="Times New Roman" panose="02020603050405020304" pitchFamily="18" charset="0"/>
                <a:cs typeface="Times New Roman" panose="02020603050405020304" pitchFamily="18" charset="0"/>
              </a:rPr>
              <a:t>áo.</a:t>
            </a:r>
          </a:p>
          <a:p>
            <a:pPr algn="just"/>
            <a:r>
              <a:rPr 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Một </a:t>
            </a:r>
            <a:r>
              <a:rPr lang="en-US" sz="2400">
                <a:latin typeface="Times New Roman" panose="02020603050405020304" pitchFamily="18" charset="0"/>
                <a:cs typeface="Times New Roman" panose="02020603050405020304" pitchFamily="18" charset="0"/>
              </a:rPr>
              <a:t>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latin typeface="Times New Roman" panose="02020603050405020304" pitchFamily="18" charset="0"/>
                <a:cs typeface="Times New Roman" panose="02020603050405020304" pitchFamily="18" charset="0"/>
              </a:rPr>
              <a:t>      Mùa </a:t>
            </a:r>
            <a:r>
              <a:rPr lang="en-US" sz="2400">
                <a:latin typeface="Times New Roman" panose="02020603050405020304" pitchFamily="18" charset="0"/>
                <a:cs typeface="Times New Roman" panose="02020603050405020304" pitchFamily="18" charset="0"/>
              </a:rPr>
              <a:t>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latin typeface="Times New Roman" panose="02020603050405020304" pitchFamily="18" charset="0"/>
                <a:cs typeface="Times New Roman" panose="02020603050405020304" pitchFamily="18" charset="0"/>
              </a:rPr>
              <a:t>       Thứ </a:t>
            </a:r>
            <a:r>
              <a:rPr lang="en-US" sz="2400">
                <a:latin typeface="Times New Roman" panose="02020603050405020304" pitchFamily="18" charset="0"/>
                <a:cs typeface="Times New Roman" panose="02020603050405020304" pitchFamily="18" charset="0"/>
              </a:rPr>
              <a:t>quả lạ đó là giống dưa hấu ngày nay.</a:t>
            </a:r>
          </a:p>
          <a:p>
            <a:pPr algn="r">
              <a:defRPr/>
            </a:pPr>
            <a:r>
              <a:rPr lang="en-US" sz="2667">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en-US" sz="2667"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Minh </a:t>
            </a:r>
            <a:r>
              <a:rPr lang="en-US" sz="2667"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Đăng</a:t>
            </a:r>
            <a:r>
              <a:rPr lang="en-US" sz="2667"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54" name="Left Arrow 53">
            <a:hlinkClick r:id="rId4"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0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750"/>
                                        <p:tgtEl>
                                          <p:spTgt spid="208"/>
                                        </p:tgtEl>
                                      </p:cBhvr>
                                    </p:animEffect>
                                    <p:anim calcmode="lin" valueType="num">
                                      <p:cBhvr>
                                        <p:cTn id="8" dur="750" fill="hold"/>
                                        <p:tgtEl>
                                          <p:spTgt spid="208"/>
                                        </p:tgtEl>
                                        <p:attrNameLst>
                                          <p:attrName>ppt_x</p:attrName>
                                        </p:attrNameLst>
                                      </p:cBhvr>
                                      <p:tavLst>
                                        <p:tav tm="0">
                                          <p:val>
                                            <p:strVal val="#ppt_x"/>
                                          </p:val>
                                        </p:tav>
                                        <p:tav tm="100000">
                                          <p:val>
                                            <p:strVal val="#ppt_x"/>
                                          </p:val>
                                        </p:tav>
                                      </p:tavLst>
                                    </p:anim>
                                    <p:anim calcmode="lin" valueType="num">
                                      <p:cBhvr>
                                        <p:cTn id="9" dur="750" fill="hold"/>
                                        <p:tgtEl>
                                          <p:spTgt spid="20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barn(inVertical)">
                                      <p:cBhvr>
                                        <p:cTn id="12" dur="500"/>
                                        <p:tgtEl>
                                          <p:spTgt spid="250"/>
                                        </p:tgtEl>
                                      </p:cBhvr>
                                    </p:animEffect>
                                  </p:childTnLst>
                                </p:cTn>
                              </p:par>
                            </p:childTnLst>
                          </p:cTn>
                        </p:par>
                        <p:par>
                          <p:cTn id="13" fill="hold">
                            <p:stCondLst>
                              <p:cond delay="750"/>
                            </p:stCondLst>
                            <p:childTnLst>
                              <p:par>
                                <p:cTn id="14" presetID="22" presetClass="entr" presetSubtype="4" fill="hold" grpId="0" nodeType="afterEffect">
                                  <p:stCondLst>
                                    <p:cond delay="0"/>
                                  </p:stCondLst>
                                  <p:childTnLst>
                                    <p:set>
                                      <p:cBhvr>
                                        <p:cTn id="15" dur="1" fill="hold">
                                          <p:stCondLst>
                                            <p:cond delay="0"/>
                                          </p:stCondLst>
                                        </p:cTn>
                                        <p:tgtEl>
                                          <p:spTgt spid="251"/>
                                        </p:tgtEl>
                                        <p:attrNameLst>
                                          <p:attrName>style.visibility</p:attrName>
                                        </p:attrNameLst>
                                      </p:cBhvr>
                                      <p:to>
                                        <p:strVal val="visible"/>
                                      </p:to>
                                    </p:set>
                                    <p:animEffect transition="in" filter="wipe(down)">
                                      <p:cBhvr>
                                        <p:cTn id="16"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Box 3"/>
          <p:cNvSpPr txBox="1"/>
          <p:nvPr/>
        </p:nvSpPr>
        <p:spPr>
          <a:xfrm>
            <a:off x="3160589" y="190781"/>
            <a:ext cx="5644367" cy="523220"/>
          </a:xfrm>
          <a:prstGeom prst="rect">
            <a:avLst/>
          </a:prstGeom>
          <a:noFill/>
        </p:spPr>
        <p:txBody>
          <a:bodyPr wrap="square" rtlCol="0">
            <a:spAutoFit/>
          </a:bodyPr>
          <a:lstStyle/>
          <a:p>
            <a:pPr algn="ctr"/>
            <a:r>
              <a:rPr lang="vi-VN" sz="2800" b="1" dirty="0">
                <a:solidFill>
                  <a:srgbClr val="C00000"/>
                </a:solidFill>
                <a:latin typeface="Times New Roman" panose="02020603050405020304" pitchFamily="18" charset="0"/>
                <a:cs typeface="Times New Roman" panose="02020603050405020304" pitchFamily="18" charset="0"/>
              </a:rPr>
              <a:t>CHIẾC RỄ ĐA TRÒN</a:t>
            </a:r>
          </a:p>
        </p:txBody>
      </p:sp>
      <p:sp>
        <p:nvSpPr>
          <p:cNvPr id="4" name="TextBox 3">
            <a:extLst>
              <a:ext uri="{FF2B5EF4-FFF2-40B4-BE49-F238E27FC236}">
                <a16:creationId xmlns:a16="http://schemas.microsoft.com/office/drawing/2014/main" id="{138582E0-57B1-4BB1-BC2B-51DA012C0E1D}"/>
              </a:ext>
            </a:extLst>
          </p:cNvPr>
          <p:cNvSpPr txBox="1"/>
          <p:nvPr/>
        </p:nvSpPr>
        <p:spPr>
          <a:xfrm>
            <a:off x="290285" y="728163"/>
            <a:ext cx="11593770" cy="5978560"/>
          </a:xfrm>
          <a:prstGeom prst="rect">
            <a:avLst/>
          </a:prstGeom>
          <a:noFill/>
        </p:spPr>
        <p:txBody>
          <a:bodyPr wrap="square" lIns="68580" tIns="34290" rIns="68580" bIns="34290" rtlCol="0">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Chú cuốn chiếc rễ này lại, rồi trồng cho nó mọc tiếp nhé!</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Theo lời Bác, chú cần vụ xới đất, vùi chiếc rễ xuống. Thấy vậy, Bác ân cần bảo:</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Ch</a:t>
            </a:r>
            <a:r>
              <a:rPr lang="en-US" sz="2400" dirty="0">
                <a:latin typeface="Times New Roman" panose="02020603050405020304" pitchFamily="18" charset="0"/>
                <a:cs typeface="Times New Roman" panose="02020603050405020304" pitchFamily="18" charset="0"/>
              </a:rPr>
              <a:t>ú</a:t>
            </a:r>
            <a:r>
              <a:rPr lang="vi-VN" sz="2400" dirty="0">
                <a:latin typeface="Times New Roman" panose="02020603050405020304" pitchFamily="18" charset="0"/>
                <a:cs typeface="Times New Roman" panose="02020603050405020304" pitchFamily="18" charset="0"/>
              </a:rPr>
              <a:t> nên làm thế này.</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Nói rồi, Bác cuộn chiếc rễ thành một vòng tròn, cùng chú cần vụ buộc nó tựa vào hai cái cọc, sau đó mới vùi hai đầu rễ xuống đất.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Chú cần vụ thắc mắc:</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Thưa Bác, Bác làm thế để làm gì ạ?</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Bác khẽ cười:</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Rồi chú sẽ biết.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Nhiều năm sau, chiếc rễ đã lớn và thành cây đa con có vòng lá tròn. Thiếu nhi vào thăm vườn Bác, em nào cũng thích chơi trò chui qua chui lại vòng lá ấy. Lúc đó, mọi người mới hiểu vì sao Bác cho trồng chiếc rễ đa thành hình tròn như thế.</a:t>
            </a:r>
          </a:p>
          <a:p>
            <a:pPr algn="r"/>
            <a:r>
              <a:rPr lang="vi-VN" sz="24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(Theo </a:t>
            </a:r>
            <a:r>
              <a:rPr lang="vi-VN" sz="2000" i="1" dirty="0">
                <a:latin typeface="Times New Roman" panose="02020603050405020304" pitchFamily="18" charset="0"/>
                <a:cs typeface="Times New Roman" panose="02020603050405020304" pitchFamily="18" charset="0"/>
              </a:rPr>
              <a:t>Bác Hồ kính yêu</a:t>
            </a:r>
            <a:r>
              <a:rPr lang="vi-VN" sz="2000" dirty="0">
                <a:latin typeface="Times New Roman" panose="02020603050405020304" pitchFamily="18" charset="0"/>
                <a:cs typeface="Times New Roman" panose="02020603050405020304" pitchFamily="18" charset="0"/>
              </a:rPr>
              <a:t>)</a:t>
            </a:r>
          </a:p>
        </p:txBody>
      </p:sp>
      <p:sp>
        <p:nvSpPr>
          <p:cNvPr id="8" name="Left Arrow 7">
            <a:hlinkClick r:id="rId2"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064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40A99-E78D-4AD1-B956-038BD9C0A704}"/>
              </a:ext>
            </a:extLst>
          </p:cNvPr>
          <p:cNvSpPr txBox="1"/>
          <p:nvPr/>
        </p:nvSpPr>
        <p:spPr>
          <a:xfrm>
            <a:off x="172849" y="445117"/>
            <a:ext cx="11636813" cy="1569660"/>
          </a:xfrm>
          <a:prstGeom prst="rect">
            <a:avLst/>
          </a:prstGeom>
          <a:noFill/>
        </p:spPr>
        <p:txBody>
          <a:bodyPr wrap="square" rtlCol="0">
            <a:spAutoFit/>
          </a:bodyPr>
          <a:lstStyle/>
          <a:p>
            <a:pPr indent="274320" algn="just"/>
            <a:r>
              <a:rPr lang="en-US" sz="2400">
                <a:solidFill>
                  <a:prstClr val="black"/>
                </a:solidFill>
                <a:latin typeface="Times New Roman" panose="02020603050405020304" pitchFamily="18" charset="0"/>
                <a:ea typeface="Arial-Rounded"/>
                <a:cs typeface="Times New Roman" panose="02020603050405020304" pitchFamily="18" charset="0"/>
              </a:rPr>
              <a:t>  </a:t>
            </a:r>
            <a:r>
              <a:rPr lang="en-US" sz="2400" smtClean="0">
                <a:solidFill>
                  <a:prstClr val="black"/>
                </a:solidFill>
                <a:latin typeface="Times New Roman" panose="02020603050405020304" pitchFamily="18" charset="0"/>
                <a:ea typeface="Arial-Rounded"/>
                <a:cs typeface="Times New Roman" panose="02020603050405020304" pitchFamily="18" charset="0"/>
              </a:rPr>
              <a:t>Giặc </a:t>
            </a:r>
            <a:r>
              <a:rPr lang="en-US" sz="2400" dirty="0" err="1">
                <a:solidFill>
                  <a:prstClr val="black"/>
                </a:solidFill>
                <a:latin typeface="Times New Roman" panose="02020603050405020304" pitchFamily="18" charset="0"/>
                <a:ea typeface="Arial-Rounded"/>
                <a:cs typeface="Times New Roman" panose="02020603050405020304" pitchFamily="18" charset="0"/>
              </a:rPr>
              <a:t>Nguyên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sứ</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thần</a:t>
            </a:r>
            <a:r>
              <a:rPr lang="en-US" sz="2400" dirty="0">
                <a:solidFill>
                  <a:prstClr val="black"/>
                </a:solidFill>
                <a:latin typeface="Times New Roman" panose="02020603050405020304" pitchFamily="18" charset="0"/>
                <a:ea typeface="Arial-Rounded"/>
                <a:cs typeface="Times New Roman" panose="02020603050405020304" pitchFamily="18" charset="0"/>
              </a:rPr>
              <a:t> sang </a:t>
            </a:r>
            <a:r>
              <a:rPr lang="en-US" sz="2400" dirty="0" err="1">
                <a:solidFill>
                  <a:prstClr val="black"/>
                </a:solidFill>
                <a:latin typeface="Times New Roman" panose="02020603050405020304" pitchFamily="18" charset="0"/>
                <a:ea typeface="Arial-Rounded"/>
                <a:cs typeface="Times New Roman" panose="02020603050405020304" pitchFamily="18" charset="0"/>
              </a:rPr>
              <a:t>giả</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vờ</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mượn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đường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để</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xâm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chiếm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nước</a:t>
            </a:r>
            <a:r>
              <a:rPr lang="en-US" sz="2400" dirty="0">
                <a:solidFill>
                  <a:prstClr val="black"/>
                </a:solidFill>
                <a:latin typeface="Times New Roman" panose="02020603050405020304" pitchFamily="18" charset="0"/>
                <a:ea typeface="Arial-Rounded"/>
                <a:cs typeface="Times New Roman" panose="02020603050405020304" pitchFamily="18" charset="0"/>
              </a:rPr>
              <a:t> ta. </a:t>
            </a:r>
            <a:r>
              <a:rPr lang="en-US" sz="2400" dirty="0" err="1">
                <a:solidFill>
                  <a:prstClr val="black"/>
                </a:solidFill>
                <a:latin typeface="Times New Roman" panose="02020603050405020304" pitchFamily="18" charset="0"/>
                <a:ea typeface="Arial-Rounded"/>
                <a:cs typeface="Times New Roman" panose="02020603050405020304" pitchFamily="18" charset="0"/>
              </a:rPr>
              <a:t>Thấy</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sự</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giặc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ngang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ngược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Trần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Quốc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vô</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cùng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căm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giận</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indent="274320" algn="just"/>
            <a:r>
              <a:rPr lang="en-US" sz="2400">
                <a:solidFill>
                  <a:prstClr val="black"/>
                </a:solidFill>
                <a:latin typeface="Times New Roman" panose="02020603050405020304" pitchFamily="18" charset="0"/>
                <a:ea typeface="Arial-Rounded"/>
                <a:cs typeface="Times New Roman" panose="02020603050405020304" pitchFamily="18" charset="0"/>
              </a:rPr>
              <a:t>  </a:t>
            </a:r>
            <a:r>
              <a:rPr lang="en-US" sz="2400" smtClean="0">
                <a:solidFill>
                  <a:prstClr val="black"/>
                </a:solidFill>
                <a:latin typeface="Times New Roman" panose="02020603050405020304" pitchFamily="18" charset="0"/>
                <a:ea typeface="Arial-Rounded"/>
                <a:cs typeface="Times New Roman" panose="02020603050405020304" pitchFamily="18" charset="0"/>
              </a:rPr>
              <a:t>Biết </a:t>
            </a:r>
            <a:r>
              <a:rPr lang="en-US" sz="2400" dirty="0" err="1">
                <a:solidFill>
                  <a:prstClr val="black"/>
                </a:solidFill>
                <a:latin typeface="Times New Roman" panose="02020603050405020304" pitchFamily="18" charset="0"/>
                <a:ea typeface="Arial-Rounded"/>
                <a:cs typeface="Times New Roman" panose="02020603050405020304" pitchFamily="18" charset="0"/>
              </a:rPr>
              <a:t>vua</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họp</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bàn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việc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nước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dưới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thuyền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rồng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Quốc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quyết</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đợi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gặp</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nhà</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vua</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xin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đánh</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giặc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Đợi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mãi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không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gặp</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được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vua</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cậu</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liều</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chết</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xô</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mấy</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người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lính</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gác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xăm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xăm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xuống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bến</a:t>
            </a:r>
            <a:r>
              <a:rPr lang="en-US" sz="2400" dirty="0">
                <a:solidFill>
                  <a:prstClr val="black"/>
                </a:solidFill>
                <a:latin typeface="Times New Roman" panose="02020603050405020304" pitchFamily="18" charset="0"/>
                <a:ea typeface="Arial-Rounded"/>
                <a:cs typeface="Times New Roman" panose="02020603050405020304" pitchFamily="18" charset="0"/>
              </a:rPr>
              <a:t>.</a:t>
            </a:r>
          </a:p>
        </p:txBody>
      </p:sp>
      <p:sp>
        <p:nvSpPr>
          <p:cNvPr id="3" name="TextBox 2">
            <a:extLst>
              <a:ext uri="{FF2B5EF4-FFF2-40B4-BE49-F238E27FC236}">
                <a16:creationId xmlns:a16="http://schemas.microsoft.com/office/drawing/2014/main" id="{44EF630F-46CC-4D0E-89F8-E12184651E28}"/>
              </a:ext>
            </a:extLst>
          </p:cNvPr>
          <p:cNvSpPr txBox="1"/>
          <p:nvPr/>
        </p:nvSpPr>
        <p:spPr>
          <a:xfrm>
            <a:off x="29027" y="1956700"/>
            <a:ext cx="11780635" cy="1446550"/>
          </a:xfrm>
          <a:prstGeom prst="rect">
            <a:avLst/>
          </a:prstGeom>
          <a:noFill/>
        </p:spPr>
        <p:txBody>
          <a:bodyPr wrap="square" rtlCol="0">
            <a:spAutoFit/>
          </a:bodyPr>
          <a:lstStyle/>
          <a:p>
            <a:pPr indent="274320" algn="just">
              <a:defRPr/>
            </a:pP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Gặp</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vua</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Quốc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quỳ</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xuống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tâu</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marL="228594" algn="just">
              <a:defRPr/>
            </a:pPr>
            <a:r>
              <a:rPr lang="en-US" sz="2400" dirty="0">
                <a:solidFill>
                  <a:prstClr val="black"/>
                </a:solidFill>
                <a:latin typeface="Times New Roman" panose="02020603050405020304" pitchFamily="18" charset="0"/>
                <a:ea typeface="Arial-Rounded"/>
                <a:cs typeface="Times New Roman" panose="02020603050405020304" pitchFamily="18" charset="0"/>
              </a:rPr>
              <a:t>     - Cho </a:t>
            </a:r>
            <a:r>
              <a:rPr lang="en-US" sz="2400" dirty="0" err="1">
                <a:solidFill>
                  <a:prstClr val="black"/>
                </a:solidFill>
                <a:latin typeface="Times New Roman" panose="02020603050405020304" pitchFamily="18" charset="0"/>
                <a:ea typeface="Arial-Rounded"/>
                <a:cs typeface="Times New Roman" panose="02020603050405020304" pitchFamily="18" charset="0"/>
              </a:rPr>
              <a:t>giặc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mượn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đường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là</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mất</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nước</a:t>
            </a:r>
            <a:r>
              <a:rPr lang="en-US" sz="2400" dirty="0">
                <a:solidFill>
                  <a:prstClr val="black"/>
                </a:solidFill>
                <a:latin typeface="Times New Roman" panose="02020603050405020304" pitchFamily="18" charset="0"/>
                <a:ea typeface="Arial-Rounded"/>
                <a:cs typeface="Times New Roman" panose="02020603050405020304" pitchFamily="18" charset="0"/>
              </a:rPr>
              <a:t>. Xin </a:t>
            </a:r>
            <a:r>
              <a:rPr lang="en-US" sz="2400" dirty="0" err="1">
                <a:solidFill>
                  <a:prstClr val="black"/>
                </a:solidFill>
                <a:latin typeface="Times New Roman" panose="02020603050405020304" pitchFamily="18" charset="0"/>
                <a:ea typeface="Arial-Rounded"/>
                <a:cs typeface="Times New Roman" panose="02020603050405020304" pitchFamily="18" charset="0"/>
              </a:rPr>
              <a:t>bệ</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hạ</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đánh</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marL="228594" algn="just">
              <a:defRPr/>
            </a:pP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Nói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xong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cậu</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tự</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đặt</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thanh</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gươm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lên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gáy</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xin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chịu</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tội</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endParaRPr lang="en-US" sz="1600" dirty="0">
              <a:solidFill>
                <a:prstClr val="black"/>
              </a:solidFill>
              <a:latin typeface="Times New Roman" panose="02020603050405020304" pitchFamily="18" charset="0"/>
              <a:ea typeface="Arial-Rounded"/>
              <a:cs typeface="Times New Roman" panose="02020603050405020304" pitchFamily="18" charset="0"/>
            </a:endParaRPr>
          </a:p>
        </p:txBody>
      </p:sp>
      <p:pic>
        <p:nvPicPr>
          <p:cNvPr id="4" name="Picture 2" descr="Giải Bài 23: Đọc: Bóp nát quả cam SGK Tiếng Việt 2 tập 2 Kết nối tri thức  với cuộc sống | Tiếng Việt 2 - Kết nối tri thức">
            <a:extLst>
              <a:ext uri="{FF2B5EF4-FFF2-40B4-BE49-F238E27FC236}">
                <a16:creationId xmlns:a16="http://schemas.microsoft.com/office/drawing/2014/main" id="{8BD31C15-1E7C-41AE-BA45-94F17FBF3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53"/>
          <a:stretch/>
        </p:blipFill>
        <p:spPr bwMode="auto">
          <a:xfrm>
            <a:off x="10130972" y="2058298"/>
            <a:ext cx="1681796" cy="14846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B4D57-24D2-42A8-9F50-58557CD20A12}"/>
              </a:ext>
            </a:extLst>
          </p:cNvPr>
          <p:cNvSpPr txBox="1"/>
          <p:nvPr/>
        </p:nvSpPr>
        <p:spPr>
          <a:xfrm>
            <a:off x="2835059" y="124619"/>
            <a:ext cx="6096000" cy="461665"/>
          </a:xfrm>
          <a:prstGeom prst="rect">
            <a:avLst/>
          </a:prstGeom>
          <a:noFill/>
        </p:spPr>
        <p:txBody>
          <a:bodyPr wrap="square" rtlCol="0">
            <a:spAutoFit/>
          </a:bodyPr>
          <a:lstStyle/>
          <a:p>
            <a:pPr algn="ctr"/>
            <a:r>
              <a:rPr lang="en-US" sz="24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BÓP NÁT QUẢ CAM</a:t>
            </a:r>
          </a:p>
        </p:txBody>
      </p:sp>
      <p:sp>
        <p:nvSpPr>
          <p:cNvPr id="11" name="TextBox 10">
            <a:extLst>
              <a:ext uri="{FF2B5EF4-FFF2-40B4-BE49-F238E27FC236}">
                <a16:creationId xmlns:a16="http://schemas.microsoft.com/office/drawing/2014/main" id="{ED7B7903-5ECF-4ABF-8986-68FF229ADD19}"/>
              </a:ext>
            </a:extLst>
          </p:cNvPr>
          <p:cNvSpPr txBox="1"/>
          <p:nvPr/>
        </p:nvSpPr>
        <p:spPr>
          <a:xfrm>
            <a:off x="172849" y="4628783"/>
            <a:ext cx="11786922" cy="2308324"/>
          </a:xfrm>
          <a:prstGeom prst="rect">
            <a:avLst/>
          </a:prstGeom>
          <a:noFill/>
        </p:spPr>
        <p:txBody>
          <a:bodyPr wrap="square" rtlCol="0">
            <a:spAutoFit/>
          </a:bodyPr>
          <a:lstStyle/>
          <a:p>
            <a:pPr indent="274320" algn="just"/>
            <a:r>
              <a:rPr lang="en-US" sz="2400" smtClean="0">
                <a:solidFill>
                  <a:prstClr val="black"/>
                </a:solidFill>
                <a:latin typeface="Times New Roman" panose="02020603050405020304" pitchFamily="18" charset="0"/>
                <a:ea typeface="Arial-Rounded"/>
                <a:cs typeface="Times New Roman" panose="02020603050405020304" pitchFamily="18" charset="0"/>
              </a:rPr>
              <a:t>   Quốc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ấm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ức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bước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lên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bờ</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Vua</a:t>
            </a:r>
            <a:r>
              <a:rPr lang="en-US" sz="2400" dirty="0">
                <a:solidFill>
                  <a:prstClr val="black"/>
                </a:solidFill>
                <a:latin typeface="Times New Roman" panose="02020603050405020304" pitchFamily="18" charset="0"/>
                <a:ea typeface="Arial-Rounded"/>
                <a:cs typeface="Times New Roman" panose="02020603050405020304" pitchFamily="18" charset="0"/>
              </a:rPr>
              <a:t> ban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cam </a:t>
            </a:r>
            <a:r>
              <a:rPr lang="en-US" sz="2400" dirty="0" err="1">
                <a:solidFill>
                  <a:prstClr val="black"/>
                </a:solidFill>
                <a:latin typeface="Times New Roman" panose="02020603050405020304" pitchFamily="18" charset="0"/>
                <a:ea typeface="Arial-Rounded"/>
                <a:cs typeface="Times New Roman" panose="02020603050405020304" pitchFamily="18" charset="0"/>
              </a:rPr>
              <a:t>quý</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nhưng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xem</a:t>
            </a:r>
            <a:r>
              <a:rPr lang="en-US" sz="2400" dirty="0">
                <a:solidFill>
                  <a:prstClr val="black"/>
                </a:solidFill>
                <a:latin typeface="Times New Roman" panose="02020603050405020304" pitchFamily="18" charset="0"/>
                <a:ea typeface="Arial-Rounded"/>
                <a:cs typeface="Times New Roman" panose="02020603050405020304" pitchFamily="18" charset="0"/>
              </a:rPr>
              <a:t> ta </a:t>
            </a:r>
            <a:r>
              <a:rPr lang="en-US" sz="2400" dirty="0" err="1">
                <a:solidFill>
                  <a:prstClr val="black"/>
                </a:solidFill>
                <a:latin typeface="Times New Roman" panose="02020603050405020304" pitchFamily="18" charset="0"/>
                <a:ea typeface="Arial-Rounded"/>
                <a:cs typeface="Times New Roman" panose="02020603050405020304" pitchFamily="18" charset="0"/>
              </a:rPr>
              <a:t>như</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trẻ</a:t>
            </a:r>
            <a:r>
              <a:rPr lang="en-US" sz="2400" dirty="0">
                <a:solidFill>
                  <a:prstClr val="black"/>
                </a:solidFill>
                <a:latin typeface="Times New Roman" panose="02020603050405020304" pitchFamily="18" charset="0"/>
                <a:ea typeface="Arial-Rounded"/>
                <a:cs typeface="Times New Roman" panose="02020603050405020304" pitchFamily="18" charset="0"/>
              </a:rPr>
              <a:t> con, </a:t>
            </a:r>
            <a:r>
              <a:rPr lang="en-US" sz="2400" dirty="0" err="1">
                <a:solidFill>
                  <a:prstClr val="black"/>
                </a:solidFill>
                <a:latin typeface="Times New Roman" panose="02020603050405020304" pitchFamily="18" charset="0"/>
                <a:ea typeface="Arial-Rounded"/>
                <a:cs typeface="Times New Roman" panose="02020603050405020304" pitchFamily="18" charset="0"/>
              </a:rPr>
              <a:t>không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dự</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bàn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việc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nước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Nghĩ</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đến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quân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giặc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ngang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ngược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cậu</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nghiến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răng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hai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bàn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tay</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bóp</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chặt</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indent="274320" algn="just"/>
            <a:r>
              <a:rPr lang="en-US" sz="2400" dirty="0">
                <a:solidFill>
                  <a:prstClr val="black"/>
                </a:solidFill>
                <a:latin typeface="Times New Roman" panose="02020603050405020304" pitchFamily="18" charset="0"/>
                <a:ea typeface="Arial-Rounded"/>
                <a:cs typeface="Times New Roman" panose="02020603050405020304" pitchFamily="18" charset="0"/>
              </a:rPr>
              <a:t>Khi </a:t>
            </a:r>
            <a:r>
              <a:rPr lang="en-US" sz="2400" dirty="0" err="1">
                <a:solidFill>
                  <a:prstClr val="black"/>
                </a:solidFill>
                <a:latin typeface="Times New Roman" panose="02020603050405020304" pitchFamily="18" charset="0"/>
                <a:ea typeface="Arial-Rounded"/>
                <a:cs typeface="Times New Roman" panose="02020603050405020304" pitchFamily="18" charset="0"/>
              </a:rPr>
              <a:t>trở</a:t>
            </a:r>
            <a:r>
              <a:rPr lang="en-US" sz="2400" dirty="0">
                <a:solidFill>
                  <a:prstClr val="black"/>
                </a:solidFill>
                <a:latin typeface="Times New Roman" panose="02020603050405020304" pitchFamily="18" charset="0"/>
                <a:ea typeface="Arial-Rounded"/>
                <a:cs typeface="Times New Roman" panose="02020603050405020304" pitchFamily="18" charset="0"/>
              </a:rPr>
              <a:t> ra, </a:t>
            </a:r>
            <a:r>
              <a:rPr lang="en-US" sz="2400" dirty="0" err="1">
                <a:solidFill>
                  <a:prstClr val="black"/>
                </a:solidFill>
                <a:latin typeface="Times New Roman" panose="02020603050405020304" pitchFamily="18" charset="0"/>
                <a:ea typeface="Arial-Rounded"/>
                <a:cs typeface="Times New Roman" panose="02020603050405020304" pitchFamily="18" charset="0"/>
              </a:rPr>
              <a:t>Quốc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xoè</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tay</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mọi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người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xem</a:t>
            </a:r>
            <a:r>
              <a:rPr lang="en-US" sz="2400" dirty="0">
                <a:solidFill>
                  <a:prstClr val="black"/>
                </a:solidFill>
                <a:latin typeface="Times New Roman" panose="02020603050405020304" pitchFamily="18" charset="0"/>
                <a:ea typeface="Arial-Rounded"/>
                <a:cs typeface="Times New Roman" panose="02020603050405020304" pitchFamily="18" charset="0"/>
              </a:rPr>
              <a:t> cam </a:t>
            </a:r>
            <a:r>
              <a:rPr lang="en-US" sz="2400" dirty="0" err="1">
                <a:solidFill>
                  <a:prstClr val="black"/>
                </a:solidFill>
                <a:latin typeface="Times New Roman" panose="02020603050405020304" pitchFamily="18" charset="0"/>
                <a:ea typeface="Arial-Rounded"/>
                <a:cs typeface="Times New Roman" panose="02020603050405020304" pitchFamily="18" charset="0"/>
              </a:rPr>
              <a:t>quý</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Nhưng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quả</a:t>
            </a:r>
            <a:r>
              <a:rPr lang="en-US" sz="2400" dirty="0">
                <a:solidFill>
                  <a:prstClr val="black"/>
                </a:solidFill>
                <a:latin typeface="Times New Roman" panose="02020603050405020304" pitchFamily="18" charset="0"/>
                <a:ea typeface="Arial-Rounded"/>
                <a:cs typeface="Times New Roman" panose="02020603050405020304" pitchFamily="18" charset="0"/>
              </a:rPr>
              <a:t> cam </a:t>
            </a:r>
            <a:r>
              <a:rPr lang="en-US" sz="2400" dirty="0" err="1">
                <a:solidFill>
                  <a:prstClr val="black"/>
                </a:solidFill>
                <a:latin typeface="Times New Roman" panose="02020603050405020304" pitchFamily="18" charset="0"/>
                <a:ea typeface="Arial-Rounded"/>
                <a:cs typeface="Times New Roman" panose="02020603050405020304" pitchFamily="18" charset="0"/>
              </a:rPr>
              <a:t>đã</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nát</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từ</a:t>
            </a:r>
            <a:r>
              <a:rPr lang="en-US" sz="2400" dirty="0">
                <a:solidFill>
                  <a:prstClr val="black"/>
                </a:solidFill>
                <a:latin typeface="Times New Roman" panose="02020603050405020304" pitchFamily="18" charset="0"/>
                <a:ea typeface="Arial-Rounded"/>
                <a:cs typeface="Times New Roman" panose="02020603050405020304" pitchFamily="18" charset="0"/>
              </a:rPr>
              <a:t> bao </a:t>
            </a:r>
            <a:r>
              <a:rPr lang="en-US" sz="2400" dirty="0" err="1">
                <a:solidFill>
                  <a:prstClr val="black"/>
                </a:solidFill>
                <a:latin typeface="Times New Roman" panose="02020603050405020304" pitchFamily="18" charset="0"/>
                <a:ea typeface="Arial-Rounded"/>
                <a:cs typeface="Times New Roman" panose="02020603050405020304" pitchFamily="18" charset="0"/>
              </a:rPr>
              <a:t>giờ</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indent="274320" algn="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000" dirty="0">
                <a:solidFill>
                  <a:prstClr val="black"/>
                </a:solidFill>
                <a:latin typeface="Times New Roman" panose="02020603050405020304" pitchFamily="18" charset="0"/>
                <a:ea typeface="Arial-Rounded"/>
                <a:cs typeface="Times New Roman" panose="02020603050405020304" pitchFamily="18" charset="0"/>
              </a:rPr>
              <a:t>(</a:t>
            </a:r>
            <a:r>
              <a:rPr lang="en-US" sz="2000" i="1" dirty="0">
                <a:solidFill>
                  <a:prstClr val="black"/>
                </a:solidFill>
                <a:latin typeface="Times New Roman" panose="02020603050405020304" pitchFamily="18" charset="0"/>
                <a:ea typeface="Arial-Rounded"/>
                <a:cs typeface="Times New Roman" panose="02020603050405020304" pitchFamily="18" charset="0"/>
              </a:rPr>
              <a:t>Theo</a:t>
            </a:r>
            <a:r>
              <a:rPr lang="en-US" sz="2000" dirty="0">
                <a:solidFill>
                  <a:prstClr val="black"/>
                </a:solidFill>
                <a:latin typeface="Times New Roman" panose="02020603050405020304" pitchFamily="18" charset="0"/>
                <a:ea typeface="Arial-Rounded"/>
                <a:cs typeface="Times New Roman" panose="02020603050405020304" pitchFamily="18" charset="0"/>
              </a:rPr>
              <a:t> </a:t>
            </a:r>
            <a:r>
              <a:rPr lang="en-US" sz="2000" dirty="0" err="1">
                <a:solidFill>
                  <a:prstClr val="black"/>
                </a:solidFill>
                <a:latin typeface="Times New Roman" panose="02020603050405020304" pitchFamily="18" charset="0"/>
                <a:ea typeface="Arial-Rounded"/>
                <a:cs typeface="Times New Roman" panose="02020603050405020304" pitchFamily="18" charset="0"/>
              </a:rPr>
              <a:t>Nguyễn</a:t>
            </a:r>
            <a:r>
              <a:rPr lang="en-US" sz="2000" dirty="0">
                <a:solidFill>
                  <a:prstClr val="black"/>
                </a:solidFill>
                <a:latin typeface="Times New Roman" panose="02020603050405020304" pitchFamily="18" charset="0"/>
                <a:ea typeface="Arial-Rounded"/>
                <a:cs typeface="Times New Roman" panose="02020603050405020304" pitchFamily="18" charset="0"/>
              </a:rPr>
              <a:t> </a:t>
            </a:r>
            <a:r>
              <a:rPr lang="en-US" sz="2000" dirty="0" err="1">
                <a:solidFill>
                  <a:prstClr val="black"/>
                </a:solidFill>
                <a:latin typeface="Times New Roman" panose="02020603050405020304" pitchFamily="18" charset="0"/>
                <a:ea typeface="Arial-Rounded"/>
                <a:cs typeface="Times New Roman" panose="02020603050405020304" pitchFamily="18" charset="0"/>
              </a:rPr>
              <a:t>Huy</a:t>
            </a:r>
            <a:r>
              <a:rPr lang="en-US" sz="2000" dirty="0">
                <a:solidFill>
                  <a:prstClr val="black"/>
                </a:solidFill>
                <a:latin typeface="Times New Roman" panose="02020603050405020304" pitchFamily="18" charset="0"/>
                <a:ea typeface="Arial-Rounded"/>
                <a:cs typeface="Times New Roman" panose="02020603050405020304" pitchFamily="18" charset="0"/>
              </a:rPr>
              <a:t> </a:t>
            </a:r>
            <a:r>
              <a:rPr lang="en-US" sz="2000" dirty="0" err="1">
                <a:solidFill>
                  <a:prstClr val="black"/>
                </a:solidFill>
                <a:latin typeface="Times New Roman" panose="02020603050405020304" pitchFamily="18" charset="0"/>
                <a:ea typeface="Arial-Rounded"/>
                <a:cs typeface="Times New Roman" panose="02020603050405020304" pitchFamily="18" charset="0"/>
              </a:rPr>
              <a:t>Tưởng</a:t>
            </a:r>
            <a:r>
              <a:rPr lang="en-US" sz="2000" dirty="0">
                <a:solidFill>
                  <a:prstClr val="black"/>
                </a:solidFill>
                <a:latin typeface="Times New Roman" panose="02020603050405020304" pitchFamily="18" charset="0"/>
                <a:ea typeface="Arial-Rounded"/>
                <a:cs typeface="Times New Roman" panose="02020603050405020304" pitchFamily="18" charset="0"/>
              </a:rPr>
              <a:t>)</a:t>
            </a:r>
            <a:endParaRPr lang="vi-VN" sz="2000"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12" name="TextBox 11">
            <a:extLst>
              <a:ext uri="{FF2B5EF4-FFF2-40B4-BE49-F238E27FC236}">
                <a16:creationId xmlns:a16="http://schemas.microsoft.com/office/drawing/2014/main" id="{A68FAFAF-615C-4694-A4DB-DA021086C3B3}"/>
              </a:ext>
            </a:extLst>
          </p:cNvPr>
          <p:cNvSpPr txBox="1"/>
          <p:nvPr/>
        </p:nvSpPr>
        <p:spPr>
          <a:xfrm>
            <a:off x="0" y="3100566"/>
            <a:ext cx="11177319" cy="1846659"/>
          </a:xfrm>
          <a:prstGeom prst="rect">
            <a:avLst/>
          </a:prstGeom>
          <a:noFill/>
        </p:spPr>
        <p:txBody>
          <a:bodyPr wrap="square" rtlCol="0">
            <a:spAutoFit/>
          </a:bodyPr>
          <a:lstStyle/>
          <a:p>
            <a:pPr indent="274320" algn="just">
              <a:defRPr/>
            </a:pPr>
            <a:r>
              <a:rPr lang="en-US" sz="2400" smtClean="0">
                <a:solidFill>
                  <a:prstClr val="black"/>
                </a:solidFill>
                <a:latin typeface="Times New Roman" panose="02020603050405020304" pitchFamily="18" charset="0"/>
                <a:ea typeface="Arial-Rounded"/>
                <a:cs typeface="Times New Roman" panose="02020603050405020304" pitchFamily="18" charset="0"/>
              </a:rPr>
              <a:t>    Vua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Quốc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đứng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dậy</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ôn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tồn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bảo</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marL="228594" algn="just">
              <a:defRPr/>
            </a:pPr>
            <a:r>
              <a:rPr lang="en-US" sz="2400" smtClean="0">
                <a:solidFill>
                  <a:prstClr val="black"/>
                </a:solidFill>
                <a:latin typeface="Times New Roman" panose="02020603050405020304" pitchFamily="18" charset="0"/>
                <a:ea typeface="Arial-Rounded"/>
                <a:cs typeface="Times New Roman" panose="02020603050405020304" pitchFamily="18" charset="0"/>
              </a:rPr>
              <a:t>     - Quốc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làm</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trái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phép</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nước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lẽ</a:t>
            </a:r>
            <a:r>
              <a:rPr lang="en-US" sz="2400" dirty="0">
                <a:solidFill>
                  <a:prstClr val="black"/>
                </a:solidFill>
                <a:latin typeface="Times New Roman" panose="02020603050405020304" pitchFamily="18" charset="0"/>
                <a:ea typeface="Arial-Rounded"/>
                <a:cs typeface="Times New Roman" panose="02020603050405020304" pitchFamily="18" charset="0"/>
              </a:rPr>
              <a:t> ra </a:t>
            </a:r>
            <a:r>
              <a:rPr lang="en-US" sz="2400" dirty="0" err="1">
                <a:solidFill>
                  <a:prstClr val="black"/>
                </a:solidFill>
                <a:latin typeface="Times New Roman" panose="02020603050405020304" pitchFamily="18" charset="0"/>
                <a:ea typeface="Arial-Rounded"/>
                <a:cs typeface="Times New Roman" panose="02020603050405020304" pitchFamily="18" charset="0"/>
              </a:rPr>
              <a:t>phải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trị</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tội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Nhưng</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còn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trẻ</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mà</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đã</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biết</a:t>
            </a:r>
            <a:r>
              <a:rPr lang="en-US" sz="2400" dirty="0">
                <a:solidFill>
                  <a:prstClr val="black"/>
                </a:solidFill>
                <a:latin typeface="Times New Roman" panose="02020603050405020304" pitchFamily="18" charset="0"/>
                <a:ea typeface="Arial-Rounded"/>
                <a:cs typeface="Times New Roman" panose="02020603050405020304" pitchFamily="18" charset="0"/>
              </a:rPr>
              <a:t> lo </a:t>
            </a:r>
            <a:r>
              <a:rPr lang="en-US" sz="2400" err="1">
                <a:solidFill>
                  <a:prstClr val="black"/>
                </a:solidFill>
                <a:latin typeface="Times New Roman" panose="02020603050405020304" pitchFamily="18" charset="0"/>
                <a:ea typeface="Arial-Rounded"/>
                <a:cs typeface="Times New Roman" panose="02020603050405020304" pitchFamily="18" charset="0"/>
              </a:rPr>
              <a:t>việc</a:t>
            </a:r>
            <a:r>
              <a:rPr lang="en-US" sz="2400">
                <a:solidFill>
                  <a:prstClr val="black"/>
                </a:solidFill>
                <a:latin typeface="Times New Roman" panose="02020603050405020304" pitchFamily="18" charset="0"/>
                <a:ea typeface="Arial-Rounded"/>
                <a:cs typeface="Times New Roman" panose="02020603050405020304" pitchFamily="18" charset="0"/>
              </a:rPr>
              <a:t> </a:t>
            </a:r>
            <a:r>
              <a:rPr lang="en-US" sz="2400" smtClean="0">
                <a:solidFill>
                  <a:prstClr val="black"/>
                </a:solidFill>
                <a:latin typeface="Times New Roman" panose="02020603050405020304" pitchFamily="18" charset="0"/>
                <a:ea typeface="Arial-Rounded"/>
                <a:cs typeface="Times New Roman" panose="02020603050405020304" pitchFamily="18" charset="0"/>
              </a:rPr>
              <a:t>  nước</a:t>
            </a:r>
            <a:r>
              <a:rPr lang="en-US" sz="2400" dirty="0">
                <a:solidFill>
                  <a:prstClr val="black"/>
                </a:solidFill>
                <a:latin typeface="Times New Roman" panose="02020603050405020304" pitchFamily="18" charset="0"/>
                <a:ea typeface="Arial-Rounded"/>
                <a:cs typeface="Times New Roman" panose="02020603050405020304" pitchFamily="18" charset="0"/>
              </a:rPr>
              <a:t>, ta </a:t>
            </a:r>
            <a:r>
              <a:rPr lang="en-US" sz="2400" dirty="0" err="1">
                <a:solidFill>
                  <a:prstClr val="black"/>
                </a:solidFill>
                <a:latin typeface="Times New Roman" panose="02020603050405020304" pitchFamily="18" charset="0"/>
                <a:ea typeface="Arial-Rounded"/>
                <a:cs typeface="Times New Roman" panose="02020603050405020304" pitchFamily="18" charset="0"/>
              </a:rPr>
              <a:t>có</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lời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khen</a:t>
            </a:r>
            <a:r>
              <a:rPr lang="en-US" sz="2400" dirty="0">
                <a:solidFill>
                  <a:prstClr val="black"/>
                </a:solidFill>
                <a:latin typeface="Times New Roman" panose="02020603050405020304" pitchFamily="18" charset="0"/>
                <a:ea typeface="Arial-Rounded"/>
                <a:cs typeface="Times New Roman" panose="02020603050405020304" pitchFamily="18" charset="0"/>
              </a:rPr>
              <a:t>.</a:t>
            </a:r>
          </a:p>
          <a:p>
            <a:pPr indent="274320" algn="just">
              <a:defRPr/>
            </a:pPr>
            <a:r>
              <a:rPr lang="en-US" sz="2400" smtClean="0">
                <a:solidFill>
                  <a:prstClr val="black"/>
                </a:solidFill>
                <a:latin typeface="Times New Roman" panose="02020603050405020304" pitchFamily="18" charset="0"/>
                <a:ea typeface="Arial-Rounded"/>
                <a:cs typeface="Times New Roman" panose="02020603050405020304" pitchFamily="18" charset="0"/>
              </a:rPr>
              <a:t>     Nói </a:t>
            </a:r>
            <a:r>
              <a:rPr lang="en-US" sz="2400" dirty="0" err="1">
                <a:solidFill>
                  <a:prstClr val="black"/>
                </a:solidFill>
                <a:latin typeface="Times New Roman" panose="02020603050405020304" pitchFamily="18" charset="0"/>
                <a:ea typeface="Arial-Rounded"/>
                <a:cs typeface="Times New Roman" panose="02020603050405020304" pitchFamily="18" charset="0"/>
              </a:rPr>
              <a:t>rồi</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vua</a:t>
            </a:r>
            <a:r>
              <a:rPr lang="en-US" sz="2400" dirty="0">
                <a:solidFill>
                  <a:prstClr val="black"/>
                </a:solidFill>
                <a:latin typeface="Times New Roman" panose="02020603050405020304" pitchFamily="18" charset="0"/>
                <a:ea typeface="Arial-Rounded"/>
                <a:cs typeface="Times New Roman" panose="02020603050405020304" pitchFamily="18" charset="0"/>
              </a:rPr>
              <a:t> ban </a:t>
            </a:r>
            <a:r>
              <a:rPr lang="en-US" sz="2400" dirty="0" err="1">
                <a:solidFill>
                  <a:prstClr val="black"/>
                </a:solidFill>
                <a:latin typeface="Times New Roman" panose="02020603050405020304" pitchFamily="18" charset="0"/>
                <a:ea typeface="Arial-Rounded"/>
                <a:cs typeface="Times New Roman" panose="02020603050405020304" pitchFamily="18" charset="0"/>
              </a:rPr>
              <a:t>cho</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Quốc</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Toản</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một</a:t>
            </a:r>
            <a:r>
              <a:rPr lang="en-US" sz="2400" dirty="0">
                <a:solidFill>
                  <a:prstClr val="black"/>
                </a:solidFill>
                <a:latin typeface="Times New Roman" panose="02020603050405020304" pitchFamily="18" charset="0"/>
                <a:ea typeface="Arial-Rounded"/>
                <a:cs typeface="Times New Roman" panose="02020603050405020304" pitchFamily="18" charset="0"/>
              </a:rPr>
              <a:t> </a:t>
            </a:r>
            <a:r>
              <a:rPr lang="en-US" sz="2400" dirty="0" err="1">
                <a:solidFill>
                  <a:prstClr val="black"/>
                </a:solidFill>
                <a:latin typeface="Times New Roman" panose="02020603050405020304" pitchFamily="18" charset="0"/>
                <a:ea typeface="Arial-Rounded"/>
                <a:cs typeface="Times New Roman" panose="02020603050405020304" pitchFamily="18" charset="0"/>
              </a:rPr>
              <a:t>quả</a:t>
            </a:r>
            <a:r>
              <a:rPr lang="en-US" sz="2400" dirty="0">
                <a:solidFill>
                  <a:prstClr val="black"/>
                </a:solidFill>
                <a:latin typeface="Times New Roman" panose="02020603050405020304" pitchFamily="18" charset="0"/>
                <a:ea typeface="Arial-Rounded"/>
                <a:cs typeface="Times New Roman" panose="02020603050405020304" pitchFamily="18" charset="0"/>
              </a:rPr>
              <a:t> cam.</a:t>
            </a:r>
          </a:p>
          <a:p>
            <a:r>
              <a:rPr lang="en-US" sz="1600" smtClean="0">
                <a:solidFill>
                  <a:prstClr val="black"/>
                </a:solidFill>
                <a:latin typeface="Times New Roman" panose="02020603050405020304" pitchFamily="18" charset="0"/>
                <a:ea typeface="Arial-Rounded"/>
                <a:cs typeface="Times New Roman" panose="02020603050405020304" pitchFamily="18" charset="0"/>
              </a:rPr>
              <a:t>   </a:t>
            </a:r>
            <a:endParaRPr lang="en-US" sz="1600"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13" name="Left Arrow 12">
            <a:hlinkClick r:id="rId3" action="ppaction://hlinksldjump"/>
          </p:cNvPr>
          <p:cNvSpPr/>
          <p:nvPr/>
        </p:nvSpPr>
        <p:spPr>
          <a:xfrm>
            <a:off x="1001486" y="6299037"/>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21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9"/>
          <p:cNvSpPr/>
          <p:nvPr/>
        </p:nvSpPr>
        <p:spPr>
          <a:xfrm>
            <a:off x="401813" y="2"/>
            <a:ext cx="11471564" cy="6857999"/>
          </a:xfrm>
          <a:prstGeom prst="roundRect">
            <a:avLst>
              <a:gd name="adj" fmla="val 16667"/>
            </a:avLst>
          </a:prstGeom>
          <a:solidFill>
            <a:srgbClr val="FFFFFF"/>
          </a:solidFill>
          <a:ln w="25400" cap="flat" cmpd="sng">
            <a:solidFill>
              <a:srgbClr val="006683"/>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1401" name="Google Shape;1401;p9"/>
          <p:cNvSpPr txBox="1"/>
          <p:nvPr/>
        </p:nvSpPr>
        <p:spPr>
          <a:xfrm>
            <a:off x="6904661" y="999385"/>
            <a:ext cx="4692871" cy="2339047"/>
          </a:xfrm>
          <a:prstGeom prst="rect">
            <a:avLst/>
          </a:prstGeom>
          <a:noFill/>
          <a:ln>
            <a:noFill/>
          </a:ln>
        </p:spPr>
        <p:txBody>
          <a:bodyPr spcFirstLastPara="1" wrap="square" lIns="121900" tIns="60933" rIns="121900" bIns="60933" anchor="t" anchorCtr="0">
            <a:spAutoFit/>
          </a:bodyPr>
          <a:lstStyle/>
          <a:p>
            <a:pPr algn="just">
              <a:lnSpc>
                <a:spcPct val="150000"/>
              </a:lnSpc>
            </a:pPr>
            <a:r>
              <a:rPr lang="en-US" sz="2400">
                <a:solidFill>
                  <a:srgbClr val="000000"/>
                </a:solidFill>
                <a:latin typeface="Times New Roman"/>
                <a:ea typeface="Times New Roman"/>
                <a:cs typeface="Times New Roman"/>
                <a:sym typeface="Times New Roman"/>
              </a:rPr>
              <a:t>Ngoài ấy chắc nhiều gió</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Đảo không có gì che</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Ngoài ấy chắc nhiều sóng</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Bố lúc nào cũng nghe.</a:t>
            </a:r>
            <a:endParaRPr sz="2400">
              <a:solidFill>
                <a:srgbClr val="000000"/>
              </a:solidFill>
              <a:latin typeface="Times New Roman"/>
              <a:ea typeface="Times New Roman"/>
              <a:cs typeface="Times New Roman"/>
              <a:sym typeface="Times New Roman"/>
            </a:endParaRPr>
          </a:p>
        </p:txBody>
      </p:sp>
      <p:sp>
        <p:nvSpPr>
          <p:cNvPr id="1402" name="Google Shape;1402;p9"/>
          <p:cNvSpPr txBox="1"/>
          <p:nvPr/>
        </p:nvSpPr>
        <p:spPr>
          <a:xfrm>
            <a:off x="1817923" y="27365"/>
            <a:ext cx="8240953" cy="984767"/>
          </a:xfrm>
          <a:prstGeom prst="rect">
            <a:avLst/>
          </a:prstGeom>
          <a:noFill/>
          <a:ln>
            <a:noFill/>
          </a:ln>
        </p:spPr>
        <p:txBody>
          <a:bodyPr spcFirstLastPara="1" wrap="square" lIns="121900" tIns="60933" rIns="121900" bIns="60933" anchor="t" anchorCtr="0">
            <a:spAutoFit/>
          </a:bodyPr>
          <a:lstStyle/>
          <a:p>
            <a:pPr algn="ctr">
              <a:lnSpc>
                <a:spcPct val="150000"/>
              </a:lnSpc>
            </a:pPr>
            <a:r>
              <a:rPr lang="en-US" sz="3733" b="1">
                <a:solidFill>
                  <a:srgbClr val="C00000"/>
                </a:solidFill>
                <a:latin typeface="Times New Roman"/>
                <a:ea typeface="Times New Roman"/>
                <a:cs typeface="Times New Roman"/>
                <a:sym typeface="Times New Roman"/>
              </a:rPr>
              <a:t>THƯ GỬI BỐ NGOÀI ĐẢO</a:t>
            </a:r>
            <a:endParaRPr sz="2400"/>
          </a:p>
        </p:txBody>
      </p:sp>
      <p:sp>
        <p:nvSpPr>
          <p:cNvPr id="1403" name="Google Shape;1403;p9"/>
          <p:cNvSpPr txBox="1"/>
          <p:nvPr/>
        </p:nvSpPr>
        <p:spPr>
          <a:xfrm>
            <a:off x="2455155" y="934600"/>
            <a:ext cx="4692871" cy="1231052"/>
          </a:xfrm>
          <a:prstGeom prst="rect">
            <a:avLst/>
          </a:prstGeom>
          <a:noFill/>
          <a:ln>
            <a:noFill/>
          </a:ln>
        </p:spPr>
        <p:txBody>
          <a:bodyPr spcFirstLastPara="1" wrap="square" lIns="121900" tIns="60933" rIns="121900" bIns="60933" anchor="t" anchorCtr="0">
            <a:spAutoFit/>
          </a:bodyPr>
          <a:lstStyle/>
          <a:p>
            <a:pPr algn="just">
              <a:lnSpc>
                <a:spcPct val="150000"/>
              </a:lnSpc>
            </a:pPr>
            <a:r>
              <a:rPr lang="en-US" sz="2400">
                <a:solidFill>
                  <a:srgbClr val="000000"/>
                </a:solidFill>
                <a:latin typeface="Times New Roman"/>
                <a:ea typeface="Times New Roman"/>
                <a:cs typeface="Times New Roman"/>
                <a:sym typeface="Times New Roman"/>
              </a:rPr>
              <a:t>Bây giờ sắp Tết rồi</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Con viết thư gửi bố (…)</a:t>
            </a:r>
            <a:endParaRPr sz="2400"/>
          </a:p>
        </p:txBody>
      </p:sp>
      <p:sp>
        <p:nvSpPr>
          <p:cNvPr id="1404" name="Google Shape;1404;p9"/>
          <p:cNvSpPr txBox="1"/>
          <p:nvPr/>
        </p:nvSpPr>
        <p:spPr>
          <a:xfrm>
            <a:off x="2458265" y="2222220"/>
            <a:ext cx="4692871" cy="2339047"/>
          </a:xfrm>
          <a:prstGeom prst="rect">
            <a:avLst/>
          </a:prstGeom>
          <a:noFill/>
          <a:ln>
            <a:noFill/>
          </a:ln>
        </p:spPr>
        <p:txBody>
          <a:bodyPr spcFirstLastPara="1" wrap="square" lIns="121900" tIns="60933" rIns="121900" bIns="60933" anchor="t" anchorCtr="0">
            <a:spAutoFit/>
          </a:bodyPr>
          <a:lstStyle/>
          <a:p>
            <a:pPr algn="just">
              <a:lnSpc>
                <a:spcPct val="150000"/>
              </a:lnSpc>
            </a:pPr>
            <a:r>
              <a:rPr lang="en-US" sz="2400">
                <a:solidFill>
                  <a:srgbClr val="000000"/>
                </a:solidFill>
                <a:latin typeface="Times New Roman"/>
                <a:ea typeface="Times New Roman"/>
                <a:cs typeface="Times New Roman"/>
                <a:sym typeface="Times New Roman"/>
              </a:rPr>
              <a:t>Tết con muốn gửi bố</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Cái bánh chưng cho vui</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Nhưng bánh thì to quá</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Mà hòm thư nhỏ thôi.</a:t>
            </a:r>
            <a:endParaRPr sz="2400">
              <a:solidFill>
                <a:srgbClr val="000000"/>
              </a:solidFill>
              <a:latin typeface="Times New Roman"/>
              <a:ea typeface="Times New Roman"/>
              <a:cs typeface="Times New Roman"/>
              <a:sym typeface="Times New Roman"/>
            </a:endParaRPr>
          </a:p>
        </p:txBody>
      </p:sp>
      <p:sp>
        <p:nvSpPr>
          <p:cNvPr id="1405" name="Google Shape;1405;p9"/>
          <p:cNvSpPr txBox="1"/>
          <p:nvPr/>
        </p:nvSpPr>
        <p:spPr>
          <a:xfrm>
            <a:off x="2459465" y="4546353"/>
            <a:ext cx="4692871" cy="2339047"/>
          </a:xfrm>
          <a:prstGeom prst="rect">
            <a:avLst/>
          </a:prstGeom>
          <a:noFill/>
          <a:ln>
            <a:noFill/>
          </a:ln>
        </p:spPr>
        <p:txBody>
          <a:bodyPr spcFirstLastPara="1" wrap="square" lIns="121900" tIns="60933" rIns="121900" bIns="60933" anchor="t" anchorCtr="0">
            <a:spAutoFit/>
          </a:bodyPr>
          <a:lstStyle/>
          <a:p>
            <a:pPr algn="just">
              <a:lnSpc>
                <a:spcPct val="150000"/>
              </a:lnSpc>
            </a:pPr>
            <a:r>
              <a:rPr lang="en-US" sz="2400">
                <a:solidFill>
                  <a:srgbClr val="000000"/>
                </a:solidFill>
                <a:latin typeface="Times New Roman"/>
                <a:ea typeface="Times New Roman"/>
                <a:cs typeface="Times New Roman"/>
                <a:sym typeface="Times New Roman"/>
              </a:rPr>
              <a:t>Gửi hoa lại sợ héo</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Đường ra đảo xa xôi</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Con viết thư gửi vậy</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Hẳn bố bằng lòng thôi.</a:t>
            </a:r>
            <a:endParaRPr sz="2400">
              <a:solidFill>
                <a:srgbClr val="000000"/>
              </a:solidFill>
              <a:latin typeface="Times New Roman"/>
              <a:ea typeface="Times New Roman"/>
              <a:cs typeface="Times New Roman"/>
              <a:sym typeface="Times New Roman"/>
            </a:endParaRPr>
          </a:p>
        </p:txBody>
      </p:sp>
      <p:sp>
        <p:nvSpPr>
          <p:cNvPr id="1406" name="Google Shape;1406;p9"/>
          <p:cNvSpPr txBox="1"/>
          <p:nvPr/>
        </p:nvSpPr>
        <p:spPr>
          <a:xfrm>
            <a:off x="6893367" y="3550105"/>
            <a:ext cx="4692871" cy="2893045"/>
          </a:xfrm>
          <a:prstGeom prst="rect">
            <a:avLst/>
          </a:prstGeom>
          <a:noFill/>
          <a:ln>
            <a:noFill/>
          </a:ln>
        </p:spPr>
        <p:txBody>
          <a:bodyPr spcFirstLastPara="1" wrap="square" lIns="121900" tIns="60933" rIns="121900" bIns="60933" anchor="t" anchorCtr="0">
            <a:spAutoFit/>
          </a:bodyPr>
          <a:lstStyle/>
          <a:p>
            <a:pPr algn="just">
              <a:lnSpc>
                <a:spcPct val="150000"/>
              </a:lnSpc>
            </a:pPr>
            <a:r>
              <a:rPr lang="en-US" sz="2400">
                <a:solidFill>
                  <a:srgbClr val="000000"/>
                </a:solidFill>
                <a:latin typeface="Times New Roman"/>
                <a:ea typeface="Times New Roman"/>
                <a:cs typeface="Times New Roman"/>
                <a:sym typeface="Times New Roman"/>
              </a:rPr>
              <a:t>Bà bảo: hàng rào biển</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Là bố đấy, bố ơi</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Cùng các chú bạn bố</a:t>
            </a:r>
            <a:endParaRPr sz="2400">
              <a:solidFill>
                <a:srgbClr val="000000"/>
              </a:solidFill>
              <a:latin typeface="Times New Roman"/>
              <a:ea typeface="Times New Roman"/>
              <a:cs typeface="Times New Roman"/>
              <a:sym typeface="Times New Roman"/>
            </a:endParaRPr>
          </a:p>
          <a:p>
            <a:pPr algn="just">
              <a:lnSpc>
                <a:spcPct val="150000"/>
              </a:lnSpc>
            </a:pPr>
            <a:r>
              <a:rPr lang="en-US" sz="2400">
                <a:solidFill>
                  <a:srgbClr val="000000"/>
                </a:solidFill>
                <a:latin typeface="Times New Roman"/>
                <a:ea typeface="Times New Roman"/>
                <a:cs typeface="Times New Roman"/>
                <a:sym typeface="Times New Roman"/>
              </a:rPr>
              <a:t>Giữ đảo và giữ trời.</a:t>
            </a:r>
            <a:endParaRPr sz="2400"/>
          </a:p>
          <a:p>
            <a:pPr algn="just">
              <a:lnSpc>
                <a:spcPct val="150000"/>
              </a:lnSpc>
            </a:pPr>
            <a:r>
              <a:rPr lang="en-US" sz="2400">
                <a:solidFill>
                  <a:srgbClr val="000000"/>
                </a:solidFill>
                <a:latin typeface="Times New Roman"/>
                <a:ea typeface="Times New Roman"/>
                <a:cs typeface="Times New Roman"/>
                <a:sym typeface="Times New Roman"/>
              </a:rPr>
              <a:t>                     (Xuân Quỳnh)</a:t>
            </a:r>
            <a:endParaRPr sz="2400">
              <a:solidFill>
                <a:srgbClr val="000000"/>
              </a:solidFill>
              <a:latin typeface="Times New Roman"/>
              <a:ea typeface="Times New Roman"/>
              <a:cs typeface="Times New Roman"/>
              <a:sym typeface="Times New Roman"/>
            </a:endParaRPr>
          </a:p>
        </p:txBody>
      </p:sp>
      <p:sp>
        <p:nvSpPr>
          <p:cNvPr id="26" name="Left Arrow 25">
            <a:hlinkClick r:id="rId3"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72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2"/>
                                        </p:tgtEl>
                                        <p:attrNameLst>
                                          <p:attrName>style.visibility</p:attrName>
                                        </p:attrNameLst>
                                      </p:cBhvr>
                                      <p:to>
                                        <p:strVal val="visible"/>
                                      </p:to>
                                    </p:set>
                                    <p:animEffect transition="in" filter="fade">
                                      <p:cBhvr>
                                        <p:cTn id="7" dur="500"/>
                                        <p:tgtEl>
                                          <p:spTgt spid="1402"/>
                                        </p:tgtEl>
                                      </p:cBhvr>
                                    </p:animEffect>
                                  </p:childTnLst>
                                </p:cTn>
                              </p:par>
                              <p:par>
                                <p:cTn id="8" presetID="10" presetClass="entr" presetSubtype="0" fill="hold" nodeType="withEffect">
                                  <p:stCondLst>
                                    <p:cond delay="0"/>
                                  </p:stCondLst>
                                  <p:childTnLst>
                                    <p:set>
                                      <p:cBhvr>
                                        <p:cTn id="9" dur="1" fill="hold">
                                          <p:stCondLst>
                                            <p:cond delay="0"/>
                                          </p:stCondLst>
                                        </p:cTn>
                                        <p:tgtEl>
                                          <p:spTgt spid="1404"/>
                                        </p:tgtEl>
                                        <p:attrNameLst>
                                          <p:attrName>style.visibility</p:attrName>
                                        </p:attrNameLst>
                                      </p:cBhvr>
                                      <p:to>
                                        <p:strVal val="visible"/>
                                      </p:to>
                                    </p:set>
                                    <p:animEffect transition="in" filter="fade">
                                      <p:cBhvr>
                                        <p:cTn id="10" dur="500"/>
                                        <p:tgtEl>
                                          <p:spTgt spid="1404"/>
                                        </p:tgtEl>
                                      </p:cBhvr>
                                    </p:animEffect>
                                  </p:childTnLst>
                                </p:cTn>
                              </p:par>
                              <p:par>
                                <p:cTn id="11" presetID="10" presetClass="entr" presetSubtype="0" fill="hold" nodeType="withEffect">
                                  <p:stCondLst>
                                    <p:cond delay="0"/>
                                  </p:stCondLst>
                                  <p:childTnLst>
                                    <p:set>
                                      <p:cBhvr>
                                        <p:cTn id="12" dur="1" fill="hold">
                                          <p:stCondLst>
                                            <p:cond delay="0"/>
                                          </p:stCondLst>
                                        </p:cTn>
                                        <p:tgtEl>
                                          <p:spTgt spid="1403"/>
                                        </p:tgtEl>
                                        <p:attrNameLst>
                                          <p:attrName>style.visibility</p:attrName>
                                        </p:attrNameLst>
                                      </p:cBhvr>
                                      <p:to>
                                        <p:strVal val="visible"/>
                                      </p:to>
                                    </p:set>
                                    <p:animEffect transition="in" filter="fade">
                                      <p:cBhvr>
                                        <p:cTn id="13" dur="500"/>
                                        <p:tgtEl>
                                          <p:spTgt spid="1403"/>
                                        </p:tgtEl>
                                      </p:cBhvr>
                                    </p:animEffect>
                                  </p:childTnLst>
                                </p:cTn>
                              </p:par>
                              <p:par>
                                <p:cTn id="14" presetID="10" presetClass="entr" presetSubtype="0" fill="hold" nodeType="withEffect">
                                  <p:stCondLst>
                                    <p:cond delay="0"/>
                                  </p:stCondLst>
                                  <p:childTnLst>
                                    <p:set>
                                      <p:cBhvr>
                                        <p:cTn id="15" dur="1" fill="hold">
                                          <p:stCondLst>
                                            <p:cond delay="0"/>
                                          </p:stCondLst>
                                        </p:cTn>
                                        <p:tgtEl>
                                          <p:spTgt spid="1405"/>
                                        </p:tgtEl>
                                        <p:attrNameLst>
                                          <p:attrName>style.visibility</p:attrName>
                                        </p:attrNameLst>
                                      </p:cBhvr>
                                      <p:to>
                                        <p:strVal val="visible"/>
                                      </p:to>
                                    </p:set>
                                    <p:animEffect transition="in" filter="fade">
                                      <p:cBhvr>
                                        <p:cTn id="16" dur="500"/>
                                        <p:tgtEl>
                                          <p:spTgt spid="1405"/>
                                        </p:tgtEl>
                                      </p:cBhvr>
                                    </p:animEffect>
                                  </p:childTnLst>
                                </p:cTn>
                              </p:par>
                              <p:par>
                                <p:cTn id="17" presetID="10" presetClass="entr" presetSubtype="0" fill="hold" nodeType="withEffect">
                                  <p:stCondLst>
                                    <p:cond delay="0"/>
                                  </p:stCondLst>
                                  <p:childTnLst>
                                    <p:set>
                                      <p:cBhvr>
                                        <p:cTn id="18" dur="1" fill="hold">
                                          <p:stCondLst>
                                            <p:cond delay="0"/>
                                          </p:stCondLst>
                                        </p:cTn>
                                        <p:tgtEl>
                                          <p:spTgt spid="1406"/>
                                        </p:tgtEl>
                                        <p:attrNameLst>
                                          <p:attrName>style.visibility</p:attrName>
                                        </p:attrNameLst>
                                      </p:cBhvr>
                                      <p:to>
                                        <p:strVal val="visible"/>
                                      </p:to>
                                    </p:set>
                                    <p:animEffect transition="in" filter="fade">
                                      <p:cBhvr>
                                        <p:cTn id="19" dur="500"/>
                                        <p:tgtEl>
                                          <p:spTgt spid="1406"/>
                                        </p:tgtEl>
                                      </p:cBhvr>
                                    </p:animEffect>
                                  </p:childTnLst>
                                </p:cTn>
                              </p:par>
                              <p:par>
                                <p:cTn id="20" presetID="10" presetClass="entr" presetSubtype="0" fill="hold" nodeType="withEffect">
                                  <p:stCondLst>
                                    <p:cond delay="0"/>
                                  </p:stCondLst>
                                  <p:childTnLst>
                                    <p:set>
                                      <p:cBhvr>
                                        <p:cTn id="21" dur="1" fill="hold">
                                          <p:stCondLst>
                                            <p:cond delay="0"/>
                                          </p:stCondLst>
                                        </p:cTn>
                                        <p:tgtEl>
                                          <p:spTgt spid="1401"/>
                                        </p:tgtEl>
                                        <p:attrNameLst>
                                          <p:attrName>style.visibility</p:attrName>
                                        </p:attrNameLst>
                                      </p:cBhvr>
                                      <p:to>
                                        <p:strVal val="visible"/>
                                      </p:to>
                                    </p:set>
                                    <p:animEffect transition="in" filter="fade">
                                      <p:cBhvr>
                                        <p:cTn id="22" dur="500"/>
                                        <p:tgtEl>
                                          <p:spTgt spid="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55600" y="279400"/>
            <a:ext cx="11633200" cy="634822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spcCol="0" rtlCol="0" anchor="ctr"/>
          <a:lstStyle/>
          <a:p>
            <a:pPr algn="ctr"/>
            <a:endParaRPr lang="en-US" sz="1200"/>
          </a:p>
        </p:txBody>
      </p:sp>
      <p:grpSp>
        <p:nvGrpSpPr>
          <p:cNvPr id="9" name="Group 8"/>
          <p:cNvGrpSpPr/>
          <p:nvPr/>
        </p:nvGrpSpPr>
        <p:grpSpPr>
          <a:xfrm>
            <a:off x="2094418" y="313707"/>
            <a:ext cx="8155563" cy="6335931"/>
            <a:chOff x="304799" y="490296"/>
            <a:chExt cx="12233344" cy="9503897"/>
          </a:xfrm>
        </p:grpSpPr>
        <p:grpSp>
          <p:nvGrpSpPr>
            <p:cNvPr id="7" name="Group 6"/>
            <p:cNvGrpSpPr/>
            <p:nvPr/>
          </p:nvGrpSpPr>
          <p:grpSpPr>
            <a:xfrm>
              <a:off x="304799" y="490296"/>
              <a:ext cx="12233344" cy="8684270"/>
              <a:chOff x="1071915" y="273903"/>
              <a:chExt cx="10737931" cy="8684270"/>
            </a:xfrm>
          </p:grpSpPr>
          <p:sp>
            <p:nvSpPr>
              <p:cNvPr id="44" name="TextBox 43">
                <a:extLst>
                  <a:ext uri="{FF2B5EF4-FFF2-40B4-BE49-F238E27FC236}">
                    <a16:creationId xmlns:a16="http://schemas.microsoft.com/office/drawing/2014/main" id="{068399AD-AE89-4EED-A460-06ADC397BD6D}"/>
                  </a:ext>
                </a:extLst>
              </p:cNvPr>
              <p:cNvSpPr txBox="1"/>
              <p:nvPr/>
            </p:nvSpPr>
            <p:spPr>
              <a:xfrm>
                <a:off x="2851288" y="273903"/>
                <a:ext cx="5748063" cy="969497"/>
              </a:xfrm>
              <a:prstGeom prst="rect">
                <a:avLst/>
              </a:prstGeom>
              <a:noFill/>
            </p:spPr>
            <p:txBody>
              <a:bodyPr wrap="square" rtlCol="0">
                <a:spAutoFit/>
              </a:bodyPr>
              <a:lstStyle/>
              <a:p>
                <a:pPr algn="ctr">
                  <a:lnSpc>
                    <a:spcPct val="150000"/>
                  </a:lnSpc>
                </a:pPr>
                <a:r>
                  <a:rPr lang="vi-VN" sz="2400" b="1" kern="0">
                    <a:solidFill>
                      <a:srgbClr val="002060"/>
                    </a:solidFill>
                    <a:latin typeface="+mj-lt"/>
                  </a:rPr>
                  <a:t>CÁNH ĐỒNG QUÊ EM</a:t>
                </a:r>
                <a:endParaRPr lang="en-US" sz="2400" b="1" kern="0" dirty="0">
                  <a:solidFill>
                    <a:srgbClr val="002060"/>
                  </a:solidFill>
                  <a:latin typeface="+mj-lt"/>
                </a:endParaRPr>
              </a:p>
            </p:txBody>
          </p:sp>
          <p:grpSp>
            <p:nvGrpSpPr>
              <p:cNvPr id="6" name="Group 5"/>
              <p:cNvGrpSpPr/>
              <p:nvPr/>
            </p:nvGrpSpPr>
            <p:grpSpPr>
              <a:xfrm>
                <a:off x="1071915" y="1340703"/>
                <a:ext cx="10737931" cy="7617470"/>
                <a:chOff x="990599" y="1472149"/>
                <a:chExt cx="11849144" cy="7617470"/>
              </a:xfrm>
            </p:grpSpPr>
            <p:sp>
              <p:nvSpPr>
                <p:cNvPr id="45" name="TextBox 44">
                  <a:extLst>
                    <a:ext uri="{FF2B5EF4-FFF2-40B4-BE49-F238E27FC236}">
                      <a16:creationId xmlns:a16="http://schemas.microsoft.com/office/drawing/2014/main" id="{D04323E9-2EA2-4233-9B1F-98A1F577AFCE}"/>
                    </a:ext>
                  </a:extLst>
                </p:cNvPr>
                <p:cNvSpPr txBox="1"/>
                <p:nvPr/>
              </p:nvSpPr>
              <p:spPr>
                <a:xfrm>
                  <a:off x="990599" y="1472149"/>
                  <a:ext cx="11653371" cy="7617470"/>
                </a:xfrm>
                <a:prstGeom prst="rect">
                  <a:avLst/>
                </a:prstGeom>
                <a:noFill/>
                <a:effectLst>
                  <a:softEdge rad="63500"/>
                </a:effectLst>
              </p:spPr>
              <p:txBody>
                <a:bodyPr wrap="square" rtlCol="0">
                  <a:spAutoFit/>
                </a:bodyPr>
                <a:lstStyle/>
                <a:p>
                  <a:pPr>
                    <a:lnSpc>
                      <a:spcPct val="150000"/>
                    </a:lnSpc>
                  </a:pPr>
                  <a:r>
                    <a:rPr lang="vi-VN" sz="2400" kern="0" dirty="0">
                      <a:solidFill>
                        <a:sysClr val="windowText" lastClr="000000"/>
                      </a:solidFill>
                      <a:latin typeface="+mj-lt"/>
                    </a:rPr>
                    <a:t>Bé theo mẹ ra đồng</a:t>
                  </a:r>
                </a:p>
                <a:p>
                  <a:pPr>
                    <a:lnSpc>
                      <a:spcPct val="150000"/>
                    </a:lnSpc>
                  </a:pPr>
                  <a:r>
                    <a:rPr lang="vi-VN" sz="2400" kern="0" dirty="0">
                      <a:solidFill>
                        <a:sysClr val="windowText" lastClr="000000"/>
                      </a:solidFill>
                      <a:latin typeface="+mj-lt"/>
                    </a:rPr>
                    <a:t>Vầng dương lên rực đỏ</a:t>
                  </a:r>
                </a:p>
                <a:p>
                  <a:pPr>
                    <a:lnSpc>
                      <a:spcPct val="150000"/>
                    </a:lnSpc>
                  </a:pPr>
                  <a:r>
                    <a:rPr lang="vi-VN" sz="2400" kern="0" dirty="0">
                      <a:solidFill>
                        <a:sysClr val="windowText" lastClr="000000"/>
                      </a:solidFill>
                      <a:latin typeface="+mj-lt"/>
                    </a:rPr>
                    <a:t>Muôn vàn kim cương nhỏ</a:t>
                  </a:r>
                </a:p>
                <a:p>
                  <a:pPr>
                    <a:lnSpc>
                      <a:spcPct val="150000"/>
                    </a:lnSpc>
                  </a:pPr>
                  <a:r>
                    <a:rPr lang="vi-VN" sz="2400" kern="0" dirty="0">
                      <a:solidFill>
                        <a:sysClr val="windowText" lastClr="000000"/>
                      </a:solidFill>
                      <a:latin typeface="+mj-lt"/>
                    </a:rPr>
                    <a:t>Lấp lánh ngọn cỏ hoa.</a:t>
                  </a:r>
                </a:p>
                <a:p>
                  <a:pPr>
                    <a:lnSpc>
                      <a:spcPct val="150000"/>
                    </a:lnSpc>
                  </a:pPr>
                  <a:endParaRPr lang="vi-VN" sz="2400" kern="0" dirty="0">
                    <a:solidFill>
                      <a:sysClr val="windowText" lastClr="000000"/>
                    </a:solidFill>
                    <a:latin typeface="+mj-lt"/>
                  </a:endParaRPr>
                </a:p>
                <a:p>
                  <a:pPr>
                    <a:lnSpc>
                      <a:spcPct val="150000"/>
                    </a:lnSpc>
                  </a:pPr>
                  <a:r>
                    <a:rPr lang="vi-VN" sz="2400" kern="0" dirty="0">
                      <a:solidFill>
                        <a:sysClr val="windowText" lastClr="000000"/>
                      </a:solidFill>
                      <a:latin typeface="+mj-lt"/>
                    </a:rPr>
                    <a:t>Nắng ban mai hiền hòa</a:t>
                  </a:r>
                </a:p>
                <a:p>
                  <a:pPr>
                    <a:lnSpc>
                      <a:spcPct val="150000"/>
                    </a:lnSpc>
                  </a:pPr>
                  <a:r>
                    <a:rPr lang="vi-VN" sz="2400" kern="0" dirty="0">
                      <a:solidFill>
                        <a:sysClr val="windowText" lastClr="000000"/>
                      </a:solidFill>
                      <a:latin typeface="+mj-lt"/>
                    </a:rPr>
                    <a:t>Tung lụa tơ vàng óng</a:t>
                  </a:r>
                </a:p>
                <a:p>
                  <a:pPr>
                    <a:lnSpc>
                      <a:spcPct val="150000"/>
                    </a:lnSpc>
                  </a:pPr>
                  <a:r>
                    <a:rPr lang="vi-VN" sz="2400" kern="0" dirty="0">
                      <a:solidFill>
                        <a:sysClr val="windowText" lastClr="000000"/>
                      </a:solidFill>
                      <a:latin typeface="+mj-lt"/>
                    </a:rPr>
                    <a:t>Trải lên muôn con sóng</a:t>
                  </a:r>
                </a:p>
                <a:p>
                  <a:pPr>
                    <a:lnSpc>
                      <a:spcPct val="150000"/>
                    </a:lnSpc>
                  </a:pPr>
                  <a:r>
                    <a:rPr lang="vi-VN" sz="2400" kern="0" dirty="0">
                      <a:solidFill>
                        <a:sysClr val="windowText" lastClr="000000"/>
                      </a:solidFill>
                      <a:latin typeface="+mj-lt"/>
                    </a:rPr>
                    <a:t>Dập dờn đồng lúa xanh.</a:t>
                  </a:r>
                </a:p>
              </p:txBody>
            </p:sp>
            <p:sp>
              <p:nvSpPr>
                <p:cNvPr id="46" name="TextBox 45">
                  <a:extLst>
                    <a:ext uri="{FF2B5EF4-FFF2-40B4-BE49-F238E27FC236}">
                      <a16:creationId xmlns:a16="http://schemas.microsoft.com/office/drawing/2014/main" id="{901D8C6D-2DE7-4825-A122-BAE89977BE69}"/>
                    </a:ext>
                  </a:extLst>
                </p:cNvPr>
                <p:cNvSpPr txBox="1"/>
                <p:nvPr/>
              </p:nvSpPr>
              <p:spPr>
                <a:xfrm>
                  <a:off x="7037020" y="1472149"/>
                  <a:ext cx="5802723" cy="7617470"/>
                </a:xfrm>
                <a:prstGeom prst="rect">
                  <a:avLst/>
                </a:prstGeom>
                <a:noFill/>
                <a:effectLst>
                  <a:softEdge rad="63500"/>
                </a:effectLst>
              </p:spPr>
              <p:txBody>
                <a:bodyPr wrap="square" rtlCol="0">
                  <a:spAutoFit/>
                </a:bodyPr>
                <a:lstStyle/>
                <a:p>
                  <a:pPr>
                    <a:lnSpc>
                      <a:spcPct val="150000"/>
                    </a:lnSpc>
                  </a:pPr>
                  <a:r>
                    <a:rPr lang="vi-VN" sz="2400" kern="0" dirty="0">
                      <a:solidFill>
                        <a:sysClr val="windowText" lastClr="000000"/>
                      </a:solidFill>
                      <a:latin typeface="+mj-lt"/>
                    </a:rPr>
                    <a:t>Đàn chiền chiện bay quanh</a:t>
                  </a:r>
                </a:p>
                <a:p>
                  <a:pPr>
                    <a:lnSpc>
                      <a:spcPct val="150000"/>
                    </a:lnSpc>
                  </a:pPr>
                  <a:r>
                    <a:rPr lang="vi-VN" sz="2400" kern="0" dirty="0">
                      <a:solidFill>
                        <a:sysClr val="windowText" lastClr="000000"/>
                      </a:solidFill>
                      <a:latin typeface="+mj-lt"/>
                    </a:rPr>
                    <a:t>Hót tích ri tích rích</a:t>
                  </a:r>
                </a:p>
                <a:p>
                  <a:pPr>
                    <a:lnSpc>
                      <a:spcPct val="150000"/>
                    </a:lnSpc>
                  </a:pPr>
                  <a:r>
                    <a:rPr lang="vi-VN" sz="2400" kern="0" dirty="0">
                      <a:solidFill>
                        <a:sysClr val="windowText" lastClr="000000"/>
                      </a:solidFill>
                      <a:latin typeface="+mj-lt"/>
                    </a:rPr>
                    <a:t>Lũ châu chấu tinh nghịch</a:t>
                  </a:r>
                </a:p>
                <a:p>
                  <a:pPr>
                    <a:lnSpc>
                      <a:spcPct val="150000"/>
                    </a:lnSpc>
                  </a:pPr>
                  <a:r>
                    <a:rPr lang="vi-VN" sz="2400" kern="0" dirty="0">
                      <a:solidFill>
                        <a:sysClr val="windowText" lastClr="000000"/>
                      </a:solidFill>
                      <a:latin typeface="+mj-lt"/>
                    </a:rPr>
                    <a:t>Đu cỏ uống sương rơi.</a:t>
                  </a:r>
                </a:p>
                <a:p>
                  <a:pPr>
                    <a:lnSpc>
                      <a:spcPct val="150000"/>
                    </a:lnSpc>
                  </a:pPr>
                  <a:endParaRPr lang="vi-VN" sz="2400" kern="0" dirty="0">
                    <a:solidFill>
                      <a:sysClr val="windowText" lastClr="000000"/>
                    </a:solidFill>
                    <a:latin typeface="+mj-lt"/>
                  </a:endParaRPr>
                </a:p>
                <a:p>
                  <a:pPr>
                    <a:lnSpc>
                      <a:spcPct val="150000"/>
                    </a:lnSpc>
                  </a:pPr>
                  <a:r>
                    <a:rPr lang="vi-VN" sz="2400" kern="0" dirty="0">
                      <a:solidFill>
                        <a:sysClr val="windowText" lastClr="000000"/>
                      </a:solidFill>
                      <a:latin typeface="+mj-lt"/>
                    </a:rPr>
                    <a:t>Sóng xanh cuộn chân trời</a:t>
                  </a:r>
                </a:p>
                <a:p>
                  <a:pPr>
                    <a:lnSpc>
                      <a:spcPct val="150000"/>
                    </a:lnSpc>
                  </a:pPr>
                  <a:r>
                    <a:rPr lang="vi-VN" sz="2400" kern="0" dirty="0">
                      <a:solidFill>
                        <a:sysClr val="windowText" lastClr="000000"/>
                      </a:solidFill>
                      <a:latin typeface="+mj-lt"/>
                    </a:rPr>
                    <a:t>Cánh đồng như tranh vẽ</a:t>
                  </a:r>
                </a:p>
                <a:p>
                  <a:pPr>
                    <a:lnSpc>
                      <a:spcPct val="150000"/>
                    </a:lnSpc>
                  </a:pPr>
                  <a:r>
                    <a:rPr lang="vi-VN" sz="2400" kern="0" dirty="0">
                      <a:solidFill>
                        <a:sysClr val="windowText" lastClr="000000"/>
                      </a:solidFill>
                      <a:latin typeface="+mj-lt"/>
                    </a:rPr>
                    <a:t>Bé ngân nga </a:t>
                  </a:r>
                  <a:r>
                    <a:rPr lang="vi-VN" sz="2400" kern="0">
                      <a:solidFill>
                        <a:sysClr val="windowText" lastClr="000000"/>
                      </a:solidFill>
                      <a:latin typeface="+mj-lt"/>
                    </a:rPr>
                    <a:t>hát kh</a:t>
                  </a:r>
                  <a:r>
                    <a:rPr lang="en-US" sz="2400" kern="0">
                      <a:solidFill>
                        <a:sysClr val="windowText" lastClr="000000"/>
                      </a:solidFill>
                      <a:latin typeface="Times New Roman" pitchFamily="18" charset="0"/>
                      <a:cs typeface="Times New Roman" pitchFamily="18" charset="0"/>
                    </a:rPr>
                    <a:t>ẽ</a:t>
                  </a:r>
                  <a:endParaRPr lang="vi-VN" sz="2400" kern="0" dirty="0">
                    <a:solidFill>
                      <a:sysClr val="windowText" lastClr="000000"/>
                    </a:solidFill>
                    <a:latin typeface="Times New Roman" pitchFamily="18" charset="0"/>
                    <a:cs typeface="Times New Roman" pitchFamily="18" charset="0"/>
                  </a:endParaRPr>
                </a:p>
                <a:p>
                  <a:pPr>
                    <a:lnSpc>
                      <a:spcPct val="150000"/>
                    </a:lnSpc>
                  </a:pPr>
                  <a:r>
                    <a:rPr lang="vi-VN" sz="2400" kern="0" dirty="0">
                      <a:solidFill>
                        <a:sysClr val="windowText" lastClr="000000"/>
                      </a:solidFill>
                      <a:latin typeface="+mj-lt"/>
                    </a:rPr>
                    <a:t>Trong hương lúa mênh mông.</a:t>
                  </a:r>
                </a:p>
              </p:txBody>
            </p:sp>
          </p:grpSp>
        </p:grpSp>
        <p:sp>
          <p:nvSpPr>
            <p:cNvPr id="47" name="TextBox 46">
              <a:extLst>
                <a:ext uri="{FF2B5EF4-FFF2-40B4-BE49-F238E27FC236}">
                  <a16:creationId xmlns:a16="http://schemas.microsoft.com/office/drawing/2014/main" id="{FFC9A991-5238-4C46-B05B-7995781D6580}"/>
                </a:ext>
              </a:extLst>
            </p:cNvPr>
            <p:cNvSpPr txBox="1"/>
            <p:nvPr/>
          </p:nvSpPr>
          <p:spPr>
            <a:xfrm>
              <a:off x="7761525" y="9024696"/>
              <a:ext cx="3870907" cy="969497"/>
            </a:xfrm>
            <a:prstGeom prst="rect">
              <a:avLst/>
            </a:prstGeom>
            <a:noFill/>
            <a:effectLst>
              <a:softEdge rad="63500"/>
            </a:effectLst>
          </p:spPr>
          <p:txBody>
            <a:bodyPr wrap="square" rtlCol="0">
              <a:spAutoFit/>
            </a:bodyPr>
            <a:lstStyle/>
            <a:p>
              <a:pPr>
                <a:lnSpc>
                  <a:spcPct val="150000"/>
                </a:lnSpc>
              </a:pPr>
              <a:r>
                <a:rPr lang="vi-VN" sz="2400" kern="0" dirty="0">
                  <a:solidFill>
                    <a:sysClr val="windowText" lastClr="000000"/>
                  </a:solidFill>
                  <a:latin typeface="+mj-lt"/>
                </a:rPr>
                <a:t>(Bùi Minh Huế)</a:t>
              </a:r>
            </a:p>
          </p:txBody>
        </p:sp>
      </p:grpSp>
      <p:sp>
        <p:nvSpPr>
          <p:cNvPr id="40" name="Left Arrow 39">
            <a:hlinkClick r:id="rId2"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71924"/>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184C371-3514-492F-A0FF-AC8CF21E624A}"/>
              </a:ext>
            </a:extLst>
          </p:cNvPr>
          <p:cNvSpPr/>
          <p:nvPr/>
        </p:nvSpPr>
        <p:spPr>
          <a:xfrm>
            <a:off x="523993" y="434642"/>
            <a:ext cx="808023" cy="854242"/>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7C44D163-4CBA-42E4-8EF8-1DB4670E7304}"/>
              </a:ext>
            </a:extLst>
          </p:cNvPr>
          <p:cNvSpPr txBox="1"/>
          <p:nvPr/>
        </p:nvSpPr>
        <p:spPr>
          <a:xfrm>
            <a:off x="663237" y="496017"/>
            <a:ext cx="548884" cy="769441"/>
          </a:xfrm>
          <a:prstGeom prst="rect">
            <a:avLst/>
          </a:prstGeom>
          <a:noFill/>
          <a:ln>
            <a:noFill/>
          </a:ln>
        </p:spPr>
        <p:txBody>
          <a:bodyPr wrap="square" rtlCol="0">
            <a:spAutoFit/>
          </a:bodyPr>
          <a:lstStyle/>
          <a:p>
            <a:pPr algn="ctr"/>
            <a:r>
              <a:rPr lang="en-US" sz="4400" b="1" dirty="0">
                <a:solidFill>
                  <a:srgbClr val="00B0F0"/>
                </a:solidFill>
                <a:latin typeface="Times New Roman" pitchFamily="18" charset="0"/>
                <a:ea typeface="Arial-Rounded" panose="020B0500000000000000" pitchFamily="34" charset="0"/>
                <a:cs typeface="Times New Roman" pitchFamily="18" charset="0"/>
              </a:rPr>
              <a:t>2</a:t>
            </a:r>
            <a:endParaRPr lang="en-US" sz="4400" b="1" dirty="0">
              <a:solidFill>
                <a:srgbClr val="00B0F0"/>
              </a:solidFill>
              <a:latin typeface="Times New Roman" pitchFamily="18" charset="0"/>
              <a:ea typeface="Arial-Rounded" panose="020B0500000000000000" pitchFamily="34" charset="0"/>
              <a:cs typeface="Times New Roman" pitchFamily="18" charset="0"/>
            </a:endParaRPr>
          </a:p>
        </p:txBody>
      </p:sp>
      <p:sp>
        <p:nvSpPr>
          <p:cNvPr id="20" name="TextBox 19">
            <a:extLst>
              <a:ext uri="{FF2B5EF4-FFF2-40B4-BE49-F238E27FC236}">
                <a16:creationId xmlns:a16="http://schemas.microsoft.com/office/drawing/2014/main" id="{1E0A740A-CD7D-41A6-BE2D-ECD4D42B00BE}"/>
              </a:ext>
            </a:extLst>
          </p:cNvPr>
          <p:cNvSpPr txBox="1"/>
          <p:nvPr/>
        </p:nvSpPr>
        <p:spPr>
          <a:xfrm>
            <a:off x="1417187" y="656460"/>
            <a:ext cx="9744299" cy="1077218"/>
          </a:xfrm>
          <a:prstGeom prst="rect">
            <a:avLst/>
          </a:prstGeom>
          <a:noFill/>
        </p:spPr>
        <p:txBody>
          <a:bodyPr wrap="square" rtlCol="0">
            <a:spAutoFit/>
          </a:bodyPr>
          <a:lstStyle/>
          <a:p>
            <a:r>
              <a:rPr lang="en-US" sz="3200" smtClean="0">
                <a:latin typeface="Times New Roman" pitchFamily="18" charset="0"/>
                <a:ea typeface="Arial-Rounded" panose="020B0500000000000000" pitchFamily="34" charset="0"/>
                <a:cs typeface="Times New Roman" pitchFamily="18" charset="0"/>
              </a:rPr>
              <a:t>Trao đổi về các bài đọc. Nói tên bài đã đọc, chi tiết, nhân vật hoặc đoạn văn, đoạn thơ mình yêu thích nhất</a:t>
            </a:r>
            <a:r>
              <a:rPr lang="en-US" sz="3200" smtClean="0">
                <a:latin typeface="Times New Roman" pitchFamily="18" charset="0"/>
                <a:ea typeface="Arial-Rounded" panose="020B0500000000000000" pitchFamily="34" charset="0"/>
                <a:cs typeface="Times New Roman" pitchFamily="18" charset="0"/>
              </a:rPr>
              <a:t>.</a:t>
            </a:r>
            <a:endParaRPr lang="en-US" sz="3200" dirty="0">
              <a:latin typeface="Times New Roman" pitchFamily="18" charset="0"/>
              <a:ea typeface="Arial-Rounded" panose="020B0500000000000000" pitchFamily="34" charset="0"/>
              <a:cs typeface="Times New Roman" pitchFamily="18" charset="0"/>
            </a:endParaRPr>
          </a:p>
        </p:txBody>
      </p:sp>
      <p:cxnSp>
        <p:nvCxnSpPr>
          <p:cNvPr id="10" name="Straight Connector 9"/>
          <p:cNvCxnSpPr/>
          <p:nvPr/>
        </p:nvCxnSpPr>
        <p:spPr>
          <a:xfrm>
            <a:off x="1596571" y="1161142"/>
            <a:ext cx="37011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04857" y="1161142"/>
            <a:ext cx="2300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737599" y="1161142"/>
            <a:ext cx="10305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11229" y="1168398"/>
            <a:ext cx="78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53029" y="1661884"/>
            <a:ext cx="478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82686" y="1647368"/>
            <a:ext cx="6335485"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2"/>
          <a:stretch>
            <a:fillRect/>
          </a:stretch>
        </p:blipFill>
        <p:spPr>
          <a:xfrm>
            <a:off x="3270409" y="1733678"/>
            <a:ext cx="5467190" cy="4550600"/>
          </a:xfrm>
          <a:prstGeom prst="rect">
            <a:avLst/>
          </a:prstGeom>
        </p:spPr>
      </p:pic>
    </p:spTree>
    <p:extLst>
      <p:ext uri="{BB962C8B-B14F-4D97-AF65-F5344CB8AC3E}">
        <p14:creationId xmlns:p14="http://schemas.microsoft.com/office/powerpoint/2010/main" val="17841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ải Xuống Nhân Vật Phỏng Vấn Ngày Của Phóng Viên Png Hình ảnh | Định dạng  hình ảnh PSD 611426536| vn.lovepik.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26" b="92390" l="10000" r="90000"/>
                    </a14:imgEffect>
                  </a14:imgLayer>
                </a14:imgProps>
              </a:ext>
              <a:ext uri="{28A0092B-C50C-407E-A947-70E740481C1C}">
                <a14:useLocalDpi xmlns:a14="http://schemas.microsoft.com/office/drawing/2010/main" val="0"/>
              </a:ext>
            </a:extLst>
          </a:blip>
          <a:srcRect/>
          <a:stretch>
            <a:fillRect/>
          </a:stretch>
        </p:blipFill>
        <p:spPr bwMode="auto">
          <a:xfrm>
            <a:off x="755529" y="2379701"/>
            <a:ext cx="2914772" cy="40976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30600" y="814424"/>
            <a:ext cx="5359400" cy="1498600"/>
          </a:xfrm>
          <a:prstGeom prst="roundRect">
            <a:avLst/>
          </a:prstGeom>
          <a:solidFill>
            <a:schemeClr val="tx2">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a:solidFill>
                  <a:schemeClr val="tx1"/>
                </a:solidFill>
                <a:latin typeface="Times New Roman" panose="02020603050405020304" pitchFamily="18" charset="0"/>
                <a:cs typeface="Times New Roman" panose="02020603050405020304" pitchFamily="18" charset="0"/>
              </a:rPr>
              <a:t>Trò chơi: </a:t>
            </a:r>
          </a:p>
          <a:p>
            <a:pPr algn="ctr"/>
            <a:r>
              <a:rPr lang="en-US" sz="4267" b="1">
                <a:solidFill>
                  <a:schemeClr val="tx1"/>
                </a:solidFill>
                <a:latin typeface="Times New Roman" panose="02020603050405020304" pitchFamily="18" charset="0"/>
                <a:cs typeface="Times New Roman" panose="02020603050405020304" pitchFamily="18" charset="0"/>
              </a:rPr>
              <a:t>PHÓNG VIÊN NHÍ</a:t>
            </a:r>
          </a:p>
        </p:txBody>
      </p:sp>
      <p:sp>
        <p:nvSpPr>
          <p:cNvPr id="3" name="Rectangular Callout 2"/>
          <p:cNvSpPr/>
          <p:nvPr/>
        </p:nvSpPr>
        <p:spPr>
          <a:xfrm>
            <a:off x="3817257" y="2586851"/>
            <a:ext cx="7162800" cy="3683328"/>
          </a:xfrm>
          <a:prstGeom prst="wedgeRectCallout">
            <a:avLst>
              <a:gd name="adj1" fmla="val -66304"/>
              <a:gd name="adj2" fmla="val -153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NHIỆM VỤ:</a:t>
            </a:r>
          </a:p>
          <a:p>
            <a:pPr algn="just"/>
            <a:r>
              <a:rPr lang="en-US" sz="3600">
                <a:solidFill>
                  <a:schemeClr val="tx1"/>
                </a:solidFill>
                <a:latin typeface="Times New Roman" panose="02020603050405020304" pitchFamily="18" charset="0"/>
                <a:cs typeface="Times New Roman" panose="02020603050405020304" pitchFamily="18" charset="0"/>
              </a:rPr>
              <a:t>Phóng viên nhí sẽ phỏng vấn các </a:t>
            </a:r>
            <a:r>
              <a:rPr lang="en-US" sz="3600">
                <a:solidFill>
                  <a:schemeClr val="tx1"/>
                </a:solidFill>
                <a:latin typeface="Times New Roman" panose="02020603050405020304" pitchFamily="18" charset="0"/>
                <a:cs typeface="Times New Roman" panose="02020603050405020304" pitchFamily="18" charset="0"/>
              </a:rPr>
              <a:t>các </a:t>
            </a:r>
            <a:r>
              <a:rPr lang="en-US" sz="3600" smtClean="0">
                <a:solidFill>
                  <a:schemeClr val="tx1"/>
                </a:solidFill>
                <a:latin typeface="Times New Roman" panose="02020603050405020304" pitchFamily="18" charset="0"/>
                <a:cs typeface="Times New Roman" panose="02020603050405020304" pitchFamily="18" charset="0"/>
              </a:rPr>
              <a:t>bạn về:</a:t>
            </a:r>
          </a:p>
          <a:p>
            <a:pPr marL="571500" indent="-571500" algn="just">
              <a:buFontTx/>
              <a:buChar char="-"/>
            </a:pPr>
            <a:r>
              <a:rPr lang="en-US" sz="3600" smtClean="0">
                <a:solidFill>
                  <a:schemeClr val="tx1"/>
                </a:solidFill>
                <a:latin typeface="Times New Roman" panose="02020603050405020304" pitchFamily="18" charset="0"/>
                <a:cs typeface="Times New Roman" panose="02020603050405020304" pitchFamily="18" charset="0"/>
              </a:rPr>
              <a:t>Tên bài đã đọc</a:t>
            </a:r>
          </a:p>
          <a:p>
            <a:pPr marL="571500" indent="-571500" algn="just">
              <a:buFontTx/>
              <a:buChar char="-"/>
            </a:pPr>
            <a:r>
              <a:rPr lang="en-US" sz="3600" smtClean="0">
                <a:solidFill>
                  <a:schemeClr val="tx1"/>
                </a:solidFill>
                <a:latin typeface="Times New Roman" panose="02020603050405020304" pitchFamily="18" charset="0"/>
                <a:cs typeface="Times New Roman" panose="02020603050405020304" pitchFamily="18" charset="0"/>
              </a:rPr>
              <a:t>Chi tiết, nhân vật bạn yêu thích</a:t>
            </a:r>
          </a:p>
          <a:p>
            <a:pPr marL="571500" indent="-571500" algn="just">
              <a:buFontTx/>
              <a:buChar char="-"/>
            </a:pPr>
            <a:r>
              <a:rPr lang="en-US" sz="3600" smtClean="0">
                <a:solidFill>
                  <a:schemeClr val="tx1"/>
                </a:solidFill>
                <a:latin typeface="Times New Roman" panose="02020603050405020304" pitchFamily="18" charset="0"/>
                <a:cs typeface="Times New Roman" panose="02020603050405020304" pitchFamily="18" charset="0"/>
              </a:rPr>
              <a:t>Hoặc đoạn văn, đoạn thơ bạn yêu thích nhất.</a:t>
            </a:r>
          </a:p>
        </p:txBody>
      </p:sp>
      <p:pic>
        <p:nvPicPr>
          <p:cNvPr id="5" name="Picture 4" descr="Mặt Trời Mỉm Cười Sun Nụ Mùa - Miễn Phí vector hình ảnh trên Pixabay"/>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844847" y="371467"/>
            <a:ext cx="1721460" cy="16460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ầu Vồng Những Đám Mây Dễ Thương - Miễn Phí vector hình ảnh trên Pixabay"/>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0239911">
            <a:off x="199631" y="537679"/>
            <a:ext cx="2686726" cy="140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30171" y="747485"/>
            <a:ext cx="5152572" cy="74022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YÊU CẦU CẦN ĐẠT</a:t>
            </a:r>
            <a:endParaRPr lang="en-US" sz="3200" b="1">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nvGraphicFramePr>
        <p:xfrm>
          <a:off x="1553029" y="1872343"/>
          <a:ext cx="9173028" cy="145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553029" y="4716235"/>
          <a:ext cx="9173028" cy="1451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1553029" y="3235778"/>
          <a:ext cx="9173028" cy="14514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78628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49D113-9499-4BE9-AAAB-4E6EE42E458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1729047" y="730640"/>
            <a:ext cx="8312728" cy="830997"/>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b="1" smtClean="0">
                <a:solidFill>
                  <a:schemeClr val="bg1"/>
                </a:solidFill>
                <a:effectLst>
                  <a:reflection blurRad="6350" stA="55000" endA="300" endPos="45500" dir="5400000" sy="-100000" algn="bl" rotWithShape="0"/>
                </a:effectLst>
                <a:latin typeface="Times New Roman" pitchFamily="18" charset="0"/>
                <a:cs typeface="Times New Roman" pitchFamily="18" charset="0"/>
              </a:rPr>
              <a:t>Định hướng học tập tiếp theo</a:t>
            </a:r>
            <a:endParaRPr lang="en-US" sz="4800" b="1" dirty="0">
              <a:solidFill>
                <a:schemeClr val="bg1"/>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996950" y="2453386"/>
            <a:ext cx="11195050" cy="742511"/>
          </a:xfrm>
          <a:prstGeom prst="rect">
            <a:avLst/>
          </a:prstGeom>
          <a:noFill/>
        </p:spPr>
        <p:txBody>
          <a:bodyPr wrap="square">
            <a:spAutoFit/>
          </a:bodyPr>
          <a:lstStyle/>
          <a:p>
            <a:pPr>
              <a:lnSpc>
                <a:spcPct val="150000"/>
              </a:lnSpc>
            </a:pPr>
            <a:r>
              <a:rPr lang="en-US" sz="3200" b="1" smtClean="0">
                <a:solidFill>
                  <a:schemeClr val="accent6">
                    <a:lumMod val="75000"/>
                  </a:schemeClr>
                </a:solidFill>
                <a:latin typeface="Times New Roman" pitchFamily="18" charset="0"/>
                <a:ea typeface="Arial-Rounded" panose="020B0500000000000000" pitchFamily="34" charset="0"/>
                <a:cs typeface="Times New Roman" pitchFamily="18" charset="0"/>
              </a:rPr>
              <a:t>- Đọc và trả lời câu hỏi cuối các bài đọc em đã học</a:t>
            </a:r>
            <a:endPar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endParaRPr>
          </a:p>
        </p:txBody>
      </p:sp>
      <p:sp>
        <p:nvSpPr>
          <p:cNvPr id="6" name="TextBox 5">
            <a:extLst>
              <a:ext uri="{FF2B5EF4-FFF2-40B4-BE49-F238E27FC236}">
                <a16:creationId xmlns:a16="http://schemas.microsoft.com/office/drawing/2014/main" id="{9B57A5A5-8477-4A2A-A95E-18AC4A718E89}"/>
              </a:ext>
            </a:extLst>
          </p:cNvPr>
          <p:cNvSpPr txBox="1"/>
          <p:nvPr/>
        </p:nvSpPr>
        <p:spPr>
          <a:xfrm>
            <a:off x="996950" y="3184026"/>
            <a:ext cx="7422844"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Xem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trước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bài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sau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Ôn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tập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err="1">
                <a:solidFill>
                  <a:schemeClr val="accent6">
                    <a:lumMod val="75000"/>
                  </a:schemeClr>
                </a:solidFill>
                <a:latin typeface="Times New Roman" pitchFamily="18" charset="0"/>
                <a:ea typeface="Arial-Rounded" panose="020B0500000000000000" pitchFamily="34" charset="0"/>
                <a:cs typeface="Times New Roman" pitchFamily="18" charset="0"/>
              </a:rPr>
              <a:t>tiết</a:t>
            </a:r>
            <a:r>
              <a:rPr lang="en-US" sz="3200" b="1">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smtClean="0">
                <a:solidFill>
                  <a:schemeClr val="accent6">
                    <a:lumMod val="75000"/>
                  </a:schemeClr>
                </a:solidFill>
                <a:latin typeface="Times New Roman" pitchFamily="18" charset="0"/>
                <a:ea typeface="Arial-Rounded" panose="020B0500000000000000" pitchFamily="34" charset="0"/>
                <a:cs typeface="Times New Roman" pitchFamily="18" charset="0"/>
              </a:rPr>
              <a:t>3 </a:t>
            </a:r>
            <a:r>
              <a:rPr lang="en-US" sz="3200" b="1">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smtClean="0">
                <a:solidFill>
                  <a:schemeClr val="accent6">
                    <a:lumMod val="75000"/>
                  </a:schemeClr>
                </a:solidFill>
                <a:latin typeface="Times New Roman" pitchFamily="18" charset="0"/>
                <a:ea typeface="Arial-Rounded" panose="020B0500000000000000" pitchFamily="34" charset="0"/>
                <a:cs typeface="Times New Roman" pitchFamily="18" charset="0"/>
              </a:rPr>
              <a:t>4</a:t>
            </a:r>
            <a:endPar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8D222BCF-688F-4C89-94B5-B6113E37FE87}"/>
              </a:ext>
            </a:extLst>
          </p:cNvPr>
          <p:cNvSpPr txBox="1"/>
          <p:nvPr/>
        </p:nvSpPr>
        <p:spPr>
          <a:xfrm>
            <a:off x="2506634" y="2459504"/>
            <a:ext cx="6246510" cy="1938992"/>
          </a:xfrm>
          <a:prstGeom prst="rect">
            <a:avLst/>
          </a:prstGeom>
          <a:noFill/>
        </p:spPr>
        <p:txBody>
          <a:bodyPr wrap="square" rtlCol="0">
            <a:spAutoFit/>
          </a:bodyPr>
          <a:lstStyle/>
          <a:p>
            <a:pPr algn="ctr"/>
            <a:r>
              <a:rPr lang="en-US" altLang="zh-CN" sz="6000" b="1" dirty="0">
                <a:solidFill>
                  <a:schemeClr val="accent6">
                    <a:lumMod val="75000"/>
                  </a:schemeClr>
                </a:solidFill>
                <a:latin typeface="Times New Roman" pitchFamily="18" charset="0"/>
                <a:ea typeface="思源黑体 CN Bold" panose="020B0800000000000000" pitchFamily="34" charset="-122"/>
                <a:cs typeface="Times New Roman" pitchFamily="18" charset="0"/>
              </a:rPr>
              <a:t>ÔN TẬP</a:t>
            </a:r>
          </a:p>
          <a:p>
            <a:pPr algn="ctr"/>
            <a:r>
              <a:rPr lang="en-US" altLang="zh-CN" sz="6000" b="1" dirty="0">
                <a:solidFill>
                  <a:schemeClr val="accent6">
                    <a:lumMod val="75000"/>
                  </a:schemeClr>
                </a:solidFill>
                <a:latin typeface="Times New Roman" pitchFamily="18" charset="0"/>
                <a:ea typeface="思源黑体 CN Bold" panose="020B0800000000000000" pitchFamily="34" charset="-122"/>
                <a:cs typeface="Times New Roman" pitchFamily="18" charset="0"/>
              </a:rPr>
              <a:t>CUỐI HỌC </a:t>
            </a:r>
            <a:r>
              <a:rPr lang="en-US" altLang="zh-CN" sz="6000" b="1">
                <a:solidFill>
                  <a:schemeClr val="accent6">
                    <a:lumMod val="75000"/>
                  </a:schemeClr>
                </a:solidFill>
                <a:latin typeface="Times New Roman" pitchFamily="18" charset="0"/>
                <a:ea typeface="思源黑体 CN Bold" panose="020B0800000000000000" pitchFamily="34" charset="-122"/>
                <a:cs typeface="Times New Roman" pitchFamily="18" charset="0"/>
              </a:rPr>
              <a:t>KÌ </a:t>
            </a:r>
            <a:r>
              <a:rPr lang="en-US" altLang="zh-CN" sz="6000" b="1" smtClean="0">
                <a:solidFill>
                  <a:schemeClr val="accent6">
                    <a:lumMod val="75000"/>
                  </a:schemeClr>
                </a:solidFill>
                <a:latin typeface="Times New Roman" pitchFamily="18" charset="0"/>
                <a:ea typeface="思源黑体 CN Bold" panose="020B0800000000000000" pitchFamily="34" charset="-122"/>
                <a:cs typeface="Times New Roman" pitchFamily="18" charset="0"/>
              </a:rPr>
              <a:t>II</a:t>
            </a:r>
            <a:endParaRPr lang="zh-CN" altLang="en-US" sz="6000" b="1" dirty="0">
              <a:solidFill>
                <a:schemeClr val="accent6">
                  <a:lumMod val="75000"/>
                </a:schemeClr>
              </a:solidFill>
              <a:latin typeface="Times New Roman" pitchFamily="18" charset="0"/>
              <a:ea typeface="思源黑体 CN Bold" panose="020B0800000000000000" pitchFamily="34" charset="-122"/>
              <a:cs typeface="Times New Roman" pitchFamily="18" charset="0"/>
            </a:endParaRPr>
          </a:p>
        </p:txBody>
      </p:sp>
      <p:sp>
        <p:nvSpPr>
          <p:cNvPr id="3" name="文本框 22">
            <a:extLst>
              <a:ext uri="{FF2B5EF4-FFF2-40B4-BE49-F238E27FC236}">
                <a16:creationId xmlns:a16="http://schemas.microsoft.com/office/drawing/2014/main" id="{EBC3826C-470C-4020-AB02-40B3160DDD7B}"/>
              </a:ext>
            </a:extLst>
          </p:cNvPr>
          <p:cNvSpPr txBox="1"/>
          <p:nvPr/>
        </p:nvSpPr>
        <p:spPr>
          <a:xfrm>
            <a:off x="6581452" y="4730247"/>
            <a:ext cx="3745110" cy="1200329"/>
          </a:xfrm>
          <a:prstGeom prst="rect">
            <a:avLst/>
          </a:prstGeom>
          <a:noFill/>
        </p:spPr>
        <p:txBody>
          <a:bodyPr wrap="square" rtlCol="0">
            <a:spAutoFit/>
          </a:bodyPr>
          <a:lstStyle/>
          <a:p>
            <a:pPr algn="ctr"/>
            <a:r>
              <a:rPr lang="en-US" altLang="zh-CN" sz="6000" dirty="0" err="1">
                <a:solidFill>
                  <a:schemeClr val="accent6">
                    <a:lumMod val="75000"/>
                  </a:schemeClr>
                </a:solidFill>
                <a:latin typeface="Times New Roman" pitchFamily="18" charset="0"/>
                <a:ea typeface="思源黑体 CN Bold" panose="020B0800000000000000" pitchFamily="34" charset="-122"/>
                <a:cs typeface="Times New Roman" pitchFamily="18" charset="0"/>
              </a:rPr>
              <a:t>Tiết</a:t>
            </a:r>
            <a:r>
              <a:rPr lang="en-US" altLang="zh-CN" sz="6000" dirty="0">
                <a:solidFill>
                  <a:schemeClr val="accent6">
                    <a:lumMod val="75000"/>
                  </a:schemeClr>
                </a:solidFill>
                <a:latin typeface="Times New Roman" pitchFamily="18" charset="0"/>
                <a:ea typeface="思源黑体 CN Bold" panose="020B0800000000000000" pitchFamily="34" charset="-122"/>
                <a:cs typeface="Times New Roman" pitchFamily="18" charset="0"/>
              </a:rPr>
              <a:t> </a:t>
            </a:r>
            <a:r>
              <a:rPr lang="en-US" altLang="zh-CN" sz="7200" dirty="0">
                <a:solidFill>
                  <a:srgbClr val="FF0000"/>
                </a:solidFill>
                <a:latin typeface="Times New Roman" pitchFamily="18" charset="0"/>
                <a:ea typeface="思源黑体 CN Bold" panose="020B0800000000000000" pitchFamily="34" charset="-122"/>
                <a:cs typeface="Times New Roman" pitchFamily="18" charset="0"/>
              </a:rPr>
              <a:t>1 - 2</a:t>
            </a:r>
            <a:endParaRPr lang="zh-CN" altLang="en-US" sz="60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4" name="TextBox 3">
            <a:extLst>
              <a:ext uri="{FF2B5EF4-FFF2-40B4-BE49-F238E27FC236}">
                <a16:creationId xmlns:a16="http://schemas.microsoft.com/office/drawing/2014/main" id="{C0908D70-5788-44D1-BA54-7B0E723795C8}"/>
              </a:ext>
            </a:extLst>
          </p:cNvPr>
          <p:cNvSpPr txBox="1"/>
          <p:nvPr/>
        </p:nvSpPr>
        <p:spPr>
          <a:xfrm>
            <a:off x="471841" y="575677"/>
            <a:ext cx="1843405" cy="1569660"/>
          </a:xfrm>
          <a:prstGeom prst="rect">
            <a:avLst/>
          </a:prstGeom>
          <a:noFill/>
        </p:spPr>
        <p:txBody>
          <a:bodyPr wrap="square" rtlCol="0">
            <a:spAutoFit/>
          </a:bodyPr>
          <a:lstStyle/>
          <a:p>
            <a:pPr algn="ctr"/>
            <a:r>
              <a:rPr lang="en-US" sz="4800" b="1" dirty="0" err="1">
                <a:solidFill>
                  <a:schemeClr val="accent6">
                    <a:lumMod val="75000"/>
                  </a:schemeClr>
                </a:solidFill>
                <a:latin typeface="Times New Roman" pitchFamily="18" charset="0"/>
                <a:ea typeface="Arial-Rounded" panose="020B0500000000000000" pitchFamily="34" charset="0"/>
                <a:cs typeface="Times New Roman" pitchFamily="18" charset="0"/>
              </a:rPr>
              <a:t>Tuần</a:t>
            </a:r>
            <a:r>
              <a:rPr lang="en-US" sz="48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p>
          <a:p>
            <a:pPr algn="ctr"/>
            <a:r>
              <a:rPr lang="en-US" sz="4800" b="1" smtClean="0">
                <a:solidFill>
                  <a:schemeClr val="accent6">
                    <a:lumMod val="75000"/>
                  </a:schemeClr>
                </a:solidFill>
                <a:latin typeface="Times New Roman" pitchFamily="18" charset="0"/>
                <a:ea typeface="Arial-Rounded" panose="020B0500000000000000" pitchFamily="34" charset="0"/>
                <a:cs typeface="Times New Roman" pitchFamily="18" charset="0"/>
              </a:rPr>
              <a:t>35</a:t>
            </a:r>
            <a:endParaRPr lang="en-US" sz="4800" b="1" dirty="0">
              <a:solidFill>
                <a:schemeClr val="accent6">
                  <a:lumMod val="75000"/>
                </a:schemeClr>
              </a:solidFill>
              <a:latin typeface="Times New Roman" pitchFamily="18" charset="0"/>
              <a:ea typeface="Arial-Rounded" panose="020B0500000000000000" pitchFamily="34" charset="0"/>
              <a:cs typeface="Times New Roman" pitchFamily="18" charset="0"/>
            </a:endParaRPr>
          </a:p>
        </p:txBody>
      </p:sp>
      <p:pic>
        <p:nvPicPr>
          <p:cNvPr id="2052" name="Picture 4" descr="Mặt Trời Mỉm Cười Sun Nụ Mùa - Miễn Phí vector hình ảnh trên Pixaba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02904" y="1146156"/>
            <a:ext cx="1877450" cy="17951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ầu Vồng Những Đám Mây Dễ Thương - Miễn Phí vector hình ảnh trên Pixabay"/>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41241" y="639508"/>
            <a:ext cx="2686726" cy="14042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inh vật hoạt hình Ngón tay, mây, khu vực, Hoạt hình png | PNGEgg"/>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100000" l="111" r="100000"/>
                    </a14:imgEffect>
                  </a14:imgLayer>
                </a14:imgProps>
              </a:ext>
              <a:ext uri="{28A0092B-C50C-407E-A947-70E740481C1C}">
                <a14:useLocalDpi xmlns:a14="http://schemas.microsoft.com/office/drawing/2010/main" val="0"/>
              </a:ext>
            </a:extLst>
          </a:blip>
          <a:srcRect/>
          <a:stretch>
            <a:fillRect/>
          </a:stretch>
        </p:blipFill>
        <p:spPr bwMode="auto">
          <a:xfrm>
            <a:off x="3043128" y="303189"/>
            <a:ext cx="2089649" cy="11980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ạy sao để học sinh biết làm gì, làm thế nào trong cuộc sống | Tiểu học  Đặng Trần Cô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462" b="90000" l="0" r="96308">
                        <a14:foregroundMark x1="15385" y1="27538" x2="23385" y2="36923"/>
                        <a14:foregroundMark x1="22308" y1="39846" x2="25077" y2="55231"/>
                        <a14:foregroundMark x1="15692" y1="64615" x2="27538" y2="56923"/>
                        <a14:foregroundMark x1="43385" y1="42615" x2="54769" y2="40154"/>
                        <a14:foregroundMark x1="77231" y1="33231" x2="82462" y2="45077"/>
                        <a14:foregroundMark x1="86923" y1="33231" x2="76308" y2="29231"/>
                        <a14:foregroundMark x1="66154" y1="34154" x2="69538" y2="41846"/>
                        <a14:foregroundMark x1="80000" y1="55231" x2="73077" y2="65385"/>
                      </a14:backgroundRemoval>
                    </a14:imgEffect>
                  </a14:imgLayer>
                </a14:imgProps>
              </a:ext>
              <a:ext uri="{28A0092B-C50C-407E-A947-70E740481C1C}">
                <a14:useLocalDpi xmlns:a14="http://schemas.microsoft.com/office/drawing/2010/main" val="0"/>
              </a:ext>
            </a:extLst>
          </a:blip>
          <a:srcRect/>
          <a:stretch>
            <a:fillRect/>
          </a:stretch>
        </p:blipFill>
        <p:spPr bwMode="auto">
          <a:xfrm>
            <a:off x="651262" y="3843192"/>
            <a:ext cx="3710743" cy="371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2">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1" end="1"/>
                                            </p:txEl>
                                          </p:spTgt>
                                        </p:tgtEl>
                                        <p:attrNameLst>
                                          <p:attrName>ppt_w</p:attrName>
                                        </p:attrNameLst>
                                      </p:cBhvr>
                                    </p:anim>
                                    <p:anim by="(#ppt_w*0.50)" calcmode="lin" valueType="num">
                                      <p:cBhvr>
                                        <p:cTn id="14" dur="500" decel="50000" autoRev="1" fill="hold">
                                          <p:stCondLst>
                                            <p:cond delay="0"/>
                                          </p:stCondLst>
                                        </p:cTn>
                                        <p:tgtEl>
                                          <p:spTgt spid="2">
                                            <p:txEl>
                                              <p:pRg st="1" end="1"/>
                                            </p:txEl>
                                          </p:spTgt>
                                        </p:tgtEl>
                                        <p:attrNameLst>
                                          <p:attrName>ppt_x</p:attrName>
                                        </p:attrNameLst>
                                      </p:cBhvr>
                                    </p:anim>
                                    <p:anim from="(-#ppt_h/2)" to="(#ppt_y)" calcmode="lin" valueType="num">
                                      <p:cBhvr>
                                        <p:cTn id="15" dur="1000" fill="hold">
                                          <p:stCondLst>
                                            <p:cond delay="0"/>
                                          </p:stCondLst>
                                        </p:cTn>
                                        <p:tgtEl>
                                          <p:spTgt spid="2">
                                            <p:txEl>
                                              <p:pRg st="1" end="1"/>
                                            </p:txEl>
                                          </p:spTgt>
                                        </p:tgtEl>
                                        <p:attrNameLst>
                                          <p:attrName>ppt_y</p:attrName>
                                        </p:attrNameLst>
                                      </p:cBhvr>
                                    </p:anim>
                                    <p:animRot by="21600000">
                                      <p:cBhvr>
                                        <p:cTn id="16" dur="1000" fill="hold">
                                          <p:stCondLst>
                                            <p:cond delay="0"/>
                                          </p:stCondLst>
                                        </p:cTn>
                                        <p:tgtEl>
                                          <p:spTgt spid="2">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2B8673-1AFC-4422-B163-3C61D39D1E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1289" y1="33974" x2="30469" y2="42735"/>
                        <a14:foregroundMark x1="74414" y1="51496" x2="81055" y2="46581"/>
                        <a14:foregroundMark x1="9375" y1="25427" x2="5664" y2="30769"/>
                        <a14:foregroundMark x1="6055" y1="31410" x2="5078" y2="37821"/>
                        <a14:foregroundMark x1="5273" y1="38462" x2="7227" y2="44872"/>
                        <a14:foregroundMark x1="7617" y1="45299" x2="10547" y2="48504"/>
                        <a14:foregroundMark x1="22461" y1="14316" x2="28320" y2="10897"/>
                        <a14:foregroundMark x1="28320" y1="10470" x2="33984" y2="6624"/>
                        <a14:foregroundMark x1="34180" y1="6197" x2="34180" y2="5983"/>
                        <a14:foregroundMark x1="32422" y1="7265" x2="36328" y2="3846"/>
                        <a14:foregroundMark x1="36328" y1="3632" x2="35938" y2="4274"/>
                        <a14:foregroundMark x1="36719" y1="3419" x2="43945" y2="427"/>
                        <a14:foregroundMark x1="52344" y1="427" x2="57422" y2="2137"/>
                        <a14:foregroundMark x1="57422" y1="2350" x2="63477" y2="5556"/>
                        <a14:foregroundMark x1="63477" y1="5556" x2="69141" y2="10684"/>
                        <a14:foregroundMark x1="69531" y1="11111" x2="78320" y2="21795"/>
                        <a14:foregroundMark x1="78906" y1="22436" x2="87500" y2="35043"/>
                        <a14:foregroundMark x1="87695" y1="35256" x2="89844" y2="39957"/>
                        <a14:foregroundMark x1="90039" y1="40812" x2="90430" y2="45513"/>
                        <a14:foregroundMark x1="90039" y1="45513" x2="88867" y2="48504"/>
                        <a14:foregroundMark x1="88477" y1="49573" x2="83008" y2="52991"/>
                        <a14:foregroundMark x1="59570" y1="56410" x2="69531" y2="58547"/>
                        <a14:foregroundMark x1="71289" y1="52778" x2="67773" y2="61538"/>
                        <a14:foregroundMark x1="73438" y1="54701" x2="68750" y2="59829"/>
                        <a14:foregroundMark x1="56445" y1="71581" x2="74609" y2="91880"/>
                        <a14:foregroundMark x1="64258" y1="78846" x2="83008" y2="85043"/>
                        <a14:foregroundMark x1="77734" y1="90598" x2="85742" y2="90171"/>
                        <a14:foregroundMark x1="78125" y1="88462" x2="91016" y2="86325"/>
                        <a14:foregroundMark x1="58984" y1="82906" x2="64648" y2="92094"/>
                        <a14:foregroundMark x1="65039" y1="95940" x2="80469" y2="91880"/>
                        <a14:foregroundMark x1="11133" y1="88675" x2="45117" y2="86752"/>
                        <a14:foregroundMark x1="3711" y1="88034" x2="20313" y2="92735"/>
                        <a14:foregroundMark x1="19141" y1="96154" x2="41016" y2="94017"/>
                        <a14:foregroundMark x1="10938" y1="65812" x2="15234" y2="61966"/>
                      </a14:backgroundRemoval>
                    </a14:imgEffect>
                  </a14:imgLayer>
                </a14:imgProps>
              </a:ext>
              <a:ext uri="{28A0092B-C50C-407E-A947-70E740481C1C}">
                <a14:useLocalDpi xmlns:a14="http://schemas.microsoft.com/office/drawing/2010/main" val="0"/>
              </a:ext>
            </a:extLst>
          </a:blip>
          <a:stretch>
            <a:fillRect/>
          </a:stretch>
        </p:blipFill>
        <p:spPr>
          <a:xfrm>
            <a:off x="8738222" y="3931860"/>
            <a:ext cx="3453778" cy="2756316"/>
          </a:xfrm>
          <a:prstGeom prst="rect">
            <a:avLst/>
          </a:prstGeom>
        </p:spPr>
      </p:pic>
      <p:pic>
        <p:nvPicPr>
          <p:cNvPr id="12" name="Picture 11">
            <a:extLst>
              <a:ext uri="{FF2B5EF4-FFF2-40B4-BE49-F238E27FC236}">
                <a16:creationId xmlns:a16="http://schemas.microsoft.com/office/drawing/2014/main" id="{FB0A9FE1-9E8B-406B-B402-E3015B334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2336" y="600624"/>
            <a:ext cx="3730752" cy="2440279"/>
          </a:xfrm>
          <a:prstGeom prst="rect">
            <a:avLst/>
          </a:prstGeom>
        </p:spPr>
      </p:pic>
      <p:sp>
        <p:nvSpPr>
          <p:cNvPr id="13" name="TextBox 12">
            <a:extLst>
              <a:ext uri="{FF2B5EF4-FFF2-40B4-BE49-F238E27FC236}">
                <a16:creationId xmlns:a16="http://schemas.microsoft.com/office/drawing/2014/main" id="{A1D02EC1-BC4C-465C-9871-7F98E37280A0}"/>
              </a:ext>
            </a:extLst>
          </p:cNvPr>
          <p:cNvSpPr txBox="1"/>
          <p:nvPr/>
        </p:nvSpPr>
        <p:spPr>
          <a:xfrm rot="21123060">
            <a:off x="2573136" y="2368504"/>
            <a:ext cx="7633146" cy="1828386"/>
          </a:xfrm>
          <a:prstGeom prst="rect">
            <a:avLst/>
          </a:prstGeom>
          <a:noFill/>
        </p:spPr>
        <p:txBody>
          <a:bodyPr wrap="square" rtlCol="0">
            <a:spAutoFit/>
          </a:bodyPr>
          <a:lstStyle/>
          <a:p>
            <a:pPr algn="ctr">
              <a:lnSpc>
                <a:spcPct val="150000"/>
              </a:lnSpc>
            </a:pPr>
            <a:r>
              <a:rPr lang="en-US" sz="4000" dirty="0" err="1">
                <a:solidFill>
                  <a:srgbClr val="FF0000"/>
                </a:solidFill>
                <a:latin typeface="Times New Roman" pitchFamily="18" charset="0"/>
                <a:cs typeface="Times New Roman" pitchFamily="18" charset="0"/>
              </a:rPr>
              <a:t>Tạm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hẹn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gặp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lại</a:t>
            </a:r>
            <a:r>
              <a:rPr lang="en-US" sz="4000" dirty="0">
                <a:solidFill>
                  <a:srgbClr val="FF0000"/>
                </a:solidFill>
                <a:latin typeface="Times New Roman" pitchFamily="18" charset="0"/>
                <a:cs typeface="Times New Roman" pitchFamily="18" charset="0"/>
              </a:rPr>
              <a:t> </a:t>
            </a:r>
          </a:p>
          <a:p>
            <a:pPr algn="ctr">
              <a:lnSpc>
                <a:spcPct val="150000"/>
              </a:lnSpc>
            </a:pPr>
            <a:r>
              <a:rPr lang="en-US" sz="4000" dirty="0" err="1">
                <a:solidFill>
                  <a:srgbClr val="FF0000"/>
                </a:solidFill>
                <a:latin typeface="Times New Roman" pitchFamily="18" charset="0"/>
                <a:cs typeface="Times New Roman" pitchFamily="18" charset="0"/>
              </a:rPr>
              <a:t>các</a:t>
            </a:r>
            <a:r>
              <a:rPr lang="en-US" sz="4000" dirty="0">
                <a:solidFill>
                  <a:srgbClr val="FF0000"/>
                </a:solidFill>
                <a:latin typeface="Times New Roman" pitchFamily="18" charset="0"/>
                <a:cs typeface="Times New Roman" pitchFamily="18" charset="0"/>
              </a:rPr>
              <a:t> con </a:t>
            </a:r>
            <a:r>
              <a:rPr lang="en-US" sz="4000" dirty="0" err="1">
                <a:solidFill>
                  <a:srgbClr val="FF0000"/>
                </a:solidFill>
                <a:latin typeface="Times New Roman" pitchFamily="18" charset="0"/>
                <a:cs typeface="Times New Roman" pitchFamily="18" charset="0"/>
              </a:rPr>
              <a:t>vào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sau</a:t>
            </a:r>
            <a:r>
              <a:rPr lang="en-US" sz="4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08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30171" y="747485"/>
            <a:ext cx="5152572" cy="74022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YÊU CẦU CẦN ĐẠT</a:t>
            </a:r>
            <a:endParaRPr lang="en-US" sz="3200" b="1">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1231664674"/>
              </p:ext>
            </p:extLst>
          </p:nvPr>
        </p:nvGraphicFramePr>
        <p:xfrm>
          <a:off x="1553029" y="1872343"/>
          <a:ext cx="9173028" cy="145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320481731"/>
              </p:ext>
            </p:extLst>
          </p:nvPr>
        </p:nvGraphicFramePr>
        <p:xfrm>
          <a:off x="1553029" y="4716235"/>
          <a:ext cx="9173028" cy="1451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p14="http://schemas.microsoft.com/office/powerpoint/2010/main" val="4288889941"/>
              </p:ext>
            </p:extLst>
          </p:nvPr>
        </p:nvGraphicFramePr>
        <p:xfrm>
          <a:off x="1553029" y="3235778"/>
          <a:ext cx="9173028" cy="14514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81123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184C371-3514-492F-A0FF-AC8CF21E624A}"/>
              </a:ext>
            </a:extLst>
          </p:cNvPr>
          <p:cNvSpPr/>
          <p:nvPr/>
        </p:nvSpPr>
        <p:spPr>
          <a:xfrm>
            <a:off x="378850" y="202414"/>
            <a:ext cx="808023" cy="854242"/>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7C44D163-4CBA-42E4-8EF8-1DB4670E7304}"/>
              </a:ext>
            </a:extLst>
          </p:cNvPr>
          <p:cNvSpPr txBox="1"/>
          <p:nvPr/>
        </p:nvSpPr>
        <p:spPr>
          <a:xfrm>
            <a:off x="518094" y="263789"/>
            <a:ext cx="548884" cy="769441"/>
          </a:xfrm>
          <a:prstGeom prst="rect">
            <a:avLst/>
          </a:prstGeom>
          <a:noFill/>
          <a:ln>
            <a:noFill/>
          </a:ln>
        </p:spPr>
        <p:txBody>
          <a:bodyPr wrap="square" rtlCol="0">
            <a:spAutoFit/>
          </a:bodyPr>
          <a:lstStyle/>
          <a:p>
            <a:pPr algn="ctr"/>
            <a:r>
              <a:rPr lang="en-US" sz="4400" b="1" dirty="0">
                <a:solidFill>
                  <a:srgbClr val="00B0F0"/>
                </a:solidFill>
                <a:latin typeface="Times New Roman" pitchFamily="18" charset="0"/>
                <a:ea typeface="Arial-Rounded" panose="020B0500000000000000" pitchFamily="34" charset="0"/>
                <a:cs typeface="Times New Roman" pitchFamily="18" charset="0"/>
              </a:rPr>
              <a:t>1</a:t>
            </a:r>
          </a:p>
        </p:txBody>
      </p:sp>
      <p:sp>
        <p:nvSpPr>
          <p:cNvPr id="9" name="TextBox 8">
            <a:extLst>
              <a:ext uri="{FF2B5EF4-FFF2-40B4-BE49-F238E27FC236}">
                <a16:creationId xmlns:a16="http://schemas.microsoft.com/office/drawing/2014/main" id="{1E0A740A-CD7D-41A6-BE2D-ECD4D42B00BE}"/>
              </a:ext>
            </a:extLst>
          </p:cNvPr>
          <p:cNvSpPr txBox="1"/>
          <p:nvPr/>
        </p:nvSpPr>
        <p:spPr>
          <a:xfrm>
            <a:off x="1272044" y="424232"/>
            <a:ext cx="8262131" cy="584775"/>
          </a:xfrm>
          <a:prstGeom prst="rect">
            <a:avLst/>
          </a:prstGeom>
          <a:noFill/>
        </p:spPr>
        <p:txBody>
          <a:bodyPr wrap="square" rtlCol="0">
            <a:spAutoFit/>
          </a:bodyPr>
          <a:lstStyle/>
          <a:p>
            <a:r>
              <a:rPr lang="en-US" sz="3200" b="1" smtClean="0">
                <a:latin typeface="Times New Roman" pitchFamily="18" charset="0"/>
                <a:ea typeface="Arial-Rounded" panose="020B0500000000000000" pitchFamily="34" charset="0"/>
                <a:cs typeface="Times New Roman" pitchFamily="18" charset="0"/>
              </a:rPr>
              <a:t>Đọc lại </a:t>
            </a:r>
            <a:r>
              <a:rPr lang="en-US" sz="3200" b="1" smtClean="0">
                <a:latin typeface="Times New Roman" pitchFamily="18" charset="0"/>
                <a:ea typeface="Arial-Rounded" panose="020B0500000000000000" pitchFamily="34" charset="0"/>
                <a:cs typeface="Times New Roman" pitchFamily="18" charset="0"/>
              </a:rPr>
              <a:t>các </a:t>
            </a:r>
            <a:r>
              <a:rPr lang="en-US" sz="3200" b="1" dirty="0" err="1">
                <a:latin typeface="Times New Roman" pitchFamily="18" charset="0"/>
                <a:ea typeface="Arial-Rounded" panose="020B0500000000000000" pitchFamily="34" charset="0"/>
                <a:cs typeface="Times New Roman" pitchFamily="18" charset="0"/>
              </a:rPr>
              <a:t>bài</a:t>
            </a:r>
            <a:r>
              <a:rPr lang="en-US" sz="3200" b="1"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đã</a:t>
            </a:r>
            <a:r>
              <a:rPr lang="en-US" sz="3200" b="1"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học</a:t>
            </a:r>
            <a:r>
              <a:rPr lang="en-US" sz="3200" b="1" dirty="0">
                <a:latin typeface="Times New Roman" pitchFamily="18" charset="0"/>
                <a:ea typeface="Arial-Rounded" panose="020B0500000000000000" pitchFamily="34" charset="0"/>
                <a:cs typeface="Times New Roman" pitchFamily="18" charset="0"/>
              </a:rPr>
              <a:t>.</a:t>
            </a:r>
          </a:p>
        </p:txBody>
      </p:sp>
      <p:pic>
        <p:nvPicPr>
          <p:cNvPr id="2" name="Picture 1"/>
          <p:cNvPicPr>
            <a:picLocks noChangeAspect="1"/>
          </p:cNvPicPr>
          <p:nvPr/>
        </p:nvPicPr>
        <p:blipFill>
          <a:blip r:embed="rId2"/>
          <a:stretch>
            <a:fillRect/>
          </a:stretch>
        </p:blipFill>
        <p:spPr>
          <a:xfrm>
            <a:off x="1186873" y="1009007"/>
            <a:ext cx="6317013" cy="5257948"/>
          </a:xfrm>
          <a:prstGeom prst="rect">
            <a:avLst/>
          </a:prstGeom>
        </p:spPr>
      </p:pic>
      <p:pic>
        <p:nvPicPr>
          <p:cNvPr id="19" name="Picture 2" descr="https://lh5.googleusercontent.com/FkPK6TO9c4qUX8wdCD6O7ZfcSO2pHmoX-f-TlwKj31DwAskvLSPu0dMV3qkr2Po5HEpn3jgtJjKdv4TwEaQREW3d3ol0hTZsrdOCLgPDH-nC_mOzAISAZQTbmMLzv3eCAbnBlF4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886" y="3742591"/>
            <a:ext cx="3333100" cy="2477605"/>
          </a:xfrm>
          <a:prstGeom prst="rect">
            <a:avLst/>
          </a:prstGeom>
          <a:noFill/>
          <a:extLst>
            <a:ext uri="{909E8E84-426E-40DD-AFC4-6F175D3DCCD1}">
              <a14:hiddenFill xmlns:a14="http://schemas.microsoft.com/office/drawing/2010/main">
                <a:solidFill>
                  <a:srgbClr val="FFFFFF"/>
                </a:solidFill>
              </a14:hiddenFill>
            </a:ext>
          </a:extLst>
        </p:spPr>
      </p:pic>
      <p:sp>
        <p:nvSpPr>
          <p:cNvPr id="20" name="Cloud Callout 19"/>
          <p:cNvSpPr/>
          <p:nvPr/>
        </p:nvSpPr>
        <p:spPr>
          <a:xfrm>
            <a:off x="8559739" y="2881522"/>
            <a:ext cx="3037175" cy="1512917"/>
          </a:xfrm>
          <a:prstGeom prst="cloudCallout">
            <a:avLst>
              <a:gd name="adj1" fmla="val -29252"/>
              <a:gd name="adj2" fmla="val 67226"/>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Hoạt động nhóm 4</a:t>
            </a:r>
            <a:endParaRPr lang="en-US" sz="2800" b="1">
              <a:solidFill>
                <a:schemeClr val="tx1"/>
              </a:solidFill>
              <a:latin typeface="Times New Roman" pitchFamily="18" charset="0"/>
              <a:cs typeface="Times New Roman" pitchFamily="18" charset="0"/>
            </a:endParaRPr>
          </a:p>
        </p:txBody>
      </p:sp>
      <p:sp>
        <p:nvSpPr>
          <p:cNvPr id="5" name="Rounded Rectangular Callout 4"/>
          <p:cNvSpPr/>
          <p:nvPr/>
        </p:nvSpPr>
        <p:spPr>
          <a:xfrm>
            <a:off x="7211007" y="648064"/>
            <a:ext cx="3918857" cy="1709368"/>
          </a:xfrm>
          <a:prstGeom prst="wedgeRoundRectCallout">
            <a:avLst>
              <a:gd name="adj1" fmla="val -23426"/>
              <a:gd name="adj2" fmla="val 9052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NHIỆM VỤ:</a:t>
            </a:r>
          </a:p>
          <a:p>
            <a:pPr algn="ctr"/>
            <a:r>
              <a:rPr lang="en-US" sz="2800" smtClean="0">
                <a:solidFill>
                  <a:schemeClr val="tx1"/>
                </a:solidFill>
                <a:latin typeface="Times New Roman" panose="02020603050405020304" pitchFamily="18" charset="0"/>
                <a:cs typeface="Times New Roman" panose="02020603050405020304" pitchFamily="18" charset="0"/>
              </a:rPr>
              <a:t>Đọc cho bạn nghe các bài đã học</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9170435" y="6220196"/>
            <a:ext cx="2769589" cy="61514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Thời gian: </a:t>
            </a:r>
            <a:r>
              <a:rPr lang="en-US" sz="2400" b="1" smtClean="0">
                <a:solidFill>
                  <a:schemeClr val="tx1"/>
                </a:solidFill>
                <a:latin typeface="Times New Roman" pitchFamily="18" charset="0"/>
                <a:cs typeface="Times New Roman" pitchFamily="18" charset="0"/>
              </a:rPr>
              <a:t>10 </a:t>
            </a:r>
            <a:r>
              <a:rPr lang="en-US" sz="2400" b="1" smtClean="0">
                <a:solidFill>
                  <a:schemeClr val="tx1"/>
                </a:solidFill>
                <a:latin typeface="Times New Roman" pitchFamily="18" charset="0"/>
                <a:cs typeface="Times New Roman" pitchFamily="18" charset="0"/>
              </a:rPr>
              <a:t>phút</a:t>
            </a:r>
            <a:endParaRPr lang="en-US" sz="24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237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2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2365394" y="718150"/>
            <a:ext cx="2402005" cy="1228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Times New Roman" panose="02020603050405020304" pitchFamily="18" charset="0"/>
                <a:cs typeface="Times New Roman" panose="02020603050405020304" pitchFamily="18" charset="0"/>
              </a:rPr>
              <a:t>1</a:t>
            </a:r>
            <a:endParaRPr lang="en-US" sz="8800" b="1" dirty="0">
              <a:solidFill>
                <a:schemeClr val="tx1"/>
              </a:solidFill>
              <a:latin typeface="Times New Roman" panose="02020603050405020304" pitchFamily="18" charset="0"/>
              <a:cs typeface="Times New Roman" panose="02020603050405020304" pitchFamily="18" charset="0"/>
            </a:endParaRPr>
          </a:p>
        </p:txBody>
      </p:sp>
      <p:sp>
        <p:nvSpPr>
          <p:cNvPr id="5" name="Rectangle 4">
            <a:hlinkClick r:id="rId3" action="ppaction://hlinksldjump"/>
          </p:cNvPr>
          <p:cNvSpPr/>
          <p:nvPr/>
        </p:nvSpPr>
        <p:spPr>
          <a:xfrm>
            <a:off x="7327223" y="718150"/>
            <a:ext cx="2402005" cy="12282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2</a:t>
            </a:r>
          </a:p>
        </p:txBody>
      </p:sp>
      <p:sp>
        <p:nvSpPr>
          <p:cNvPr id="6" name="Rectangle 5">
            <a:hlinkClick r:id="rId4" action="ppaction://hlinksldjump"/>
          </p:cNvPr>
          <p:cNvSpPr/>
          <p:nvPr/>
        </p:nvSpPr>
        <p:spPr>
          <a:xfrm>
            <a:off x="1102650" y="2006012"/>
            <a:ext cx="2402005" cy="1228298"/>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3</a:t>
            </a:r>
          </a:p>
        </p:txBody>
      </p:sp>
      <p:sp>
        <p:nvSpPr>
          <p:cNvPr id="7" name="Rectangle 6">
            <a:hlinkClick r:id="rId5" action="ppaction://hlinksldjump"/>
          </p:cNvPr>
          <p:cNvSpPr/>
          <p:nvPr/>
        </p:nvSpPr>
        <p:spPr>
          <a:xfrm>
            <a:off x="2379040" y="3353326"/>
            <a:ext cx="2402005" cy="122829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7</a:t>
            </a:r>
          </a:p>
        </p:txBody>
      </p:sp>
      <p:sp>
        <p:nvSpPr>
          <p:cNvPr id="8" name="Rectangle 7">
            <a:hlinkClick r:id="rId6" action="ppaction://hlinksldjump"/>
          </p:cNvPr>
          <p:cNvSpPr/>
          <p:nvPr/>
        </p:nvSpPr>
        <p:spPr>
          <a:xfrm>
            <a:off x="3699681" y="2006012"/>
            <a:ext cx="2402005" cy="12282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4</a:t>
            </a:r>
          </a:p>
        </p:txBody>
      </p:sp>
      <p:sp>
        <p:nvSpPr>
          <p:cNvPr id="9" name="Rectangle 8">
            <a:hlinkClick r:id="rId7" action="ppaction://hlinksldjump"/>
          </p:cNvPr>
          <p:cNvSpPr/>
          <p:nvPr/>
        </p:nvSpPr>
        <p:spPr>
          <a:xfrm>
            <a:off x="8881395" y="2006012"/>
            <a:ext cx="2402005" cy="122829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6</a:t>
            </a:r>
          </a:p>
        </p:txBody>
      </p:sp>
      <p:sp>
        <p:nvSpPr>
          <p:cNvPr id="10" name="Rectangle 9">
            <a:hlinkClick r:id="rId8" action="ppaction://hlinksldjump"/>
          </p:cNvPr>
          <p:cNvSpPr/>
          <p:nvPr/>
        </p:nvSpPr>
        <p:spPr>
          <a:xfrm>
            <a:off x="4864450" y="3359911"/>
            <a:ext cx="2402005" cy="1228298"/>
          </a:xfrm>
          <a:prstGeom prst="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8</a:t>
            </a:r>
          </a:p>
        </p:txBody>
      </p:sp>
      <p:sp>
        <p:nvSpPr>
          <p:cNvPr id="11" name="Rectangle 10">
            <a:hlinkClick r:id="rId9" action="ppaction://hlinksldjump"/>
          </p:cNvPr>
          <p:cNvSpPr/>
          <p:nvPr/>
        </p:nvSpPr>
        <p:spPr>
          <a:xfrm>
            <a:off x="6296713" y="2006012"/>
            <a:ext cx="2402005" cy="12282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5</a:t>
            </a:r>
          </a:p>
        </p:txBody>
      </p:sp>
      <p:sp>
        <p:nvSpPr>
          <p:cNvPr id="12" name="Rectangle 11">
            <a:hlinkClick r:id="rId10" action="ppaction://hlinksldjump"/>
          </p:cNvPr>
          <p:cNvSpPr/>
          <p:nvPr/>
        </p:nvSpPr>
        <p:spPr>
          <a:xfrm>
            <a:off x="7349860" y="3353326"/>
            <a:ext cx="2402005" cy="122829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Times New Roman" panose="02020603050405020304" pitchFamily="18" charset="0"/>
                <a:cs typeface="Times New Roman" panose="02020603050405020304" pitchFamily="18" charset="0"/>
              </a:rPr>
              <a:t>9</a:t>
            </a:r>
          </a:p>
        </p:txBody>
      </p:sp>
      <p:sp>
        <p:nvSpPr>
          <p:cNvPr id="13" name="Rectangle 12">
            <a:hlinkClick r:id="rId11" action="ppaction://hlinksldjump"/>
          </p:cNvPr>
          <p:cNvSpPr/>
          <p:nvPr/>
        </p:nvSpPr>
        <p:spPr>
          <a:xfrm>
            <a:off x="4864449" y="4713810"/>
            <a:ext cx="2402005" cy="1228298"/>
          </a:xfrm>
          <a:prstGeom prst="rect">
            <a:avLst/>
          </a:prstGeom>
          <a:solidFill>
            <a:srgbClr val="C3137C"/>
          </a:solidFill>
          <a:ln>
            <a:solidFill>
              <a:srgbClr val="C31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Times New Roman" panose="02020603050405020304" pitchFamily="18" charset="0"/>
                <a:cs typeface="Times New Roman" panose="02020603050405020304" pitchFamily="18" charset="0"/>
              </a:rPr>
              <a:t>10</a:t>
            </a:r>
            <a:endParaRPr lang="en-US" sz="8800" b="1" dirty="0">
              <a:solidFill>
                <a:schemeClr val="tx1"/>
              </a:solidFill>
              <a:latin typeface="Times New Roman" panose="02020603050405020304" pitchFamily="18" charset="0"/>
              <a:cs typeface="Times New Roman" panose="02020603050405020304" pitchFamily="18" charset="0"/>
            </a:endParaRPr>
          </a:p>
        </p:txBody>
      </p:sp>
      <p:sp>
        <p:nvSpPr>
          <p:cNvPr id="16" name="Left Arrow 15">
            <a:hlinkClick r:id="rId12" action="ppaction://hlinksldjump"/>
          </p:cNvPr>
          <p:cNvSpPr/>
          <p:nvPr/>
        </p:nvSpPr>
        <p:spPr>
          <a:xfrm flipH="1">
            <a:off x="10082397" y="5327959"/>
            <a:ext cx="1083540" cy="8563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23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5913"/>
        <p:cNvGrpSpPr/>
        <p:nvPr/>
      </p:nvGrpSpPr>
      <p:grpSpPr>
        <a:xfrm>
          <a:off x="0" y="0"/>
          <a:ext cx="0" cy="0"/>
          <a:chOff x="0" y="0"/>
          <a:chExt cx="0" cy="0"/>
        </a:xfrm>
      </p:grpSpPr>
      <p:sp>
        <p:nvSpPr>
          <p:cNvPr id="5" name="Rectangle 4"/>
          <p:cNvSpPr/>
          <p:nvPr/>
        </p:nvSpPr>
        <p:spPr>
          <a:xfrm>
            <a:off x="146508" y="256415"/>
            <a:ext cx="11934217" cy="6411114"/>
          </a:xfrm>
          <a:prstGeom prst="rect">
            <a:avLst/>
          </a:prstGeom>
        </p:spPr>
        <p:txBody>
          <a:bodyPr wrap="square">
            <a:spAutoFit/>
          </a:bodyPr>
          <a:lstStyle/>
          <a:p>
            <a:pPr algn="ctr"/>
            <a:r>
              <a:rPr lang="vi-VN" sz="2933" b="1">
                <a:solidFill>
                  <a:srgbClr val="FF0000"/>
                </a:solidFill>
                <a:latin typeface="+mj-lt"/>
              </a:rPr>
              <a:t>ĐẤT NƯỚC CHÚNG MÌNH</a:t>
            </a:r>
            <a:endParaRPr lang="vi-VN" sz="2933">
              <a:solidFill>
                <a:srgbClr val="FF0000"/>
              </a:solidFill>
              <a:latin typeface="+mj-lt"/>
            </a:endParaRPr>
          </a:p>
          <a:p>
            <a:pPr algn="just"/>
            <a:r>
              <a:rPr lang="en-US" sz="2933">
                <a:latin typeface="+mj-lt"/>
              </a:rPr>
              <a:t> </a:t>
            </a:r>
            <a:r>
              <a:rPr lang="en-US" sz="2933">
                <a:latin typeface="+mj-lt"/>
              </a:rPr>
              <a:t>    </a:t>
            </a:r>
            <a:r>
              <a:rPr lang="vi-VN" sz="2933">
                <a:latin typeface="+mj-lt"/>
              </a:rPr>
              <a:t>Việt </a:t>
            </a:r>
            <a:r>
              <a:rPr lang="vi-VN" sz="2933">
                <a:latin typeface="+mj-lt"/>
              </a:rPr>
              <a:t>Nam là đất nước tươi đẹp của chúng mình. Thủ đô nước mình là Hà Nội. Lá cờ Tổ quốc hình chữ nhật, nền đỏ, ở giữa có ngôi sao vàng năm cánh.</a:t>
            </a:r>
          </a:p>
          <a:p>
            <a:pPr algn="just"/>
            <a:r>
              <a:rPr lang="en-US" sz="2933">
                <a:latin typeface="+mj-lt"/>
              </a:rPr>
              <a:t>     </a:t>
            </a:r>
            <a:r>
              <a:rPr lang="vi-VN" sz="2933">
                <a:latin typeface="+mj-lt"/>
              </a:rPr>
              <a:t>Việt </a:t>
            </a:r>
            <a:r>
              <a:rPr lang="vi-VN" sz="2933">
                <a:latin typeface="+mj-lt"/>
              </a:rPr>
              <a:t>Nam có những vị anh hùng có công lớn với đất nước như Hai Bà Trưng, Bà Triệu, Trần Hưng Đạo, Quang Trung, Hồ Chí Minh,... Những con người ấy đã làm rạng danh lịch sử nước nhà.</a:t>
            </a:r>
          </a:p>
          <a:p>
            <a:pPr algn="r"/>
            <a:endParaRPr lang="en-US" sz="2933">
              <a:latin typeface="+mj-lt"/>
            </a:endParaRPr>
          </a:p>
          <a:p>
            <a:pPr algn="r"/>
            <a:endParaRPr lang="en-US" sz="2933">
              <a:latin typeface="+mj-lt"/>
            </a:endParaRPr>
          </a:p>
          <a:p>
            <a:pPr algn="r"/>
            <a:endParaRPr lang="en-US" sz="2933">
              <a:latin typeface="+mj-lt"/>
            </a:endParaRPr>
          </a:p>
          <a:p>
            <a:pPr algn="r"/>
            <a:endParaRPr lang="en-US" sz="2933">
              <a:latin typeface="+mj-lt"/>
            </a:endParaRPr>
          </a:p>
          <a:p>
            <a:pPr algn="r"/>
            <a:endParaRPr lang="en-US" sz="2933">
              <a:latin typeface="+mj-lt"/>
            </a:endParaRPr>
          </a:p>
          <a:p>
            <a:pPr algn="r"/>
            <a:endParaRPr lang="en-US" sz="2933">
              <a:latin typeface="+mj-lt"/>
            </a:endParaRPr>
          </a:p>
          <a:p>
            <a:pPr algn="r"/>
            <a:endParaRPr lang="en-US" sz="2933">
              <a:latin typeface="+mj-lt"/>
            </a:endParaRPr>
          </a:p>
          <a:p>
            <a:pPr algn="r"/>
            <a:r>
              <a:rPr lang="vi-VN" sz="2933">
                <a:latin typeface="+mj-lt"/>
              </a:rPr>
              <a:t>(</a:t>
            </a:r>
            <a:r>
              <a:rPr lang="vi-VN" sz="2933">
                <a:latin typeface="+mj-lt"/>
              </a:rPr>
              <a:t>Trung Sơn</a:t>
            </a:r>
            <a:r>
              <a:rPr lang="en-US" sz="2933">
                <a:latin typeface="+mj-lt"/>
              </a:rPr>
              <a:t>)</a:t>
            </a:r>
            <a:endParaRPr lang="vi-VN" sz="2933">
              <a:latin typeface="+mj-l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2410" b="100000" l="0" r="100000">
                        <a14:foregroundMark x1="16529" y1="83534" x2="21488" y2="50201"/>
                        <a14:foregroundMark x1="32231" y1="72691" x2="41736" y2="91165"/>
                        <a14:foregroundMark x1="84711" y1="18474" x2="66529" y2="41767"/>
                        <a14:foregroundMark x1="66529" y1="41767" x2="67355" y2="94779"/>
                        <a14:foregroundMark x1="75207" y1="84739" x2="72314" y2="49398"/>
                        <a14:foregroundMark x1="73140" y1="86345" x2="67355" y2="39759"/>
                        <a14:foregroundMark x1="73140" y1="7229" x2="87603" y2="20482"/>
                        <a14:foregroundMark x1="87603" y1="20482" x2="86777" y2="28916"/>
                      </a14:backgroundRemoval>
                    </a14:imgEffect>
                  </a14:imgLayer>
                </a14:imgProps>
              </a:ext>
            </a:extLst>
          </a:blip>
          <a:stretch>
            <a:fillRect/>
          </a:stretch>
        </p:blipFill>
        <p:spPr>
          <a:xfrm>
            <a:off x="6566658" y="5272685"/>
            <a:ext cx="1540748" cy="1585315"/>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12456" y1="4467" x2="53737" y2="8247"/>
                        <a14:foregroundMark x1="53737" y1="8247" x2="87544" y2="2405"/>
                        <a14:foregroundMark x1="89680" y1="5498" x2="95730" y2="19244"/>
                        <a14:foregroundMark x1="95730" y1="19244" x2="97865" y2="52234"/>
                        <a14:foregroundMark x1="92883" y1="23368" x2="7117" y2="5498"/>
                        <a14:foregroundMark x1="7117" y1="5498" x2="4270" y2="17182"/>
                        <a14:foregroundMark x1="85409" y1="4467" x2="88612" y2="26117"/>
                        <a14:foregroundMark x1="88612" y1="26117" x2="35943" y2="22337"/>
                        <a14:foregroundMark x1="35943" y1="22337" x2="95730" y2="36082"/>
                        <a14:foregroundMark x1="95730" y1="36082" x2="59786" y2="24399"/>
                        <a14:foregroundMark x1="64057" y1="22337" x2="95018" y2="23368"/>
                        <a14:foregroundMark x1="95018" y1="23368" x2="7117" y2="15464"/>
                        <a14:foregroundMark x1="7117" y1="15464" x2="6050" y2="37113"/>
                        <a14:foregroundMark x1="6050" y1="37113" x2="35943" y2="34364"/>
                        <a14:foregroundMark x1="35943" y1="34364" x2="3203" y2="344"/>
                        <a14:foregroundMark x1="3203" y1="344" x2="46263" y2="40206"/>
                        <a14:foregroundMark x1="14591" y1="92096" x2="91815" y2="94845"/>
                        <a14:foregroundMark x1="91815" y1="94845" x2="93950" y2="76976"/>
                        <a14:foregroundMark x1="9253" y1="87973" x2="9253" y2="96907"/>
                      </a14:backgroundRemoval>
                    </a14:imgEffect>
                  </a14:imgLayer>
                </a14:imgProps>
              </a:ext>
            </a:extLst>
          </a:blip>
          <a:stretch>
            <a:fillRect/>
          </a:stretch>
        </p:blipFill>
        <p:spPr>
          <a:xfrm>
            <a:off x="9885979" y="2580883"/>
            <a:ext cx="2117337" cy="2192688"/>
          </a:xfrm>
          <a:prstGeom prst="rect">
            <a:avLst/>
          </a:prstGeom>
        </p:spPr>
      </p:pic>
      <p:sp>
        <p:nvSpPr>
          <p:cNvPr id="8" name="Rectangle 7"/>
          <p:cNvSpPr/>
          <p:nvPr/>
        </p:nvSpPr>
        <p:spPr>
          <a:xfrm>
            <a:off x="214692" y="2977043"/>
            <a:ext cx="8950652" cy="1897699"/>
          </a:xfrm>
          <a:prstGeom prst="rect">
            <a:avLst/>
          </a:prstGeom>
        </p:spPr>
        <p:txBody>
          <a:bodyPr wrap="square">
            <a:spAutoFit/>
          </a:bodyPr>
          <a:lstStyle/>
          <a:p>
            <a:pPr algn="just"/>
            <a:r>
              <a:rPr lang="en-US" sz="2933">
                <a:latin typeface="Times New Roman" panose="02020603050405020304" pitchFamily="18" charset="0"/>
                <a:cs typeface="Times New Roman" panose="02020603050405020304" pitchFamily="18" charset="0"/>
              </a:rPr>
              <a:t> </a:t>
            </a:r>
            <a:r>
              <a:rPr lang="en-US" sz="2933">
                <a:latin typeface="Times New Roman" panose="02020603050405020304" pitchFamily="18" charset="0"/>
                <a:cs typeface="Times New Roman" panose="02020603050405020304" pitchFamily="18" charset="0"/>
              </a:rPr>
              <a:t>    </a:t>
            </a:r>
            <a:r>
              <a:rPr lang="vi-VN" sz="2933">
                <a:latin typeface="Times New Roman" panose="02020603050405020304" pitchFamily="18" charset="0"/>
                <a:cs typeface="Times New Roman" panose="02020603050405020304" pitchFamily="18" charset="0"/>
              </a:rPr>
              <a:t>Đất </a:t>
            </a:r>
            <a:r>
              <a:rPr lang="vi-VN" sz="2933">
                <a:latin typeface="Times New Roman" panose="02020603050405020304" pitchFamily="18" charset="0"/>
                <a:cs typeface="Times New Roman" panose="02020603050405020304" pitchFamily="18" charset="0"/>
              </a:rPr>
              <a:t>nước mình có ba miền Bắc, Trung, Nam với khí hậu khác nhau. Miền Bắc và miền Trung một năm có bốn mùa: xuân, hạ, thu, đông. Miền Nam có hai mùa: mùa mưa và mùa khô.</a:t>
            </a:r>
            <a:endParaRPr lang="en-US" sz="2933">
              <a:latin typeface="Times New Roman" panose="02020603050405020304" pitchFamily="18" charset="0"/>
              <a:cs typeface="Times New Roman" panose="02020603050405020304" pitchFamily="18" charset="0"/>
            </a:endParaRPr>
          </a:p>
        </p:txBody>
      </p:sp>
      <p:sp>
        <p:nvSpPr>
          <p:cNvPr id="9" name="Rectangle 8"/>
          <p:cNvSpPr/>
          <p:nvPr/>
        </p:nvSpPr>
        <p:spPr>
          <a:xfrm>
            <a:off x="155936" y="4773572"/>
            <a:ext cx="11711213" cy="1446358"/>
          </a:xfrm>
          <a:prstGeom prst="rect">
            <a:avLst/>
          </a:prstGeom>
        </p:spPr>
        <p:txBody>
          <a:bodyPr wrap="square">
            <a:spAutoFit/>
          </a:bodyPr>
          <a:lstStyle/>
          <a:p>
            <a:pPr algn="just"/>
            <a:r>
              <a:rPr lang="en-US" sz="2933">
                <a:latin typeface="+mj-lt"/>
              </a:rPr>
              <a:t>     </a:t>
            </a:r>
            <a:r>
              <a:rPr lang="vi-VN" sz="2933">
                <a:latin typeface="+mj-lt"/>
              </a:rPr>
              <a:t>Trang </a:t>
            </a:r>
            <a:r>
              <a:rPr lang="vi-VN" sz="2933">
                <a:latin typeface="+mj-lt"/>
              </a:rPr>
              <a:t>phục truyền thống của người Việt Nam là áo </a:t>
            </a:r>
            <a:r>
              <a:rPr lang="vi-VN" sz="2933">
                <a:latin typeface="+mj-lt"/>
              </a:rPr>
              <a:t>dài</a:t>
            </a:r>
            <a:r>
              <a:rPr lang="en-US" sz="2933">
                <a:latin typeface="+mj-lt"/>
              </a:rPr>
              <a:t>.</a:t>
            </a:r>
            <a:r>
              <a:rPr lang="vi-VN" sz="2933">
                <a:latin typeface="+mj-lt"/>
              </a:rPr>
              <a:t> </a:t>
            </a:r>
            <a:r>
              <a:rPr lang="vi-VN" sz="2933">
                <a:latin typeface="+mj-lt"/>
              </a:rPr>
              <a:t>Áo dài thường được mặc trong dịp Tết hay lễ hội</a:t>
            </a:r>
            <a:r>
              <a:rPr lang="vi-VN" sz="2933">
                <a:latin typeface="+mj-lt"/>
              </a:rPr>
              <a:t>.</a:t>
            </a:r>
            <a:endParaRPr lang="en-US" sz="2933">
              <a:latin typeface="+mj-lt"/>
            </a:endParaRPr>
          </a:p>
          <a:p>
            <a:pPr algn="just"/>
            <a:endParaRPr lang="vi-VN" sz="2933">
              <a:latin typeface="+mj-lt"/>
            </a:endParaRPr>
          </a:p>
        </p:txBody>
      </p:sp>
      <p:sp>
        <p:nvSpPr>
          <p:cNvPr id="2" name="Left Arrow 1">
            <a:hlinkClick r:id="rId7"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87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8"/>
        <p:cNvGrpSpPr/>
        <p:nvPr/>
      </p:nvGrpSpPr>
      <p:grpSpPr>
        <a:xfrm>
          <a:off x="0" y="0"/>
          <a:ext cx="0" cy="0"/>
          <a:chOff x="0" y="0"/>
          <a:chExt cx="0" cy="0"/>
        </a:xfrm>
      </p:grpSpPr>
      <p:sp>
        <p:nvSpPr>
          <p:cNvPr id="129" name="Google Shape;129;p5"/>
          <p:cNvSpPr/>
          <p:nvPr/>
        </p:nvSpPr>
        <p:spPr>
          <a:xfrm>
            <a:off x="391886" y="914927"/>
            <a:ext cx="11088914"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algn="just"/>
            <a:r>
              <a:rPr lang="en-US" sz="2800">
                <a:solidFill>
                  <a:schemeClr val="dk1"/>
                </a:solidFill>
                <a:latin typeface="Times New Roman"/>
                <a:ea typeface="Times New Roman"/>
                <a:cs typeface="Times New Roman"/>
                <a:sym typeface="Times New Roman"/>
              </a:rPr>
              <a:t>    </a:t>
            </a:r>
            <a:r>
              <a:rPr lang="en-US" sz="2800" smtClean="0">
                <a:solidFill>
                  <a:schemeClr val="dk1"/>
                </a:solidFill>
                <a:latin typeface="Times New Roman"/>
                <a:ea typeface="Times New Roman"/>
                <a:cs typeface="Times New Roman"/>
                <a:sym typeface="Times New Roman"/>
              </a:rPr>
              <a:t>  </a:t>
            </a:r>
            <a:r>
              <a:rPr lang="en-US" sz="3000" smtClean="0">
                <a:solidFill>
                  <a:schemeClr val="dk1"/>
                </a:solidFill>
                <a:latin typeface="Times New Roman"/>
                <a:ea typeface="Times New Roman"/>
                <a:cs typeface="Times New Roman"/>
                <a:sym typeface="Times New Roman"/>
              </a:rPr>
              <a:t>Nhắc </a:t>
            </a:r>
            <a:r>
              <a:rPr lang="en-US" sz="3000">
                <a:solidFill>
                  <a:schemeClr val="dk1"/>
                </a:solidFill>
                <a:latin typeface="Times New Roman"/>
                <a:ea typeface="Times New Roman"/>
                <a:cs typeface="Times New Roman"/>
                <a:sym typeface="Times New Roman"/>
              </a:rPr>
              <a:t>đến Trường Sa, ngoài các đảo, người ta nhắc đến biển. Mà biển thì có muôn vàn điều kì thú. Thám hiểm đáy biển ở Trường sa của nước ta sẽ thấy bao điều thú vị.</a:t>
            </a:r>
            <a:endParaRPr sz="3000">
              <a:solidFill>
                <a:schemeClr val="dk1"/>
              </a:solidFill>
              <a:latin typeface="Times New Roman"/>
              <a:ea typeface="Times New Roman"/>
              <a:cs typeface="Times New Roman"/>
              <a:sym typeface="Times New Roman"/>
            </a:endParaRPr>
          </a:p>
        </p:txBody>
      </p:sp>
      <p:sp>
        <p:nvSpPr>
          <p:cNvPr id="130" name="Google Shape;130;p5"/>
          <p:cNvSpPr txBox="1"/>
          <p:nvPr/>
        </p:nvSpPr>
        <p:spPr>
          <a:xfrm>
            <a:off x="522515" y="2477820"/>
            <a:ext cx="10958284" cy="2985392"/>
          </a:xfrm>
          <a:prstGeom prst="rect">
            <a:avLst/>
          </a:prstGeom>
          <a:solidFill>
            <a:schemeClr val="lt1"/>
          </a:solidFill>
          <a:ln>
            <a:noFill/>
          </a:ln>
        </p:spPr>
        <p:txBody>
          <a:bodyPr spcFirstLastPara="1" wrap="square" lIns="91425" tIns="45700" rIns="91425" bIns="45700" anchor="t" anchorCtr="0">
            <a:spAutoFit/>
          </a:bodyPr>
          <a:lstStyle/>
          <a:p>
            <a:pPr marL="30480" marR="30480" algn="just">
              <a:buClr>
                <a:srgbClr val="000000"/>
              </a:buClr>
              <a:buSzPts val="2800"/>
            </a:pPr>
            <a:r>
              <a:rPr lang="en-US" sz="2800">
                <a:solidFill>
                  <a:srgbClr val="000000"/>
                </a:solidFill>
                <a:latin typeface="Times New Roman"/>
                <a:ea typeface="Times New Roman"/>
                <a:cs typeface="Times New Roman"/>
                <a:sym typeface="Times New Roman"/>
              </a:rPr>
              <a:t>      </a:t>
            </a:r>
            <a:r>
              <a:rPr lang="en-US" sz="3000">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a:solidFill>
                <a:srgbClr val="000000"/>
              </a:solidFill>
              <a:latin typeface="Times New Roman"/>
              <a:ea typeface="Times New Roman"/>
              <a:cs typeface="Times New Roman"/>
              <a:sym typeface="Times New Roman"/>
            </a:endParaRPr>
          </a:p>
          <a:p>
            <a:pPr>
              <a:spcBef>
                <a:spcPts val="1200"/>
              </a:spcBef>
              <a:buClr>
                <a:schemeClr val="dk1"/>
              </a:buClr>
              <a:buSzPts val="2800"/>
            </a:pPr>
            <a:endParaRPr sz="2800">
              <a:solidFill>
                <a:srgbClr val="000000"/>
              </a:solidFill>
              <a:latin typeface="Calibri"/>
              <a:ea typeface="Calibri"/>
              <a:cs typeface="Calibri"/>
              <a:sym typeface="Calibri"/>
            </a:endParaRPr>
          </a:p>
        </p:txBody>
      </p:sp>
      <p:sp>
        <p:nvSpPr>
          <p:cNvPr id="131" name="Google Shape;131;p5"/>
          <p:cNvSpPr txBox="1"/>
          <p:nvPr/>
        </p:nvSpPr>
        <p:spPr>
          <a:xfrm>
            <a:off x="2188413" y="297214"/>
            <a:ext cx="7626485" cy="584775"/>
          </a:xfrm>
          <a:prstGeom prst="rect">
            <a:avLst/>
          </a:prstGeom>
          <a:noFill/>
          <a:ln>
            <a:noFill/>
          </a:ln>
        </p:spPr>
        <p:txBody>
          <a:bodyPr spcFirstLastPara="1" wrap="square" lIns="91425" tIns="45700" rIns="91425" bIns="45700" anchor="t" anchorCtr="0">
            <a:spAutoFit/>
          </a:bodyPr>
          <a:lstStyle/>
          <a:p>
            <a:pPr algn="ctr">
              <a:buClr>
                <a:srgbClr val="FF0000"/>
              </a:buClr>
              <a:buSzPts val="3200"/>
            </a:pPr>
            <a:r>
              <a:rPr lang="en-US" sz="3200" b="1">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KHÁM PHÁ ĐÁY BIỂN Ở TRƯỜNG SA</a:t>
            </a:r>
            <a:endParaRPr sz="2800" b="1">
              <a:solidFill>
                <a:srgbClr val="FF0000"/>
              </a:solidFill>
              <a:latin typeface="Times New Roman"/>
              <a:ea typeface="Times New Roman"/>
              <a:cs typeface="Times New Roman"/>
              <a:sym typeface="Times New Roman"/>
            </a:endParaRPr>
          </a:p>
        </p:txBody>
      </p:sp>
      <p:sp>
        <p:nvSpPr>
          <p:cNvPr id="132" name="Google Shape;132;p5"/>
          <p:cNvSpPr/>
          <p:nvPr/>
        </p:nvSpPr>
        <p:spPr>
          <a:xfrm>
            <a:off x="522514" y="4864722"/>
            <a:ext cx="10958285"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algn="just"/>
            <a:r>
              <a:rPr lang="en-US" sz="2800">
                <a:solidFill>
                  <a:schemeClr val="dk1"/>
                </a:solidFill>
                <a:latin typeface="Times New Roman" panose="02020603050405020304" pitchFamily="18" charset="0"/>
                <a:ea typeface="Calibri"/>
                <a:cs typeface="Times New Roman" panose="02020603050405020304" pitchFamily="18" charset="0"/>
                <a:sym typeface="Calibri"/>
              </a:rPr>
              <a:t>      </a:t>
            </a:r>
            <a:r>
              <a:rPr lang="en-US" sz="3000">
                <a:solidFill>
                  <a:schemeClr val="dk1"/>
                </a:solidFill>
                <a:latin typeface="Times New Roman" panose="02020603050405020304" pitchFamily="18" charset="0"/>
                <a:ea typeface="Calibri"/>
                <a:cs typeface="Times New Roman" panose="02020603050405020304" pitchFamily="18" charset="0"/>
                <a:sym typeface="Calibri"/>
              </a:rPr>
              <a:t>Trường Sa là vùng biển thân yêu của Tổ quốc, có cảnh đẹp kì thú và hàng nghìn loài vật sống dưới biển.</a:t>
            </a:r>
            <a:endParaRPr sz="300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7" name="Left Arrow 6">
            <a:hlinkClick r:id="rId3"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7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804" name="Google Shape;804;p41"/>
          <p:cNvSpPr/>
          <p:nvPr/>
        </p:nvSpPr>
        <p:spPr>
          <a:xfrm>
            <a:off x="9827269" y="5588240"/>
            <a:ext cx="863424" cy="468168"/>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5" name="Google Shape;805;p41"/>
          <p:cNvSpPr/>
          <p:nvPr/>
        </p:nvSpPr>
        <p:spPr>
          <a:xfrm>
            <a:off x="1759041" y="109329"/>
            <a:ext cx="593484" cy="470327"/>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6" name="Group 75">
            <a:extLst>
              <a:ext uri="{FF2B5EF4-FFF2-40B4-BE49-F238E27FC236}">
                <a16:creationId xmlns:a16="http://schemas.microsoft.com/office/drawing/2014/main" id="{88225007-E7B7-3AE5-3F1A-2D6E31106444}"/>
              </a:ext>
            </a:extLst>
          </p:cNvPr>
          <p:cNvGrpSpPr/>
          <p:nvPr/>
        </p:nvGrpSpPr>
        <p:grpSpPr>
          <a:xfrm>
            <a:off x="332904" y="64285"/>
            <a:ext cx="11526193" cy="6617019"/>
            <a:chOff x="300642" y="240083"/>
            <a:chExt cx="11560554" cy="6160346"/>
          </a:xfrm>
        </p:grpSpPr>
        <p:sp>
          <p:nvSpPr>
            <p:cNvPr id="77" name="TextBox 76">
              <a:extLst>
                <a:ext uri="{FF2B5EF4-FFF2-40B4-BE49-F238E27FC236}">
                  <a16:creationId xmlns:a16="http://schemas.microsoft.com/office/drawing/2014/main" id="{D100ADED-442C-3CE6-3F71-7463909DC8F5}"/>
                </a:ext>
              </a:extLst>
            </p:cNvPr>
            <p:cNvSpPr txBox="1"/>
            <p:nvPr/>
          </p:nvSpPr>
          <p:spPr>
            <a:xfrm>
              <a:off x="300642" y="812989"/>
              <a:ext cx="11560554" cy="5587440"/>
            </a:xfrm>
            <a:prstGeom prst="rect">
              <a:avLst/>
            </a:prstGeom>
            <a:noFill/>
          </p:spPr>
          <p:txBody>
            <a:bodyPr wrap="square">
              <a:spAutoFit/>
            </a:bodyPr>
            <a:lstStyle/>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Nhà</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tôi ở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Hà</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Nội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cách</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Hồ</a:t>
              </a:r>
              <a:r>
                <a:rPr lang="vi-VN" sz="3200" dirty="0">
                  <a:latin typeface="Times New Roman" panose="02020603050405020304" pitchFamily="18" charset="0"/>
                  <a:ea typeface="Arial-Rounded" panose="020B0500000000000000" pitchFamily="34" charset="0"/>
                  <a:cs typeface="Times New Roman" panose="02020603050405020304" pitchFamily="18" charset="0"/>
                </a:rPr>
                <a:t> Gươm không xa.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Từ</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trên cao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nhìn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hồ</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như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gương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bầu</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dục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lớn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sáng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long lanh.</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Cầu</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Thê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Húc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màu</a:t>
              </a:r>
              <a:r>
                <a:rPr lang="vi-VN" sz="3200" dirty="0">
                  <a:latin typeface="Times New Roman" panose="02020603050405020304" pitchFamily="18" charset="0"/>
                  <a:ea typeface="Arial-Rounded" panose="020B0500000000000000" pitchFamily="34" charset="0"/>
                  <a:cs typeface="Times New Roman" panose="02020603050405020304" pitchFamily="18" charset="0"/>
                </a:rPr>
                <a:t> son, cong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cong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như con tôm,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dẫn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đền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Ngọc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Sơn.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Mái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đền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lấp</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ló</a:t>
              </a:r>
              <a:r>
                <a:rPr lang="vi-VN" sz="3200" dirty="0">
                  <a:latin typeface="Times New Roman" panose="02020603050405020304" pitchFamily="18" charset="0"/>
                  <a:ea typeface="Arial-Rounded" panose="020B0500000000000000" pitchFamily="34" charset="0"/>
                  <a:cs typeface="Times New Roman" panose="02020603050405020304" pitchFamily="18" charset="0"/>
                </a:rPr>
                <a:t> bên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gốc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đa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già</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rễ</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vi-VN" sz="3200" dirty="0">
                  <a:latin typeface="Times New Roman" panose="02020603050405020304" pitchFamily="18" charset="0"/>
                  <a:ea typeface="Arial-Rounded" panose="020B0500000000000000" pitchFamily="34" charset="0"/>
                  <a:cs typeface="Times New Roman" panose="02020603050405020304" pitchFamily="18" charset="0"/>
                </a:rPr>
                <a:t> xum xuê. Xa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chút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là</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Tháp</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Rùa</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tường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rêu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cổ</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kính</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Tháp</a:t>
              </a:r>
              <a:r>
                <a:rPr lang="vi-VN" sz="3200" dirty="0">
                  <a:latin typeface="Times New Roman" panose="02020603050405020304" pitchFamily="18" charset="0"/>
                  <a:ea typeface="Arial-Rounded" panose="020B0500000000000000" pitchFamily="34" charset="0"/>
                  <a:cs typeface="Times New Roman" panose="02020603050405020304" pitchFamily="18" charset="0"/>
                </a:rPr>
                <a:t> xây trên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gò</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đất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hồ</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cỏ</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mọc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xanh um.</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buổi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ta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vi-VN" sz="3200" dirty="0">
                  <a:latin typeface="Times New Roman" panose="02020603050405020304" pitchFamily="18" charset="0"/>
                  <a:ea typeface="Arial-Rounded" panose="020B0500000000000000" pitchFamily="34" charset="0"/>
                  <a:cs typeface="Times New Roman" panose="02020603050405020304" pitchFamily="18" charset="0"/>
                </a:rPr>
                <a:t> con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rùa</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lớn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đầu</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to như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trái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bưởi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nhô lên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khỏi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ướ</a:t>
              </a:r>
              <a:r>
                <a:rPr lang="vi-VN" sz="3200" dirty="0">
                  <a:latin typeface="Times New Roman" panose="02020603050405020304" pitchFamily="18" charset="0"/>
                  <a:ea typeface="Arial-Rounded" panose="020B0500000000000000" pitchFamily="34" charset="0"/>
                  <a:cs typeface="Times New Roman" panose="02020603050405020304" pitchFamily="18" charset="0"/>
                </a:rPr>
                <a:t>c.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Rùa</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như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lắng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nghe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chuông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đồng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hồ</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trên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tầng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cao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à</a:t>
              </a:r>
              <a:r>
                <a:rPr lang="vi-VN" sz="3200" dirty="0">
                  <a:latin typeface="Times New Roman" panose="02020603050405020304" pitchFamily="18" charset="0"/>
                  <a:ea typeface="Arial-Rounded" panose="020B0500000000000000" pitchFamily="34" charset="0"/>
                  <a:cs typeface="Times New Roman" panose="02020603050405020304" pitchFamily="18" charset="0"/>
                </a:rPr>
                <a:t> bưu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điện</a:t>
              </a:r>
              <a:r>
                <a:rPr lang="vi-VN" sz="3200" dirty="0">
                  <a:latin typeface="Times New Roman" panose="02020603050405020304" pitchFamily="18" charset="0"/>
                  <a:ea typeface="Arial-Rounded" panose="020B0500000000000000" pitchFamily="34" charset="0"/>
                  <a:cs typeface="Times New Roman" panose="02020603050405020304" pitchFamily="18" charset="0"/>
                </a:rPr>
                <a:t>, buông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từng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ngân nga trong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gió</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Tôi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thầm</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nghĩ</a:t>
              </a:r>
              <a:r>
                <a:rPr lang="vi-VN" sz="3200" dirty="0">
                  <a:latin typeface="Times New Roman" panose="02020603050405020304" pitchFamily="18" charset="0"/>
                  <a:ea typeface="Arial-Rounded" panose="020B0500000000000000" pitchFamily="34" charset="0"/>
                  <a:cs typeface="Times New Roman" panose="02020603050405020304" pitchFamily="18" charset="0"/>
                </a:rPr>
                <a:t>: không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biết</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phải</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rùa</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từng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ngậm</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thanh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kiếm</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vi-VN" sz="3200" dirty="0">
                  <a:latin typeface="Times New Roman" panose="02020603050405020304" pitchFamily="18" charset="0"/>
                  <a:ea typeface="Arial-Rounded" panose="020B0500000000000000" pitchFamily="34" charset="0"/>
                  <a:cs typeface="Times New Roman" panose="02020603050405020304" pitchFamily="18" charset="0"/>
                </a:rPr>
                <a:t> vua Lê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thắng</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giặc</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đó</a:t>
              </a:r>
              <a:r>
                <a:rPr lang="vi-VN" sz="3200" dirty="0">
                  <a:latin typeface="Times New Roman" panose="02020603050405020304" pitchFamily="18" charset="0"/>
                  <a:ea typeface="Arial-Rounded" panose="020B0500000000000000" pitchFamily="34" charset="0"/>
                  <a:cs typeface="Times New Roman" panose="02020603050405020304" pitchFamily="18" charset="0"/>
                </a:rPr>
                <a:t> không?</a:t>
              </a:r>
            </a:p>
            <a:p>
              <a:pPr algn="r"/>
              <a:r>
                <a:rPr lang="vi-VN" sz="3200" dirty="0">
                  <a:latin typeface="Times New Roman" panose="02020603050405020304" pitchFamily="18" charset="0"/>
                  <a:ea typeface="Arial-Rounded" panose="020B0500000000000000" pitchFamily="34" charset="0"/>
                  <a:cs typeface="Times New Roman" panose="02020603050405020304" pitchFamily="18" charset="0"/>
                </a:rPr>
                <a:t>(</a:t>
              </a:r>
              <a:r>
                <a:rPr lang="vi-VN" sz="3200" i="1" dirty="0">
                  <a:latin typeface="Times New Roman" panose="02020603050405020304" pitchFamily="18" charset="0"/>
                  <a:ea typeface="Arial-Rounded" panose="020B0500000000000000" pitchFamily="34" charset="0"/>
                  <a:cs typeface="Times New Roman" panose="02020603050405020304" pitchFamily="18" charset="0"/>
                </a:rPr>
                <a:t>Theo</a:t>
              </a:r>
              <a:r>
                <a:rPr lang="vi-VN" sz="3200" dirty="0">
                  <a:latin typeface="Times New Roman" panose="02020603050405020304" pitchFamily="18" charset="0"/>
                  <a:ea typeface="Arial-Rounded" panose="020B0500000000000000" pitchFamily="34" charset="0"/>
                  <a:cs typeface="Times New Roman" panose="02020603050405020304" pitchFamily="18" charset="0"/>
                </a:rPr>
                <a:t> Ngô Quân </a:t>
              </a:r>
              <a:r>
                <a:rPr lang="vi-VN" sz="3200" dirty="0" err="1">
                  <a:latin typeface="Times New Roman" panose="02020603050405020304" pitchFamily="18" charset="0"/>
                  <a:ea typeface="Arial-Rounded" panose="020B0500000000000000" pitchFamily="34" charset="0"/>
                  <a:cs typeface="Times New Roman" panose="02020603050405020304" pitchFamily="18" charset="0"/>
                </a:rPr>
                <a:t>Miện</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endParaRPr lang="vi-VN"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B92D4E8-2A93-41C6-CAC2-238FF15C1A62}"/>
                </a:ext>
              </a:extLst>
            </p:cNvPr>
            <p:cNvSpPr txBox="1"/>
            <p:nvPr/>
          </p:nvSpPr>
          <p:spPr>
            <a:xfrm>
              <a:off x="2466491" y="240083"/>
              <a:ext cx="7228853" cy="572905"/>
            </a:xfrm>
            <a:prstGeom prst="rect">
              <a:avLst/>
            </a:prstGeom>
            <a:noFill/>
          </p:spPr>
          <p:txBody>
            <a:bodyPr wrap="square" lIns="121740" tIns="60872" rIns="121740" bIns="60872" rtlCol="0">
              <a:spAutoFit/>
            </a:bodyPr>
            <a:lstStyle/>
            <a:p>
              <a:pPr algn="ctr"/>
              <a:r>
                <a:rPr lang="en-US" sz="3200" b="1" dirty="0">
                  <a:latin typeface="Times New Roman" panose="02020603050405020304" pitchFamily="18" charset="0"/>
                  <a:ea typeface="Arial-Rounded" panose="020B0500000000000000" pitchFamily="34" charset="0"/>
                  <a:cs typeface="Times New Roman" panose="02020603050405020304" pitchFamily="18" charset="0"/>
                </a:rPr>
                <a:t>HỒ GƯƠM</a:t>
              </a:r>
            </a:p>
          </p:txBody>
        </p:sp>
      </p:grpSp>
      <p:sp>
        <p:nvSpPr>
          <p:cNvPr id="28" name="Left Arrow 27">
            <a:hlinkClick r:id="rId3"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67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CC9258-648E-47A0-B48A-1A8C05500FBC}"/>
              </a:ext>
            </a:extLst>
          </p:cNvPr>
          <p:cNvSpPr/>
          <p:nvPr/>
        </p:nvSpPr>
        <p:spPr>
          <a:xfrm>
            <a:off x="603702" y="5402005"/>
            <a:ext cx="9965157" cy="338555"/>
          </a:xfrm>
          <a:prstGeom prst="rect">
            <a:avLst/>
          </a:prstGeom>
        </p:spPr>
        <p:txBody>
          <a:bodyPr wrap="square">
            <a:spAutoFit/>
          </a:bodyPr>
          <a:lstStyle/>
          <a:p>
            <a:endParaRPr lang="vi-VN" sz="1600" dirty="0">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3410575" y="227292"/>
            <a:ext cx="5345771" cy="669542"/>
          </a:xfrm>
          <a:prstGeom prst="rect">
            <a:avLst/>
          </a:prstGeom>
          <a:noFill/>
        </p:spPr>
        <p:txBody>
          <a:bodyPr wrap="square" rtlCol="0">
            <a:spAutoFit/>
          </a:bodyPr>
          <a:lstStyle/>
          <a:p>
            <a:pPr algn="ctr">
              <a:lnSpc>
                <a:spcPct val="150000"/>
              </a:lnSpc>
            </a:pPr>
            <a:r>
              <a:rPr lang="vi-VN" sz="2800" b="1" dirty="0">
                <a:solidFill>
                  <a:srgbClr val="FF0000"/>
                </a:solidFill>
                <a:latin typeface="+mj-lt"/>
              </a:rPr>
              <a:t>CHUYỆN QUẢ BẦU</a:t>
            </a:r>
            <a:endParaRPr lang="en-US" sz="2800" b="1" dirty="0">
              <a:solidFill>
                <a:srgbClr val="FF0000"/>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441712" y="764024"/>
            <a:ext cx="11283499" cy="6093976"/>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smtClean="0">
                <a:ln>
                  <a:noFill/>
                </a:ln>
                <a:solidFill>
                  <a:prstClr val="black"/>
                </a:solidFill>
                <a:effectLst/>
                <a:uLnTx/>
                <a:uFillTx/>
                <a:latin typeface="+mj-lt"/>
                <a:ea typeface="Arial-Rounded"/>
              </a:rPr>
              <a:t>    </a:t>
            </a:r>
            <a:r>
              <a:rPr kumimoji="0" lang="vi-VN" sz="2600" b="0" i="0" u="none" strike="noStrike" kern="1200" cap="none" spc="0" normalizeH="0" baseline="0" noProof="0" smtClean="0">
                <a:ln>
                  <a:noFill/>
                </a:ln>
                <a:solidFill>
                  <a:prstClr val="black"/>
                </a:solidFill>
                <a:effectLst/>
                <a:uLnTx/>
                <a:uFillTx/>
                <a:latin typeface="+mj-lt"/>
                <a:ea typeface="Arial-Rounded"/>
              </a:rPr>
              <a:t>Ngày </a:t>
            </a:r>
            <a:r>
              <a:rPr kumimoji="0" lang="vi-VN" sz="2600" b="0" i="0" u="none" strike="noStrike" kern="1200" cap="none" spc="0" normalizeH="0" baseline="0" noProof="0" dirty="0">
                <a:ln>
                  <a:noFill/>
                </a:ln>
                <a:solidFill>
                  <a:prstClr val="black"/>
                </a:solidFill>
                <a:effectLst/>
                <a:uLnTx/>
                <a:uFillTx/>
                <a:latin typeface="+mj-lt"/>
                <a:ea typeface="Arial-Rounded"/>
              </a:rPr>
              <a:t>xưa có vợ chồng nọ đi rừng, bắt được một con dúi. Dúi xin tha, họ thương tình tha cho nó.</a:t>
            </a:r>
            <a:endParaRPr kumimoji="0" lang="en-US" sz="2600" b="0" i="0" u="none" strike="noStrike" kern="1200" cap="none" spc="0" normalizeH="0" baseline="0" noProof="0" dirty="0">
              <a:ln>
                <a:noFill/>
              </a:ln>
              <a:solidFill>
                <a:prstClr val="black"/>
              </a:solidFill>
              <a:effectLst/>
              <a:uLnTx/>
              <a:uFillTx/>
              <a:latin typeface="+mj-lt"/>
              <a:ea typeface="Arial-Rounded"/>
            </a:endParaRPr>
          </a:p>
          <a:p>
            <a:pPr indent="228594" algn="just"/>
            <a:r>
              <a:rPr lang="en-US" sz="2600" smtClean="0">
                <a:latin typeface="+mj-lt"/>
              </a:rPr>
              <a:t>    </a:t>
            </a:r>
            <a:r>
              <a:rPr lang="vi-VN" sz="2600" smtClean="0">
                <a:latin typeface="+mj-lt"/>
              </a:rPr>
              <a:t>Để </a:t>
            </a:r>
            <a:r>
              <a:rPr lang="vi-VN" sz="2600" dirty="0">
                <a:latin typeface="+mj-lt"/>
              </a:rPr>
              <a:t>trả ơn, dúi báo sắp có lũ lụt rất lớn</a:t>
            </a:r>
            <a:r>
              <a:rPr lang="en-US" sz="2600" dirty="0">
                <a:latin typeface="+mj-lt"/>
              </a:rPr>
              <a:t> </a:t>
            </a:r>
            <a:r>
              <a:rPr lang="vi-VN" sz="2600" dirty="0">
                <a:latin typeface="+mj-lt"/>
              </a:rPr>
              <a:t>và chỉ cho họ cách tránh. Họ nói với bà</a:t>
            </a:r>
            <a:r>
              <a:rPr lang="en-US" sz="2600" dirty="0">
                <a:latin typeface="+mj-lt"/>
              </a:rPr>
              <a:t> </a:t>
            </a:r>
            <a:r>
              <a:rPr lang="vi-VN" sz="2600" dirty="0">
                <a:latin typeface="+mj-lt"/>
              </a:rPr>
              <a:t>con nhưng chẳng ai tin. Nghe lời dúi, họ</a:t>
            </a:r>
            <a:r>
              <a:rPr lang="en-US" sz="2600" dirty="0">
                <a:latin typeface="+mj-lt"/>
              </a:rPr>
              <a:t> </a:t>
            </a:r>
            <a:r>
              <a:rPr lang="vi-VN" sz="2600" dirty="0">
                <a:latin typeface="+mj-lt"/>
              </a:rPr>
              <a:t>khoét rỗng khúc gỗ to, chuẩn bị thức ăn</a:t>
            </a:r>
            <a:r>
              <a:rPr lang="en-US" sz="2600" dirty="0">
                <a:latin typeface="+mj-lt"/>
              </a:rPr>
              <a:t> </a:t>
            </a:r>
            <a:r>
              <a:rPr lang="vi-VN" sz="2600" dirty="0">
                <a:latin typeface="+mj-lt"/>
              </a:rPr>
              <a:t>bỏ vào đó. Vừa chuẩn bị xong mọi thứ thì mưa to, gió lớn, nước ngập mênh mông. Muôn loài ch</a:t>
            </a:r>
            <a:r>
              <a:rPr lang="en-US" sz="2600" dirty="0">
                <a:latin typeface="+mj-lt"/>
              </a:rPr>
              <a:t>ì</a:t>
            </a:r>
            <a:r>
              <a:rPr lang="vi-VN" sz="2600" dirty="0">
                <a:latin typeface="+mj-lt"/>
              </a:rPr>
              <a:t>m trong biển nước. Nhờ sống</a:t>
            </a:r>
            <a:r>
              <a:rPr lang="en-US" sz="2600" dirty="0">
                <a:latin typeface="+mj-lt"/>
              </a:rPr>
              <a:t> </a:t>
            </a:r>
            <a:r>
              <a:rPr lang="vi-VN" sz="2600" dirty="0">
                <a:latin typeface="+mj-lt"/>
              </a:rPr>
              <a:t>trong khúc gỗ nổi, vợ chồng nhà nọ thoát nạn.</a:t>
            </a:r>
            <a:endParaRPr lang="en-US" sz="2600" dirty="0">
              <a:latin typeface="+mj-lt"/>
            </a:endParaRP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smtClean="0">
                <a:ln>
                  <a:noFill/>
                </a:ln>
                <a:solidFill>
                  <a:prstClr val="black"/>
                </a:solidFill>
                <a:effectLst/>
                <a:uLnTx/>
                <a:uFillTx/>
                <a:latin typeface="+mj-lt"/>
                <a:ea typeface="Arial-Rounded"/>
              </a:rPr>
              <a:t>  </a:t>
            </a:r>
            <a:r>
              <a:rPr kumimoji="0" lang="vi-VN" sz="2600" b="0" i="0" u="none" strike="noStrike" kern="1200" cap="none" spc="0" normalizeH="0" baseline="0" noProof="0" smtClean="0">
                <a:ln>
                  <a:noFill/>
                </a:ln>
                <a:solidFill>
                  <a:prstClr val="black"/>
                </a:solidFill>
                <a:effectLst/>
                <a:uLnTx/>
                <a:uFillTx/>
                <a:latin typeface="+mj-lt"/>
                <a:ea typeface="Arial-Rounded"/>
              </a:rPr>
              <a:t>Ít </a:t>
            </a:r>
            <a:r>
              <a:rPr kumimoji="0" lang="vi-VN" sz="2600" b="0" i="0" u="none" strike="noStrike" kern="1200" cap="none" spc="0" normalizeH="0" baseline="0" noProof="0" dirty="0">
                <a:ln>
                  <a:noFill/>
                </a:ln>
                <a:solidFill>
                  <a:prstClr val="black"/>
                </a:solidFill>
                <a:effectLst/>
                <a:uLnTx/>
                <a:uFillTx/>
                <a:latin typeface="+mj-lt"/>
                <a:ea typeface="Arial-Rounded"/>
              </a:rPr>
              <a:t>lâu sau, người vợ sinh ra một quả bầu.</a:t>
            </a:r>
          </a:p>
          <a:p>
            <a:pPr algn="just"/>
            <a:r>
              <a:rPr lang="en-US" sz="2600">
                <a:solidFill>
                  <a:prstClr val="black"/>
                </a:solidFill>
                <a:latin typeface="+mj-lt"/>
                <a:ea typeface="Arial-Rounded"/>
              </a:rPr>
              <a:t>    </a:t>
            </a:r>
            <a:r>
              <a:rPr lang="en-US" sz="2600" smtClean="0">
                <a:solidFill>
                  <a:prstClr val="black"/>
                </a:solidFill>
                <a:latin typeface="+mj-lt"/>
                <a:ea typeface="Arial-Rounded"/>
              </a:rPr>
              <a:t>   </a:t>
            </a:r>
            <a:r>
              <a:rPr kumimoji="0" lang="vi-VN" sz="2600" b="0" i="0" u="none" strike="noStrike" kern="1200" cap="none" spc="0" normalizeH="0" baseline="0" noProof="0" dirty="0">
                <a:ln>
                  <a:noFill/>
                </a:ln>
                <a:solidFill>
                  <a:prstClr val="black"/>
                </a:solidFill>
                <a:effectLst/>
                <a:uLnTx/>
                <a:uFillTx/>
                <a:latin typeface="+mj-lt"/>
                <a:ea typeface="Arial-Rounded"/>
              </a:rPr>
              <a:t>Một hôm, đi làm nương về, họ nghe tiếng cười đùa từ gác bếp để quả bầu. Thấy lạ, họ lấy quả bầu xuống, áp tai nghe thì có tiếng lao xao. Người vợ bèn lấy que dùi quả bầu.</a:t>
            </a:r>
            <a:r>
              <a:rPr kumimoji="0" lang="en-US" sz="2600" b="0" i="0" u="none" strike="noStrike" kern="1200" cap="none" spc="0" normalizeH="0" baseline="0" noProof="0" dirty="0">
                <a:ln>
                  <a:noFill/>
                </a:ln>
                <a:solidFill>
                  <a:prstClr val="black"/>
                </a:solidFill>
                <a:effectLst/>
                <a:uLnTx/>
                <a:uFillTx/>
                <a:latin typeface="+mj-lt"/>
                <a:ea typeface="Arial-Rounded"/>
              </a:rPr>
              <a:t> </a:t>
            </a:r>
            <a:r>
              <a:rPr lang="vi-VN" sz="26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600" smtClean="0">
                <a:latin typeface="+mj-lt"/>
              </a:rPr>
              <a:t>  </a:t>
            </a:r>
            <a:r>
              <a:rPr lang="vi-VN" sz="2600" smtClean="0">
                <a:latin typeface="+mj-lt"/>
              </a:rPr>
              <a:t>Đó </a:t>
            </a:r>
            <a:r>
              <a:rPr lang="vi-VN" sz="2600" dirty="0">
                <a:latin typeface="+mj-lt"/>
              </a:rPr>
              <a:t>là tổ tiên của các dân tộc anh em trên đất nước ta ngày nay.</a:t>
            </a:r>
          </a:p>
          <a:p>
            <a:pPr indent="228594" algn="r"/>
            <a:r>
              <a:rPr lang="vi-VN" sz="2600" dirty="0">
                <a:latin typeface="+mj-lt"/>
              </a:rPr>
              <a:t>(Theo </a:t>
            </a:r>
            <a:r>
              <a:rPr lang="vi-VN" sz="2600" i="1" dirty="0">
                <a:latin typeface="+mj-lt"/>
              </a:rPr>
              <a:t>Truyện cổ Khơ Mú) </a:t>
            </a:r>
          </a:p>
        </p:txBody>
      </p:sp>
      <p:sp>
        <p:nvSpPr>
          <p:cNvPr id="9" name="Left Arrow 8">
            <a:hlinkClick r:id="rId3" action="ppaction://hlinksldjump"/>
          </p:cNvPr>
          <p:cNvSpPr/>
          <p:nvPr/>
        </p:nvSpPr>
        <p:spPr>
          <a:xfrm>
            <a:off x="362857" y="6219930"/>
            <a:ext cx="624114" cy="638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74343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1843</Words>
  <Application>Microsoft Office PowerPoint</Application>
  <PresentationFormat>Widescreen</PresentationFormat>
  <Paragraphs>168</Paragraphs>
  <Slides>20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Arial-Rounded</vt:lpstr>
      <vt:lpstr>Calibri</vt:lpstr>
      <vt:lpstr>Calibri Light</vt:lpstr>
      <vt:lpstr>等线</vt:lpstr>
      <vt:lpstr>Public Sans</vt:lpstr>
      <vt:lpstr>Satisfy</vt:lpstr>
      <vt:lpstr>Times New Roman</vt:lpstr>
      <vt:lpstr>字魂105号-简雅黑</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67</cp:revision>
  <dcterms:created xsi:type="dcterms:W3CDTF">2021-07-12T01:24:50Z</dcterms:created>
  <dcterms:modified xsi:type="dcterms:W3CDTF">2022-05-11T09:19:11Z</dcterms:modified>
</cp:coreProperties>
</file>