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17"/>
  </p:notesMasterIdLst>
  <p:sldIdLst>
    <p:sldId id="256" r:id="rId2"/>
    <p:sldId id="266" r:id="rId3"/>
    <p:sldId id="320" r:id="rId4"/>
    <p:sldId id="313" r:id="rId5"/>
    <p:sldId id="261" r:id="rId6"/>
    <p:sldId id="321" r:id="rId7"/>
    <p:sldId id="314" r:id="rId8"/>
    <p:sldId id="315" r:id="rId9"/>
    <p:sldId id="322" r:id="rId10"/>
    <p:sldId id="323" r:id="rId11"/>
    <p:sldId id="324" r:id="rId12"/>
    <p:sldId id="325" r:id="rId13"/>
    <p:sldId id="326" r:id="rId14"/>
    <p:sldId id="327" r:id="rId15"/>
    <p:sldId id="292" r:id="rId16"/>
  </p:sldIdLst>
  <p:sldSz cx="9144000" cy="5143500" type="screen16x9"/>
  <p:notesSz cx="6858000" cy="9144000"/>
  <p:embeddedFontLst>
    <p:embeddedFont>
      <p:font typeface="微软雅黑 Light" panose="020B0502040204020203" pitchFamily="34" charset="-122"/>
      <p:regular r:id="rId18"/>
    </p:embeddedFont>
    <p:embeddedFont>
      <p:font typeface="Calibri" panose="020F0502020204030204" pitchFamily="34" charset="0"/>
      <p:regular r:id="rId19"/>
      <p:bold r:id="rId20"/>
      <p:italic r:id="rId21"/>
      <p:boldItalic r:id="rId22"/>
    </p:embeddedFont>
    <p:embeddedFont>
      <p:font typeface="微软雅黑" panose="020B0503020204020204" pitchFamily="34" charset="-122"/>
      <p:regular r:id="rId23"/>
      <p:bold r:id="rId24"/>
    </p:embeddedFont>
    <p:embeddedFont>
      <p:font typeface="Delius Swash Caps" panose="020B0604020202020204" charset="0"/>
      <p:regular r:id="rId25"/>
    </p:embeddedFont>
    <p:embeddedFont>
      <p:font typeface="Montserrat" panose="00000500000000000000" pitchFamily="2" charset="0"/>
      <p:regular r:id="rId26"/>
      <p:bold r:id="rId27"/>
      <p:italic r:id="rId28"/>
      <p:boldItalic r:id="rId29"/>
    </p:embeddedFont>
    <p:embeddedFont>
      <p:font typeface="宋体" panose="02010600030101010101" pitchFamily="2" charset="-122"/>
      <p:regular r:id="rId30"/>
    </p:embeddedFont>
    <p:embeddedFont>
      <p:font typeface="Londrina Solid" panose="020B0604020202020204" charset="0"/>
      <p:regular r:id="rId31"/>
    </p:embeddedFont>
    <p:embeddedFont>
      <p:font typeface="Grand Hotel" panose="020B0604020202020204" charset="0"/>
      <p:regular r:id="rId32"/>
    </p:embeddedFont>
    <p:embeddedFont>
      <p:font typeface="Open Sans" panose="020B06060305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42CA66-7D94-4233-90A4-D6897AD55606}">
  <a:tblStyle styleId="{6542CA66-7D94-4233-90A4-D6897AD5560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13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5"/>
        <p:cNvGrpSpPr/>
        <p:nvPr/>
      </p:nvGrpSpPr>
      <p:grpSpPr>
        <a:xfrm>
          <a:off x="0" y="0"/>
          <a:ext cx="0" cy="0"/>
          <a:chOff x="0" y="0"/>
          <a:chExt cx="0" cy="0"/>
        </a:xfrm>
      </p:grpSpPr>
      <p:sp>
        <p:nvSpPr>
          <p:cNvPr id="3046" name="Google Shape;3046;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7" name="Google Shape;3047;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ebd184b2e5_0_2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ebd184b2e5_0_2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302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4"/>
        <p:cNvGrpSpPr/>
        <p:nvPr/>
      </p:nvGrpSpPr>
      <p:grpSpPr>
        <a:xfrm>
          <a:off x="0" y="0"/>
          <a:ext cx="0" cy="0"/>
          <a:chOff x="0" y="0"/>
          <a:chExt cx="0" cy="0"/>
        </a:xfrm>
      </p:grpSpPr>
      <p:sp>
        <p:nvSpPr>
          <p:cNvPr id="3155" name="Google Shape;3155;ge67be192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6" name="Google Shape;3156;ge67be19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95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3"/>
        <p:cNvGrpSpPr/>
        <p:nvPr/>
      </p:nvGrpSpPr>
      <p:grpSpPr>
        <a:xfrm>
          <a:off x="0" y="0"/>
          <a:ext cx="0" cy="0"/>
          <a:chOff x="0" y="0"/>
          <a:chExt cx="0" cy="0"/>
        </a:xfrm>
      </p:grpSpPr>
      <p:sp>
        <p:nvSpPr>
          <p:cNvPr id="5554" name="Google Shape;5554;gd924d83865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5" name="Google Shape;5555;gd924d83865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a:ea typeface="Grand Hotel"/>
                <a:cs typeface="Grand Hotel"/>
                <a:sym typeface="Grand Hote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solidFill>
          <a:srgbClr val="FFECC6"/>
        </a:solidFill>
        <a:effectLst/>
      </p:bgPr>
    </p:bg>
    <p:spTree>
      <p:nvGrpSpPr>
        <p:cNvPr id="1" name="Shape 2064"/>
        <p:cNvGrpSpPr/>
        <p:nvPr/>
      </p:nvGrpSpPr>
      <p:grpSpPr>
        <a:xfrm>
          <a:off x="0" y="0"/>
          <a:ext cx="0" cy="0"/>
          <a:chOff x="0" y="0"/>
          <a:chExt cx="0" cy="0"/>
        </a:xfrm>
      </p:grpSpPr>
      <p:sp>
        <p:nvSpPr>
          <p:cNvPr id="2065" name="Google Shape;2065;p20"/>
          <p:cNvSpPr/>
          <p:nvPr/>
        </p:nvSpPr>
        <p:spPr>
          <a:xfrm>
            <a:off x="162175"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0"/>
          <p:cNvSpPr/>
          <p:nvPr/>
        </p:nvSpPr>
        <p:spPr>
          <a:xfrm>
            <a:off x="164530"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0"/>
          <p:cNvSpPr/>
          <p:nvPr/>
        </p:nvSpPr>
        <p:spPr>
          <a:xfrm>
            <a:off x="356097"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0"/>
          <p:cNvSpPr/>
          <p:nvPr/>
        </p:nvSpPr>
        <p:spPr>
          <a:xfrm>
            <a:off x="472176"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20"/>
          <p:cNvPicPr preferRelativeResize="0"/>
          <p:nvPr/>
        </p:nvPicPr>
        <p:blipFill>
          <a:blip r:embed="rId2">
            <a:alphaModFix/>
          </a:blip>
          <a:stretch>
            <a:fillRect/>
          </a:stretch>
        </p:blipFill>
        <p:spPr>
          <a:xfrm>
            <a:off x="468463" y="223775"/>
            <a:ext cx="8207124" cy="4442774"/>
          </a:xfrm>
          <a:prstGeom prst="rect">
            <a:avLst/>
          </a:prstGeom>
          <a:noFill/>
          <a:ln>
            <a:noFill/>
          </a:ln>
        </p:spPr>
      </p:pic>
      <p:sp>
        <p:nvSpPr>
          <p:cNvPr id="2070" name="Google Shape;2070;p20"/>
          <p:cNvSpPr/>
          <p:nvPr/>
        </p:nvSpPr>
        <p:spPr>
          <a:xfrm>
            <a:off x="1544415"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0"/>
          <p:cNvSpPr/>
          <p:nvPr/>
        </p:nvSpPr>
        <p:spPr>
          <a:xfrm>
            <a:off x="1544415"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0"/>
          <p:cNvSpPr/>
          <p:nvPr/>
        </p:nvSpPr>
        <p:spPr>
          <a:xfrm>
            <a:off x="1575801"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0"/>
          <p:cNvSpPr/>
          <p:nvPr/>
        </p:nvSpPr>
        <p:spPr>
          <a:xfrm>
            <a:off x="1585908"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0"/>
          <p:cNvSpPr/>
          <p:nvPr/>
        </p:nvSpPr>
        <p:spPr>
          <a:xfrm>
            <a:off x="1174102"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0"/>
          <p:cNvSpPr/>
          <p:nvPr/>
        </p:nvSpPr>
        <p:spPr>
          <a:xfrm>
            <a:off x="1174102"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0"/>
          <p:cNvSpPr/>
          <p:nvPr/>
        </p:nvSpPr>
        <p:spPr>
          <a:xfrm>
            <a:off x="1205063"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0"/>
          <p:cNvSpPr/>
          <p:nvPr/>
        </p:nvSpPr>
        <p:spPr>
          <a:xfrm>
            <a:off x="1216347"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0"/>
          <p:cNvSpPr/>
          <p:nvPr/>
        </p:nvSpPr>
        <p:spPr>
          <a:xfrm>
            <a:off x="2797992"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0"/>
          <p:cNvSpPr/>
          <p:nvPr/>
        </p:nvSpPr>
        <p:spPr>
          <a:xfrm>
            <a:off x="2805992"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0"/>
          <p:cNvSpPr/>
          <p:nvPr/>
        </p:nvSpPr>
        <p:spPr>
          <a:xfrm>
            <a:off x="2828952"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0"/>
          <p:cNvSpPr/>
          <p:nvPr/>
        </p:nvSpPr>
        <p:spPr>
          <a:xfrm>
            <a:off x="2840237"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0"/>
          <p:cNvSpPr/>
          <p:nvPr/>
        </p:nvSpPr>
        <p:spPr>
          <a:xfrm>
            <a:off x="2427646"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0"/>
          <p:cNvSpPr/>
          <p:nvPr/>
        </p:nvSpPr>
        <p:spPr>
          <a:xfrm>
            <a:off x="2435646"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0"/>
          <p:cNvSpPr/>
          <p:nvPr/>
        </p:nvSpPr>
        <p:spPr>
          <a:xfrm>
            <a:off x="245821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0"/>
          <p:cNvSpPr/>
          <p:nvPr/>
        </p:nvSpPr>
        <p:spPr>
          <a:xfrm>
            <a:off x="2470283"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0"/>
          <p:cNvSpPr/>
          <p:nvPr/>
        </p:nvSpPr>
        <p:spPr>
          <a:xfrm>
            <a:off x="4059536"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0"/>
          <p:cNvSpPr/>
          <p:nvPr/>
        </p:nvSpPr>
        <p:spPr>
          <a:xfrm>
            <a:off x="4059536"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0"/>
          <p:cNvSpPr/>
          <p:nvPr/>
        </p:nvSpPr>
        <p:spPr>
          <a:xfrm>
            <a:off x="40821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0"/>
          <p:cNvSpPr/>
          <p:nvPr/>
        </p:nvSpPr>
        <p:spPr>
          <a:xfrm>
            <a:off x="4093028"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0"/>
          <p:cNvSpPr/>
          <p:nvPr/>
        </p:nvSpPr>
        <p:spPr>
          <a:xfrm>
            <a:off x="3688797"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0"/>
          <p:cNvSpPr/>
          <p:nvPr/>
        </p:nvSpPr>
        <p:spPr>
          <a:xfrm>
            <a:off x="368879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0"/>
          <p:cNvSpPr/>
          <p:nvPr/>
        </p:nvSpPr>
        <p:spPr>
          <a:xfrm>
            <a:off x="3711791"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0"/>
          <p:cNvSpPr/>
          <p:nvPr/>
        </p:nvSpPr>
        <p:spPr>
          <a:xfrm>
            <a:off x="3723467"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0"/>
          <p:cNvSpPr/>
          <p:nvPr/>
        </p:nvSpPr>
        <p:spPr>
          <a:xfrm>
            <a:off x="5312687"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0"/>
          <p:cNvSpPr/>
          <p:nvPr/>
        </p:nvSpPr>
        <p:spPr>
          <a:xfrm>
            <a:off x="5312687"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0"/>
          <p:cNvSpPr/>
          <p:nvPr/>
        </p:nvSpPr>
        <p:spPr>
          <a:xfrm>
            <a:off x="5335680"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0"/>
          <p:cNvSpPr/>
          <p:nvPr/>
        </p:nvSpPr>
        <p:spPr>
          <a:xfrm>
            <a:off x="5346964"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0"/>
          <p:cNvSpPr/>
          <p:nvPr/>
        </p:nvSpPr>
        <p:spPr>
          <a:xfrm>
            <a:off x="4941949"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0"/>
          <p:cNvSpPr/>
          <p:nvPr/>
        </p:nvSpPr>
        <p:spPr>
          <a:xfrm>
            <a:off x="4942341"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0"/>
          <p:cNvSpPr/>
          <p:nvPr/>
        </p:nvSpPr>
        <p:spPr>
          <a:xfrm>
            <a:off x="4965334"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0"/>
          <p:cNvSpPr/>
          <p:nvPr/>
        </p:nvSpPr>
        <p:spPr>
          <a:xfrm>
            <a:off x="4977403"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0"/>
          <p:cNvSpPr/>
          <p:nvPr/>
        </p:nvSpPr>
        <p:spPr>
          <a:xfrm>
            <a:off x="6566231"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0"/>
          <p:cNvSpPr/>
          <p:nvPr/>
        </p:nvSpPr>
        <p:spPr>
          <a:xfrm>
            <a:off x="6566231"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0"/>
          <p:cNvSpPr/>
          <p:nvPr/>
        </p:nvSpPr>
        <p:spPr>
          <a:xfrm>
            <a:off x="6588831"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0"/>
          <p:cNvSpPr/>
          <p:nvPr/>
        </p:nvSpPr>
        <p:spPr>
          <a:xfrm>
            <a:off x="6600508"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0"/>
          <p:cNvSpPr/>
          <p:nvPr/>
        </p:nvSpPr>
        <p:spPr>
          <a:xfrm>
            <a:off x="6195525"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0"/>
          <p:cNvSpPr/>
          <p:nvPr/>
        </p:nvSpPr>
        <p:spPr>
          <a:xfrm>
            <a:off x="6195525"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0"/>
          <p:cNvSpPr/>
          <p:nvPr/>
        </p:nvSpPr>
        <p:spPr>
          <a:xfrm>
            <a:off x="6218486"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0"/>
          <p:cNvSpPr/>
          <p:nvPr/>
        </p:nvSpPr>
        <p:spPr>
          <a:xfrm>
            <a:off x="6230947"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0"/>
          <p:cNvSpPr/>
          <p:nvPr/>
        </p:nvSpPr>
        <p:spPr>
          <a:xfrm>
            <a:off x="7819415"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0"/>
          <p:cNvSpPr/>
          <p:nvPr/>
        </p:nvSpPr>
        <p:spPr>
          <a:xfrm>
            <a:off x="7819415"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0"/>
          <p:cNvSpPr/>
          <p:nvPr/>
        </p:nvSpPr>
        <p:spPr>
          <a:xfrm>
            <a:off x="7842375"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0"/>
          <p:cNvSpPr/>
          <p:nvPr/>
        </p:nvSpPr>
        <p:spPr>
          <a:xfrm>
            <a:off x="7854052"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0"/>
          <p:cNvSpPr/>
          <p:nvPr/>
        </p:nvSpPr>
        <p:spPr>
          <a:xfrm>
            <a:off x="7449069"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0"/>
          <p:cNvSpPr/>
          <p:nvPr/>
        </p:nvSpPr>
        <p:spPr>
          <a:xfrm>
            <a:off x="7448676"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0"/>
          <p:cNvSpPr/>
          <p:nvPr/>
        </p:nvSpPr>
        <p:spPr>
          <a:xfrm>
            <a:off x="747202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0"/>
          <p:cNvSpPr/>
          <p:nvPr/>
        </p:nvSpPr>
        <p:spPr>
          <a:xfrm>
            <a:off x="7484098"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0"/>
          <p:cNvSpPr txBox="1">
            <a:spLocks noGrp="1"/>
          </p:cNvSpPr>
          <p:nvPr>
            <p:ph type="subTitle" idx="1"/>
          </p:nvPr>
        </p:nvSpPr>
        <p:spPr>
          <a:xfrm>
            <a:off x="340665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19" name="Google Shape;2119;p20"/>
          <p:cNvSpPr txBox="1">
            <a:spLocks noGrp="1"/>
          </p:cNvSpPr>
          <p:nvPr>
            <p:ph type="subTitle" idx="2"/>
          </p:nvPr>
        </p:nvSpPr>
        <p:spPr>
          <a:xfrm>
            <a:off x="5858600" y="2718405"/>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0" name="Google Shape;2120;p20"/>
          <p:cNvSpPr txBox="1">
            <a:spLocks noGrp="1"/>
          </p:cNvSpPr>
          <p:nvPr>
            <p:ph type="subTitle" idx="3"/>
          </p:nvPr>
        </p:nvSpPr>
        <p:spPr>
          <a:xfrm>
            <a:off x="58586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400">
                <a:latin typeface="Grand Hotel"/>
                <a:ea typeface="Grand Hotel"/>
                <a:cs typeface="Grand Hotel"/>
                <a:sym typeface="Grand Hotel"/>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121" name="Google Shape;2121;p20"/>
          <p:cNvSpPr txBox="1">
            <a:spLocks noGrp="1"/>
          </p:cNvSpPr>
          <p:nvPr>
            <p:ph type="subTitle" idx="4"/>
          </p:nvPr>
        </p:nvSpPr>
        <p:spPr>
          <a:xfrm>
            <a:off x="954700" y="2718400"/>
            <a:ext cx="2330700" cy="7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122" name="Google Shape;2122;p20"/>
          <p:cNvSpPr txBox="1">
            <a:spLocks noGrp="1"/>
          </p:cNvSpPr>
          <p:nvPr>
            <p:ph type="subTitle" idx="5"/>
          </p:nvPr>
        </p:nvSpPr>
        <p:spPr>
          <a:xfrm>
            <a:off x="95470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400">
                <a:latin typeface="Grand Hotel"/>
                <a:ea typeface="Grand Hotel"/>
                <a:cs typeface="Grand Hotel"/>
                <a:sym typeface="Grand Hotel"/>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123" name="Google Shape;2123;p20"/>
          <p:cNvSpPr txBox="1">
            <a:spLocks noGrp="1"/>
          </p:cNvSpPr>
          <p:nvPr>
            <p:ph type="subTitle" idx="6"/>
          </p:nvPr>
        </p:nvSpPr>
        <p:spPr>
          <a:xfrm>
            <a:off x="3406650" y="2232425"/>
            <a:ext cx="233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400">
                <a:latin typeface="Grand Hotel"/>
                <a:ea typeface="Grand Hotel"/>
                <a:cs typeface="Grand Hotel"/>
                <a:sym typeface="Grand Hotel"/>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2124" name="Google Shape;2124;p20"/>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1_1_1">
    <p:bg>
      <p:bgPr>
        <a:solidFill>
          <a:srgbClr val="FFECC6"/>
        </a:solidFill>
        <a:effectLst/>
      </p:bgPr>
    </p:bg>
    <p:spTree>
      <p:nvGrpSpPr>
        <p:cNvPr id="1" name="Shape 2901"/>
        <p:cNvGrpSpPr/>
        <p:nvPr/>
      </p:nvGrpSpPr>
      <p:grpSpPr>
        <a:xfrm>
          <a:off x="0" y="0"/>
          <a:ext cx="0" cy="0"/>
          <a:chOff x="0" y="0"/>
          <a:chExt cx="0" cy="0"/>
        </a:xfrm>
      </p:grpSpPr>
      <p:grpSp>
        <p:nvGrpSpPr>
          <p:cNvPr id="2902" name="Google Shape;2902;p25"/>
          <p:cNvGrpSpPr/>
          <p:nvPr/>
        </p:nvGrpSpPr>
        <p:grpSpPr>
          <a:xfrm>
            <a:off x="162150" y="-169612"/>
            <a:ext cx="8819708" cy="5143516"/>
            <a:chOff x="162150" y="-169612"/>
            <a:chExt cx="8819708" cy="5143516"/>
          </a:xfrm>
        </p:grpSpPr>
        <p:sp>
          <p:nvSpPr>
            <p:cNvPr id="2903" name="Google Shape;2903;p2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7" name="Google Shape;2907;p2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908" name="Google Shape;2908;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6" name="Google Shape;2956;p2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5"/>
          <p:cNvSpPr/>
          <p:nvPr/>
        </p:nvSpPr>
        <p:spPr>
          <a:xfrm rot="3684608">
            <a:off x="7927520" y="6584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5"/>
          <p:cNvSpPr/>
          <p:nvPr/>
        </p:nvSpPr>
        <p:spPr>
          <a:xfrm rot="3684608">
            <a:off x="7929692" y="6540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5"/>
          <p:cNvSpPr/>
          <p:nvPr/>
        </p:nvSpPr>
        <p:spPr>
          <a:xfrm rot="3684608">
            <a:off x="7946241" y="6918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5"/>
          <p:cNvSpPr/>
          <p:nvPr/>
        </p:nvSpPr>
        <p:spPr>
          <a:xfrm rot="3684608">
            <a:off x="7998868" y="7798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5"/>
          <p:cNvSpPr/>
          <p:nvPr/>
        </p:nvSpPr>
        <p:spPr>
          <a:xfrm rot="3684608">
            <a:off x="7992549" y="7790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5"/>
          <p:cNvSpPr/>
          <p:nvPr/>
        </p:nvSpPr>
        <p:spPr>
          <a:xfrm rot="3684608">
            <a:off x="8012119" y="8204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5"/>
          <p:cNvSpPr/>
          <p:nvPr/>
        </p:nvSpPr>
        <p:spPr>
          <a:xfrm rot="3684608">
            <a:off x="8041765" y="5960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5"/>
          <p:cNvSpPr/>
          <p:nvPr/>
        </p:nvSpPr>
        <p:spPr>
          <a:xfrm rot="3684608">
            <a:off x="8067554" y="6529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5"/>
          <p:cNvSpPr/>
          <p:nvPr/>
        </p:nvSpPr>
        <p:spPr>
          <a:xfrm rot="3684608">
            <a:off x="8229593" y="10793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5"/>
          <p:cNvSpPr/>
          <p:nvPr/>
        </p:nvSpPr>
        <p:spPr>
          <a:xfrm rot="3684608">
            <a:off x="8216221" y="10908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5"/>
          <p:cNvSpPr/>
          <p:nvPr/>
        </p:nvSpPr>
        <p:spPr>
          <a:xfrm rot="3684608">
            <a:off x="8232263" y="11492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5"/>
          <p:cNvSpPr/>
          <p:nvPr/>
        </p:nvSpPr>
        <p:spPr>
          <a:xfrm rot="3684608">
            <a:off x="8245610" y="10898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5"/>
          <p:cNvSpPr/>
          <p:nvPr/>
        </p:nvSpPr>
        <p:spPr>
          <a:xfrm rot="3684608">
            <a:off x="8018197" y="10438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5"/>
          <p:cNvSpPr/>
          <p:nvPr/>
        </p:nvSpPr>
        <p:spPr>
          <a:xfrm rot="3684608">
            <a:off x="8090539" y="11954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5"/>
          <p:cNvSpPr/>
          <p:nvPr/>
        </p:nvSpPr>
        <p:spPr>
          <a:xfrm rot="3684608">
            <a:off x="8020328" y="11887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5"/>
          <p:cNvSpPr/>
          <p:nvPr/>
        </p:nvSpPr>
        <p:spPr>
          <a:xfrm rot="3684608">
            <a:off x="8075285" y="9446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5"/>
          <p:cNvSpPr/>
          <p:nvPr/>
        </p:nvSpPr>
        <p:spPr>
          <a:xfrm rot="3684608">
            <a:off x="8147647" y="10954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5"/>
          <p:cNvSpPr/>
          <p:nvPr/>
        </p:nvSpPr>
        <p:spPr>
          <a:xfrm rot="3684608">
            <a:off x="8136076" y="8499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5"/>
          <p:cNvSpPr/>
          <p:nvPr/>
        </p:nvSpPr>
        <p:spPr>
          <a:xfrm rot="3684608">
            <a:off x="8206716" y="9802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5"/>
          <p:cNvSpPr/>
          <p:nvPr/>
        </p:nvSpPr>
        <p:spPr>
          <a:xfrm rot="3684608">
            <a:off x="8187357" y="7549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5"/>
          <p:cNvSpPr/>
          <p:nvPr/>
        </p:nvSpPr>
        <p:spPr>
          <a:xfrm rot="3684608">
            <a:off x="8256930" y="8597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5"/>
          <p:cNvSpPr/>
          <p:nvPr/>
        </p:nvSpPr>
        <p:spPr>
          <a:xfrm rot="3684608">
            <a:off x="8118998" y="9126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5"/>
          <p:cNvSpPr/>
          <p:nvPr/>
        </p:nvSpPr>
        <p:spPr>
          <a:xfrm rot="3684608">
            <a:off x="7966279" y="9830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5"/>
          <p:cNvSpPr/>
          <p:nvPr/>
        </p:nvSpPr>
        <p:spPr>
          <a:xfrm rot="3684608">
            <a:off x="8147470" y="9057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5"/>
          <p:cNvSpPr/>
          <p:nvPr/>
        </p:nvSpPr>
        <p:spPr>
          <a:xfrm rot="3684608">
            <a:off x="8035564" y="11690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5"/>
          <p:cNvSpPr/>
          <p:nvPr/>
        </p:nvSpPr>
        <p:spPr>
          <a:xfrm rot="3684608">
            <a:off x="8052499" y="10455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5"/>
          <p:cNvSpPr/>
          <p:nvPr/>
        </p:nvSpPr>
        <p:spPr>
          <a:xfrm rot="3684608">
            <a:off x="8096475" y="11836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5"/>
          <p:cNvSpPr/>
          <p:nvPr/>
        </p:nvSpPr>
        <p:spPr>
          <a:xfrm rot="3684608">
            <a:off x="8106521" y="9461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5"/>
          <p:cNvSpPr/>
          <p:nvPr/>
        </p:nvSpPr>
        <p:spPr>
          <a:xfrm rot="3684608">
            <a:off x="8153631" y="10838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5"/>
          <p:cNvSpPr/>
          <p:nvPr/>
        </p:nvSpPr>
        <p:spPr>
          <a:xfrm rot="3684608">
            <a:off x="8163987" y="8447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5"/>
          <p:cNvSpPr/>
          <p:nvPr/>
        </p:nvSpPr>
        <p:spPr>
          <a:xfrm rot="3684608">
            <a:off x="8210700" y="9713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5"/>
          <p:cNvSpPr/>
          <p:nvPr/>
        </p:nvSpPr>
        <p:spPr>
          <a:xfrm rot="3684608">
            <a:off x="8207884" y="7432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5"/>
          <p:cNvSpPr/>
          <p:nvPr/>
        </p:nvSpPr>
        <p:spPr>
          <a:xfrm rot="3684608">
            <a:off x="8258597" y="8530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5"/>
          <p:cNvSpPr/>
          <p:nvPr/>
        </p:nvSpPr>
        <p:spPr>
          <a:xfrm rot="3684608">
            <a:off x="8041949" y="7614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5"/>
          <p:cNvSpPr/>
          <p:nvPr/>
        </p:nvSpPr>
        <p:spPr>
          <a:xfrm>
            <a:off x="7030019" y="6955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5"/>
          <p:cNvSpPr/>
          <p:nvPr/>
        </p:nvSpPr>
        <p:spPr>
          <a:xfrm>
            <a:off x="7042791" y="6786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5"/>
          <p:cNvSpPr/>
          <p:nvPr/>
        </p:nvSpPr>
        <p:spPr>
          <a:xfrm>
            <a:off x="7041755" y="7211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5"/>
          <p:cNvSpPr/>
          <p:nvPr/>
        </p:nvSpPr>
        <p:spPr>
          <a:xfrm>
            <a:off x="7028224" y="6956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5"/>
          <p:cNvSpPr/>
          <p:nvPr/>
        </p:nvSpPr>
        <p:spPr>
          <a:xfrm>
            <a:off x="7322100" y="6164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5"/>
          <p:cNvSpPr/>
          <p:nvPr/>
        </p:nvSpPr>
        <p:spPr>
          <a:xfrm>
            <a:off x="7325138" y="6422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5"/>
          <p:cNvSpPr/>
          <p:nvPr/>
        </p:nvSpPr>
        <p:spPr>
          <a:xfrm>
            <a:off x="7319615" y="6155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5"/>
          <p:cNvSpPr/>
          <p:nvPr/>
        </p:nvSpPr>
        <p:spPr>
          <a:xfrm>
            <a:off x="7342465" y="6686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5"/>
          <p:cNvSpPr/>
          <p:nvPr/>
        </p:nvSpPr>
        <p:spPr>
          <a:xfrm>
            <a:off x="7394240" y="7067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5"/>
          <p:cNvSpPr/>
          <p:nvPr/>
        </p:nvSpPr>
        <p:spPr>
          <a:xfrm>
            <a:off x="7661538" y="10013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5"/>
          <p:cNvSpPr/>
          <p:nvPr/>
        </p:nvSpPr>
        <p:spPr>
          <a:xfrm>
            <a:off x="7515532" y="9948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5"/>
          <p:cNvSpPr/>
          <p:nvPr/>
        </p:nvSpPr>
        <p:spPr>
          <a:xfrm>
            <a:off x="7326380" y="8225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5"/>
          <p:cNvSpPr/>
          <p:nvPr/>
        </p:nvSpPr>
        <p:spPr>
          <a:xfrm>
            <a:off x="7414467" y="9408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5"/>
          <p:cNvSpPr/>
          <p:nvPr/>
        </p:nvSpPr>
        <p:spPr>
          <a:xfrm>
            <a:off x="7432347" y="9621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5"/>
          <p:cNvSpPr/>
          <p:nvPr/>
        </p:nvSpPr>
        <p:spPr>
          <a:xfrm>
            <a:off x="7351025" y="8363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5"/>
          <p:cNvSpPr/>
          <p:nvPr/>
        </p:nvSpPr>
        <p:spPr>
          <a:xfrm>
            <a:off x="7538935" y="10151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5"/>
          <p:cNvSpPr/>
          <p:nvPr/>
        </p:nvSpPr>
        <p:spPr>
          <a:xfrm>
            <a:off x="7707791" y="10257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5"/>
          <p:cNvSpPr/>
          <p:nvPr/>
        </p:nvSpPr>
        <p:spPr>
          <a:xfrm>
            <a:off x="7666509" y="10001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5"/>
          <p:cNvSpPr/>
          <p:nvPr/>
        </p:nvSpPr>
        <p:spPr>
          <a:xfrm>
            <a:off x="7519882" y="9941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5"/>
          <p:cNvSpPr/>
          <p:nvPr/>
        </p:nvSpPr>
        <p:spPr>
          <a:xfrm>
            <a:off x="7326380" y="8206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5"/>
          <p:cNvSpPr/>
          <p:nvPr/>
        </p:nvSpPr>
        <p:spPr>
          <a:xfrm>
            <a:off x="7417574" y="9395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5"/>
          <p:cNvSpPr/>
          <p:nvPr/>
        </p:nvSpPr>
        <p:spPr>
          <a:xfrm>
            <a:off x="7726844" y="10875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5"/>
          <p:cNvSpPr/>
          <p:nvPr/>
        </p:nvSpPr>
        <p:spPr>
          <a:xfrm>
            <a:off x="7534033" y="10803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5"/>
          <p:cNvSpPr/>
          <p:nvPr/>
        </p:nvSpPr>
        <p:spPr>
          <a:xfrm>
            <a:off x="7315335" y="8659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5"/>
          <p:cNvSpPr/>
          <p:nvPr/>
        </p:nvSpPr>
        <p:spPr>
          <a:xfrm>
            <a:off x="7421302" y="10136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5"/>
          <p:cNvSpPr/>
          <p:nvPr/>
        </p:nvSpPr>
        <p:spPr>
          <a:xfrm rot="-10221533">
            <a:off x="767037" y="8632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5"/>
          <p:cNvSpPr/>
          <p:nvPr/>
        </p:nvSpPr>
        <p:spPr>
          <a:xfrm rot="-10221533">
            <a:off x="791672" y="7181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5"/>
          <p:cNvSpPr/>
          <p:nvPr/>
        </p:nvSpPr>
        <p:spPr>
          <a:xfrm rot="-10221533">
            <a:off x="810757" y="9845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5"/>
          <p:cNvSpPr/>
          <p:nvPr/>
        </p:nvSpPr>
        <p:spPr>
          <a:xfrm rot="-10221533">
            <a:off x="775509" y="8638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5"/>
          <p:cNvSpPr/>
          <p:nvPr/>
        </p:nvSpPr>
        <p:spPr>
          <a:xfrm rot="-10221533">
            <a:off x="919965" y="6844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5"/>
          <p:cNvSpPr/>
          <p:nvPr/>
        </p:nvSpPr>
        <p:spPr>
          <a:xfrm rot="-10221533">
            <a:off x="781230" y="6807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5"/>
          <p:cNvSpPr/>
          <p:nvPr/>
        </p:nvSpPr>
        <p:spPr>
          <a:xfrm rot="-10221533">
            <a:off x="1122719" y="7473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5"/>
          <p:cNvSpPr/>
          <p:nvPr/>
        </p:nvSpPr>
        <p:spPr>
          <a:xfrm rot="-10221533">
            <a:off x="919992" y="6826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5"/>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5"/>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5"/>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5"/>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76824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ECC6"/>
        </a:solidFill>
        <a:effectLst/>
      </p:bgPr>
    </p:bg>
    <p:spTree>
      <p:nvGrpSpPr>
        <p:cNvPr id="1" name="Shape 424"/>
        <p:cNvGrpSpPr/>
        <p:nvPr/>
      </p:nvGrpSpPr>
      <p:grpSpPr>
        <a:xfrm>
          <a:off x="0" y="0"/>
          <a:ext cx="0" cy="0"/>
          <a:chOff x="0" y="0"/>
          <a:chExt cx="0" cy="0"/>
        </a:xfrm>
      </p:grpSpPr>
      <p:grpSp>
        <p:nvGrpSpPr>
          <p:cNvPr id="425" name="Google Shape;425;p5"/>
          <p:cNvGrpSpPr/>
          <p:nvPr/>
        </p:nvGrpSpPr>
        <p:grpSpPr>
          <a:xfrm>
            <a:off x="162150" y="-169612"/>
            <a:ext cx="8819708" cy="5143516"/>
            <a:chOff x="162150" y="-169612"/>
            <a:chExt cx="8819708" cy="5143516"/>
          </a:xfrm>
        </p:grpSpPr>
        <p:sp>
          <p:nvSpPr>
            <p:cNvPr id="426" name="Google Shape;426;p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 name="Google Shape;430;p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431" name="Google Shape;431;p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0" name="Google Shape;480;p5"/>
          <p:cNvSpPr txBox="1">
            <a:spLocks noGrp="1"/>
          </p:cNvSpPr>
          <p:nvPr>
            <p:ph type="body" idx="1"/>
          </p:nvPr>
        </p:nvSpPr>
        <p:spPr>
          <a:xfrm>
            <a:off x="587525" y="952650"/>
            <a:ext cx="4442400" cy="37338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81" name="Google Shape;481;p5"/>
          <p:cNvSpPr txBox="1">
            <a:spLocks noGrp="1"/>
          </p:cNvSpPr>
          <p:nvPr>
            <p:ph type="body" idx="2"/>
          </p:nvPr>
        </p:nvSpPr>
        <p:spPr>
          <a:xfrm>
            <a:off x="4877525" y="1659475"/>
            <a:ext cx="3466500" cy="2921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Char char="●"/>
              <a:defRPr>
                <a:solidFill>
                  <a:schemeClr val="dk1"/>
                </a:solidFill>
              </a:defRPr>
            </a:lvl1pPr>
            <a:lvl2pPr marL="914400" lvl="1" indent="-330200" rtl="0">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rtl="0">
              <a:spcBef>
                <a:spcPts val="0"/>
              </a:spcBef>
              <a:spcAft>
                <a:spcPts val="0"/>
              </a:spcAft>
              <a:buClr>
                <a:schemeClr val="dk1"/>
              </a:buClr>
              <a:buSzPts val="1600"/>
              <a:buFont typeface="Montserrat"/>
              <a:buChar char="■"/>
              <a:defRPr>
                <a:solidFill>
                  <a:schemeClr val="dk1"/>
                </a:solidFill>
              </a:defRPr>
            </a:lvl3pPr>
            <a:lvl4pPr marL="1828800" lvl="3" indent="-330200" rtl="0">
              <a:spcBef>
                <a:spcPts val="0"/>
              </a:spcBef>
              <a:spcAft>
                <a:spcPts val="0"/>
              </a:spcAft>
              <a:buClr>
                <a:schemeClr val="dk1"/>
              </a:buClr>
              <a:buSzPts val="1600"/>
              <a:buFont typeface="Montserrat"/>
              <a:buChar char="●"/>
              <a:defRPr>
                <a:solidFill>
                  <a:schemeClr val="dk1"/>
                </a:solidFill>
              </a:defRPr>
            </a:lvl4pPr>
            <a:lvl5pPr marL="2286000" lvl="4" indent="-330200" rtl="0">
              <a:spcBef>
                <a:spcPts val="0"/>
              </a:spcBef>
              <a:spcAft>
                <a:spcPts val="0"/>
              </a:spcAft>
              <a:buClr>
                <a:schemeClr val="dk1"/>
              </a:buClr>
              <a:buSzPts val="1600"/>
              <a:buFont typeface="Montserrat"/>
              <a:buChar char="○"/>
              <a:defRPr>
                <a:solidFill>
                  <a:schemeClr val="dk1"/>
                </a:solidFill>
              </a:defRPr>
            </a:lvl5pPr>
            <a:lvl6pPr marL="2743200" lvl="5" indent="-330200" rtl="0">
              <a:spcBef>
                <a:spcPts val="0"/>
              </a:spcBef>
              <a:spcAft>
                <a:spcPts val="0"/>
              </a:spcAft>
              <a:buClr>
                <a:schemeClr val="dk1"/>
              </a:buClr>
              <a:buSzPts val="1600"/>
              <a:buFont typeface="Montserrat"/>
              <a:buChar char="■"/>
              <a:defRPr>
                <a:solidFill>
                  <a:schemeClr val="dk1"/>
                </a:solidFill>
              </a:defRPr>
            </a:lvl6pPr>
            <a:lvl7pPr marL="3200400" lvl="6" indent="-330200" rtl="0">
              <a:spcBef>
                <a:spcPts val="0"/>
              </a:spcBef>
              <a:spcAft>
                <a:spcPts val="0"/>
              </a:spcAft>
              <a:buClr>
                <a:schemeClr val="dk1"/>
              </a:buClr>
              <a:buSzPts val="1600"/>
              <a:buFont typeface="Montserrat"/>
              <a:buChar char="●"/>
              <a:defRPr>
                <a:solidFill>
                  <a:schemeClr val="dk1"/>
                </a:solidFill>
              </a:defRPr>
            </a:lvl7pPr>
            <a:lvl8pPr marL="3657600" lvl="7" indent="-330200" rtl="0">
              <a:spcBef>
                <a:spcPts val="0"/>
              </a:spcBef>
              <a:spcAft>
                <a:spcPts val="0"/>
              </a:spcAft>
              <a:buClr>
                <a:schemeClr val="dk1"/>
              </a:buClr>
              <a:buSzPts val="1600"/>
              <a:buFont typeface="Montserrat"/>
              <a:buChar char="○"/>
              <a:defRPr>
                <a:solidFill>
                  <a:schemeClr val="dk1"/>
                </a:solidFill>
              </a:defRPr>
            </a:lvl8pPr>
            <a:lvl9pPr marL="4114800" lvl="8" indent="-330200" rtl="0">
              <a:spcBef>
                <a:spcPts val="0"/>
              </a:spcBef>
              <a:spcAft>
                <a:spcPts val="0"/>
              </a:spcAft>
              <a:buClr>
                <a:schemeClr val="dk1"/>
              </a:buClr>
              <a:buSzPts val="1600"/>
              <a:buFont typeface="Montserrat"/>
              <a:buChar char="■"/>
              <a:defRPr>
                <a:solidFill>
                  <a:schemeClr val="dk1"/>
                </a:solidFill>
              </a:defRPr>
            </a:lvl9pPr>
          </a:lstStyle>
          <a:p>
            <a:endParaRPr/>
          </a:p>
        </p:txBody>
      </p:sp>
      <p:sp>
        <p:nvSpPr>
          <p:cNvPr id="482" name="Google Shape;482;p5"/>
          <p:cNvSpPr/>
          <p:nvPr/>
        </p:nvSpPr>
        <p:spPr>
          <a:xfrm rot="5189938" flipH="1">
            <a:off x="991479" y="4151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rot="5189938" flipH="1">
            <a:off x="1000319" y="4036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rot="5189938" flipH="1">
            <a:off x="1006157" y="4495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rot="5189938" flipH="1">
            <a:off x="1007077" y="4188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rot="5189938" flipH="1">
            <a:off x="892695" y="6553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rot="5189938" flipH="1">
            <a:off x="755655" y="8035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rot="5189938" flipH="1">
            <a:off x="901939" y="7724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rot="5189938" flipH="1">
            <a:off x="813385" y="5813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rot="5189938" flipH="1">
            <a:off x="676853" y="7288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rot="5189938" flipH="1">
            <a:off x="732824" y="5069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rot="5189938" flipH="1">
            <a:off x="585872" y="6370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rot="5189938" flipH="1">
            <a:off x="657204" y="4263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rot="5189938" flipH="1">
            <a:off x="506227" y="5389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rot="5189938" flipH="1">
            <a:off x="915423" y="7524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rot="5189938" flipH="1">
            <a:off x="916214" y="6390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rot="5189938" flipH="1">
            <a:off x="758708" y="7989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rot="5189938" flipH="1">
            <a:off x="837911" y="5659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rot="5189938" flipH="1">
            <a:off x="679319" y="7243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rot="5189938" flipH="1">
            <a:off x="755664" y="4896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rot="5189938" flipH="1">
            <a:off x="587026" y="6345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rot="5189938" flipH="1">
            <a:off x="680235" y="4082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rot="5189938" flipH="1">
            <a:off x="505618" y="5367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rot="5189938" flipH="1">
            <a:off x="556235" y="4405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rot="5189938" flipH="1">
            <a:off x="795964" y="5292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rot="5189938" flipH="1">
            <a:off x="775724" y="6059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rot="5189938" flipH="1">
            <a:off x="803347" y="5242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rot="-3603133">
            <a:off x="8301794" y="4074387"/>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rot="1365070">
            <a:off x="7947723" y="4283190"/>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rot="1365070">
            <a:off x="7957050" y="4366809"/>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rot="1365070">
            <a:off x="7966875" y="4283589"/>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rot="1365070">
            <a:off x="8044760" y="4336753"/>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rot="-3603133">
            <a:off x="8300032" y="4075145"/>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rot="-3603133">
            <a:off x="8324701" y="4091162"/>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rot="-3603133">
            <a:off x="8390205" y="4021451"/>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rot="-3603133">
            <a:off x="8319367" y="4061613"/>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rot="-9882522">
            <a:off x="8078638" y="4053058"/>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rot="-9882522">
            <a:off x="8080067" y="4047038"/>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rot="-9882522">
            <a:off x="8091654" y="4051650"/>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rot="-9882522">
            <a:off x="8116331" y="4092980"/>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ECC6"/>
        </a:solidFill>
        <a:effectLst/>
      </p:bgPr>
    </p:bg>
    <p:spTree>
      <p:nvGrpSpPr>
        <p:cNvPr id="1" name="Shape 521"/>
        <p:cNvGrpSpPr/>
        <p:nvPr/>
      </p:nvGrpSpPr>
      <p:grpSpPr>
        <a:xfrm>
          <a:off x="0" y="0"/>
          <a:ext cx="0" cy="0"/>
          <a:chOff x="0" y="0"/>
          <a:chExt cx="0" cy="0"/>
        </a:xfrm>
      </p:grpSpPr>
      <p:grpSp>
        <p:nvGrpSpPr>
          <p:cNvPr id="522" name="Google Shape;522;p6"/>
          <p:cNvGrpSpPr/>
          <p:nvPr/>
        </p:nvGrpSpPr>
        <p:grpSpPr>
          <a:xfrm>
            <a:off x="162150" y="-169612"/>
            <a:ext cx="8819708" cy="5143516"/>
            <a:chOff x="162150" y="-169612"/>
            <a:chExt cx="8819708" cy="5143516"/>
          </a:xfrm>
        </p:grpSpPr>
        <p:sp>
          <p:nvSpPr>
            <p:cNvPr id="523" name="Google Shape;523;p6"/>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p6"/>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528" name="Google Shape;528;p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77" name="Google Shape;577;p6"/>
          <p:cNvGrpSpPr/>
          <p:nvPr/>
        </p:nvGrpSpPr>
        <p:grpSpPr>
          <a:xfrm>
            <a:off x="647774" y="535136"/>
            <a:ext cx="7922406" cy="4131291"/>
            <a:chOff x="647774" y="535136"/>
            <a:chExt cx="7922406" cy="4131291"/>
          </a:xfrm>
        </p:grpSpPr>
        <p:sp>
          <p:nvSpPr>
            <p:cNvPr id="578" name="Google Shape;578;p6"/>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ECC6"/>
        </a:solidFill>
        <a:effectLst/>
      </p:bgPr>
    </p:bg>
    <p:spTree>
      <p:nvGrpSpPr>
        <p:cNvPr id="1" name="Shape 927"/>
        <p:cNvGrpSpPr/>
        <p:nvPr/>
      </p:nvGrpSpPr>
      <p:grpSpPr>
        <a:xfrm>
          <a:off x="0" y="0"/>
          <a:ext cx="0" cy="0"/>
          <a:chOff x="0" y="0"/>
          <a:chExt cx="0" cy="0"/>
        </a:xfrm>
      </p:grpSpPr>
      <p:grpSp>
        <p:nvGrpSpPr>
          <p:cNvPr id="928" name="Google Shape;928;p10"/>
          <p:cNvGrpSpPr/>
          <p:nvPr/>
        </p:nvGrpSpPr>
        <p:grpSpPr>
          <a:xfrm>
            <a:off x="162150" y="-169612"/>
            <a:ext cx="8819708" cy="5143516"/>
            <a:chOff x="162150" y="-169612"/>
            <a:chExt cx="8819708" cy="5143516"/>
          </a:xfrm>
        </p:grpSpPr>
        <p:sp>
          <p:nvSpPr>
            <p:cNvPr id="929" name="Google Shape;929;p10"/>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Google Shape;933;p10"/>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934" name="Google Shape;934;p10"/>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0"/>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0"/>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0"/>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0"/>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10"/>
          <p:cNvSpPr txBox="1">
            <a:spLocks noGrp="1"/>
          </p:cNvSpPr>
          <p:nvPr>
            <p:ph type="title"/>
          </p:nvPr>
        </p:nvSpPr>
        <p:spPr>
          <a:xfrm>
            <a:off x="1534625" y="679925"/>
            <a:ext cx="3180300" cy="134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ECC6"/>
        </a:solidFill>
        <a:effectLst/>
      </p:bgPr>
    </p:bg>
    <p:spTree>
      <p:nvGrpSpPr>
        <p:cNvPr id="1" name="Shape 983"/>
        <p:cNvGrpSpPr/>
        <p:nvPr/>
      </p:nvGrpSpPr>
      <p:grpSpPr>
        <a:xfrm>
          <a:off x="0" y="0"/>
          <a:ext cx="0" cy="0"/>
          <a:chOff x="0" y="0"/>
          <a:chExt cx="0" cy="0"/>
        </a:xfrm>
      </p:grpSpPr>
      <p:grpSp>
        <p:nvGrpSpPr>
          <p:cNvPr id="984" name="Google Shape;984;p11"/>
          <p:cNvGrpSpPr/>
          <p:nvPr/>
        </p:nvGrpSpPr>
        <p:grpSpPr>
          <a:xfrm>
            <a:off x="162150" y="-169612"/>
            <a:ext cx="8819708" cy="5143516"/>
            <a:chOff x="162150" y="-169612"/>
            <a:chExt cx="8819708" cy="5143516"/>
          </a:xfrm>
        </p:grpSpPr>
        <p:sp>
          <p:nvSpPr>
            <p:cNvPr id="985" name="Google Shape;985;p11"/>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1"/>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1"/>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1"/>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9" name="Google Shape;989;p11"/>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990" name="Google Shape;990;p11"/>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1"/>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1"/>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1"/>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1"/>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1"/>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1"/>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1"/>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1"/>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1"/>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1"/>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1"/>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1"/>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1"/>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1"/>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1"/>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1"/>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1"/>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1"/>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1"/>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1"/>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1"/>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1"/>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1"/>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1"/>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1"/>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1"/>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1"/>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1"/>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1"/>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1"/>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1"/>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1"/>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1"/>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1"/>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1"/>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1"/>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1"/>
          <p:cNvSpPr txBox="1">
            <a:spLocks noGrp="1"/>
          </p:cNvSpPr>
          <p:nvPr>
            <p:ph type="title" hasCustomPrompt="1"/>
          </p:nvPr>
        </p:nvSpPr>
        <p:spPr>
          <a:xfrm>
            <a:off x="1144350" y="1656225"/>
            <a:ext cx="6855300" cy="1290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2000"/>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039" name="Google Shape;1039;p11"/>
          <p:cNvSpPr txBox="1">
            <a:spLocks noGrp="1"/>
          </p:cNvSpPr>
          <p:nvPr>
            <p:ph type="body" idx="1"/>
          </p:nvPr>
        </p:nvSpPr>
        <p:spPr>
          <a:xfrm>
            <a:off x="1756650" y="3211788"/>
            <a:ext cx="5630700" cy="379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4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bg>
      <p:bgPr>
        <a:solidFill>
          <a:srgbClr val="FFECC6"/>
        </a:solidFill>
        <a:effectLst/>
      </p:bgPr>
    </p:bg>
    <p:spTree>
      <p:nvGrpSpPr>
        <p:cNvPr id="1" name="Shape 1188"/>
        <p:cNvGrpSpPr/>
        <p:nvPr/>
      </p:nvGrpSpPr>
      <p:grpSpPr>
        <a:xfrm>
          <a:off x="0" y="0"/>
          <a:ext cx="0" cy="0"/>
          <a:chOff x="0" y="0"/>
          <a:chExt cx="0" cy="0"/>
        </a:xfrm>
      </p:grpSpPr>
      <p:grpSp>
        <p:nvGrpSpPr>
          <p:cNvPr id="1189" name="Google Shape;1189;p14"/>
          <p:cNvGrpSpPr/>
          <p:nvPr/>
        </p:nvGrpSpPr>
        <p:grpSpPr>
          <a:xfrm>
            <a:off x="162150" y="-169612"/>
            <a:ext cx="8819708" cy="5143516"/>
            <a:chOff x="162150" y="-169612"/>
            <a:chExt cx="8819708" cy="5143516"/>
          </a:xfrm>
        </p:grpSpPr>
        <p:sp>
          <p:nvSpPr>
            <p:cNvPr id="1190" name="Google Shape;1190;p1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4" name="Google Shape;1194;p1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195" name="Google Shape;1195;p1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14"/>
          <p:cNvSpPr txBox="1">
            <a:spLocks noGrp="1"/>
          </p:cNvSpPr>
          <p:nvPr>
            <p:ph type="title"/>
          </p:nvPr>
        </p:nvSpPr>
        <p:spPr>
          <a:xfrm>
            <a:off x="2497800" y="3168975"/>
            <a:ext cx="4148400" cy="558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44" name="Google Shape;1244;p14"/>
          <p:cNvSpPr txBox="1">
            <a:spLocks noGrp="1"/>
          </p:cNvSpPr>
          <p:nvPr>
            <p:ph type="subTitle" idx="1"/>
          </p:nvPr>
        </p:nvSpPr>
        <p:spPr>
          <a:xfrm>
            <a:off x="1666050" y="1854013"/>
            <a:ext cx="5811900" cy="121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2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5" name="Google Shape;1245;p1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 id="2147483660" r:id="rId9"/>
    <p:sldLayoutId id="2147483661" r:id="rId10"/>
    <p:sldLayoutId id="2147483666" r:id="rId11"/>
    <p:sldLayoutId id="2147483669" r:id="rId12"/>
    <p:sldLayoutId id="2147483670" r:id="rId13"/>
    <p:sldLayoutId id="2147483671"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slide" Target="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slide" Target="slide1.xml"/><Relationship Id="rId5" Type="http://schemas.openxmlformats.org/officeDocument/2006/relationships/slide" Target="slide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48"/>
        <p:cNvGrpSpPr/>
        <p:nvPr/>
      </p:nvGrpSpPr>
      <p:grpSpPr>
        <a:xfrm>
          <a:off x="0" y="0"/>
          <a:ext cx="0" cy="0"/>
          <a:chOff x="0" y="0"/>
          <a:chExt cx="0" cy="0"/>
        </a:xfrm>
      </p:grpSpPr>
      <p:sp>
        <p:nvSpPr>
          <p:cNvPr id="3051" name="Google Shape;3051;p29"/>
          <p:cNvSpPr/>
          <p:nvPr/>
        </p:nvSpPr>
        <p:spPr>
          <a:xfrm rot="517218">
            <a:off x="660879" y="570950"/>
            <a:ext cx="794686" cy="68674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2" name="Google Shape;3052;p29"/>
          <p:cNvPicPr preferRelativeResize="0"/>
          <p:nvPr/>
        </p:nvPicPr>
        <p:blipFill>
          <a:blip r:embed="rId3">
            <a:alphaModFix/>
          </a:blip>
          <a:stretch>
            <a:fillRect/>
          </a:stretch>
        </p:blipFill>
        <p:spPr>
          <a:xfrm flipH="1">
            <a:off x="516839" y="519273"/>
            <a:ext cx="2282335" cy="2426728"/>
          </a:xfrm>
          <a:prstGeom prst="rect">
            <a:avLst/>
          </a:prstGeom>
          <a:noFill/>
          <a:ln>
            <a:noFill/>
          </a:ln>
        </p:spPr>
      </p:pic>
      <p:pic>
        <p:nvPicPr>
          <p:cNvPr id="3053" name="Google Shape;3053;p29"/>
          <p:cNvPicPr preferRelativeResize="0"/>
          <p:nvPr/>
        </p:nvPicPr>
        <p:blipFill rotWithShape="1">
          <a:blip r:embed="rId4">
            <a:alphaModFix/>
          </a:blip>
          <a:srcRect/>
          <a:stretch/>
        </p:blipFill>
        <p:spPr>
          <a:xfrm>
            <a:off x="6566053" y="2322772"/>
            <a:ext cx="2038384" cy="2238211"/>
          </a:xfrm>
          <a:prstGeom prst="rect">
            <a:avLst/>
          </a:prstGeom>
          <a:noFill/>
          <a:ln>
            <a:noFill/>
          </a:ln>
        </p:spPr>
      </p:pic>
      <p:sp>
        <p:nvSpPr>
          <p:cNvPr id="3054" name="Google Shape;3054;p29"/>
          <p:cNvSpPr/>
          <p:nvPr/>
        </p:nvSpPr>
        <p:spPr>
          <a:xfrm rot="2822828">
            <a:off x="738572" y="645754"/>
            <a:ext cx="794725" cy="68672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p:cNvSpPr/>
          <p:nvPr/>
        </p:nvSpPr>
        <p:spPr>
          <a:xfrm>
            <a:off x="1502543" y="1245554"/>
            <a:ext cx="7165169" cy="1077218"/>
          </a:xfrm>
          <a:prstGeom prst="rect">
            <a:avLst/>
          </a:prstGeom>
        </p:spPr>
        <p:txBody>
          <a:bodyPr wrap="square">
            <a:spAutoFit/>
          </a:bodyPr>
          <a:lstStyle/>
          <a:p>
            <a:pPr algn="ctr"/>
            <a:r>
              <a:rPr lang="en-US" sz="3200" b="1">
                <a:solidFill>
                  <a:srgbClr val="0070C0"/>
                </a:solidFill>
                <a:latin typeface="Times New Roman" panose="02020603050405020304" pitchFamily="18" charset="0"/>
                <a:cs typeface="Times New Roman" panose="02020603050405020304" pitchFamily="18" charset="0"/>
              </a:rPr>
              <a:t>CHÀO </a:t>
            </a:r>
            <a:r>
              <a:rPr lang="en-US" sz="3200" b="1" smtClean="0">
                <a:solidFill>
                  <a:srgbClr val="0070C0"/>
                </a:solidFill>
                <a:latin typeface="Times New Roman" panose="02020603050405020304" pitchFamily="18" charset="0"/>
                <a:cs typeface="Times New Roman" panose="02020603050405020304" pitchFamily="18" charset="0"/>
              </a:rPr>
              <a:t>MỪNG CÁC CON </a:t>
            </a:r>
            <a:r>
              <a:rPr lang="en-US" sz="3200" b="1">
                <a:solidFill>
                  <a:srgbClr val="0070C0"/>
                </a:solidFill>
                <a:latin typeface="Times New Roman" panose="02020603050405020304" pitchFamily="18" charset="0"/>
                <a:cs typeface="Times New Roman" panose="02020603050405020304" pitchFamily="18" charset="0"/>
              </a:rPr>
              <a:t/>
            </a:r>
            <a:br>
              <a:rPr lang="en-US" sz="3200" b="1">
                <a:solidFill>
                  <a:srgbClr val="0070C0"/>
                </a:solidFill>
                <a:latin typeface="Times New Roman" panose="02020603050405020304" pitchFamily="18" charset="0"/>
                <a:cs typeface="Times New Roman" panose="02020603050405020304" pitchFamily="18" charset="0"/>
              </a:rPr>
            </a:br>
            <a:r>
              <a:rPr lang="en-US" sz="3200" b="1">
                <a:solidFill>
                  <a:srgbClr val="0070C0"/>
                </a:solidFill>
                <a:latin typeface="Times New Roman" panose="02020603050405020304" pitchFamily="18" charset="0"/>
                <a:cs typeface="Times New Roman" panose="02020603050405020304" pitchFamily="18" charset="0"/>
              </a:rPr>
              <a:t>ĐẾN VỚI TIẾT TIẾNG VIỆT!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192482" y="187036"/>
            <a:ext cx="4686300" cy="2691246"/>
          </a:xfrm>
          <a:prstGeom prst="cloud">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0000"/>
                </a:solidFill>
                <a:latin typeface="Times New Roman" panose="02020603050405020304" pitchFamily="18" charset="0"/>
                <a:cs typeface="Times New Roman" panose="02020603050405020304" pitchFamily="18" charset="0"/>
              </a:rPr>
              <a:t>Chia sẻ</a:t>
            </a: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032" y="2140985"/>
            <a:ext cx="4755695" cy="3002515"/>
          </a:xfrm>
          <a:prstGeom prst="rect">
            <a:avLst/>
          </a:prstGeom>
        </p:spPr>
      </p:pic>
    </p:spTree>
    <p:extLst>
      <p:ext uri="{BB962C8B-B14F-4D97-AF65-F5344CB8AC3E}">
        <p14:creationId xmlns:p14="http://schemas.microsoft.com/office/powerpoint/2010/main" val="2167033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14731" y="455276"/>
            <a:ext cx="8529269" cy="1200329"/>
          </a:xfrm>
          <a:prstGeom prst="rect">
            <a:avLst/>
          </a:prstGeom>
          <a:noFill/>
          <a:extLst>
            <a:ext uri="{909E8E84-426E-40DD-AFC4-6F175D3DCCD1}">
              <a14:hiddenFill xmlns:a14="http://schemas.microsoft.com/office/drawing/2010/main">
                <a:solidFill>
                  <a:srgbClr val="F7C117"/>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Tx/>
              <a:defRPr/>
            </a:pPr>
            <a:r>
              <a:rPr lang="en-US" altLang="zh-CN" sz="2400" b="1" smtClean="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rPr>
              <a:t>2.</a:t>
            </a:r>
            <a:r>
              <a:rPr lang="vi-VN" sz="2400">
                <a:solidFill>
                  <a:prstClr val="black"/>
                </a:solidFill>
                <a:latin typeface="Times New Roman" panose="02020603050405020304" pitchFamily="18" charset="0"/>
                <a:ea typeface="Arial-Rounded"/>
                <a:cs typeface="Times New Roman" panose="02020603050405020304" pitchFamily="18" charset="0"/>
              </a:rPr>
              <a:t> Nói với bạn về nhân vật hoặc sự việc em thích trong truyện đã đọc.</a:t>
            </a:r>
          </a:p>
          <a:p>
            <a:pPr defTabSz="685800">
              <a:buClrTx/>
              <a:defRPr/>
            </a:pPr>
            <a:endParaRPr lang="en-US" altLang="zh-CN" sz="24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微软雅黑 Light" panose="020B0502040204020203" pitchFamily="34" charset="-122"/>
            </a:endParaRPr>
          </a:p>
        </p:txBody>
      </p:sp>
      <p:cxnSp>
        <p:nvCxnSpPr>
          <p:cNvPr id="11" name="Straight Connector 10"/>
          <p:cNvCxnSpPr/>
          <p:nvPr/>
        </p:nvCxnSpPr>
        <p:spPr>
          <a:xfrm>
            <a:off x="1010349" y="865394"/>
            <a:ext cx="2883919" cy="239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4880" y="865394"/>
            <a:ext cx="494850" cy="155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90334" y="859418"/>
            <a:ext cx="3883511" cy="2151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8487" y="1229421"/>
            <a:ext cx="430308" cy="1494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26F7B7-6F49-4852-BA26-508D2B17E1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718534" y="1135903"/>
            <a:ext cx="5943600" cy="3363362"/>
          </a:xfrm>
          <a:prstGeom prst="roundRect">
            <a:avLst/>
          </a:prstGeom>
          <a:effectLst>
            <a:softEdge rad="63500"/>
          </a:effectLst>
        </p:spPr>
      </p:pic>
    </p:spTree>
    <p:custDataLst>
      <p:tags r:id="rId1"/>
    </p:custDataLst>
    <p:extLst>
      <p:ext uri="{BB962C8B-B14F-4D97-AF65-F5344CB8AC3E}">
        <p14:creationId xmlns:p14="http://schemas.microsoft.com/office/powerpoint/2010/main" val="1184912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ải Xuống Nhân Vật Phỏng Vấn Ngày Của Phóng Viên Png Hình ảnh | Định dạng  hình ảnh PSD 611426536|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6" b="92390" l="10000" r="90000"/>
                    </a14:imgEffect>
                  </a14:imgLayer>
                </a14:imgProps>
              </a:ext>
              <a:ext uri="{28A0092B-C50C-407E-A947-70E740481C1C}">
                <a14:useLocalDpi xmlns:a14="http://schemas.microsoft.com/office/drawing/2010/main" val="0"/>
              </a:ext>
            </a:extLst>
          </a:blip>
          <a:srcRect/>
          <a:stretch>
            <a:fillRect/>
          </a:stretch>
        </p:blipFill>
        <p:spPr bwMode="auto">
          <a:xfrm>
            <a:off x="566646" y="1784775"/>
            <a:ext cx="2186079" cy="307322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647950" y="610818"/>
            <a:ext cx="4019550" cy="1123950"/>
          </a:xfrm>
          <a:prstGeom prst="roundRect">
            <a:avLst/>
          </a:prstGeom>
          <a:solidFill>
            <a:schemeClr val="tx2">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70C0"/>
                </a:solidFill>
                <a:latin typeface="Times New Roman" panose="02020603050405020304" pitchFamily="18" charset="0"/>
                <a:cs typeface="Times New Roman" panose="02020603050405020304" pitchFamily="18" charset="0"/>
              </a:rPr>
              <a:t>Trò chơi: </a:t>
            </a:r>
          </a:p>
          <a:p>
            <a:pPr algn="ctr"/>
            <a:r>
              <a:rPr lang="en-US" sz="3200" b="1">
                <a:solidFill>
                  <a:srgbClr val="0070C0"/>
                </a:solidFill>
                <a:latin typeface="Times New Roman" panose="02020603050405020304" pitchFamily="18" charset="0"/>
                <a:cs typeface="Times New Roman" panose="02020603050405020304" pitchFamily="18" charset="0"/>
              </a:rPr>
              <a:t>PHÓNG VIÊN NHÍ</a:t>
            </a:r>
          </a:p>
        </p:txBody>
      </p:sp>
      <p:sp>
        <p:nvSpPr>
          <p:cNvPr id="3" name="Rectangular Callout 2"/>
          <p:cNvSpPr/>
          <p:nvPr/>
        </p:nvSpPr>
        <p:spPr>
          <a:xfrm>
            <a:off x="2895600" y="2095501"/>
            <a:ext cx="5372100" cy="2133600"/>
          </a:xfrm>
          <a:prstGeom prst="wedgeRectCallout">
            <a:avLst>
              <a:gd name="adj1" fmla="val -66304"/>
              <a:gd name="adj2" fmla="val -15348"/>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anose="02020603050405020304" pitchFamily="18" charset="0"/>
                <a:cs typeface="Times New Roman" panose="02020603050405020304" pitchFamily="18" charset="0"/>
              </a:rPr>
              <a:t>NHIỆM VỤ:</a:t>
            </a:r>
          </a:p>
          <a:p>
            <a:pPr algn="ctr"/>
            <a:r>
              <a:rPr lang="en-US" sz="2800" smtClean="0">
                <a:solidFill>
                  <a:schemeClr val="tx1"/>
                </a:solidFill>
                <a:latin typeface="Times New Roman" panose="02020603050405020304" pitchFamily="18" charset="0"/>
                <a:cs typeface="Times New Roman" panose="02020603050405020304" pitchFamily="18" charset="0"/>
              </a:rPr>
              <a:t>Phóng viên nhí sẽ phỏng vấn các bạn </a:t>
            </a:r>
            <a:r>
              <a:rPr lang="en-US" sz="2800" smtClean="0">
                <a:solidFill>
                  <a:schemeClr val="tx1"/>
                </a:solidFill>
                <a:latin typeface="Times New Roman" panose="02020603050405020304" pitchFamily="18" charset="0"/>
                <a:cs typeface="Times New Roman" panose="02020603050405020304" pitchFamily="18" charset="0"/>
              </a:rPr>
              <a:t>về nhân vật</a:t>
            </a:r>
            <a:r>
              <a:rPr lang="en-US" sz="2800"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hoặc </a:t>
            </a:r>
            <a:r>
              <a:rPr lang="en-US" sz="2800" smtClean="0">
                <a:solidFill>
                  <a:schemeClr val="tx1"/>
                </a:solidFill>
                <a:latin typeface="Times New Roman" panose="02020603050405020304" pitchFamily="18" charset="0"/>
                <a:cs typeface="Times New Roman" panose="02020603050405020304" pitchFamily="18" charset="0"/>
              </a:rPr>
              <a:t>sự việc em thích</a:t>
            </a:r>
            <a:r>
              <a:rPr lang="en-US" sz="2800"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trong </a:t>
            </a:r>
            <a:r>
              <a:rPr lang="en-US" sz="2800" smtClean="0">
                <a:solidFill>
                  <a:schemeClr val="tx1"/>
                </a:solidFill>
                <a:latin typeface="Times New Roman" panose="02020603050405020304" pitchFamily="18" charset="0"/>
                <a:cs typeface="Times New Roman" panose="02020603050405020304" pitchFamily="18" charset="0"/>
              </a:rPr>
              <a:t>tr</a:t>
            </a:r>
            <a:r>
              <a:rPr lang="en-US" sz="2800" smtClean="0">
                <a:solidFill>
                  <a:schemeClr val="tx1"/>
                </a:solidFill>
                <a:latin typeface="Times New Roman" panose="02020603050405020304" pitchFamily="18" charset="0"/>
                <a:cs typeface="Times New Roman" panose="02020603050405020304" pitchFamily="18" charset="0"/>
              </a:rPr>
              <a:t>uyện đã </a:t>
            </a:r>
            <a:r>
              <a:rPr lang="en-US" sz="2800" smtClean="0">
                <a:solidFill>
                  <a:schemeClr val="tx1"/>
                </a:solidFill>
                <a:latin typeface="Times New Roman" panose="02020603050405020304" pitchFamily="18" charset="0"/>
                <a:cs typeface="Times New Roman" panose="02020603050405020304" pitchFamily="18" charset="0"/>
              </a:rPr>
              <a:t>đọc. </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69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ải Xuống Nhân Vật Phỏng Vấn Ngày Của Phóng Viên Png Hình ảnh | Định dạng  hình ảnh PSD 611426536|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6" b="92390" l="10000" r="90000"/>
                    </a14:imgEffect>
                  </a14:imgLayer>
                </a14:imgProps>
              </a:ext>
              <a:ext uri="{28A0092B-C50C-407E-A947-70E740481C1C}">
                <a14:useLocalDpi xmlns:a14="http://schemas.microsoft.com/office/drawing/2010/main" val="0"/>
              </a:ext>
            </a:extLst>
          </a:blip>
          <a:srcRect/>
          <a:stretch>
            <a:fillRect/>
          </a:stretch>
        </p:blipFill>
        <p:spPr bwMode="auto">
          <a:xfrm>
            <a:off x="566646" y="1784775"/>
            <a:ext cx="2186079" cy="307322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647950" y="610818"/>
            <a:ext cx="4019550" cy="1123950"/>
          </a:xfrm>
          <a:prstGeom prst="roundRect">
            <a:avLst/>
          </a:prstGeom>
          <a:solidFill>
            <a:schemeClr val="tx2">
              <a:lumMod val="20000"/>
              <a:lumOff val="80000"/>
            </a:schemeClr>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latin typeface="Times New Roman" panose="02020603050405020304" pitchFamily="18" charset="0"/>
                <a:cs typeface="Times New Roman" panose="02020603050405020304" pitchFamily="18" charset="0"/>
              </a:rPr>
              <a:t>Trò chơi: </a:t>
            </a:r>
          </a:p>
          <a:p>
            <a:pPr algn="ctr"/>
            <a:r>
              <a:rPr lang="en-US" sz="2800" b="1">
                <a:solidFill>
                  <a:srgbClr val="0070C0"/>
                </a:solidFill>
                <a:latin typeface="Times New Roman" panose="02020603050405020304" pitchFamily="18" charset="0"/>
                <a:cs typeface="Times New Roman" panose="02020603050405020304" pitchFamily="18" charset="0"/>
              </a:rPr>
              <a:t>PHÓNG VIÊN NHÍ</a:t>
            </a:r>
          </a:p>
        </p:txBody>
      </p:sp>
      <p:sp>
        <p:nvSpPr>
          <p:cNvPr id="3" name="Rectangular Callout 2"/>
          <p:cNvSpPr/>
          <p:nvPr/>
        </p:nvSpPr>
        <p:spPr>
          <a:xfrm>
            <a:off x="2968172" y="2254585"/>
            <a:ext cx="5372100" cy="1195197"/>
          </a:xfrm>
          <a:prstGeom prst="wedgeRectCallout">
            <a:avLst>
              <a:gd name="adj1" fmla="val -66304"/>
              <a:gd name="adj2" fmla="val -15348"/>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anose="02020603050405020304" pitchFamily="18" charset="0"/>
                <a:cs typeface="Times New Roman" panose="02020603050405020304" pitchFamily="18" charset="0"/>
              </a:rPr>
              <a:t>Trong </a:t>
            </a:r>
            <a:r>
              <a:rPr lang="en-US" sz="2800" b="1" smtClean="0">
                <a:solidFill>
                  <a:srgbClr val="FF0000"/>
                </a:solidFill>
                <a:latin typeface="Times New Roman" panose="02020603050405020304" pitchFamily="18" charset="0"/>
                <a:cs typeface="Times New Roman" panose="02020603050405020304" pitchFamily="18" charset="0"/>
              </a:rPr>
              <a:t>câu truyện bạn </a:t>
            </a:r>
            <a:r>
              <a:rPr lang="en-US" sz="2800" b="1" smtClean="0">
                <a:solidFill>
                  <a:srgbClr val="FF0000"/>
                </a:solidFill>
                <a:latin typeface="Times New Roman" panose="02020603050405020304" pitchFamily="18" charset="0"/>
                <a:cs typeface="Times New Roman" panose="02020603050405020304" pitchFamily="18" charset="0"/>
              </a:rPr>
              <a:t>đã đọc, bạn thích </a:t>
            </a:r>
            <a:r>
              <a:rPr lang="en-US" sz="2800" b="1" smtClean="0">
                <a:solidFill>
                  <a:srgbClr val="FF0000"/>
                </a:solidFill>
                <a:latin typeface="Times New Roman" panose="02020603050405020304" pitchFamily="18" charset="0"/>
                <a:cs typeface="Times New Roman" panose="02020603050405020304" pitchFamily="18" charset="0"/>
              </a:rPr>
              <a:t>nhân vật hoặc sự việc nào</a:t>
            </a:r>
            <a:r>
              <a:rPr lang="en-US" sz="2800" b="1" smtClean="0">
                <a:solidFill>
                  <a:srgbClr val="FF0000"/>
                </a:solidFill>
                <a:latin typeface="Times New Roman" panose="02020603050405020304" pitchFamily="18" charset="0"/>
                <a:cs typeface="Times New Roman" panose="02020603050405020304" pitchFamily="18" charset="0"/>
              </a:rPr>
              <a:t>? </a:t>
            </a:r>
            <a:endParaRPr 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58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3164" name="Google Shape;3164;p34"/>
          <p:cNvSpPr txBox="1">
            <a:spLocks noGrp="1"/>
          </p:cNvSpPr>
          <p:nvPr>
            <p:ph type="title"/>
          </p:nvPr>
        </p:nvSpPr>
        <p:spPr>
          <a:xfrm>
            <a:off x="819801" y="531199"/>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smtClean="0">
                <a:solidFill>
                  <a:srgbClr val="00B050"/>
                </a:solidFill>
                <a:latin typeface="Times New Roman" panose="02020603050405020304" pitchFamily="18" charset="0"/>
                <a:cs typeface="Times New Roman" panose="02020603050405020304" pitchFamily="18" charset="0"/>
              </a:rPr>
              <a:t>YÊU CẦU CẦN ĐẠT</a:t>
            </a:r>
            <a:endParaRPr b="1">
              <a:solidFill>
                <a:srgbClr val="00B050"/>
              </a:solidFill>
              <a:latin typeface="Times New Roman" panose="02020603050405020304" pitchFamily="18" charset="0"/>
              <a:cs typeface="Times New Roman" panose="02020603050405020304" pitchFamily="18" charset="0"/>
            </a:endParaRPr>
          </a:p>
        </p:txBody>
      </p:sp>
      <p:grpSp>
        <p:nvGrpSpPr>
          <p:cNvPr id="3165" name="Google Shape;3165;p34"/>
          <p:cNvGrpSpPr/>
          <p:nvPr/>
        </p:nvGrpSpPr>
        <p:grpSpPr>
          <a:xfrm>
            <a:off x="7603624" y="535136"/>
            <a:ext cx="966556" cy="757179"/>
            <a:chOff x="7603624" y="535136"/>
            <a:chExt cx="966556" cy="757179"/>
          </a:xfrm>
        </p:grpSpPr>
        <p:sp>
          <p:nvSpPr>
            <p:cNvPr id="3166" name="Google Shape;3166;p34"/>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4"/>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4"/>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4"/>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4"/>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4"/>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4"/>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4"/>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4"/>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4"/>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4"/>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4"/>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4"/>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4"/>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4"/>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4"/>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4"/>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4"/>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4"/>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4"/>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4"/>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4"/>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4"/>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4"/>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4"/>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4"/>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4"/>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4"/>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4"/>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4"/>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4"/>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4"/>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4"/>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0" name="Google Shape;3200;p34"/>
          <p:cNvGrpSpPr/>
          <p:nvPr/>
        </p:nvGrpSpPr>
        <p:grpSpPr>
          <a:xfrm>
            <a:off x="647774" y="580156"/>
            <a:ext cx="698011" cy="569395"/>
            <a:chOff x="647774" y="580156"/>
            <a:chExt cx="698011" cy="569395"/>
          </a:xfrm>
        </p:grpSpPr>
        <p:sp>
          <p:nvSpPr>
            <p:cNvPr id="3201" name="Google Shape;3201;p34"/>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4"/>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4"/>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4"/>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4"/>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4"/>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4"/>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4"/>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4"/>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4"/>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4"/>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4"/>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4"/>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4"/>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4"/>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4"/>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4"/>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4"/>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4"/>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4"/>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4"/>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4"/>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4"/>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4"/>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4"/>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4"/>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7" name="Google Shape;3227;p34"/>
          <p:cNvGrpSpPr/>
          <p:nvPr/>
        </p:nvGrpSpPr>
        <p:grpSpPr>
          <a:xfrm>
            <a:off x="1192816" y="2006454"/>
            <a:ext cx="554314" cy="588841"/>
            <a:chOff x="1785300" y="1702050"/>
            <a:chExt cx="669512" cy="606569"/>
          </a:xfrm>
        </p:grpSpPr>
        <p:sp>
          <p:nvSpPr>
            <p:cNvPr id="3228" name="Google Shape;3228;p34"/>
            <p:cNvSpPr/>
            <p:nvPr/>
          </p:nvSpPr>
          <p:spPr>
            <a:xfrm>
              <a:off x="1795023" y="1711773"/>
              <a:ext cx="650065" cy="314442"/>
            </a:xfrm>
            <a:custGeom>
              <a:avLst/>
              <a:gdLst/>
              <a:ahLst/>
              <a:cxnLst/>
              <a:rect l="l" t="t" r="r" b="b"/>
              <a:pathLst>
                <a:path w="13371" h="6468" extrusionOk="0">
                  <a:moveTo>
                    <a:pt x="6686" y="1"/>
                  </a:moveTo>
                  <a:cubicBezTo>
                    <a:pt x="2993" y="1"/>
                    <a:pt x="1" y="2413"/>
                    <a:pt x="1" y="5391"/>
                  </a:cubicBezTo>
                  <a:lnTo>
                    <a:pt x="1" y="5402"/>
                  </a:lnTo>
                  <a:cubicBezTo>
                    <a:pt x="1" y="5996"/>
                    <a:pt x="504" y="6467"/>
                    <a:pt x="1094" y="6467"/>
                  </a:cubicBezTo>
                  <a:lnTo>
                    <a:pt x="12277" y="6467"/>
                  </a:lnTo>
                  <a:cubicBezTo>
                    <a:pt x="12867" y="6467"/>
                    <a:pt x="13367" y="5996"/>
                    <a:pt x="13370" y="5402"/>
                  </a:cubicBezTo>
                  <a:lnTo>
                    <a:pt x="13370" y="5391"/>
                  </a:lnTo>
                  <a:cubicBezTo>
                    <a:pt x="13370" y="2413"/>
                    <a:pt x="10378" y="1"/>
                    <a:pt x="6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4"/>
            <p:cNvSpPr/>
            <p:nvPr/>
          </p:nvSpPr>
          <p:spPr>
            <a:xfrm>
              <a:off x="1795023" y="1711773"/>
              <a:ext cx="352769" cy="314588"/>
            </a:xfrm>
            <a:custGeom>
              <a:avLst/>
              <a:gdLst/>
              <a:ahLst/>
              <a:cxnLst/>
              <a:rect l="l" t="t" r="r" b="b"/>
              <a:pathLst>
                <a:path w="7256" h="6471" extrusionOk="0">
                  <a:moveTo>
                    <a:pt x="6686" y="1"/>
                  </a:moveTo>
                  <a:cubicBezTo>
                    <a:pt x="2993" y="1"/>
                    <a:pt x="1" y="2416"/>
                    <a:pt x="1" y="5391"/>
                  </a:cubicBezTo>
                  <a:lnTo>
                    <a:pt x="1" y="5402"/>
                  </a:lnTo>
                  <a:cubicBezTo>
                    <a:pt x="1" y="5996"/>
                    <a:pt x="504" y="6471"/>
                    <a:pt x="1098" y="6471"/>
                  </a:cubicBezTo>
                  <a:lnTo>
                    <a:pt x="4664" y="6471"/>
                  </a:lnTo>
                  <a:cubicBezTo>
                    <a:pt x="4358" y="6467"/>
                    <a:pt x="4101" y="5996"/>
                    <a:pt x="4097" y="5402"/>
                  </a:cubicBezTo>
                  <a:lnTo>
                    <a:pt x="4097" y="5391"/>
                  </a:lnTo>
                  <a:cubicBezTo>
                    <a:pt x="4097" y="2571"/>
                    <a:pt x="5486" y="254"/>
                    <a:pt x="7255" y="22"/>
                  </a:cubicBezTo>
                  <a:cubicBezTo>
                    <a:pt x="7065" y="11"/>
                    <a:pt x="6879" y="1"/>
                    <a:pt x="6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4"/>
            <p:cNvSpPr/>
            <p:nvPr/>
          </p:nvSpPr>
          <p:spPr>
            <a:xfrm>
              <a:off x="1999653" y="2026166"/>
              <a:ext cx="240802" cy="272536"/>
            </a:xfrm>
            <a:custGeom>
              <a:avLst/>
              <a:gdLst/>
              <a:ahLst/>
              <a:cxnLst/>
              <a:rect l="l" t="t" r="r" b="b"/>
              <a:pathLst>
                <a:path w="4953" h="5606" extrusionOk="0">
                  <a:moveTo>
                    <a:pt x="662" y="0"/>
                  </a:moveTo>
                  <a:lnTo>
                    <a:pt x="128" y="3893"/>
                  </a:lnTo>
                  <a:cubicBezTo>
                    <a:pt x="1" y="4797"/>
                    <a:pt x="704" y="5606"/>
                    <a:pt x="1622" y="5606"/>
                  </a:cubicBezTo>
                  <a:lnTo>
                    <a:pt x="3331" y="5606"/>
                  </a:lnTo>
                  <a:cubicBezTo>
                    <a:pt x="4245" y="5606"/>
                    <a:pt x="4952" y="4797"/>
                    <a:pt x="4829" y="3893"/>
                  </a:cubicBezTo>
                  <a:lnTo>
                    <a:pt x="4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4"/>
            <p:cNvSpPr/>
            <p:nvPr/>
          </p:nvSpPr>
          <p:spPr>
            <a:xfrm>
              <a:off x="1999847" y="2026166"/>
              <a:ext cx="214257" cy="272536"/>
            </a:xfrm>
            <a:custGeom>
              <a:avLst/>
              <a:gdLst/>
              <a:ahLst/>
              <a:cxnLst/>
              <a:rect l="l" t="t" r="r" b="b"/>
              <a:pathLst>
                <a:path w="4407" h="5606" extrusionOk="0">
                  <a:moveTo>
                    <a:pt x="662" y="0"/>
                  </a:moveTo>
                  <a:lnTo>
                    <a:pt x="124" y="3893"/>
                  </a:lnTo>
                  <a:cubicBezTo>
                    <a:pt x="0" y="4797"/>
                    <a:pt x="704" y="5606"/>
                    <a:pt x="1618" y="5606"/>
                  </a:cubicBezTo>
                  <a:lnTo>
                    <a:pt x="1759" y="5606"/>
                  </a:lnTo>
                  <a:cubicBezTo>
                    <a:pt x="1632" y="5342"/>
                    <a:pt x="1586" y="5046"/>
                    <a:pt x="1625" y="4755"/>
                  </a:cubicBezTo>
                  <a:lnTo>
                    <a:pt x="2058" y="1607"/>
                  </a:lnTo>
                  <a:cubicBezTo>
                    <a:pt x="2117" y="1182"/>
                    <a:pt x="2483" y="865"/>
                    <a:pt x="2912" y="865"/>
                  </a:cubicBezTo>
                  <a:lnTo>
                    <a:pt x="4407" y="865"/>
                  </a:lnTo>
                  <a:lnTo>
                    <a:pt x="4287"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4"/>
            <p:cNvSpPr/>
            <p:nvPr/>
          </p:nvSpPr>
          <p:spPr>
            <a:xfrm>
              <a:off x="1973351" y="1785133"/>
              <a:ext cx="167779" cy="146866"/>
            </a:xfrm>
            <a:custGeom>
              <a:avLst/>
              <a:gdLst/>
              <a:ahLst/>
              <a:cxnLst/>
              <a:rect l="l" t="t" r="r" b="b"/>
              <a:pathLst>
                <a:path w="3451" h="3021" extrusionOk="0">
                  <a:moveTo>
                    <a:pt x="1723" y="0"/>
                  </a:moveTo>
                  <a:cubicBezTo>
                    <a:pt x="771" y="0"/>
                    <a:pt x="0" y="675"/>
                    <a:pt x="0" y="1509"/>
                  </a:cubicBezTo>
                  <a:cubicBezTo>
                    <a:pt x="0" y="2342"/>
                    <a:pt x="771" y="3021"/>
                    <a:pt x="1723" y="3021"/>
                  </a:cubicBezTo>
                  <a:cubicBezTo>
                    <a:pt x="2676" y="3021"/>
                    <a:pt x="3450" y="2342"/>
                    <a:pt x="3450" y="1509"/>
                  </a:cubicBezTo>
                  <a:cubicBezTo>
                    <a:pt x="3450" y="675"/>
                    <a:pt x="2676" y="0"/>
                    <a:pt x="1723" y="0"/>
                  </a:cubicBezTo>
                  <a:close/>
                </a:path>
              </a:pathLst>
            </a:custGeom>
            <a:solidFill>
              <a:srgbClr val="FB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4"/>
            <p:cNvSpPr/>
            <p:nvPr/>
          </p:nvSpPr>
          <p:spPr>
            <a:xfrm>
              <a:off x="2235446" y="1735351"/>
              <a:ext cx="144686" cy="112738"/>
            </a:xfrm>
            <a:custGeom>
              <a:avLst/>
              <a:gdLst/>
              <a:ahLst/>
              <a:cxnLst/>
              <a:rect l="l" t="t" r="r" b="b"/>
              <a:pathLst>
                <a:path w="2976" h="2319" extrusionOk="0">
                  <a:moveTo>
                    <a:pt x="394" y="1"/>
                  </a:moveTo>
                  <a:cubicBezTo>
                    <a:pt x="144" y="240"/>
                    <a:pt x="4" y="571"/>
                    <a:pt x="0" y="919"/>
                  </a:cubicBezTo>
                  <a:cubicBezTo>
                    <a:pt x="0" y="1692"/>
                    <a:pt x="725" y="2318"/>
                    <a:pt x="1618" y="2318"/>
                  </a:cubicBezTo>
                  <a:cubicBezTo>
                    <a:pt x="2187" y="2318"/>
                    <a:pt x="2690" y="2061"/>
                    <a:pt x="2975" y="1675"/>
                  </a:cubicBezTo>
                  <a:cubicBezTo>
                    <a:pt x="2307" y="954"/>
                    <a:pt x="1417" y="38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4"/>
            <p:cNvSpPr/>
            <p:nvPr/>
          </p:nvSpPr>
          <p:spPr>
            <a:xfrm>
              <a:off x="2165000" y="1910948"/>
              <a:ext cx="203659" cy="115266"/>
            </a:xfrm>
            <a:custGeom>
              <a:avLst/>
              <a:gdLst/>
              <a:ahLst/>
              <a:cxnLst/>
              <a:rect l="l" t="t" r="r" b="b"/>
              <a:pathLst>
                <a:path w="4189" h="2371" extrusionOk="0">
                  <a:moveTo>
                    <a:pt x="2093" y="0"/>
                  </a:moveTo>
                  <a:cubicBezTo>
                    <a:pt x="936" y="0"/>
                    <a:pt x="0" y="869"/>
                    <a:pt x="0" y="1941"/>
                  </a:cubicBezTo>
                  <a:cubicBezTo>
                    <a:pt x="0" y="2085"/>
                    <a:pt x="18" y="2230"/>
                    <a:pt x="53" y="2370"/>
                  </a:cubicBezTo>
                  <a:lnTo>
                    <a:pt x="4136" y="2370"/>
                  </a:lnTo>
                  <a:cubicBezTo>
                    <a:pt x="4171" y="2230"/>
                    <a:pt x="4188" y="2085"/>
                    <a:pt x="4188" y="1941"/>
                  </a:cubicBezTo>
                  <a:cubicBezTo>
                    <a:pt x="4188" y="869"/>
                    <a:pt x="3250" y="0"/>
                    <a:pt x="2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4"/>
            <p:cNvSpPr/>
            <p:nvPr/>
          </p:nvSpPr>
          <p:spPr>
            <a:xfrm>
              <a:off x="1796044" y="1839290"/>
              <a:ext cx="103166" cy="124163"/>
            </a:xfrm>
            <a:custGeom>
              <a:avLst/>
              <a:gdLst/>
              <a:ahLst/>
              <a:cxnLst/>
              <a:rect l="l" t="t" r="r" b="b"/>
              <a:pathLst>
                <a:path w="2122" h="2554" extrusionOk="0">
                  <a:moveTo>
                    <a:pt x="929" y="1"/>
                  </a:moveTo>
                  <a:cubicBezTo>
                    <a:pt x="402" y="708"/>
                    <a:pt x="75" y="1520"/>
                    <a:pt x="1" y="2388"/>
                  </a:cubicBezTo>
                  <a:cubicBezTo>
                    <a:pt x="201" y="2501"/>
                    <a:pt x="417" y="2553"/>
                    <a:pt x="629" y="2553"/>
                  </a:cubicBezTo>
                  <a:cubicBezTo>
                    <a:pt x="1143" y="2553"/>
                    <a:pt x="1635" y="2245"/>
                    <a:pt x="1836" y="1727"/>
                  </a:cubicBezTo>
                  <a:cubicBezTo>
                    <a:pt x="2121" y="996"/>
                    <a:pt x="1692" y="184"/>
                    <a:pt x="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4"/>
            <p:cNvSpPr/>
            <p:nvPr/>
          </p:nvSpPr>
          <p:spPr>
            <a:xfrm>
              <a:off x="1973351" y="1785959"/>
              <a:ext cx="72003" cy="125524"/>
            </a:xfrm>
            <a:custGeom>
              <a:avLst/>
              <a:gdLst/>
              <a:ahLst/>
              <a:cxnLst/>
              <a:rect l="l" t="t" r="r" b="b"/>
              <a:pathLst>
                <a:path w="1481" h="2582" extrusionOk="0">
                  <a:moveTo>
                    <a:pt x="1481" y="1"/>
                  </a:moveTo>
                  <a:lnTo>
                    <a:pt x="1481" y="1"/>
                  </a:lnTo>
                  <a:cubicBezTo>
                    <a:pt x="644" y="106"/>
                    <a:pt x="0" y="732"/>
                    <a:pt x="0" y="1492"/>
                  </a:cubicBezTo>
                  <a:cubicBezTo>
                    <a:pt x="0" y="1921"/>
                    <a:pt x="204" y="2307"/>
                    <a:pt x="531" y="2582"/>
                  </a:cubicBezTo>
                  <a:cubicBezTo>
                    <a:pt x="690" y="1583"/>
                    <a:pt x="1024" y="690"/>
                    <a:pt x="1481"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4"/>
            <p:cNvSpPr/>
            <p:nvPr/>
          </p:nvSpPr>
          <p:spPr>
            <a:xfrm>
              <a:off x="1963433" y="1775361"/>
              <a:ext cx="187420" cy="166409"/>
            </a:xfrm>
            <a:custGeom>
              <a:avLst/>
              <a:gdLst/>
              <a:ahLst/>
              <a:cxnLst/>
              <a:rect l="l" t="t" r="r" b="b"/>
              <a:pathLst>
                <a:path w="3855" h="3423" extrusionOk="0">
                  <a:moveTo>
                    <a:pt x="1953" y="1"/>
                  </a:moveTo>
                  <a:cubicBezTo>
                    <a:pt x="1945" y="1"/>
                    <a:pt x="1936" y="1"/>
                    <a:pt x="1927" y="1"/>
                  </a:cubicBezTo>
                  <a:cubicBezTo>
                    <a:pt x="865" y="1"/>
                    <a:pt x="0" y="767"/>
                    <a:pt x="0" y="1710"/>
                  </a:cubicBezTo>
                  <a:cubicBezTo>
                    <a:pt x="0" y="2652"/>
                    <a:pt x="865" y="3422"/>
                    <a:pt x="1927" y="3422"/>
                  </a:cubicBezTo>
                  <a:cubicBezTo>
                    <a:pt x="2989" y="3422"/>
                    <a:pt x="3854" y="2652"/>
                    <a:pt x="3854" y="1710"/>
                  </a:cubicBezTo>
                  <a:cubicBezTo>
                    <a:pt x="3854" y="1344"/>
                    <a:pt x="3724" y="989"/>
                    <a:pt x="3489" y="707"/>
                  </a:cubicBezTo>
                  <a:cubicBezTo>
                    <a:pt x="3449" y="658"/>
                    <a:pt x="3392" y="633"/>
                    <a:pt x="3334" y="633"/>
                  </a:cubicBezTo>
                  <a:cubicBezTo>
                    <a:pt x="3289" y="633"/>
                    <a:pt x="3243" y="648"/>
                    <a:pt x="3204" y="679"/>
                  </a:cubicBezTo>
                  <a:cubicBezTo>
                    <a:pt x="3120" y="750"/>
                    <a:pt x="3105" y="876"/>
                    <a:pt x="3176" y="964"/>
                  </a:cubicBezTo>
                  <a:cubicBezTo>
                    <a:pt x="3352" y="1172"/>
                    <a:pt x="3450" y="1435"/>
                    <a:pt x="3450" y="1710"/>
                  </a:cubicBezTo>
                  <a:cubicBezTo>
                    <a:pt x="3450" y="2431"/>
                    <a:pt x="2768" y="3018"/>
                    <a:pt x="1927" y="3018"/>
                  </a:cubicBezTo>
                  <a:cubicBezTo>
                    <a:pt x="1087" y="3018"/>
                    <a:pt x="405" y="2431"/>
                    <a:pt x="405" y="1710"/>
                  </a:cubicBezTo>
                  <a:cubicBezTo>
                    <a:pt x="405" y="989"/>
                    <a:pt x="1087" y="402"/>
                    <a:pt x="1927" y="402"/>
                  </a:cubicBezTo>
                  <a:cubicBezTo>
                    <a:pt x="2149" y="402"/>
                    <a:pt x="2367" y="444"/>
                    <a:pt x="2574" y="525"/>
                  </a:cubicBezTo>
                  <a:cubicBezTo>
                    <a:pt x="2600" y="536"/>
                    <a:pt x="2628" y="542"/>
                    <a:pt x="2655" y="542"/>
                  </a:cubicBezTo>
                  <a:cubicBezTo>
                    <a:pt x="2734" y="542"/>
                    <a:pt x="2810" y="494"/>
                    <a:pt x="2842" y="416"/>
                  </a:cubicBezTo>
                  <a:cubicBezTo>
                    <a:pt x="2884" y="310"/>
                    <a:pt x="2831" y="191"/>
                    <a:pt x="2726" y="152"/>
                  </a:cubicBezTo>
                  <a:cubicBezTo>
                    <a:pt x="2480" y="53"/>
                    <a:pt x="2219"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4"/>
            <p:cNvSpPr/>
            <p:nvPr/>
          </p:nvSpPr>
          <p:spPr>
            <a:xfrm>
              <a:off x="1785300" y="1702050"/>
              <a:ext cx="669512" cy="606569"/>
            </a:xfrm>
            <a:custGeom>
              <a:avLst/>
              <a:gdLst/>
              <a:ahLst/>
              <a:cxnLst/>
              <a:rect l="l" t="t" r="r" b="b"/>
              <a:pathLst>
                <a:path w="13771" h="12477" extrusionOk="0">
                  <a:moveTo>
                    <a:pt x="9741" y="932"/>
                  </a:moveTo>
                  <a:cubicBezTo>
                    <a:pt x="10553" y="1245"/>
                    <a:pt x="11292" y="1720"/>
                    <a:pt x="11918" y="2325"/>
                  </a:cubicBezTo>
                  <a:cubicBezTo>
                    <a:pt x="11723" y="2648"/>
                    <a:pt x="11342" y="2833"/>
                    <a:pt x="10921" y="2833"/>
                  </a:cubicBezTo>
                  <a:cubicBezTo>
                    <a:pt x="10743" y="2833"/>
                    <a:pt x="10556" y="2799"/>
                    <a:pt x="10374" y="2729"/>
                  </a:cubicBezTo>
                  <a:cubicBezTo>
                    <a:pt x="10054" y="2609"/>
                    <a:pt x="9787" y="2381"/>
                    <a:pt x="9618" y="2085"/>
                  </a:cubicBezTo>
                  <a:cubicBezTo>
                    <a:pt x="9470" y="1808"/>
                    <a:pt x="9442" y="1505"/>
                    <a:pt x="9547" y="1241"/>
                  </a:cubicBezTo>
                  <a:cubicBezTo>
                    <a:pt x="9590" y="1125"/>
                    <a:pt x="9656" y="1020"/>
                    <a:pt x="9741" y="932"/>
                  </a:cubicBezTo>
                  <a:close/>
                  <a:moveTo>
                    <a:pt x="1249" y="3031"/>
                  </a:moveTo>
                  <a:cubicBezTo>
                    <a:pt x="1280" y="3038"/>
                    <a:pt x="1312" y="3049"/>
                    <a:pt x="1344" y="3059"/>
                  </a:cubicBezTo>
                  <a:cubicBezTo>
                    <a:pt x="1850" y="3253"/>
                    <a:pt x="2089" y="3868"/>
                    <a:pt x="1878" y="4431"/>
                  </a:cubicBezTo>
                  <a:cubicBezTo>
                    <a:pt x="1780" y="4702"/>
                    <a:pt x="1583" y="4923"/>
                    <a:pt x="1326" y="5053"/>
                  </a:cubicBezTo>
                  <a:cubicBezTo>
                    <a:pt x="1192" y="5124"/>
                    <a:pt x="1044" y="5160"/>
                    <a:pt x="894" y="5160"/>
                  </a:cubicBezTo>
                  <a:cubicBezTo>
                    <a:pt x="785" y="5160"/>
                    <a:pt x="675" y="5141"/>
                    <a:pt x="570" y="5102"/>
                  </a:cubicBezTo>
                  <a:cubicBezTo>
                    <a:pt x="524" y="5085"/>
                    <a:pt x="482" y="5067"/>
                    <a:pt x="440" y="5043"/>
                  </a:cubicBezTo>
                  <a:cubicBezTo>
                    <a:pt x="538" y="4315"/>
                    <a:pt x="816" y="3626"/>
                    <a:pt x="1249" y="3031"/>
                  </a:cubicBezTo>
                  <a:close/>
                  <a:moveTo>
                    <a:pt x="6918" y="404"/>
                  </a:moveTo>
                  <a:cubicBezTo>
                    <a:pt x="7737" y="404"/>
                    <a:pt x="8556" y="534"/>
                    <a:pt x="9336" y="788"/>
                  </a:cubicBezTo>
                  <a:cubicBezTo>
                    <a:pt x="9266" y="883"/>
                    <a:pt x="9210" y="988"/>
                    <a:pt x="9168" y="1097"/>
                  </a:cubicBezTo>
                  <a:cubicBezTo>
                    <a:pt x="9024" y="1474"/>
                    <a:pt x="9055" y="1895"/>
                    <a:pt x="9263" y="2279"/>
                  </a:cubicBezTo>
                  <a:cubicBezTo>
                    <a:pt x="9474" y="2662"/>
                    <a:pt x="9815" y="2954"/>
                    <a:pt x="10226" y="3109"/>
                  </a:cubicBezTo>
                  <a:cubicBezTo>
                    <a:pt x="10448" y="3193"/>
                    <a:pt x="10680" y="3239"/>
                    <a:pt x="10919" y="3239"/>
                  </a:cubicBezTo>
                  <a:cubicBezTo>
                    <a:pt x="11439" y="3239"/>
                    <a:pt x="11918" y="3021"/>
                    <a:pt x="12199" y="2630"/>
                  </a:cubicBezTo>
                  <a:cubicBezTo>
                    <a:pt x="12934" y="3471"/>
                    <a:pt x="13366" y="4494"/>
                    <a:pt x="13366" y="5595"/>
                  </a:cubicBezTo>
                  <a:lnTo>
                    <a:pt x="13366" y="5602"/>
                  </a:lnTo>
                  <a:cubicBezTo>
                    <a:pt x="13366" y="6080"/>
                    <a:pt x="12965" y="6467"/>
                    <a:pt x="12473" y="6467"/>
                  </a:cubicBezTo>
                  <a:lnTo>
                    <a:pt x="12248" y="6467"/>
                  </a:lnTo>
                  <a:cubicBezTo>
                    <a:pt x="12255" y="6393"/>
                    <a:pt x="12259" y="6316"/>
                    <a:pt x="12262" y="6238"/>
                  </a:cubicBezTo>
                  <a:cubicBezTo>
                    <a:pt x="12259" y="5795"/>
                    <a:pt x="12111" y="5366"/>
                    <a:pt x="11840" y="5018"/>
                  </a:cubicBezTo>
                  <a:cubicBezTo>
                    <a:pt x="11796" y="4960"/>
                    <a:pt x="11740" y="4935"/>
                    <a:pt x="11685" y="4935"/>
                  </a:cubicBezTo>
                  <a:cubicBezTo>
                    <a:pt x="11538" y="4935"/>
                    <a:pt x="11400" y="5108"/>
                    <a:pt x="11520" y="5264"/>
                  </a:cubicBezTo>
                  <a:cubicBezTo>
                    <a:pt x="11738" y="5542"/>
                    <a:pt x="11854" y="5887"/>
                    <a:pt x="11858" y="6238"/>
                  </a:cubicBezTo>
                  <a:cubicBezTo>
                    <a:pt x="11858" y="6316"/>
                    <a:pt x="11851" y="6393"/>
                    <a:pt x="11840" y="6467"/>
                  </a:cubicBezTo>
                  <a:lnTo>
                    <a:pt x="7965" y="6467"/>
                  </a:lnTo>
                  <a:cubicBezTo>
                    <a:pt x="7955" y="6393"/>
                    <a:pt x="7947" y="6316"/>
                    <a:pt x="7947" y="6238"/>
                  </a:cubicBezTo>
                  <a:cubicBezTo>
                    <a:pt x="7947" y="5282"/>
                    <a:pt x="8827" y="4501"/>
                    <a:pt x="9903" y="4501"/>
                  </a:cubicBezTo>
                  <a:cubicBezTo>
                    <a:pt x="9909" y="4501"/>
                    <a:pt x="9916" y="4501"/>
                    <a:pt x="9923" y="4501"/>
                  </a:cubicBezTo>
                  <a:cubicBezTo>
                    <a:pt x="10274" y="4501"/>
                    <a:pt x="10622" y="4592"/>
                    <a:pt x="10933" y="4761"/>
                  </a:cubicBezTo>
                  <a:cubicBezTo>
                    <a:pt x="10966" y="4783"/>
                    <a:pt x="11004" y="4794"/>
                    <a:pt x="11042" y="4794"/>
                  </a:cubicBezTo>
                  <a:cubicBezTo>
                    <a:pt x="11112" y="4794"/>
                    <a:pt x="11182" y="4757"/>
                    <a:pt x="11221" y="4691"/>
                  </a:cubicBezTo>
                  <a:cubicBezTo>
                    <a:pt x="11278" y="4589"/>
                    <a:pt x="11235" y="4459"/>
                    <a:pt x="11126" y="4410"/>
                  </a:cubicBezTo>
                  <a:cubicBezTo>
                    <a:pt x="10756" y="4206"/>
                    <a:pt x="10345" y="4100"/>
                    <a:pt x="9923" y="4100"/>
                  </a:cubicBezTo>
                  <a:cubicBezTo>
                    <a:pt x="9916" y="4100"/>
                    <a:pt x="9910" y="4100"/>
                    <a:pt x="9903" y="4100"/>
                  </a:cubicBezTo>
                  <a:cubicBezTo>
                    <a:pt x="8602" y="4100"/>
                    <a:pt x="7547" y="5060"/>
                    <a:pt x="7547" y="6242"/>
                  </a:cubicBezTo>
                  <a:cubicBezTo>
                    <a:pt x="7547" y="6316"/>
                    <a:pt x="7550" y="6393"/>
                    <a:pt x="7561" y="6470"/>
                  </a:cubicBezTo>
                  <a:lnTo>
                    <a:pt x="1298" y="6470"/>
                  </a:lnTo>
                  <a:cubicBezTo>
                    <a:pt x="806" y="6470"/>
                    <a:pt x="405" y="6084"/>
                    <a:pt x="405" y="5605"/>
                  </a:cubicBezTo>
                  <a:lnTo>
                    <a:pt x="405" y="5591"/>
                  </a:lnTo>
                  <a:lnTo>
                    <a:pt x="405" y="5472"/>
                  </a:lnTo>
                  <a:lnTo>
                    <a:pt x="426" y="5482"/>
                  </a:lnTo>
                  <a:cubicBezTo>
                    <a:pt x="573" y="5535"/>
                    <a:pt x="728" y="5567"/>
                    <a:pt x="886" y="5567"/>
                  </a:cubicBezTo>
                  <a:cubicBezTo>
                    <a:pt x="1101" y="5563"/>
                    <a:pt x="1315" y="5514"/>
                    <a:pt x="1505" y="5415"/>
                  </a:cubicBezTo>
                  <a:cubicBezTo>
                    <a:pt x="1850" y="5236"/>
                    <a:pt x="2117" y="4937"/>
                    <a:pt x="2254" y="4575"/>
                  </a:cubicBezTo>
                  <a:cubicBezTo>
                    <a:pt x="2543" y="3812"/>
                    <a:pt x="2209" y="2975"/>
                    <a:pt x="1509" y="2694"/>
                  </a:cubicBezTo>
                  <a:cubicBezTo>
                    <a:pt x="2676" y="1312"/>
                    <a:pt x="4649" y="405"/>
                    <a:pt x="6886" y="405"/>
                  </a:cubicBezTo>
                  <a:cubicBezTo>
                    <a:pt x="6896" y="404"/>
                    <a:pt x="6907" y="404"/>
                    <a:pt x="6918" y="404"/>
                  </a:cubicBezTo>
                  <a:close/>
                  <a:moveTo>
                    <a:pt x="8524" y="6871"/>
                  </a:moveTo>
                  <a:lnTo>
                    <a:pt x="9034" y="10588"/>
                  </a:lnTo>
                  <a:cubicBezTo>
                    <a:pt x="9143" y="11372"/>
                    <a:pt x="8535" y="12072"/>
                    <a:pt x="7740" y="12072"/>
                  </a:cubicBezTo>
                  <a:lnTo>
                    <a:pt x="6031" y="12072"/>
                  </a:lnTo>
                  <a:cubicBezTo>
                    <a:pt x="5236" y="12072"/>
                    <a:pt x="4628" y="11372"/>
                    <a:pt x="4733" y="10588"/>
                  </a:cubicBezTo>
                  <a:lnTo>
                    <a:pt x="5247" y="6871"/>
                  </a:lnTo>
                  <a:close/>
                  <a:moveTo>
                    <a:pt x="6886" y="0"/>
                  </a:moveTo>
                  <a:cubicBezTo>
                    <a:pt x="5053" y="0"/>
                    <a:pt x="3330" y="577"/>
                    <a:pt x="2033" y="1621"/>
                  </a:cubicBezTo>
                  <a:cubicBezTo>
                    <a:pt x="721" y="2676"/>
                    <a:pt x="0" y="4090"/>
                    <a:pt x="0" y="5591"/>
                  </a:cubicBezTo>
                  <a:lnTo>
                    <a:pt x="0" y="5602"/>
                  </a:lnTo>
                  <a:cubicBezTo>
                    <a:pt x="0" y="6302"/>
                    <a:pt x="584" y="6871"/>
                    <a:pt x="1298" y="6871"/>
                  </a:cubicBezTo>
                  <a:lnTo>
                    <a:pt x="4839" y="6871"/>
                  </a:lnTo>
                  <a:lnTo>
                    <a:pt x="4336" y="10532"/>
                  </a:lnTo>
                  <a:cubicBezTo>
                    <a:pt x="4192" y="11559"/>
                    <a:pt x="4990" y="12476"/>
                    <a:pt x="6031" y="12476"/>
                  </a:cubicBezTo>
                  <a:lnTo>
                    <a:pt x="7740" y="12476"/>
                  </a:lnTo>
                  <a:cubicBezTo>
                    <a:pt x="8777" y="12476"/>
                    <a:pt x="9579" y="11559"/>
                    <a:pt x="9435" y="10532"/>
                  </a:cubicBezTo>
                  <a:lnTo>
                    <a:pt x="8932" y="6871"/>
                  </a:lnTo>
                  <a:lnTo>
                    <a:pt x="12473" y="6871"/>
                  </a:lnTo>
                  <a:cubicBezTo>
                    <a:pt x="13187" y="6871"/>
                    <a:pt x="13767" y="6302"/>
                    <a:pt x="13771" y="5602"/>
                  </a:cubicBezTo>
                  <a:lnTo>
                    <a:pt x="13771" y="5591"/>
                  </a:lnTo>
                  <a:cubicBezTo>
                    <a:pt x="13771" y="4090"/>
                    <a:pt x="13050" y="2680"/>
                    <a:pt x="11738" y="1621"/>
                  </a:cubicBezTo>
                  <a:cubicBezTo>
                    <a:pt x="10441" y="577"/>
                    <a:pt x="8718" y="0"/>
                    <a:pt x="6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4"/>
          <p:cNvGrpSpPr/>
          <p:nvPr/>
        </p:nvGrpSpPr>
        <p:grpSpPr>
          <a:xfrm>
            <a:off x="4565894" y="1981315"/>
            <a:ext cx="667992" cy="632344"/>
            <a:chOff x="4302268" y="1702049"/>
            <a:chExt cx="609464" cy="606575"/>
          </a:xfrm>
        </p:grpSpPr>
        <p:sp>
          <p:nvSpPr>
            <p:cNvPr id="3240" name="Google Shape;3240;p34"/>
            <p:cNvSpPr/>
            <p:nvPr/>
          </p:nvSpPr>
          <p:spPr>
            <a:xfrm>
              <a:off x="4320225" y="1719784"/>
              <a:ext cx="574795" cy="521769"/>
            </a:xfrm>
            <a:custGeom>
              <a:avLst/>
              <a:gdLst/>
              <a:ahLst/>
              <a:cxnLst/>
              <a:rect l="l" t="t" r="r" b="b"/>
              <a:pathLst>
                <a:path w="12932" h="11739" extrusionOk="0">
                  <a:moveTo>
                    <a:pt x="6467" y="0"/>
                  </a:moveTo>
                  <a:cubicBezTo>
                    <a:pt x="6395" y="0"/>
                    <a:pt x="6324" y="35"/>
                    <a:pt x="6282" y="103"/>
                  </a:cubicBezTo>
                  <a:lnTo>
                    <a:pt x="5234" y="1855"/>
                  </a:lnTo>
                  <a:cubicBezTo>
                    <a:pt x="5203" y="1907"/>
                    <a:pt x="5150" y="1942"/>
                    <a:pt x="5090" y="1957"/>
                  </a:cubicBezTo>
                  <a:lnTo>
                    <a:pt x="4316" y="2111"/>
                  </a:lnTo>
                  <a:cubicBezTo>
                    <a:pt x="4204" y="2132"/>
                    <a:pt x="4130" y="2241"/>
                    <a:pt x="4148" y="2354"/>
                  </a:cubicBezTo>
                  <a:lnTo>
                    <a:pt x="4506" y="4576"/>
                  </a:lnTo>
                  <a:cubicBezTo>
                    <a:pt x="4530" y="4722"/>
                    <a:pt x="4415" y="4825"/>
                    <a:pt x="4294" y="4825"/>
                  </a:cubicBezTo>
                  <a:cubicBezTo>
                    <a:pt x="4237" y="4825"/>
                    <a:pt x="4179" y="4802"/>
                    <a:pt x="4134" y="4749"/>
                  </a:cubicBezTo>
                  <a:lnTo>
                    <a:pt x="3019" y="3437"/>
                  </a:lnTo>
                  <a:cubicBezTo>
                    <a:pt x="2974" y="3386"/>
                    <a:pt x="2914" y="3361"/>
                    <a:pt x="2854" y="3361"/>
                  </a:cubicBezTo>
                  <a:cubicBezTo>
                    <a:pt x="2786" y="3361"/>
                    <a:pt x="2719" y="3393"/>
                    <a:pt x="2678" y="3455"/>
                  </a:cubicBezTo>
                  <a:lnTo>
                    <a:pt x="2512" y="3704"/>
                  </a:lnTo>
                  <a:cubicBezTo>
                    <a:pt x="2469" y="3764"/>
                    <a:pt x="2402" y="3798"/>
                    <a:pt x="2333" y="3798"/>
                  </a:cubicBezTo>
                  <a:cubicBezTo>
                    <a:pt x="2301" y="3798"/>
                    <a:pt x="2269" y="3790"/>
                    <a:pt x="2238" y="3775"/>
                  </a:cubicBezTo>
                  <a:lnTo>
                    <a:pt x="357" y="2836"/>
                  </a:lnTo>
                  <a:cubicBezTo>
                    <a:pt x="324" y="2820"/>
                    <a:pt x="292" y="2813"/>
                    <a:pt x="260" y="2813"/>
                  </a:cubicBezTo>
                  <a:cubicBezTo>
                    <a:pt x="118" y="2813"/>
                    <a:pt x="1" y="2960"/>
                    <a:pt x="61" y="3110"/>
                  </a:cubicBezTo>
                  <a:lnTo>
                    <a:pt x="853" y="5009"/>
                  </a:lnTo>
                  <a:cubicBezTo>
                    <a:pt x="888" y="5090"/>
                    <a:pt x="870" y="5181"/>
                    <a:pt x="810" y="5244"/>
                  </a:cubicBezTo>
                  <a:lnTo>
                    <a:pt x="287" y="5768"/>
                  </a:lnTo>
                  <a:cubicBezTo>
                    <a:pt x="174" y="5877"/>
                    <a:pt x="213" y="6064"/>
                    <a:pt x="357" y="6120"/>
                  </a:cubicBezTo>
                  <a:lnTo>
                    <a:pt x="937" y="6352"/>
                  </a:lnTo>
                  <a:cubicBezTo>
                    <a:pt x="1043" y="6394"/>
                    <a:pt x="1099" y="6510"/>
                    <a:pt x="1060" y="6619"/>
                  </a:cubicBezTo>
                  <a:lnTo>
                    <a:pt x="969" y="6897"/>
                  </a:lnTo>
                  <a:cubicBezTo>
                    <a:pt x="937" y="6996"/>
                    <a:pt x="979" y="7105"/>
                    <a:pt x="1071" y="7154"/>
                  </a:cubicBezTo>
                  <a:lnTo>
                    <a:pt x="2836" y="8082"/>
                  </a:lnTo>
                  <a:cubicBezTo>
                    <a:pt x="2970" y="8152"/>
                    <a:pt x="2991" y="8335"/>
                    <a:pt x="2875" y="8434"/>
                  </a:cubicBezTo>
                  <a:lnTo>
                    <a:pt x="765" y="10245"/>
                  </a:lnTo>
                  <a:cubicBezTo>
                    <a:pt x="642" y="10354"/>
                    <a:pt x="680" y="10554"/>
                    <a:pt x="835" y="10610"/>
                  </a:cubicBezTo>
                  <a:lnTo>
                    <a:pt x="4000" y="11725"/>
                  </a:lnTo>
                  <a:cubicBezTo>
                    <a:pt x="4023" y="11734"/>
                    <a:pt x="4048" y="11738"/>
                    <a:pt x="4072" y="11738"/>
                  </a:cubicBezTo>
                  <a:cubicBezTo>
                    <a:pt x="4123" y="11738"/>
                    <a:pt x="4174" y="11719"/>
                    <a:pt x="4214" y="11683"/>
                  </a:cubicBezTo>
                  <a:lnTo>
                    <a:pt x="6328" y="9763"/>
                  </a:lnTo>
                  <a:cubicBezTo>
                    <a:pt x="6368" y="9726"/>
                    <a:pt x="6419" y="9708"/>
                    <a:pt x="6471" y="9708"/>
                  </a:cubicBezTo>
                  <a:cubicBezTo>
                    <a:pt x="6522" y="9708"/>
                    <a:pt x="6574" y="9726"/>
                    <a:pt x="6616" y="9763"/>
                  </a:cubicBezTo>
                  <a:lnTo>
                    <a:pt x="8726" y="11683"/>
                  </a:lnTo>
                  <a:cubicBezTo>
                    <a:pt x="8767" y="11719"/>
                    <a:pt x="8817" y="11738"/>
                    <a:pt x="8868" y="11738"/>
                  </a:cubicBezTo>
                  <a:cubicBezTo>
                    <a:pt x="8893" y="11738"/>
                    <a:pt x="8917" y="11734"/>
                    <a:pt x="8941" y="11725"/>
                  </a:cubicBezTo>
                  <a:lnTo>
                    <a:pt x="12105" y="10610"/>
                  </a:lnTo>
                  <a:cubicBezTo>
                    <a:pt x="12260" y="10554"/>
                    <a:pt x="12299" y="10354"/>
                    <a:pt x="12176" y="10245"/>
                  </a:cubicBezTo>
                  <a:lnTo>
                    <a:pt x="10066" y="8434"/>
                  </a:lnTo>
                  <a:cubicBezTo>
                    <a:pt x="9950" y="8335"/>
                    <a:pt x="9971" y="8152"/>
                    <a:pt x="10104" y="8082"/>
                  </a:cubicBezTo>
                  <a:lnTo>
                    <a:pt x="11870" y="7154"/>
                  </a:lnTo>
                  <a:cubicBezTo>
                    <a:pt x="11961" y="7105"/>
                    <a:pt x="12007" y="6996"/>
                    <a:pt x="11972" y="6897"/>
                  </a:cubicBezTo>
                  <a:lnTo>
                    <a:pt x="11880" y="6619"/>
                  </a:lnTo>
                  <a:cubicBezTo>
                    <a:pt x="11845" y="6510"/>
                    <a:pt x="11898" y="6394"/>
                    <a:pt x="12003" y="6352"/>
                  </a:cubicBezTo>
                  <a:lnTo>
                    <a:pt x="12584" y="6120"/>
                  </a:lnTo>
                  <a:cubicBezTo>
                    <a:pt x="12728" y="6064"/>
                    <a:pt x="12766" y="5877"/>
                    <a:pt x="12657" y="5768"/>
                  </a:cubicBezTo>
                  <a:lnTo>
                    <a:pt x="12130" y="5244"/>
                  </a:lnTo>
                  <a:cubicBezTo>
                    <a:pt x="12067" y="5185"/>
                    <a:pt x="12046" y="5090"/>
                    <a:pt x="12077" y="5009"/>
                  </a:cubicBezTo>
                  <a:lnTo>
                    <a:pt x="12868" y="3106"/>
                  </a:lnTo>
                  <a:cubicBezTo>
                    <a:pt x="12931" y="2958"/>
                    <a:pt x="12815" y="2811"/>
                    <a:pt x="12675" y="2811"/>
                  </a:cubicBezTo>
                  <a:cubicBezTo>
                    <a:pt x="12642" y="2811"/>
                    <a:pt x="12609" y="2819"/>
                    <a:pt x="12577" y="2836"/>
                  </a:cubicBezTo>
                  <a:lnTo>
                    <a:pt x="10695" y="3775"/>
                  </a:lnTo>
                  <a:cubicBezTo>
                    <a:pt x="10664" y="3790"/>
                    <a:pt x="10630" y="3798"/>
                    <a:pt x="10598" y="3798"/>
                  </a:cubicBezTo>
                  <a:cubicBezTo>
                    <a:pt x="10528" y="3798"/>
                    <a:pt x="10462" y="3764"/>
                    <a:pt x="10421" y="3704"/>
                  </a:cubicBezTo>
                  <a:lnTo>
                    <a:pt x="10256" y="3455"/>
                  </a:lnTo>
                  <a:cubicBezTo>
                    <a:pt x="10213" y="3391"/>
                    <a:pt x="10145" y="3359"/>
                    <a:pt x="10077" y="3359"/>
                  </a:cubicBezTo>
                  <a:cubicBezTo>
                    <a:pt x="10017" y="3359"/>
                    <a:pt x="9957" y="3384"/>
                    <a:pt x="9915" y="3433"/>
                  </a:cubicBezTo>
                  <a:lnTo>
                    <a:pt x="8867" y="4664"/>
                  </a:lnTo>
                  <a:cubicBezTo>
                    <a:pt x="8822" y="4718"/>
                    <a:pt x="8764" y="4741"/>
                    <a:pt x="8708" y="4741"/>
                  </a:cubicBezTo>
                  <a:cubicBezTo>
                    <a:pt x="8583" y="4741"/>
                    <a:pt x="8464" y="4628"/>
                    <a:pt x="8497" y="4478"/>
                  </a:cubicBezTo>
                  <a:lnTo>
                    <a:pt x="8979" y="2368"/>
                  </a:lnTo>
                  <a:cubicBezTo>
                    <a:pt x="9007" y="2248"/>
                    <a:pt x="8930" y="2132"/>
                    <a:pt x="8807" y="2111"/>
                  </a:cubicBezTo>
                  <a:lnTo>
                    <a:pt x="7847" y="1949"/>
                  </a:lnTo>
                  <a:cubicBezTo>
                    <a:pt x="7784" y="1942"/>
                    <a:pt x="7731" y="1904"/>
                    <a:pt x="7699" y="1851"/>
                  </a:cubicBezTo>
                  <a:lnTo>
                    <a:pt x="6651" y="103"/>
                  </a:lnTo>
                  <a:cubicBezTo>
                    <a:pt x="6609" y="35"/>
                    <a:pt x="6538" y="0"/>
                    <a:pt x="6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4"/>
            <p:cNvSpPr/>
            <p:nvPr/>
          </p:nvSpPr>
          <p:spPr>
            <a:xfrm>
              <a:off x="4454366" y="1872506"/>
              <a:ext cx="114808" cy="135209"/>
            </a:xfrm>
            <a:custGeom>
              <a:avLst/>
              <a:gdLst/>
              <a:ahLst/>
              <a:cxnLst/>
              <a:rect l="l" t="t" r="r" b="b"/>
              <a:pathLst>
                <a:path w="2583" h="3042" extrusionOk="0">
                  <a:moveTo>
                    <a:pt x="1" y="1"/>
                  </a:moveTo>
                  <a:lnTo>
                    <a:pt x="1200" y="2519"/>
                  </a:lnTo>
                  <a:cubicBezTo>
                    <a:pt x="1281" y="2691"/>
                    <a:pt x="1436" y="2821"/>
                    <a:pt x="1622" y="2867"/>
                  </a:cubicBezTo>
                  <a:lnTo>
                    <a:pt x="2297" y="3036"/>
                  </a:lnTo>
                  <a:cubicBezTo>
                    <a:pt x="2314" y="3040"/>
                    <a:pt x="2331" y="3042"/>
                    <a:pt x="2348" y="3042"/>
                  </a:cubicBezTo>
                  <a:cubicBezTo>
                    <a:pt x="2477" y="3042"/>
                    <a:pt x="2583" y="2927"/>
                    <a:pt x="2561" y="2793"/>
                  </a:cubicBezTo>
                  <a:lnTo>
                    <a:pt x="2357" y="1509"/>
                  </a:lnTo>
                  <a:cubicBezTo>
                    <a:pt x="2336" y="1383"/>
                    <a:pt x="2279" y="1263"/>
                    <a:pt x="2188" y="1168"/>
                  </a:cubicBezTo>
                  <a:lnTo>
                    <a:pt x="1355" y="289"/>
                  </a:lnTo>
                  <a:lnTo>
                    <a:pt x="1492" y="1140"/>
                  </a:lnTo>
                  <a:cubicBezTo>
                    <a:pt x="1516" y="1286"/>
                    <a:pt x="1400" y="1389"/>
                    <a:pt x="1280" y="1389"/>
                  </a:cubicBezTo>
                  <a:cubicBezTo>
                    <a:pt x="1223" y="1389"/>
                    <a:pt x="1164" y="1366"/>
                    <a:pt x="1119" y="131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4"/>
            <p:cNvSpPr/>
            <p:nvPr/>
          </p:nvSpPr>
          <p:spPr>
            <a:xfrm>
              <a:off x="4361694" y="2013804"/>
              <a:ext cx="163211" cy="136987"/>
            </a:xfrm>
            <a:custGeom>
              <a:avLst/>
              <a:gdLst/>
              <a:ahLst/>
              <a:cxnLst/>
              <a:rect l="l" t="t" r="r" b="b"/>
              <a:pathLst>
                <a:path w="3672" h="3082" extrusionOk="0">
                  <a:moveTo>
                    <a:pt x="127" y="1"/>
                  </a:moveTo>
                  <a:lnTo>
                    <a:pt x="36" y="279"/>
                  </a:lnTo>
                  <a:cubicBezTo>
                    <a:pt x="1" y="377"/>
                    <a:pt x="46" y="486"/>
                    <a:pt x="138" y="535"/>
                  </a:cubicBezTo>
                  <a:lnTo>
                    <a:pt x="1903" y="1464"/>
                  </a:lnTo>
                  <a:cubicBezTo>
                    <a:pt x="2037" y="1534"/>
                    <a:pt x="2058" y="1717"/>
                    <a:pt x="1942" y="1815"/>
                  </a:cubicBezTo>
                  <a:lnTo>
                    <a:pt x="468" y="3081"/>
                  </a:lnTo>
                  <a:lnTo>
                    <a:pt x="3461" y="2343"/>
                  </a:lnTo>
                  <a:cubicBezTo>
                    <a:pt x="3608" y="2308"/>
                    <a:pt x="3672" y="2132"/>
                    <a:pt x="3584" y="2009"/>
                  </a:cubicBezTo>
                  <a:lnTo>
                    <a:pt x="3176" y="1457"/>
                  </a:lnTo>
                  <a:cubicBezTo>
                    <a:pt x="3109" y="1365"/>
                    <a:pt x="3021" y="1295"/>
                    <a:pt x="2923" y="1249"/>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4"/>
            <p:cNvSpPr/>
            <p:nvPr/>
          </p:nvSpPr>
          <p:spPr>
            <a:xfrm>
              <a:off x="4690379" y="2013804"/>
              <a:ext cx="163078" cy="136987"/>
            </a:xfrm>
            <a:custGeom>
              <a:avLst/>
              <a:gdLst/>
              <a:ahLst/>
              <a:cxnLst/>
              <a:rect l="l" t="t" r="r" b="b"/>
              <a:pathLst>
                <a:path w="3669" h="3082" extrusionOk="0">
                  <a:moveTo>
                    <a:pt x="3545" y="1"/>
                  </a:moveTo>
                  <a:lnTo>
                    <a:pt x="750" y="1249"/>
                  </a:lnTo>
                  <a:cubicBezTo>
                    <a:pt x="648" y="1295"/>
                    <a:pt x="560" y="1365"/>
                    <a:pt x="496" y="1457"/>
                  </a:cubicBezTo>
                  <a:lnTo>
                    <a:pt x="89" y="2009"/>
                  </a:lnTo>
                  <a:cubicBezTo>
                    <a:pt x="1" y="2132"/>
                    <a:pt x="64" y="2308"/>
                    <a:pt x="212" y="2343"/>
                  </a:cubicBezTo>
                  <a:lnTo>
                    <a:pt x="3204" y="3081"/>
                  </a:lnTo>
                  <a:lnTo>
                    <a:pt x="1731" y="1815"/>
                  </a:lnTo>
                  <a:cubicBezTo>
                    <a:pt x="1615" y="1717"/>
                    <a:pt x="1636" y="1534"/>
                    <a:pt x="1769" y="1464"/>
                  </a:cubicBezTo>
                  <a:lnTo>
                    <a:pt x="3535" y="535"/>
                  </a:lnTo>
                  <a:cubicBezTo>
                    <a:pt x="3626" y="486"/>
                    <a:pt x="3668" y="377"/>
                    <a:pt x="3637" y="279"/>
                  </a:cubicBezTo>
                  <a:lnTo>
                    <a:pt x="3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4"/>
            <p:cNvSpPr/>
            <p:nvPr/>
          </p:nvSpPr>
          <p:spPr>
            <a:xfrm>
              <a:off x="4646155" y="1872061"/>
              <a:ext cx="115252" cy="135565"/>
            </a:xfrm>
            <a:custGeom>
              <a:avLst/>
              <a:gdLst/>
              <a:ahLst/>
              <a:cxnLst/>
              <a:rect l="l" t="t" r="r" b="b"/>
              <a:pathLst>
                <a:path w="2593" h="3050" extrusionOk="0">
                  <a:moveTo>
                    <a:pt x="2592" y="0"/>
                  </a:moveTo>
                  <a:lnTo>
                    <a:pt x="2592" y="0"/>
                  </a:lnTo>
                  <a:cubicBezTo>
                    <a:pt x="2589" y="4"/>
                    <a:pt x="2585" y="7"/>
                    <a:pt x="2582" y="11"/>
                  </a:cubicBezTo>
                  <a:lnTo>
                    <a:pt x="1537" y="1242"/>
                  </a:lnTo>
                  <a:cubicBezTo>
                    <a:pt x="1491" y="1294"/>
                    <a:pt x="1433" y="1317"/>
                    <a:pt x="1376" y="1317"/>
                  </a:cubicBezTo>
                  <a:cubicBezTo>
                    <a:pt x="1250" y="1317"/>
                    <a:pt x="1131" y="1205"/>
                    <a:pt x="1164" y="1055"/>
                  </a:cubicBezTo>
                  <a:lnTo>
                    <a:pt x="1368" y="169"/>
                  </a:lnTo>
                  <a:lnTo>
                    <a:pt x="391" y="1178"/>
                  </a:lnTo>
                  <a:cubicBezTo>
                    <a:pt x="303" y="1273"/>
                    <a:pt x="243" y="1393"/>
                    <a:pt x="226" y="1519"/>
                  </a:cubicBezTo>
                  <a:lnTo>
                    <a:pt x="22" y="2803"/>
                  </a:lnTo>
                  <a:cubicBezTo>
                    <a:pt x="0" y="2936"/>
                    <a:pt x="105" y="3049"/>
                    <a:pt x="231" y="3049"/>
                  </a:cubicBezTo>
                  <a:cubicBezTo>
                    <a:pt x="249" y="3049"/>
                    <a:pt x="267" y="3047"/>
                    <a:pt x="285" y="3042"/>
                  </a:cubicBezTo>
                  <a:lnTo>
                    <a:pt x="960" y="2873"/>
                  </a:lnTo>
                  <a:cubicBezTo>
                    <a:pt x="1147" y="2828"/>
                    <a:pt x="1302" y="2701"/>
                    <a:pt x="1382" y="2529"/>
                  </a:cubicBezTo>
                  <a:lnTo>
                    <a:pt x="25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4"/>
            <p:cNvSpPr/>
            <p:nvPr/>
          </p:nvSpPr>
          <p:spPr>
            <a:xfrm>
              <a:off x="4598641" y="1787344"/>
              <a:ext cx="17868" cy="27380"/>
            </a:xfrm>
            <a:custGeom>
              <a:avLst/>
              <a:gdLst/>
              <a:ahLst/>
              <a:cxnLst/>
              <a:rect l="l" t="t" r="r" b="b"/>
              <a:pathLst>
                <a:path w="402" h="616" extrusionOk="0">
                  <a:moveTo>
                    <a:pt x="201" y="0"/>
                  </a:moveTo>
                  <a:cubicBezTo>
                    <a:pt x="101" y="0"/>
                    <a:pt x="0" y="67"/>
                    <a:pt x="0" y="201"/>
                  </a:cubicBezTo>
                  <a:lnTo>
                    <a:pt x="0" y="415"/>
                  </a:lnTo>
                  <a:cubicBezTo>
                    <a:pt x="0" y="524"/>
                    <a:pt x="92" y="616"/>
                    <a:pt x="201" y="616"/>
                  </a:cubicBezTo>
                  <a:cubicBezTo>
                    <a:pt x="313" y="616"/>
                    <a:pt x="401" y="528"/>
                    <a:pt x="401" y="415"/>
                  </a:cubicBezTo>
                  <a:lnTo>
                    <a:pt x="401" y="201"/>
                  </a:lnTo>
                  <a:cubicBezTo>
                    <a:pt x="401" y="67"/>
                    <a:pt x="3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4"/>
            <p:cNvSpPr/>
            <p:nvPr/>
          </p:nvSpPr>
          <p:spPr>
            <a:xfrm>
              <a:off x="4804786" y="1905974"/>
              <a:ext cx="34225" cy="28313"/>
            </a:xfrm>
            <a:custGeom>
              <a:avLst/>
              <a:gdLst/>
              <a:ahLst/>
              <a:cxnLst/>
              <a:rect l="l" t="t" r="r" b="b"/>
              <a:pathLst>
                <a:path w="770" h="637" extrusionOk="0">
                  <a:moveTo>
                    <a:pt x="477" y="0"/>
                  </a:moveTo>
                  <a:cubicBezTo>
                    <a:pt x="428" y="0"/>
                    <a:pt x="376" y="21"/>
                    <a:pt x="331" y="71"/>
                  </a:cubicBezTo>
                  <a:lnTo>
                    <a:pt x="120" y="299"/>
                  </a:lnTo>
                  <a:cubicBezTo>
                    <a:pt x="1" y="426"/>
                    <a:pt x="89" y="637"/>
                    <a:pt x="264" y="637"/>
                  </a:cubicBezTo>
                  <a:cubicBezTo>
                    <a:pt x="321" y="637"/>
                    <a:pt x="373" y="612"/>
                    <a:pt x="412" y="574"/>
                  </a:cubicBezTo>
                  <a:lnTo>
                    <a:pt x="623" y="345"/>
                  </a:lnTo>
                  <a:cubicBezTo>
                    <a:pt x="769" y="199"/>
                    <a:pt x="632"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4"/>
            <p:cNvSpPr/>
            <p:nvPr/>
          </p:nvSpPr>
          <p:spPr>
            <a:xfrm>
              <a:off x="4787585" y="2163814"/>
              <a:ext cx="29913" cy="19335"/>
            </a:xfrm>
            <a:custGeom>
              <a:avLst/>
              <a:gdLst/>
              <a:ahLst/>
              <a:cxnLst/>
              <a:rect l="l" t="t" r="r" b="b"/>
              <a:pathLst>
                <a:path w="673" h="435" extrusionOk="0">
                  <a:moveTo>
                    <a:pt x="212" y="1"/>
                  </a:moveTo>
                  <a:cubicBezTo>
                    <a:pt x="113" y="1"/>
                    <a:pt x="27" y="75"/>
                    <a:pt x="15" y="174"/>
                  </a:cubicBezTo>
                  <a:cubicBezTo>
                    <a:pt x="1" y="290"/>
                    <a:pt x="85" y="392"/>
                    <a:pt x="201" y="402"/>
                  </a:cubicBezTo>
                  <a:lnTo>
                    <a:pt x="419" y="431"/>
                  </a:lnTo>
                  <a:cubicBezTo>
                    <a:pt x="432" y="433"/>
                    <a:pt x="444" y="434"/>
                    <a:pt x="457" y="434"/>
                  </a:cubicBezTo>
                  <a:cubicBezTo>
                    <a:pt x="555" y="434"/>
                    <a:pt x="643" y="362"/>
                    <a:pt x="658" y="262"/>
                  </a:cubicBezTo>
                  <a:cubicBezTo>
                    <a:pt x="673" y="146"/>
                    <a:pt x="588" y="44"/>
                    <a:pt x="472" y="33"/>
                  </a:cubicBezTo>
                  <a:lnTo>
                    <a:pt x="254" y="5"/>
                  </a:lnTo>
                  <a:cubicBezTo>
                    <a:pt x="240" y="2"/>
                    <a:pt x="22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4"/>
            <p:cNvSpPr/>
            <p:nvPr/>
          </p:nvSpPr>
          <p:spPr>
            <a:xfrm>
              <a:off x="4376272" y="1905974"/>
              <a:ext cx="35291" cy="28580"/>
            </a:xfrm>
            <a:custGeom>
              <a:avLst/>
              <a:gdLst/>
              <a:ahLst/>
              <a:cxnLst/>
              <a:rect l="l" t="t" r="r" b="b"/>
              <a:pathLst>
                <a:path w="794" h="643" extrusionOk="0">
                  <a:moveTo>
                    <a:pt x="290" y="0"/>
                  </a:moveTo>
                  <a:cubicBezTo>
                    <a:pt x="136" y="0"/>
                    <a:pt x="0" y="199"/>
                    <a:pt x="144" y="345"/>
                  </a:cubicBezTo>
                  <a:lnTo>
                    <a:pt x="358" y="574"/>
                  </a:lnTo>
                  <a:cubicBezTo>
                    <a:pt x="403" y="622"/>
                    <a:pt x="454" y="643"/>
                    <a:pt x="503" y="643"/>
                  </a:cubicBezTo>
                  <a:cubicBezTo>
                    <a:pt x="657" y="643"/>
                    <a:pt x="794" y="446"/>
                    <a:pt x="650" y="299"/>
                  </a:cubicBezTo>
                  <a:lnTo>
                    <a:pt x="436" y="71"/>
                  </a:lnTo>
                  <a:cubicBezTo>
                    <a:pt x="391" y="21"/>
                    <a:pt x="339"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4"/>
            <p:cNvSpPr/>
            <p:nvPr/>
          </p:nvSpPr>
          <p:spPr>
            <a:xfrm>
              <a:off x="4397785" y="2163814"/>
              <a:ext cx="29913" cy="19335"/>
            </a:xfrm>
            <a:custGeom>
              <a:avLst/>
              <a:gdLst/>
              <a:ahLst/>
              <a:cxnLst/>
              <a:rect l="l" t="t" r="r" b="b"/>
              <a:pathLst>
                <a:path w="673" h="435" extrusionOk="0">
                  <a:moveTo>
                    <a:pt x="461" y="1"/>
                  </a:moveTo>
                  <a:cubicBezTo>
                    <a:pt x="448" y="1"/>
                    <a:pt x="433" y="2"/>
                    <a:pt x="419" y="5"/>
                  </a:cubicBezTo>
                  <a:lnTo>
                    <a:pt x="201" y="33"/>
                  </a:lnTo>
                  <a:cubicBezTo>
                    <a:pt x="85" y="40"/>
                    <a:pt x="1" y="146"/>
                    <a:pt x="15" y="258"/>
                  </a:cubicBezTo>
                  <a:cubicBezTo>
                    <a:pt x="27" y="361"/>
                    <a:pt x="115" y="434"/>
                    <a:pt x="216" y="434"/>
                  </a:cubicBezTo>
                  <a:cubicBezTo>
                    <a:pt x="228" y="434"/>
                    <a:pt x="241" y="433"/>
                    <a:pt x="254" y="431"/>
                  </a:cubicBezTo>
                  <a:lnTo>
                    <a:pt x="472" y="399"/>
                  </a:lnTo>
                  <a:cubicBezTo>
                    <a:pt x="588" y="392"/>
                    <a:pt x="672" y="290"/>
                    <a:pt x="658" y="174"/>
                  </a:cubicBezTo>
                  <a:cubicBezTo>
                    <a:pt x="643" y="72"/>
                    <a:pt x="558"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4"/>
            <p:cNvSpPr/>
            <p:nvPr/>
          </p:nvSpPr>
          <p:spPr>
            <a:xfrm>
              <a:off x="4302268" y="1702049"/>
              <a:ext cx="609464" cy="606575"/>
            </a:xfrm>
            <a:custGeom>
              <a:avLst/>
              <a:gdLst/>
              <a:ahLst/>
              <a:cxnLst/>
              <a:rect l="l" t="t" r="r" b="b"/>
              <a:pathLst>
                <a:path w="13712" h="13647" extrusionOk="0">
                  <a:moveTo>
                    <a:pt x="6869" y="587"/>
                  </a:moveTo>
                  <a:lnTo>
                    <a:pt x="7980" y="2440"/>
                  </a:lnTo>
                  <a:cubicBezTo>
                    <a:pt x="8012" y="2489"/>
                    <a:pt x="8061" y="2524"/>
                    <a:pt x="8121" y="2535"/>
                  </a:cubicBezTo>
                  <a:lnTo>
                    <a:pt x="9035" y="2686"/>
                  </a:lnTo>
                  <a:lnTo>
                    <a:pt x="7069" y="4817"/>
                  </a:lnTo>
                  <a:lnTo>
                    <a:pt x="7069" y="3189"/>
                  </a:lnTo>
                  <a:cubicBezTo>
                    <a:pt x="7069" y="3055"/>
                    <a:pt x="6969" y="2988"/>
                    <a:pt x="6869" y="2988"/>
                  </a:cubicBezTo>
                  <a:cubicBezTo>
                    <a:pt x="6769" y="2988"/>
                    <a:pt x="6668" y="3055"/>
                    <a:pt x="6668" y="3189"/>
                  </a:cubicBezTo>
                  <a:lnTo>
                    <a:pt x="6668" y="4782"/>
                  </a:lnTo>
                  <a:lnTo>
                    <a:pt x="4889" y="2679"/>
                  </a:lnTo>
                  <a:lnTo>
                    <a:pt x="5628" y="2531"/>
                  </a:lnTo>
                  <a:cubicBezTo>
                    <a:pt x="5684" y="2521"/>
                    <a:pt x="5730" y="2486"/>
                    <a:pt x="5758" y="2440"/>
                  </a:cubicBezTo>
                  <a:lnTo>
                    <a:pt x="6869" y="587"/>
                  </a:lnTo>
                  <a:close/>
                  <a:moveTo>
                    <a:pt x="4833" y="3228"/>
                  </a:moveTo>
                  <a:lnTo>
                    <a:pt x="6668" y="5401"/>
                  </a:lnTo>
                  <a:lnTo>
                    <a:pt x="6668" y="7349"/>
                  </a:lnTo>
                  <a:lnTo>
                    <a:pt x="5223" y="5643"/>
                  </a:lnTo>
                  <a:lnTo>
                    <a:pt x="4833" y="3228"/>
                  </a:lnTo>
                  <a:close/>
                  <a:moveTo>
                    <a:pt x="9074" y="3238"/>
                  </a:moveTo>
                  <a:lnTo>
                    <a:pt x="8522" y="5640"/>
                  </a:lnTo>
                  <a:lnTo>
                    <a:pt x="7069" y="7349"/>
                  </a:lnTo>
                  <a:lnTo>
                    <a:pt x="7069" y="5404"/>
                  </a:lnTo>
                  <a:lnTo>
                    <a:pt x="9074" y="3238"/>
                  </a:lnTo>
                  <a:close/>
                  <a:moveTo>
                    <a:pt x="638" y="3393"/>
                  </a:moveTo>
                  <a:lnTo>
                    <a:pt x="2720" y="4437"/>
                  </a:lnTo>
                  <a:cubicBezTo>
                    <a:pt x="2748" y="4451"/>
                    <a:pt x="2778" y="4458"/>
                    <a:pt x="2808" y="4458"/>
                  </a:cubicBezTo>
                  <a:cubicBezTo>
                    <a:pt x="2874" y="4458"/>
                    <a:pt x="2937" y="4425"/>
                    <a:pt x="2976" y="4367"/>
                  </a:cubicBezTo>
                  <a:lnTo>
                    <a:pt x="3258" y="3948"/>
                  </a:lnTo>
                  <a:lnTo>
                    <a:pt x="6672" y="7964"/>
                  </a:lnTo>
                  <a:lnTo>
                    <a:pt x="6672" y="9522"/>
                  </a:lnTo>
                  <a:lnTo>
                    <a:pt x="2955" y="5566"/>
                  </a:lnTo>
                  <a:cubicBezTo>
                    <a:pt x="2912" y="5522"/>
                    <a:pt x="2864" y="5503"/>
                    <a:pt x="2816" y="5503"/>
                  </a:cubicBezTo>
                  <a:cubicBezTo>
                    <a:pt x="2666" y="5503"/>
                    <a:pt x="2533" y="5693"/>
                    <a:pt x="2667" y="5840"/>
                  </a:cubicBezTo>
                  <a:lnTo>
                    <a:pt x="6457" y="9877"/>
                  </a:lnTo>
                  <a:lnTo>
                    <a:pt x="3426" y="10282"/>
                  </a:lnTo>
                  <a:cubicBezTo>
                    <a:pt x="3310" y="10289"/>
                    <a:pt x="3226" y="10394"/>
                    <a:pt x="3240" y="10510"/>
                  </a:cubicBezTo>
                  <a:cubicBezTo>
                    <a:pt x="3256" y="10610"/>
                    <a:pt x="3343" y="10682"/>
                    <a:pt x="3442" y="10682"/>
                  </a:cubicBezTo>
                  <a:cubicBezTo>
                    <a:pt x="3454" y="10682"/>
                    <a:pt x="3467" y="10681"/>
                    <a:pt x="3479" y="10679"/>
                  </a:cubicBezTo>
                  <a:lnTo>
                    <a:pt x="6264" y="10306"/>
                  </a:lnTo>
                  <a:lnTo>
                    <a:pt x="6264" y="10306"/>
                  </a:lnTo>
                  <a:lnTo>
                    <a:pt x="4474" y="11938"/>
                  </a:lnTo>
                  <a:lnTo>
                    <a:pt x="1281" y="10809"/>
                  </a:lnTo>
                  <a:lnTo>
                    <a:pt x="3648" y="8777"/>
                  </a:lnTo>
                  <a:cubicBezTo>
                    <a:pt x="3753" y="8685"/>
                    <a:pt x="3736" y="8516"/>
                    <a:pt x="3613" y="8449"/>
                  </a:cubicBezTo>
                  <a:lnTo>
                    <a:pt x="1559" y="7366"/>
                  </a:lnTo>
                  <a:lnTo>
                    <a:pt x="1717" y="6885"/>
                  </a:lnTo>
                  <a:cubicBezTo>
                    <a:pt x="1749" y="6786"/>
                    <a:pt x="1700" y="6677"/>
                    <a:pt x="1601" y="6639"/>
                  </a:cubicBezTo>
                  <a:lnTo>
                    <a:pt x="814" y="6322"/>
                  </a:lnTo>
                  <a:lnTo>
                    <a:pt x="1457" y="5682"/>
                  </a:lnTo>
                  <a:cubicBezTo>
                    <a:pt x="1513" y="5626"/>
                    <a:pt x="1531" y="5538"/>
                    <a:pt x="1499" y="5464"/>
                  </a:cubicBezTo>
                  <a:lnTo>
                    <a:pt x="638" y="3393"/>
                  </a:lnTo>
                  <a:close/>
                  <a:moveTo>
                    <a:pt x="13104" y="3396"/>
                  </a:moveTo>
                  <a:lnTo>
                    <a:pt x="12242" y="5464"/>
                  </a:lnTo>
                  <a:cubicBezTo>
                    <a:pt x="12210" y="5538"/>
                    <a:pt x="12228" y="5626"/>
                    <a:pt x="12284" y="5682"/>
                  </a:cubicBezTo>
                  <a:lnTo>
                    <a:pt x="12924" y="6326"/>
                  </a:lnTo>
                  <a:lnTo>
                    <a:pt x="12140" y="6639"/>
                  </a:lnTo>
                  <a:cubicBezTo>
                    <a:pt x="12042" y="6677"/>
                    <a:pt x="11989" y="6786"/>
                    <a:pt x="12024" y="6888"/>
                  </a:cubicBezTo>
                  <a:lnTo>
                    <a:pt x="12182" y="7366"/>
                  </a:lnTo>
                  <a:lnTo>
                    <a:pt x="10129" y="8449"/>
                  </a:lnTo>
                  <a:cubicBezTo>
                    <a:pt x="10006" y="8516"/>
                    <a:pt x="9984" y="8685"/>
                    <a:pt x="10094" y="8780"/>
                  </a:cubicBezTo>
                  <a:lnTo>
                    <a:pt x="12460" y="10809"/>
                  </a:lnTo>
                  <a:lnTo>
                    <a:pt x="9267" y="11938"/>
                  </a:lnTo>
                  <a:lnTo>
                    <a:pt x="7477" y="10310"/>
                  </a:lnTo>
                  <a:lnTo>
                    <a:pt x="10262" y="10682"/>
                  </a:lnTo>
                  <a:cubicBezTo>
                    <a:pt x="10276" y="10685"/>
                    <a:pt x="10290" y="10687"/>
                    <a:pt x="10303" y="10687"/>
                  </a:cubicBezTo>
                  <a:cubicBezTo>
                    <a:pt x="10400" y="10687"/>
                    <a:pt x="10486" y="10612"/>
                    <a:pt x="10501" y="10514"/>
                  </a:cubicBezTo>
                  <a:cubicBezTo>
                    <a:pt x="10515" y="10398"/>
                    <a:pt x="10431" y="10296"/>
                    <a:pt x="10315" y="10289"/>
                  </a:cubicBezTo>
                  <a:lnTo>
                    <a:pt x="7284" y="9884"/>
                  </a:lnTo>
                  <a:lnTo>
                    <a:pt x="11075" y="5844"/>
                  </a:lnTo>
                  <a:cubicBezTo>
                    <a:pt x="11208" y="5697"/>
                    <a:pt x="11075" y="5506"/>
                    <a:pt x="10923" y="5506"/>
                  </a:cubicBezTo>
                  <a:cubicBezTo>
                    <a:pt x="10876" y="5506"/>
                    <a:pt x="10826" y="5525"/>
                    <a:pt x="10783" y="5570"/>
                  </a:cubicBezTo>
                  <a:lnTo>
                    <a:pt x="7069" y="9526"/>
                  </a:lnTo>
                  <a:lnTo>
                    <a:pt x="7069" y="7968"/>
                  </a:lnTo>
                  <a:lnTo>
                    <a:pt x="10484" y="3952"/>
                  </a:lnTo>
                  <a:lnTo>
                    <a:pt x="10765" y="4370"/>
                  </a:lnTo>
                  <a:cubicBezTo>
                    <a:pt x="10804" y="4429"/>
                    <a:pt x="10868" y="4460"/>
                    <a:pt x="10933" y="4460"/>
                  </a:cubicBezTo>
                  <a:cubicBezTo>
                    <a:pt x="10962" y="4460"/>
                    <a:pt x="10991" y="4454"/>
                    <a:pt x="11018" y="4441"/>
                  </a:cubicBezTo>
                  <a:lnTo>
                    <a:pt x="13104" y="3396"/>
                  </a:lnTo>
                  <a:close/>
                  <a:moveTo>
                    <a:pt x="6871" y="0"/>
                  </a:moveTo>
                  <a:cubicBezTo>
                    <a:pt x="6805" y="0"/>
                    <a:pt x="6739" y="33"/>
                    <a:pt x="6700" y="98"/>
                  </a:cubicBezTo>
                  <a:lnTo>
                    <a:pt x="5462" y="2155"/>
                  </a:lnTo>
                  <a:lnTo>
                    <a:pt x="4478" y="2352"/>
                  </a:lnTo>
                  <a:cubicBezTo>
                    <a:pt x="4372" y="2373"/>
                    <a:pt x="4302" y="2475"/>
                    <a:pt x="4319" y="2581"/>
                  </a:cubicBezTo>
                  <a:lnTo>
                    <a:pt x="4720" y="5056"/>
                  </a:lnTo>
                  <a:lnTo>
                    <a:pt x="3388" y="3488"/>
                  </a:lnTo>
                  <a:cubicBezTo>
                    <a:pt x="3349" y="3441"/>
                    <a:pt x="3293" y="3417"/>
                    <a:pt x="3237" y="3417"/>
                  </a:cubicBezTo>
                  <a:cubicBezTo>
                    <a:pt x="3172" y="3417"/>
                    <a:pt x="3107" y="3448"/>
                    <a:pt x="3068" y="3509"/>
                  </a:cubicBezTo>
                  <a:lnTo>
                    <a:pt x="2741" y="4001"/>
                  </a:lnTo>
                  <a:lnTo>
                    <a:pt x="332" y="2799"/>
                  </a:lnTo>
                  <a:cubicBezTo>
                    <a:pt x="302" y="2783"/>
                    <a:pt x="271" y="2776"/>
                    <a:pt x="241" y="2776"/>
                  </a:cubicBezTo>
                  <a:cubicBezTo>
                    <a:pt x="109" y="2776"/>
                    <a:pt x="1" y="2915"/>
                    <a:pt x="61" y="3055"/>
                  </a:cubicBezTo>
                  <a:lnTo>
                    <a:pt x="1077" y="5496"/>
                  </a:lnTo>
                  <a:lnTo>
                    <a:pt x="318" y="6255"/>
                  </a:lnTo>
                  <a:cubicBezTo>
                    <a:pt x="216" y="6357"/>
                    <a:pt x="251" y="6530"/>
                    <a:pt x="385" y="6582"/>
                  </a:cubicBezTo>
                  <a:lnTo>
                    <a:pt x="1278" y="6937"/>
                  </a:lnTo>
                  <a:lnTo>
                    <a:pt x="1123" y="7402"/>
                  </a:lnTo>
                  <a:cubicBezTo>
                    <a:pt x="1095" y="7493"/>
                    <a:pt x="1134" y="7595"/>
                    <a:pt x="1222" y="7641"/>
                  </a:cubicBezTo>
                  <a:lnTo>
                    <a:pt x="3163" y="8668"/>
                  </a:lnTo>
                  <a:lnTo>
                    <a:pt x="757" y="10732"/>
                  </a:lnTo>
                  <a:cubicBezTo>
                    <a:pt x="641" y="10830"/>
                    <a:pt x="676" y="11020"/>
                    <a:pt x="821" y="11073"/>
                  </a:cubicBezTo>
                  <a:lnTo>
                    <a:pt x="4453" y="12353"/>
                  </a:lnTo>
                  <a:cubicBezTo>
                    <a:pt x="4476" y="12361"/>
                    <a:pt x="4499" y="12365"/>
                    <a:pt x="4522" y="12365"/>
                  </a:cubicBezTo>
                  <a:cubicBezTo>
                    <a:pt x="4571" y="12365"/>
                    <a:pt x="4618" y="12347"/>
                    <a:pt x="4654" y="12314"/>
                  </a:cubicBezTo>
                  <a:lnTo>
                    <a:pt x="6668" y="10482"/>
                  </a:lnTo>
                  <a:lnTo>
                    <a:pt x="6668" y="13446"/>
                  </a:lnTo>
                  <a:cubicBezTo>
                    <a:pt x="6668" y="13580"/>
                    <a:pt x="6769" y="13647"/>
                    <a:pt x="6869" y="13647"/>
                  </a:cubicBezTo>
                  <a:cubicBezTo>
                    <a:pt x="6969" y="13647"/>
                    <a:pt x="7069" y="13580"/>
                    <a:pt x="7069" y="13446"/>
                  </a:cubicBezTo>
                  <a:lnTo>
                    <a:pt x="7069" y="10482"/>
                  </a:lnTo>
                  <a:lnTo>
                    <a:pt x="9084" y="12314"/>
                  </a:lnTo>
                  <a:cubicBezTo>
                    <a:pt x="9122" y="12347"/>
                    <a:pt x="9170" y="12365"/>
                    <a:pt x="9219" y="12365"/>
                  </a:cubicBezTo>
                  <a:cubicBezTo>
                    <a:pt x="9242" y="12365"/>
                    <a:pt x="9266" y="12361"/>
                    <a:pt x="9288" y="12353"/>
                  </a:cubicBezTo>
                  <a:lnTo>
                    <a:pt x="12921" y="11073"/>
                  </a:lnTo>
                  <a:cubicBezTo>
                    <a:pt x="13065" y="11020"/>
                    <a:pt x="13100" y="10830"/>
                    <a:pt x="12984" y="10732"/>
                  </a:cubicBezTo>
                  <a:lnTo>
                    <a:pt x="10575" y="8668"/>
                  </a:lnTo>
                  <a:lnTo>
                    <a:pt x="12520" y="7641"/>
                  </a:lnTo>
                  <a:cubicBezTo>
                    <a:pt x="12604" y="7595"/>
                    <a:pt x="12646" y="7493"/>
                    <a:pt x="12615" y="7402"/>
                  </a:cubicBezTo>
                  <a:lnTo>
                    <a:pt x="12460" y="6937"/>
                  </a:lnTo>
                  <a:lnTo>
                    <a:pt x="13353" y="6582"/>
                  </a:lnTo>
                  <a:cubicBezTo>
                    <a:pt x="13487" y="6530"/>
                    <a:pt x="13522" y="6357"/>
                    <a:pt x="13420" y="6255"/>
                  </a:cubicBezTo>
                  <a:lnTo>
                    <a:pt x="12661" y="5496"/>
                  </a:lnTo>
                  <a:lnTo>
                    <a:pt x="13680" y="3055"/>
                  </a:lnTo>
                  <a:cubicBezTo>
                    <a:pt x="13712" y="2978"/>
                    <a:pt x="13691" y="2886"/>
                    <a:pt x="13631" y="2830"/>
                  </a:cubicBezTo>
                  <a:cubicBezTo>
                    <a:pt x="13592" y="2795"/>
                    <a:pt x="13543" y="2777"/>
                    <a:pt x="13494" y="2777"/>
                  </a:cubicBezTo>
                  <a:cubicBezTo>
                    <a:pt x="13464" y="2777"/>
                    <a:pt x="13434" y="2784"/>
                    <a:pt x="13406" y="2799"/>
                  </a:cubicBezTo>
                  <a:lnTo>
                    <a:pt x="11001" y="4001"/>
                  </a:lnTo>
                  <a:lnTo>
                    <a:pt x="10670" y="3505"/>
                  </a:lnTo>
                  <a:cubicBezTo>
                    <a:pt x="10631" y="3447"/>
                    <a:pt x="10567" y="3417"/>
                    <a:pt x="10504" y="3417"/>
                  </a:cubicBezTo>
                  <a:cubicBezTo>
                    <a:pt x="10448" y="3417"/>
                    <a:pt x="10391" y="3440"/>
                    <a:pt x="10350" y="3488"/>
                  </a:cubicBezTo>
                  <a:lnTo>
                    <a:pt x="9084" y="4979"/>
                  </a:lnTo>
                  <a:lnTo>
                    <a:pt x="9629" y="2595"/>
                  </a:lnTo>
                  <a:cubicBezTo>
                    <a:pt x="9654" y="2482"/>
                    <a:pt x="9580" y="2370"/>
                    <a:pt x="9468" y="2352"/>
                  </a:cubicBezTo>
                  <a:lnTo>
                    <a:pt x="8276" y="2155"/>
                  </a:lnTo>
                  <a:lnTo>
                    <a:pt x="7045" y="98"/>
                  </a:lnTo>
                  <a:cubicBezTo>
                    <a:pt x="7004" y="33"/>
                    <a:pt x="6937" y="0"/>
                    <a:pt x="6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5" name="Google Shape;3265;p34"/>
          <p:cNvGrpSpPr/>
          <p:nvPr/>
        </p:nvGrpSpPr>
        <p:grpSpPr>
          <a:xfrm>
            <a:off x="3873850" y="4040325"/>
            <a:ext cx="1396299" cy="519866"/>
            <a:chOff x="3873850" y="4040325"/>
            <a:chExt cx="1396299" cy="519866"/>
          </a:xfrm>
        </p:grpSpPr>
        <p:sp>
          <p:nvSpPr>
            <p:cNvPr id="3266" name="Google Shape;3266;p34"/>
            <p:cNvSpPr/>
            <p:nvPr/>
          </p:nvSpPr>
          <p:spPr>
            <a:xfrm>
              <a:off x="4131309" y="4064723"/>
              <a:ext cx="492082" cy="495468"/>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4"/>
            <p:cNvSpPr/>
            <p:nvPr/>
          </p:nvSpPr>
          <p:spPr>
            <a:xfrm>
              <a:off x="4213721" y="4078144"/>
              <a:ext cx="362131" cy="391984"/>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4"/>
            <p:cNvSpPr/>
            <p:nvPr/>
          </p:nvSpPr>
          <p:spPr>
            <a:xfrm>
              <a:off x="4131309" y="4172222"/>
              <a:ext cx="397504" cy="383455"/>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4"/>
            <p:cNvSpPr/>
            <p:nvPr/>
          </p:nvSpPr>
          <p:spPr>
            <a:xfrm>
              <a:off x="4126856" y="4058012"/>
              <a:ext cx="499921" cy="502179"/>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4"/>
            <p:cNvSpPr/>
            <p:nvPr/>
          </p:nvSpPr>
          <p:spPr>
            <a:xfrm>
              <a:off x="3875481" y="4046033"/>
              <a:ext cx="283295" cy="255511"/>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4"/>
            <p:cNvSpPr/>
            <p:nvPr/>
          </p:nvSpPr>
          <p:spPr>
            <a:xfrm>
              <a:off x="3891474" y="4040325"/>
              <a:ext cx="265609" cy="241337"/>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4"/>
            <p:cNvSpPr/>
            <p:nvPr/>
          </p:nvSpPr>
          <p:spPr>
            <a:xfrm>
              <a:off x="3880561" y="4140298"/>
              <a:ext cx="234563" cy="165198"/>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4"/>
            <p:cNvSpPr/>
            <p:nvPr/>
          </p:nvSpPr>
          <p:spPr>
            <a:xfrm>
              <a:off x="3873850" y="4046221"/>
              <a:ext cx="262034" cy="256640"/>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4"/>
            <p:cNvSpPr/>
            <p:nvPr/>
          </p:nvSpPr>
          <p:spPr>
            <a:xfrm>
              <a:off x="4607654" y="4096082"/>
              <a:ext cx="210919" cy="262724"/>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4"/>
            <p:cNvSpPr/>
            <p:nvPr/>
          </p:nvSpPr>
          <p:spPr>
            <a:xfrm>
              <a:off x="4738108" y="4160682"/>
              <a:ext cx="79526" cy="63721"/>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4"/>
            <p:cNvSpPr/>
            <p:nvPr/>
          </p:nvSpPr>
          <p:spPr>
            <a:xfrm>
              <a:off x="4774485" y="4187651"/>
              <a:ext cx="24146" cy="25902"/>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4"/>
            <p:cNvSpPr/>
            <p:nvPr/>
          </p:nvSpPr>
          <p:spPr>
            <a:xfrm>
              <a:off x="4747641" y="4161246"/>
              <a:ext cx="69303" cy="63282"/>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4"/>
            <p:cNvSpPr/>
            <p:nvPr/>
          </p:nvSpPr>
          <p:spPr>
            <a:xfrm>
              <a:off x="4669808" y="4264606"/>
              <a:ext cx="55380" cy="44216"/>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4"/>
            <p:cNvSpPr/>
            <p:nvPr/>
          </p:nvSpPr>
          <p:spPr>
            <a:xfrm>
              <a:off x="4689376" y="4284174"/>
              <a:ext cx="15178" cy="14989"/>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4"/>
            <p:cNvSpPr/>
            <p:nvPr/>
          </p:nvSpPr>
          <p:spPr>
            <a:xfrm>
              <a:off x="4676519" y="4264418"/>
              <a:ext cx="48418" cy="44780"/>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4"/>
            <p:cNvSpPr/>
            <p:nvPr/>
          </p:nvSpPr>
          <p:spPr>
            <a:xfrm>
              <a:off x="4803022" y="4241714"/>
              <a:ext cx="48794" cy="38885"/>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4"/>
            <p:cNvSpPr/>
            <p:nvPr/>
          </p:nvSpPr>
          <p:spPr>
            <a:xfrm>
              <a:off x="4828799" y="4256766"/>
              <a:ext cx="13484" cy="14049"/>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4"/>
            <p:cNvSpPr/>
            <p:nvPr/>
          </p:nvSpPr>
          <p:spPr>
            <a:xfrm>
              <a:off x="4807537" y="4241338"/>
              <a:ext cx="44655" cy="39261"/>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4"/>
            <p:cNvSpPr/>
            <p:nvPr/>
          </p:nvSpPr>
          <p:spPr>
            <a:xfrm>
              <a:off x="4779502" y="4306941"/>
              <a:ext cx="66857" cy="53623"/>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4"/>
            <p:cNvSpPr/>
            <p:nvPr/>
          </p:nvSpPr>
          <p:spPr>
            <a:xfrm>
              <a:off x="4818701" y="4332279"/>
              <a:ext cx="13484" cy="14488"/>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4"/>
            <p:cNvSpPr/>
            <p:nvPr/>
          </p:nvSpPr>
          <p:spPr>
            <a:xfrm>
              <a:off x="4787279" y="4307067"/>
              <a:ext cx="59958" cy="53623"/>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4"/>
            <p:cNvSpPr/>
            <p:nvPr/>
          </p:nvSpPr>
          <p:spPr>
            <a:xfrm>
              <a:off x="4710136" y="4330649"/>
              <a:ext cx="55881" cy="45031"/>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4"/>
            <p:cNvSpPr/>
            <p:nvPr/>
          </p:nvSpPr>
          <p:spPr>
            <a:xfrm>
              <a:off x="4731397" y="4353039"/>
              <a:ext cx="12920" cy="12355"/>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4"/>
            <p:cNvSpPr/>
            <p:nvPr/>
          </p:nvSpPr>
          <p:spPr>
            <a:xfrm>
              <a:off x="4717662" y="4330398"/>
              <a:ext cx="47853" cy="45407"/>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4"/>
            <p:cNvSpPr/>
            <p:nvPr/>
          </p:nvSpPr>
          <p:spPr>
            <a:xfrm>
              <a:off x="5050818" y="4269943"/>
              <a:ext cx="106954" cy="18407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4"/>
            <p:cNvSpPr/>
            <p:nvPr/>
          </p:nvSpPr>
          <p:spPr>
            <a:xfrm>
              <a:off x="5071020" y="4252366"/>
              <a:ext cx="192570" cy="58238"/>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4"/>
            <p:cNvSpPr/>
            <p:nvPr/>
          </p:nvSpPr>
          <p:spPr>
            <a:xfrm>
              <a:off x="5117108" y="4311304"/>
              <a:ext cx="153042" cy="153903"/>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4982079" y="4204359"/>
              <a:ext cx="107042" cy="18407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4"/>
            <p:cNvSpPr/>
            <p:nvPr/>
          </p:nvSpPr>
          <p:spPr>
            <a:xfrm>
              <a:off x="5002368" y="4186782"/>
              <a:ext cx="192570" cy="58588"/>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4"/>
            <p:cNvSpPr/>
            <p:nvPr/>
          </p:nvSpPr>
          <p:spPr>
            <a:xfrm>
              <a:off x="4909493" y="4142710"/>
              <a:ext cx="113251" cy="180312"/>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4918063" y="4112279"/>
              <a:ext cx="189684" cy="55702"/>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4826674" y="4089630"/>
              <a:ext cx="125844" cy="175152"/>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4831396" y="4044421"/>
              <a:ext cx="185399" cy="57102"/>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5113959" y="4307369"/>
              <a:ext cx="124970" cy="157751"/>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5060175" y="4264434"/>
              <a:ext cx="63228" cy="189493"/>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5071020" y="4250442"/>
              <a:ext cx="187411" cy="62523"/>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4992224" y="4204359"/>
              <a:ext cx="63316" cy="186170"/>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5002368" y="4184858"/>
              <a:ext cx="188198" cy="63310"/>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4914915" y="4142710"/>
              <a:ext cx="73460" cy="182760"/>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4918063" y="4110442"/>
              <a:ext cx="188198" cy="59200"/>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4832184" y="4089630"/>
              <a:ext cx="85966" cy="177338"/>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4"/>
            <p:cNvSpPr/>
            <p:nvPr/>
          </p:nvSpPr>
          <p:spPr>
            <a:xfrm>
              <a:off x="4830697" y="4043547"/>
              <a:ext cx="185049" cy="58151"/>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a:off x="4778050" y="4060511"/>
              <a:ext cx="394586" cy="317163"/>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4"/>
            <p:cNvSpPr/>
            <p:nvPr/>
          </p:nvSpPr>
          <p:spPr>
            <a:xfrm>
              <a:off x="4919637" y="4209780"/>
              <a:ext cx="80456" cy="12425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4"/>
            <p:cNvSpPr/>
            <p:nvPr/>
          </p:nvSpPr>
          <p:spPr>
            <a:xfrm>
              <a:off x="4986015" y="4187219"/>
              <a:ext cx="253700" cy="291192"/>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4893139" y="4240299"/>
              <a:ext cx="22650" cy="24222"/>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2" name="Google Shape;3312;p3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4">
            <a:hlinkClick r:id="" action="ppaction://noaction"/>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315" name="Google Shape;3315;p3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a:hlinkClick r:id="rId3" action="ppaction://hlinksldjump"/>
          </p:cNvPr>
          <p:cNvSpPr txBox="1"/>
          <p:nvPr/>
        </p:nvSpPr>
        <p:spPr>
          <a:xfrm>
            <a:off x="8696075" y="1140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a:t>
            </a:r>
            <a:endParaRPr sz="2400">
              <a:solidFill>
                <a:srgbClr val="FFFFFF"/>
              </a:solidFill>
              <a:latin typeface="Grand Hotel"/>
              <a:ea typeface="Grand Hotel"/>
              <a:cs typeface="Grand Hotel"/>
              <a:sym typeface="Grand Hotel"/>
            </a:endParaRPr>
          </a:p>
        </p:txBody>
      </p:sp>
      <p:sp>
        <p:nvSpPr>
          <p:cNvPr id="3317" name="Google Shape;3317;p3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a:hlinkClick r:id="" action="ppaction://noaction"/>
          </p:cNvPr>
          <p:cNvSpPr txBox="1"/>
          <p:nvPr/>
        </p:nvSpPr>
        <p:spPr>
          <a:xfrm>
            <a:off x="8696075" y="16669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3</a:t>
            </a:r>
            <a:endParaRPr sz="2400">
              <a:solidFill>
                <a:srgbClr val="FFFFFF"/>
              </a:solidFill>
              <a:latin typeface="Grand Hotel"/>
              <a:ea typeface="Grand Hotel"/>
              <a:cs typeface="Grand Hotel"/>
              <a:sym typeface="Grand Hotel"/>
            </a:endParaRPr>
          </a:p>
        </p:txBody>
      </p:sp>
      <p:sp>
        <p:nvSpPr>
          <p:cNvPr id="3319" name="Google Shape;3319;p3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4">
            <a:hlinkClick r:id="" action="ppaction://noaction"/>
          </p:cNvPr>
          <p:cNvSpPr txBox="1"/>
          <p:nvPr/>
        </p:nvSpPr>
        <p:spPr>
          <a:xfrm>
            <a:off x="8696075" y="21741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a:t>
            </a:r>
            <a:endParaRPr sz="2400">
              <a:solidFill>
                <a:srgbClr val="FFFFFF"/>
              </a:solidFill>
              <a:latin typeface="Grand Hotel"/>
              <a:ea typeface="Grand Hotel"/>
              <a:cs typeface="Grand Hotel"/>
              <a:sym typeface="Grand Hotel"/>
            </a:endParaRPr>
          </a:p>
        </p:txBody>
      </p:sp>
      <p:sp>
        <p:nvSpPr>
          <p:cNvPr id="3321" name="Google Shape;3321;p3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4">
            <a:hlinkClick r:id="" action="ppaction://noaction"/>
          </p:cNvPr>
          <p:cNvSpPr txBox="1"/>
          <p:nvPr/>
        </p:nvSpPr>
        <p:spPr>
          <a:xfrm>
            <a:off x="8696075" y="2686350"/>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a:t>
            </a:r>
            <a:endParaRPr sz="2400">
              <a:solidFill>
                <a:srgbClr val="FFFFFF"/>
              </a:solidFill>
              <a:latin typeface="Grand Hotel"/>
              <a:ea typeface="Grand Hotel"/>
              <a:cs typeface="Grand Hotel"/>
              <a:sym typeface="Grand Hotel"/>
            </a:endParaRPr>
          </a:p>
        </p:txBody>
      </p:sp>
      <p:sp>
        <p:nvSpPr>
          <p:cNvPr id="3323" name="Google Shape;3323;p3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a:hlinkClick r:id="" action="ppaction://noaction"/>
          </p:cNvPr>
          <p:cNvSpPr txBox="1"/>
          <p:nvPr/>
        </p:nvSpPr>
        <p:spPr>
          <a:xfrm>
            <a:off x="8696075" y="3207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6</a:t>
            </a:r>
            <a:endParaRPr sz="2400">
              <a:solidFill>
                <a:srgbClr val="FFFFFF"/>
              </a:solidFill>
              <a:latin typeface="Grand Hotel"/>
              <a:ea typeface="Grand Hotel"/>
              <a:cs typeface="Grand Hotel"/>
              <a:sym typeface="Grand Hotel"/>
            </a:endParaRPr>
          </a:p>
        </p:txBody>
      </p:sp>
      <p:sp>
        <p:nvSpPr>
          <p:cNvPr id="3325" name="Google Shape;3325;p34"/>
          <p:cNvSpPr/>
          <p:nvPr/>
        </p:nvSpPr>
        <p:spPr>
          <a:xfrm>
            <a:off x="8763856" y="4125614"/>
            <a:ext cx="181722" cy="195700"/>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4"/>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4">
            <a:hlinkClick r:id="rId4" action="ppaction://hlinksldjump"/>
          </p:cNvPr>
          <p:cNvSpPr/>
          <p:nvPr/>
        </p:nvSpPr>
        <p:spPr>
          <a:xfrm>
            <a:off x="8729275"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9;p37"/>
          <p:cNvSpPr txBox="1">
            <a:spLocks noGrp="1"/>
          </p:cNvSpPr>
          <p:nvPr>
            <p:ph type="subTitle" idx="1"/>
          </p:nvPr>
        </p:nvSpPr>
        <p:spPr>
          <a:xfrm>
            <a:off x="1633496" y="2755650"/>
            <a:ext cx="2305500" cy="484800"/>
          </a:xfrm>
          <a:prstGeom prst="rect">
            <a:avLst/>
          </a:prstGeom>
        </p:spPr>
        <p:txBody>
          <a:bodyPr spcFirstLastPara="1" wrap="square" lIns="91425" tIns="91425" rIns="91425" bIns="91425" anchor="ctr" anchorCtr="0">
            <a:noAutofit/>
          </a:bodyPr>
          <a:lstStyle/>
          <a:p>
            <a:pPr marL="0" indent="0"/>
            <a:r>
              <a:rPr lang="vi-VN" sz="2400" b="1">
                <a:solidFill>
                  <a:srgbClr val="0070C0"/>
                </a:solidFill>
                <a:latin typeface="Times New Roman" panose="02020603050405020304" pitchFamily="18" charset="0"/>
                <a:cs typeface="Times New Roman" panose="02020603050405020304" pitchFamily="18" charset="0"/>
                <a:sym typeface="Londrina Solid"/>
              </a:rPr>
              <a:t>Tìm đọc </a:t>
            </a:r>
            <a:r>
              <a:rPr lang="en-US" sz="2400" b="1" smtClean="0">
                <a:solidFill>
                  <a:srgbClr val="0070C0"/>
                </a:solidFill>
                <a:latin typeface="Times New Roman" panose="02020603050405020304" pitchFamily="18" charset="0"/>
                <a:cs typeface="Times New Roman" panose="02020603050405020304" pitchFamily="18" charset="0"/>
                <a:sym typeface="Londrina Solid"/>
              </a:rPr>
              <a:t>truyện dân gian Việt Nam</a:t>
            </a:r>
            <a:r>
              <a:rPr lang="vi-VN" sz="2400" b="1" smtClean="0">
                <a:solidFill>
                  <a:srgbClr val="0070C0"/>
                </a:solidFill>
                <a:latin typeface="Times New Roman" panose="02020603050405020304" pitchFamily="18" charset="0"/>
                <a:cs typeface="Times New Roman" panose="02020603050405020304" pitchFamily="18" charset="0"/>
                <a:sym typeface="Londrina Solid"/>
              </a:rPr>
              <a:t>.</a:t>
            </a:r>
            <a:endParaRPr lang="vi-VN" sz="2400" b="1">
              <a:solidFill>
                <a:srgbClr val="0070C0"/>
              </a:solidFill>
              <a:latin typeface="Times New Roman" panose="02020603050405020304" pitchFamily="18" charset="0"/>
              <a:cs typeface="Times New Roman" panose="02020603050405020304" pitchFamily="18" charset="0"/>
              <a:sym typeface="Londrina Solid"/>
            </a:endParaRPr>
          </a:p>
          <a:p>
            <a:pPr marL="0" lvl="0" indent="0" algn="ctr" rtl="0">
              <a:spcBef>
                <a:spcPts val="0"/>
              </a:spcBef>
              <a:spcAft>
                <a:spcPts val="0"/>
              </a:spcAft>
              <a:buNone/>
            </a:pPr>
            <a:endParaRPr sz="2400">
              <a:solidFill>
                <a:srgbClr val="0070C0"/>
              </a:solidFill>
            </a:endParaRPr>
          </a:p>
        </p:txBody>
      </p:sp>
      <p:sp>
        <p:nvSpPr>
          <p:cNvPr id="176" name="Google Shape;269;p37"/>
          <p:cNvSpPr txBox="1">
            <a:spLocks/>
          </p:cNvSpPr>
          <p:nvPr/>
        </p:nvSpPr>
        <p:spPr>
          <a:xfrm>
            <a:off x="2416156" y="1757515"/>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smtClean="0">
                <a:solidFill>
                  <a:srgbClr val="FF0000"/>
                </a:solidFill>
              </a:rPr>
              <a:t>01</a:t>
            </a:r>
            <a:endParaRPr lang="en" sz="2800" b="1">
              <a:solidFill>
                <a:srgbClr val="FF0000"/>
              </a:solidFill>
            </a:endParaRPr>
          </a:p>
        </p:txBody>
      </p:sp>
      <p:sp>
        <p:nvSpPr>
          <p:cNvPr id="181" name="Google Shape;271;p37"/>
          <p:cNvSpPr txBox="1">
            <a:spLocks/>
          </p:cNvSpPr>
          <p:nvPr/>
        </p:nvSpPr>
        <p:spPr>
          <a:xfrm>
            <a:off x="6230280" y="1787445"/>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smtClean="0">
                <a:solidFill>
                  <a:srgbClr val="FF0000"/>
                </a:solidFill>
              </a:rPr>
              <a:t>02</a:t>
            </a:r>
            <a:endParaRPr lang="en" sz="2800" b="1">
              <a:solidFill>
                <a:srgbClr val="FF0000"/>
              </a:solidFill>
            </a:endParaRPr>
          </a:p>
        </p:txBody>
      </p:sp>
      <p:sp>
        <p:nvSpPr>
          <p:cNvPr id="183" name="Google Shape;261;p37"/>
          <p:cNvSpPr txBox="1">
            <a:spLocks noGrp="1"/>
          </p:cNvSpPr>
          <p:nvPr>
            <p:ph type="subTitle" idx="4"/>
          </p:nvPr>
        </p:nvSpPr>
        <p:spPr>
          <a:xfrm>
            <a:off x="5013566" y="2913278"/>
            <a:ext cx="3014240" cy="484800"/>
          </a:xfrm>
          <a:prstGeom prst="rect">
            <a:avLst/>
          </a:prstGeom>
        </p:spPr>
        <p:txBody>
          <a:bodyPr spcFirstLastPara="1" wrap="square" lIns="91425" tIns="91425" rIns="91425" bIns="91425" anchor="ctr" anchorCtr="0">
            <a:noAutofit/>
          </a:bodyPr>
          <a:lstStyle/>
          <a:p>
            <a:pPr marL="0" indent="0"/>
            <a:r>
              <a:rPr lang="en-US" sz="2400" b="1" smtClean="0">
                <a:solidFill>
                  <a:srgbClr val="0070C0"/>
                </a:solidFill>
                <a:latin typeface="Times New Roman" panose="02020603050405020304" pitchFamily="18" charset="0"/>
                <a:cs typeface="Times New Roman" panose="02020603050405020304" pitchFamily="18" charset="0"/>
                <a:sym typeface="Londrina Solid"/>
              </a:rPr>
              <a:t>Chia sẻ với bạn về nhân vật hoặc sự việc em thích trong truyện đã đọc.</a:t>
            </a:r>
            <a:endParaRPr lang="vi-VN" sz="2400" b="1">
              <a:solidFill>
                <a:srgbClr val="0070C0"/>
              </a:solidFill>
              <a:latin typeface="Times New Roman" panose="02020603050405020304" pitchFamily="18" charset="0"/>
              <a:cs typeface="Times New Roman" panose="02020603050405020304" pitchFamily="18" charset="0"/>
              <a:sym typeface="Londrina Solid"/>
            </a:endParaRPr>
          </a:p>
          <a:p>
            <a:pPr marL="0" lvl="0" indent="0" algn="ctr" rtl="0">
              <a:spcBef>
                <a:spcPts val="0"/>
              </a:spcBef>
              <a:spcAft>
                <a:spcPts val="0"/>
              </a:spcAft>
              <a:buNone/>
            </a:pPr>
            <a:endParaRPr sz="2400">
              <a:solidFill>
                <a:srgbClr val="0070C0"/>
              </a:solidFill>
            </a:endParaRPr>
          </a:p>
        </p:txBody>
      </p:sp>
    </p:spTree>
    <p:extLst>
      <p:ext uri="{BB962C8B-B14F-4D97-AF65-F5344CB8AC3E}">
        <p14:creationId xmlns:p14="http://schemas.microsoft.com/office/powerpoint/2010/main" val="2057027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56"/>
        <p:cNvGrpSpPr/>
        <p:nvPr/>
      </p:nvGrpSpPr>
      <p:grpSpPr>
        <a:xfrm>
          <a:off x="0" y="0"/>
          <a:ext cx="0" cy="0"/>
          <a:chOff x="0" y="0"/>
          <a:chExt cx="0" cy="0"/>
        </a:xfrm>
      </p:grpSpPr>
      <p:grpSp>
        <p:nvGrpSpPr>
          <p:cNvPr id="5567" name="Google Shape;5567;p65"/>
          <p:cNvGrpSpPr/>
          <p:nvPr/>
        </p:nvGrpSpPr>
        <p:grpSpPr>
          <a:xfrm>
            <a:off x="7730392" y="3010626"/>
            <a:ext cx="320159" cy="263688"/>
            <a:chOff x="3119097" y="2503064"/>
            <a:chExt cx="320159" cy="263688"/>
          </a:xfrm>
        </p:grpSpPr>
        <p:sp>
          <p:nvSpPr>
            <p:cNvPr id="5568" name="Google Shape;5568;p65"/>
            <p:cNvSpPr/>
            <p:nvPr/>
          </p:nvSpPr>
          <p:spPr>
            <a:xfrm>
              <a:off x="3119097" y="2509385"/>
              <a:ext cx="247858" cy="226415"/>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65"/>
            <p:cNvSpPr/>
            <p:nvPr/>
          </p:nvSpPr>
          <p:spPr>
            <a:xfrm>
              <a:off x="3124354" y="2513638"/>
              <a:ext cx="314902" cy="253115"/>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65"/>
            <p:cNvSpPr/>
            <p:nvPr/>
          </p:nvSpPr>
          <p:spPr>
            <a:xfrm>
              <a:off x="3119097" y="2503064"/>
              <a:ext cx="160848" cy="178805"/>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65"/>
            <p:cNvSpPr/>
            <p:nvPr/>
          </p:nvSpPr>
          <p:spPr>
            <a:xfrm>
              <a:off x="3121696" y="2508380"/>
              <a:ext cx="245259" cy="228837"/>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2" name="Google Shape;5572;p65"/>
          <p:cNvGrpSpPr/>
          <p:nvPr/>
        </p:nvGrpSpPr>
        <p:grpSpPr>
          <a:xfrm>
            <a:off x="2298084" y="455715"/>
            <a:ext cx="468708" cy="482499"/>
            <a:chOff x="1983681" y="2196772"/>
            <a:chExt cx="468708" cy="482499"/>
          </a:xfrm>
        </p:grpSpPr>
        <p:sp>
          <p:nvSpPr>
            <p:cNvPr id="5573" name="Google Shape;5573;p65"/>
            <p:cNvSpPr/>
            <p:nvPr/>
          </p:nvSpPr>
          <p:spPr>
            <a:xfrm>
              <a:off x="2234290" y="2199345"/>
              <a:ext cx="197158" cy="319569"/>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65"/>
            <p:cNvSpPr/>
            <p:nvPr/>
          </p:nvSpPr>
          <p:spPr>
            <a:xfrm>
              <a:off x="2236863" y="2199345"/>
              <a:ext cx="185653" cy="425401"/>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65"/>
            <p:cNvSpPr/>
            <p:nvPr/>
          </p:nvSpPr>
          <p:spPr>
            <a:xfrm>
              <a:off x="2234934" y="2199345"/>
              <a:ext cx="157641" cy="234746"/>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65"/>
            <p:cNvSpPr/>
            <p:nvPr/>
          </p:nvSpPr>
          <p:spPr>
            <a:xfrm>
              <a:off x="2234934" y="2196772"/>
              <a:ext cx="190155" cy="322142"/>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65"/>
            <p:cNvSpPr/>
            <p:nvPr/>
          </p:nvSpPr>
          <p:spPr>
            <a:xfrm>
              <a:off x="1983681" y="2431448"/>
              <a:ext cx="368019" cy="246680"/>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65"/>
            <p:cNvSpPr/>
            <p:nvPr/>
          </p:nvSpPr>
          <p:spPr>
            <a:xfrm>
              <a:off x="1985540" y="2437400"/>
              <a:ext cx="466848" cy="23481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65"/>
            <p:cNvSpPr/>
            <p:nvPr/>
          </p:nvSpPr>
          <p:spPr>
            <a:xfrm>
              <a:off x="1983681" y="2432091"/>
              <a:ext cx="218167" cy="21309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65"/>
            <p:cNvSpPr/>
            <p:nvPr/>
          </p:nvSpPr>
          <p:spPr>
            <a:xfrm>
              <a:off x="1985539" y="2430376"/>
              <a:ext cx="366161" cy="248895"/>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9" name="Google Shape;5639;p65"/>
          <p:cNvGrpSpPr/>
          <p:nvPr/>
        </p:nvGrpSpPr>
        <p:grpSpPr>
          <a:xfrm>
            <a:off x="406624" y="3919594"/>
            <a:ext cx="766806" cy="665207"/>
            <a:chOff x="1216875" y="2057547"/>
            <a:chExt cx="766806" cy="665207"/>
          </a:xfrm>
        </p:grpSpPr>
        <p:sp>
          <p:nvSpPr>
            <p:cNvPr id="5640" name="Google Shape;5640;p65"/>
            <p:cNvSpPr/>
            <p:nvPr/>
          </p:nvSpPr>
          <p:spPr>
            <a:xfrm rot="7225757">
              <a:off x="1254438" y="2374166"/>
              <a:ext cx="327611" cy="274654"/>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5"/>
            <p:cNvSpPr/>
            <p:nvPr/>
          </p:nvSpPr>
          <p:spPr>
            <a:xfrm rot="-9405637">
              <a:off x="1483168" y="2135798"/>
              <a:ext cx="459150" cy="304129"/>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5"/>
            <p:cNvSpPr/>
            <p:nvPr/>
          </p:nvSpPr>
          <p:spPr>
            <a:xfrm rot="-9405637">
              <a:off x="1603214" y="2144374"/>
              <a:ext cx="329982" cy="211376"/>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5"/>
            <p:cNvSpPr/>
            <p:nvPr/>
          </p:nvSpPr>
          <p:spPr>
            <a:xfrm rot="-9405637">
              <a:off x="1492145" y="2132782"/>
              <a:ext cx="430803" cy="306697"/>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5"/>
            <p:cNvSpPr/>
            <p:nvPr/>
          </p:nvSpPr>
          <p:spPr>
            <a:xfrm rot="-9405637">
              <a:off x="1407009" y="2158273"/>
              <a:ext cx="437224" cy="226697"/>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5"/>
            <p:cNvSpPr/>
            <p:nvPr/>
          </p:nvSpPr>
          <p:spPr>
            <a:xfrm rot="7225757">
              <a:off x="1256227" y="2373414"/>
              <a:ext cx="327611" cy="274654"/>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5"/>
            <p:cNvSpPr/>
            <p:nvPr/>
          </p:nvSpPr>
          <p:spPr>
            <a:xfrm rot="7225757">
              <a:off x="1265589" y="2362822"/>
              <a:ext cx="293391" cy="268966"/>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5"/>
            <p:cNvSpPr/>
            <p:nvPr/>
          </p:nvSpPr>
          <p:spPr>
            <a:xfrm rot="7225757">
              <a:off x="1299569" y="2441784"/>
              <a:ext cx="192475" cy="260435"/>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5"/>
            <p:cNvSpPr/>
            <p:nvPr/>
          </p:nvSpPr>
          <p:spPr>
            <a:xfrm rot="7225757">
              <a:off x="1263618" y="2383941"/>
              <a:ext cx="300547" cy="277773"/>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5"/>
            <p:cNvSpPr/>
            <p:nvPr/>
          </p:nvSpPr>
          <p:spPr>
            <a:xfrm rot="946596">
              <a:off x="1567367" y="2483148"/>
              <a:ext cx="239988" cy="189548"/>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5"/>
            <p:cNvSpPr/>
            <p:nvPr/>
          </p:nvSpPr>
          <p:spPr>
            <a:xfrm rot="946596">
              <a:off x="1634548" y="2497134"/>
              <a:ext cx="171276" cy="181933"/>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5"/>
            <p:cNvSpPr/>
            <p:nvPr/>
          </p:nvSpPr>
          <p:spPr>
            <a:xfrm rot="946596">
              <a:off x="1575386" y="2481432"/>
              <a:ext cx="218796" cy="192667"/>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5"/>
            <p:cNvSpPr/>
            <p:nvPr/>
          </p:nvSpPr>
          <p:spPr>
            <a:xfrm rot="946596">
              <a:off x="1536514" y="2446390"/>
              <a:ext cx="233015" cy="185603"/>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3" name="Google Shape;5653;p65"/>
          <p:cNvSpPr/>
          <p:nvPr/>
        </p:nvSpPr>
        <p:spPr>
          <a:xfrm>
            <a:off x="748238" y="3201225"/>
            <a:ext cx="29925" cy="10300"/>
          </a:xfrm>
          <a:custGeom>
            <a:avLst/>
            <a:gdLst/>
            <a:ahLst/>
            <a:cxnLst/>
            <a:rect l="l" t="t" r="r" b="b"/>
            <a:pathLst>
              <a:path w="1197" h="412" extrusionOk="0">
                <a:moveTo>
                  <a:pt x="599" y="1"/>
                </a:moveTo>
                <a:cubicBezTo>
                  <a:pt x="268" y="1"/>
                  <a:pt x="1" y="90"/>
                  <a:pt x="1" y="206"/>
                </a:cubicBezTo>
                <a:cubicBezTo>
                  <a:pt x="1" y="313"/>
                  <a:pt x="268" y="411"/>
                  <a:pt x="599" y="411"/>
                </a:cubicBezTo>
                <a:cubicBezTo>
                  <a:pt x="929" y="411"/>
                  <a:pt x="1196" y="313"/>
                  <a:pt x="1196" y="206"/>
                </a:cubicBezTo>
                <a:cubicBezTo>
                  <a:pt x="1196" y="90"/>
                  <a:pt x="929" y="1"/>
                  <a:pt x="5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5"/>
          <p:cNvSpPr/>
          <p:nvPr/>
        </p:nvSpPr>
        <p:spPr>
          <a:xfrm>
            <a:off x="730163" y="3361650"/>
            <a:ext cx="65850" cy="22350"/>
          </a:xfrm>
          <a:custGeom>
            <a:avLst/>
            <a:gdLst/>
            <a:ahLst/>
            <a:cxnLst/>
            <a:rect l="l" t="t" r="r" b="b"/>
            <a:pathLst>
              <a:path w="2634" h="894" extrusionOk="0">
                <a:moveTo>
                  <a:pt x="1322" y="1"/>
                </a:moveTo>
                <a:cubicBezTo>
                  <a:pt x="590" y="1"/>
                  <a:pt x="1" y="197"/>
                  <a:pt x="1" y="447"/>
                </a:cubicBezTo>
                <a:cubicBezTo>
                  <a:pt x="1" y="688"/>
                  <a:pt x="590" y="893"/>
                  <a:pt x="1322" y="893"/>
                </a:cubicBezTo>
                <a:cubicBezTo>
                  <a:pt x="2044" y="893"/>
                  <a:pt x="2633" y="688"/>
                  <a:pt x="2633" y="447"/>
                </a:cubicBezTo>
                <a:cubicBezTo>
                  <a:pt x="2633" y="197"/>
                  <a:pt x="2044"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5" name="Google Shape;5655;p65"/>
          <p:cNvGrpSpPr/>
          <p:nvPr/>
        </p:nvGrpSpPr>
        <p:grpSpPr>
          <a:xfrm>
            <a:off x="2059589" y="4406342"/>
            <a:ext cx="2491000" cy="282044"/>
            <a:chOff x="1661538" y="2080650"/>
            <a:chExt cx="2491000" cy="551050"/>
          </a:xfrm>
        </p:grpSpPr>
        <p:sp>
          <p:nvSpPr>
            <p:cNvPr id="5656" name="Google Shape;5656;p65"/>
            <p:cNvSpPr/>
            <p:nvPr/>
          </p:nvSpPr>
          <p:spPr>
            <a:xfrm>
              <a:off x="1661538" y="2080650"/>
              <a:ext cx="2491000" cy="550825"/>
            </a:xfrm>
            <a:custGeom>
              <a:avLst/>
              <a:gdLst/>
              <a:ahLst/>
              <a:cxnLst/>
              <a:rect l="l" t="t" r="r" b="b"/>
              <a:pathLst>
                <a:path w="99640" h="22033" extrusionOk="0">
                  <a:moveTo>
                    <a:pt x="97116" y="1"/>
                  </a:moveTo>
                  <a:cubicBezTo>
                    <a:pt x="94920" y="1"/>
                    <a:pt x="92648" y="279"/>
                    <a:pt x="91250" y="292"/>
                  </a:cubicBezTo>
                  <a:cubicBezTo>
                    <a:pt x="86403" y="345"/>
                    <a:pt x="81566" y="568"/>
                    <a:pt x="76729" y="961"/>
                  </a:cubicBezTo>
                  <a:cubicBezTo>
                    <a:pt x="57504" y="2496"/>
                    <a:pt x="38574" y="6637"/>
                    <a:pt x="20466" y="13260"/>
                  </a:cubicBezTo>
                  <a:cubicBezTo>
                    <a:pt x="15378" y="15125"/>
                    <a:pt x="10389" y="17178"/>
                    <a:pt x="5489" y="19418"/>
                  </a:cubicBezTo>
                  <a:cubicBezTo>
                    <a:pt x="3642" y="20266"/>
                    <a:pt x="1821" y="21131"/>
                    <a:pt x="1" y="22033"/>
                  </a:cubicBezTo>
                  <a:lnTo>
                    <a:pt x="99639" y="22033"/>
                  </a:lnTo>
                  <a:lnTo>
                    <a:pt x="99639" y="167"/>
                  </a:lnTo>
                  <a:cubicBezTo>
                    <a:pt x="98850" y="45"/>
                    <a:pt x="97989" y="1"/>
                    <a:pt x="97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5"/>
            <p:cNvSpPr/>
            <p:nvPr/>
          </p:nvSpPr>
          <p:spPr>
            <a:xfrm>
              <a:off x="2061388" y="2109575"/>
              <a:ext cx="2091150" cy="521900"/>
            </a:xfrm>
            <a:custGeom>
              <a:avLst/>
              <a:gdLst/>
              <a:ahLst/>
              <a:cxnLst/>
              <a:rect l="l" t="t" r="r" b="b"/>
              <a:pathLst>
                <a:path w="83646" h="20876" extrusionOk="0">
                  <a:moveTo>
                    <a:pt x="83444" y="0"/>
                  </a:moveTo>
                  <a:cubicBezTo>
                    <a:pt x="67884" y="0"/>
                    <a:pt x="52396" y="2062"/>
                    <a:pt x="37378" y="6123"/>
                  </a:cubicBezTo>
                  <a:cubicBezTo>
                    <a:pt x="24401" y="9612"/>
                    <a:pt x="11861" y="14557"/>
                    <a:pt x="0" y="20876"/>
                  </a:cubicBezTo>
                  <a:lnTo>
                    <a:pt x="11781" y="20876"/>
                  </a:lnTo>
                  <a:cubicBezTo>
                    <a:pt x="34165" y="9809"/>
                    <a:pt x="58673" y="3686"/>
                    <a:pt x="83645" y="2945"/>
                  </a:cubicBezTo>
                  <a:lnTo>
                    <a:pt x="83645" y="0"/>
                  </a:lnTo>
                  <a:cubicBezTo>
                    <a:pt x="83578" y="0"/>
                    <a:pt x="83511" y="0"/>
                    <a:pt x="834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5"/>
            <p:cNvSpPr/>
            <p:nvPr/>
          </p:nvSpPr>
          <p:spPr>
            <a:xfrm>
              <a:off x="3581738" y="2346975"/>
              <a:ext cx="570800" cy="284725"/>
            </a:xfrm>
            <a:custGeom>
              <a:avLst/>
              <a:gdLst/>
              <a:ahLst/>
              <a:cxnLst/>
              <a:rect l="l" t="t" r="r" b="b"/>
              <a:pathLst>
                <a:path w="22832" h="11389" extrusionOk="0">
                  <a:moveTo>
                    <a:pt x="22831" y="0"/>
                  </a:moveTo>
                  <a:cubicBezTo>
                    <a:pt x="14906" y="3133"/>
                    <a:pt x="7275" y="6935"/>
                    <a:pt x="1" y="11380"/>
                  </a:cubicBezTo>
                  <a:lnTo>
                    <a:pt x="8033" y="11389"/>
                  </a:lnTo>
                  <a:cubicBezTo>
                    <a:pt x="12808" y="8417"/>
                    <a:pt x="17744" y="5730"/>
                    <a:pt x="22831" y="3338"/>
                  </a:cubicBezTo>
                  <a:lnTo>
                    <a:pt x="228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5"/>
            <p:cNvSpPr/>
            <p:nvPr/>
          </p:nvSpPr>
          <p:spPr>
            <a:xfrm>
              <a:off x="2826463" y="2215325"/>
              <a:ext cx="1326075" cy="416150"/>
            </a:xfrm>
            <a:custGeom>
              <a:avLst/>
              <a:gdLst/>
              <a:ahLst/>
              <a:cxnLst/>
              <a:rect l="l" t="t" r="r" b="b"/>
              <a:pathLst>
                <a:path w="53043" h="16646" extrusionOk="0">
                  <a:moveTo>
                    <a:pt x="53042" y="1"/>
                  </a:moveTo>
                  <a:cubicBezTo>
                    <a:pt x="48758" y="456"/>
                    <a:pt x="44501" y="1152"/>
                    <a:pt x="40297" y="2098"/>
                  </a:cubicBezTo>
                  <a:cubicBezTo>
                    <a:pt x="34201" y="3455"/>
                    <a:pt x="28222" y="5257"/>
                    <a:pt x="22358" y="7355"/>
                  </a:cubicBezTo>
                  <a:cubicBezTo>
                    <a:pt x="16494" y="9452"/>
                    <a:pt x="10755" y="11826"/>
                    <a:pt x="5088" y="14343"/>
                  </a:cubicBezTo>
                  <a:cubicBezTo>
                    <a:pt x="3383" y="15102"/>
                    <a:pt x="1688" y="15869"/>
                    <a:pt x="1" y="16646"/>
                  </a:cubicBezTo>
                  <a:lnTo>
                    <a:pt x="12299" y="16646"/>
                  </a:lnTo>
                  <a:cubicBezTo>
                    <a:pt x="16146" y="14852"/>
                    <a:pt x="20020" y="13138"/>
                    <a:pt x="23956" y="11576"/>
                  </a:cubicBezTo>
                  <a:cubicBezTo>
                    <a:pt x="29596" y="9327"/>
                    <a:pt x="35344" y="7364"/>
                    <a:pt x="41199" y="5838"/>
                  </a:cubicBezTo>
                  <a:cubicBezTo>
                    <a:pt x="45099" y="4811"/>
                    <a:pt x="49053" y="3999"/>
                    <a:pt x="53042" y="3410"/>
                  </a:cubicBezTo>
                  <a:lnTo>
                    <a:pt x="530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5"/>
            <p:cNvSpPr/>
            <p:nvPr/>
          </p:nvSpPr>
          <p:spPr>
            <a:xfrm>
              <a:off x="3061188" y="2236750"/>
              <a:ext cx="90400" cy="26125"/>
            </a:xfrm>
            <a:custGeom>
              <a:avLst/>
              <a:gdLst/>
              <a:ahLst/>
              <a:cxnLst/>
              <a:rect l="l" t="t" r="r" b="b"/>
              <a:pathLst>
                <a:path w="3616" h="1045" extrusionOk="0">
                  <a:moveTo>
                    <a:pt x="1804" y="0"/>
                  </a:moveTo>
                  <a:cubicBezTo>
                    <a:pt x="813" y="0"/>
                    <a:pt x="1" y="233"/>
                    <a:pt x="1" y="518"/>
                  </a:cubicBezTo>
                  <a:cubicBezTo>
                    <a:pt x="1" y="813"/>
                    <a:pt x="813" y="1045"/>
                    <a:pt x="1804" y="1045"/>
                  </a:cubicBezTo>
                  <a:cubicBezTo>
                    <a:pt x="2803" y="1045"/>
                    <a:pt x="3616" y="813"/>
                    <a:pt x="3616" y="518"/>
                  </a:cubicBezTo>
                  <a:cubicBezTo>
                    <a:pt x="3616" y="233"/>
                    <a:pt x="2803" y="0"/>
                    <a:pt x="1804" y="0"/>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5"/>
            <p:cNvSpPr/>
            <p:nvPr/>
          </p:nvSpPr>
          <p:spPr>
            <a:xfrm>
              <a:off x="2453863" y="2533725"/>
              <a:ext cx="119375" cy="34625"/>
            </a:xfrm>
            <a:custGeom>
              <a:avLst/>
              <a:gdLst/>
              <a:ahLst/>
              <a:cxnLst/>
              <a:rect l="l" t="t" r="r" b="b"/>
              <a:pathLst>
                <a:path w="4775" h="1385" extrusionOk="0">
                  <a:moveTo>
                    <a:pt x="2392" y="1"/>
                  </a:moveTo>
                  <a:cubicBezTo>
                    <a:pt x="1071" y="1"/>
                    <a:pt x="0" y="304"/>
                    <a:pt x="0" y="688"/>
                  </a:cubicBezTo>
                  <a:cubicBezTo>
                    <a:pt x="0" y="1072"/>
                    <a:pt x="1071" y="1384"/>
                    <a:pt x="2392" y="1384"/>
                  </a:cubicBezTo>
                  <a:cubicBezTo>
                    <a:pt x="3704" y="1384"/>
                    <a:pt x="4775" y="1072"/>
                    <a:pt x="4775" y="688"/>
                  </a:cubicBezTo>
                  <a:cubicBezTo>
                    <a:pt x="4775" y="304"/>
                    <a:pt x="3704" y="1"/>
                    <a:pt x="2392" y="1"/>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5"/>
            <p:cNvSpPr/>
            <p:nvPr/>
          </p:nvSpPr>
          <p:spPr>
            <a:xfrm>
              <a:off x="3194863" y="2489100"/>
              <a:ext cx="94625" cy="27475"/>
            </a:xfrm>
            <a:custGeom>
              <a:avLst/>
              <a:gdLst/>
              <a:ahLst/>
              <a:cxnLst/>
              <a:rect l="l" t="t" r="r" b="b"/>
              <a:pathLst>
                <a:path w="3785" h="1099" extrusionOk="0">
                  <a:moveTo>
                    <a:pt x="1892" y="1"/>
                  </a:moveTo>
                  <a:cubicBezTo>
                    <a:pt x="848" y="1"/>
                    <a:pt x="0" y="251"/>
                    <a:pt x="0" y="554"/>
                  </a:cubicBezTo>
                  <a:cubicBezTo>
                    <a:pt x="0" y="849"/>
                    <a:pt x="848" y="1098"/>
                    <a:pt x="1892" y="1098"/>
                  </a:cubicBezTo>
                  <a:cubicBezTo>
                    <a:pt x="2936" y="1098"/>
                    <a:pt x="3784" y="849"/>
                    <a:pt x="3784" y="554"/>
                  </a:cubicBezTo>
                  <a:cubicBezTo>
                    <a:pt x="3784" y="251"/>
                    <a:pt x="2936" y="1"/>
                    <a:pt x="1892" y="1"/>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5"/>
            <p:cNvSpPr/>
            <p:nvPr/>
          </p:nvSpPr>
          <p:spPr>
            <a:xfrm>
              <a:off x="2907013" y="2326900"/>
              <a:ext cx="68975" cy="19875"/>
            </a:xfrm>
            <a:custGeom>
              <a:avLst/>
              <a:gdLst/>
              <a:ahLst/>
              <a:cxnLst/>
              <a:rect l="l" t="t" r="r" b="b"/>
              <a:pathLst>
                <a:path w="2759" h="795" extrusionOk="0">
                  <a:moveTo>
                    <a:pt x="1384" y="0"/>
                  </a:moveTo>
                  <a:cubicBezTo>
                    <a:pt x="617" y="0"/>
                    <a:pt x="1" y="179"/>
                    <a:pt x="1" y="393"/>
                  </a:cubicBezTo>
                  <a:cubicBezTo>
                    <a:pt x="1" y="616"/>
                    <a:pt x="617" y="794"/>
                    <a:pt x="1384" y="794"/>
                  </a:cubicBezTo>
                  <a:cubicBezTo>
                    <a:pt x="2143" y="794"/>
                    <a:pt x="2759" y="616"/>
                    <a:pt x="2759" y="393"/>
                  </a:cubicBezTo>
                  <a:cubicBezTo>
                    <a:pt x="2759" y="179"/>
                    <a:pt x="2143" y="0"/>
                    <a:pt x="1384" y="0"/>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5"/>
            <p:cNvSpPr/>
            <p:nvPr/>
          </p:nvSpPr>
          <p:spPr>
            <a:xfrm>
              <a:off x="3446313" y="2218225"/>
              <a:ext cx="69200" cy="20100"/>
            </a:xfrm>
            <a:custGeom>
              <a:avLst/>
              <a:gdLst/>
              <a:ahLst/>
              <a:cxnLst/>
              <a:rect l="l" t="t" r="r" b="b"/>
              <a:pathLst>
                <a:path w="2768" h="804" extrusionOk="0">
                  <a:moveTo>
                    <a:pt x="1384" y="1"/>
                  </a:moveTo>
                  <a:cubicBezTo>
                    <a:pt x="625" y="1"/>
                    <a:pt x="0" y="179"/>
                    <a:pt x="0" y="402"/>
                  </a:cubicBezTo>
                  <a:cubicBezTo>
                    <a:pt x="0" y="617"/>
                    <a:pt x="625" y="804"/>
                    <a:pt x="1384" y="804"/>
                  </a:cubicBezTo>
                  <a:cubicBezTo>
                    <a:pt x="2142" y="804"/>
                    <a:pt x="2767" y="617"/>
                    <a:pt x="2767" y="402"/>
                  </a:cubicBezTo>
                  <a:cubicBezTo>
                    <a:pt x="2767" y="179"/>
                    <a:pt x="2142" y="1"/>
                    <a:pt x="1384" y="1"/>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5"/>
            <p:cNvSpPr/>
            <p:nvPr/>
          </p:nvSpPr>
          <p:spPr>
            <a:xfrm>
              <a:off x="3538688" y="2179400"/>
              <a:ext cx="52450" cy="15200"/>
            </a:xfrm>
            <a:custGeom>
              <a:avLst/>
              <a:gdLst/>
              <a:ahLst/>
              <a:cxnLst/>
              <a:rect l="l" t="t" r="r" b="b"/>
              <a:pathLst>
                <a:path w="2098" h="608" extrusionOk="0">
                  <a:moveTo>
                    <a:pt x="1054" y="1"/>
                  </a:moveTo>
                  <a:cubicBezTo>
                    <a:pt x="473" y="1"/>
                    <a:pt x="0" y="135"/>
                    <a:pt x="0" y="304"/>
                  </a:cubicBezTo>
                  <a:cubicBezTo>
                    <a:pt x="0" y="474"/>
                    <a:pt x="473" y="608"/>
                    <a:pt x="1054" y="608"/>
                  </a:cubicBezTo>
                  <a:cubicBezTo>
                    <a:pt x="1634" y="608"/>
                    <a:pt x="2098" y="474"/>
                    <a:pt x="2098" y="304"/>
                  </a:cubicBezTo>
                  <a:cubicBezTo>
                    <a:pt x="2098" y="135"/>
                    <a:pt x="1634" y="1"/>
                    <a:pt x="1054" y="1"/>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5"/>
            <p:cNvSpPr/>
            <p:nvPr/>
          </p:nvSpPr>
          <p:spPr>
            <a:xfrm>
              <a:off x="2347863" y="2401200"/>
              <a:ext cx="52475" cy="15200"/>
            </a:xfrm>
            <a:custGeom>
              <a:avLst/>
              <a:gdLst/>
              <a:ahLst/>
              <a:cxnLst/>
              <a:rect l="l" t="t" r="r" b="b"/>
              <a:pathLst>
                <a:path w="2099" h="608" extrusionOk="0">
                  <a:moveTo>
                    <a:pt x="1045" y="0"/>
                  </a:moveTo>
                  <a:cubicBezTo>
                    <a:pt x="465" y="0"/>
                    <a:pt x="1" y="134"/>
                    <a:pt x="1" y="304"/>
                  </a:cubicBezTo>
                  <a:cubicBezTo>
                    <a:pt x="1" y="473"/>
                    <a:pt x="465" y="607"/>
                    <a:pt x="1045" y="607"/>
                  </a:cubicBezTo>
                  <a:cubicBezTo>
                    <a:pt x="1625" y="607"/>
                    <a:pt x="2098" y="473"/>
                    <a:pt x="2098" y="304"/>
                  </a:cubicBezTo>
                  <a:cubicBezTo>
                    <a:pt x="2098" y="134"/>
                    <a:pt x="1625" y="0"/>
                    <a:pt x="1045" y="0"/>
                  </a:cubicBezTo>
                  <a:close/>
                </a:path>
              </a:pathLst>
            </a:custGeom>
            <a:gradFill>
              <a:gsLst>
                <a:gs pos="0">
                  <a:srgbClr val="FFFFFF">
                    <a:alpha val="0"/>
                  </a:srgbClr>
                </a:gs>
                <a:gs pos="100000">
                  <a:srgbClr val="FFFFFF">
                    <a:alpha val="3647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5"/>
            <p:cNvSpPr/>
            <p:nvPr/>
          </p:nvSpPr>
          <p:spPr>
            <a:xfrm>
              <a:off x="1814613" y="2080650"/>
              <a:ext cx="2337925" cy="478325"/>
            </a:xfrm>
            <a:custGeom>
              <a:avLst/>
              <a:gdLst/>
              <a:ahLst/>
              <a:cxnLst/>
              <a:rect l="l" t="t" r="r" b="b"/>
              <a:pathLst>
                <a:path w="93517" h="19133" extrusionOk="0">
                  <a:moveTo>
                    <a:pt x="90992" y="1"/>
                  </a:moveTo>
                  <a:cubicBezTo>
                    <a:pt x="88793" y="1"/>
                    <a:pt x="86519" y="279"/>
                    <a:pt x="85127" y="292"/>
                  </a:cubicBezTo>
                  <a:cubicBezTo>
                    <a:pt x="80280" y="345"/>
                    <a:pt x="75443" y="568"/>
                    <a:pt x="70606" y="961"/>
                  </a:cubicBezTo>
                  <a:cubicBezTo>
                    <a:pt x="51381" y="2496"/>
                    <a:pt x="32451" y="6637"/>
                    <a:pt x="14343" y="13260"/>
                  </a:cubicBezTo>
                  <a:cubicBezTo>
                    <a:pt x="9478" y="15045"/>
                    <a:pt x="4695" y="16999"/>
                    <a:pt x="0" y="19132"/>
                  </a:cubicBezTo>
                  <a:cubicBezTo>
                    <a:pt x="5516" y="16928"/>
                    <a:pt x="11094" y="14920"/>
                    <a:pt x="16752" y="13117"/>
                  </a:cubicBezTo>
                  <a:cubicBezTo>
                    <a:pt x="24312" y="10707"/>
                    <a:pt x="31969" y="8654"/>
                    <a:pt x="39716" y="6976"/>
                  </a:cubicBezTo>
                  <a:cubicBezTo>
                    <a:pt x="47508" y="5281"/>
                    <a:pt x="55362" y="3960"/>
                    <a:pt x="63269" y="3014"/>
                  </a:cubicBezTo>
                  <a:cubicBezTo>
                    <a:pt x="71159" y="2077"/>
                    <a:pt x="79058" y="1514"/>
                    <a:pt x="86983" y="1327"/>
                  </a:cubicBezTo>
                  <a:cubicBezTo>
                    <a:pt x="88062" y="1300"/>
                    <a:pt x="89196" y="1206"/>
                    <a:pt x="90316" y="1206"/>
                  </a:cubicBezTo>
                  <a:cubicBezTo>
                    <a:pt x="91095" y="1206"/>
                    <a:pt x="91866" y="1252"/>
                    <a:pt x="92606" y="1398"/>
                  </a:cubicBezTo>
                  <a:cubicBezTo>
                    <a:pt x="92909" y="1461"/>
                    <a:pt x="93213" y="1541"/>
                    <a:pt x="93516" y="1648"/>
                  </a:cubicBezTo>
                  <a:lnTo>
                    <a:pt x="93516" y="167"/>
                  </a:lnTo>
                  <a:cubicBezTo>
                    <a:pt x="92727" y="45"/>
                    <a:pt x="91865" y="1"/>
                    <a:pt x="90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8" name="Google Shape;5668;p65"/>
          <p:cNvGrpSpPr/>
          <p:nvPr/>
        </p:nvGrpSpPr>
        <p:grpSpPr>
          <a:xfrm>
            <a:off x="4552059" y="4004837"/>
            <a:ext cx="3286035" cy="665197"/>
            <a:chOff x="4362725" y="1966500"/>
            <a:chExt cx="3286035" cy="665197"/>
          </a:xfrm>
        </p:grpSpPr>
        <p:sp>
          <p:nvSpPr>
            <p:cNvPr id="5669" name="Google Shape;5669;p65"/>
            <p:cNvSpPr/>
            <p:nvPr/>
          </p:nvSpPr>
          <p:spPr>
            <a:xfrm>
              <a:off x="6068102" y="1967783"/>
              <a:ext cx="11478" cy="659"/>
            </a:xfrm>
            <a:custGeom>
              <a:avLst/>
              <a:gdLst/>
              <a:ahLst/>
              <a:cxnLst/>
              <a:rect l="l" t="t" r="r" b="b"/>
              <a:pathLst>
                <a:path w="331" h="19" extrusionOk="0">
                  <a:moveTo>
                    <a:pt x="330" y="1"/>
                  </a:moveTo>
                  <a:cubicBezTo>
                    <a:pt x="223" y="1"/>
                    <a:pt x="116" y="10"/>
                    <a:pt x="0" y="19"/>
                  </a:cubicBezTo>
                  <a:lnTo>
                    <a:pt x="330"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5"/>
            <p:cNvSpPr/>
            <p:nvPr/>
          </p:nvSpPr>
          <p:spPr>
            <a:xfrm>
              <a:off x="6047676" y="1969032"/>
              <a:ext cx="11478" cy="971"/>
            </a:xfrm>
            <a:custGeom>
              <a:avLst/>
              <a:gdLst/>
              <a:ahLst/>
              <a:cxnLst/>
              <a:rect l="l" t="t" r="r" b="b"/>
              <a:pathLst>
                <a:path w="331" h="28" extrusionOk="0">
                  <a:moveTo>
                    <a:pt x="330" y="1"/>
                  </a:moveTo>
                  <a:cubicBezTo>
                    <a:pt x="214" y="9"/>
                    <a:pt x="107" y="18"/>
                    <a:pt x="0" y="27"/>
                  </a:cubicBezTo>
                  <a:cubicBezTo>
                    <a:pt x="107" y="18"/>
                    <a:pt x="223" y="9"/>
                    <a:pt x="330"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5"/>
            <p:cNvSpPr/>
            <p:nvPr/>
          </p:nvSpPr>
          <p:spPr>
            <a:xfrm>
              <a:off x="6893551" y="2214797"/>
              <a:ext cx="5895" cy="1873"/>
            </a:xfrm>
            <a:custGeom>
              <a:avLst/>
              <a:gdLst/>
              <a:ahLst/>
              <a:cxnLst/>
              <a:rect l="l" t="t" r="r" b="b"/>
              <a:pathLst>
                <a:path w="170" h="54" extrusionOk="0">
                  <a:moveTo>
                    <a:pt x="0" y="54"/>
                  </a:moveTo>
                  <a:lnTo>
                    <a:pt x="170"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65"/>
            <p:cNvSpPr/>
            <p:nvPr/>
          </p:nvSpPr>
          <p:spPr>
            <a:xfrm>
              <a:off x="5976794" y="1976141"/>
              <a:ext cx="21708" cy="3468"/>
            </a:xfrm>
            <a:custGeom>
              <a:avLst/>
              <a:gdLst/>
              <a:ahLst/>
              <a:cxnLst/>
              <a:rect l="l" t="t" r="r" b="b"/>
              <a:pathLst>
                <a:path w="626" h="100" extrusionOk="0">
                  <a:moveTo>
                    <a:pt x="0" y="99"/>
                  </a:moveTo>
                  <a:cubicBezTo>
                    <a:pt x="206" y="63"/>
                    <a:pt x="411" y="28"/>
                    <a:pt x="625" y="1"/>
                  </a:cubicBezTo>
                  <a:cubicBezTo>
                    <a:pt x="411" y="28"/>
                    <a:pt x="206" y="63"/>
                    <a:pt x="0" y="99"/>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65"/>
            <p:cNvSpPr/>
            <p:nvPr/>
          </p:nvSpPr>
          <p:spPr>
            <a:xfrm>
              <a:off x="5956368" y="1981100"/>
              <a:ext cx="11790" cy="2219"/>
            </a:xfrm>
            <a:custGeom>
              <a:avLst/>
              <a:gdLst/>
              <a:ahLst/>
              <a:cxnLst/>
              <a:rect l="l" t="t" r="r" b="b"/>
              <a:pathLst>
                <a:path w="340" h="64" extrusionOk="0">
                  <a:moveTo>
                    <a:pt x="0" y="63"/>
                  </a:moveTo>
                  <a:lnTo>
                    <a:pt x="339"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5"/>
            <p:cNvSpPr/>
            <p:nvPr/>
          </p:nvSpPr>
          <p:spPr>
            <a:xfrm>
              <a:off x="6006513" y="1973366"/>
              <a:ext cx="11790" cy="1595"/>
            </a:xfrm>
            <a:custGeom>
              <a:avLst/>
              <a:gdLst/>
              <a:ahLst/>
              <a:cxnLst/>
              <a:rect l="l" t="t" r="r" b="b"/>
              <a:pathLst>
                <a:path w="340" h="46" extrusionOk="0">
                  <a:moveTo>
                    <a:pt x="0" y="45"/>
                  </a:moveTo>
                  <a:lnTo>
                    <a:pt x="339"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65"/>
            <p:cNvSpPr/>
            <p:nvPr/>
          </p:nvSpPr>
          <p:spPr>
            <a:xfrm>
              <a:off x="6027251" y="1970904"/>
              <a:ext cx="11478" cy="1248"/>
            </a:xfrm>
            <a:custGeom>
              <a:avLst/>
              <a:gdLst/>
              <a:ahLst/>
              <a:cxnLst/>
              <a:rect l="l" t="t" r="r" b="b"/>
              <a:pathLst>
                <a:path w="331" h="36" extrusionOk="0">
                  <a:moveTo>
                    <a:pt x="330" y="0"/>
                  </a:moveTo>
                  <a:lnTo>
                    <a:pt x="330" y="0"/>
                  </a:lnTo>
                  <a:cubicBezTo>
                    <a:pt x="214" y="18"/>
                    <a:pt x="107" y="27"/>
                    <a:pt x="0" y="36"/>
                  </a:cubicBezTo>
                  <a:cubicBezTo>
                    <a:pt x="107" y="27"/>
                    <a:pt x="223" y="18"/>
                    <a:pt x="330" y="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65"/>
            <p:cNvSpPr/>
            <p:nvPr/>
          </p:nvSpPr>
          <p:spPr>
            <a:xfrm>
              <a:off x="5936255" y="1985122"/>
              <a:ext cx="11166" cy="2531"/>
            </a:xfrm>
            <a:custGeom>
              <a:avLst/>
              <a:gdLst/>
              <a:ahLst/>
              <a:cxnLst/>
              <a:rect l="l" t="t" r="r" b="b"/>
              <a:pathLst>
                <a:path w="322" h="73" extrusionOk="0">
                  <a:moveTo>
                    <a:pt x="0" y="72"/>
                  </a:moveTo>
                  <a:lnTo>
                    <a:pt x="322"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5"/>
            <p:cNvSpPr/>
            <p:nvPr/>
          </p:nvSpPr>
          <p:spPr>
            <a:xfrm>
              <a:off x="7295265" y="2178870"/>
              <a:ext cx="8704" cy="3745"/>
            </a:xfrm>
            <a:custGeom>
              <a:avLst/>
              <a:gdLst/>
              <a:ahLst/>
              <a:cxnLst/>
              <a:rect l="l" t="t" r="r" b="b"/>
              <a:pathLst>
                <a:path w="251" h="108" extrusionOk="0">
                  <a:moveTo>
                    <a:pt x="1" y="1"/>
                  </a:moveTo>
                  <a:cubicBezTo>
                    <a:pt x="81" y="36"/>
                    <a:pt x="170" y="72"/>
                    <a:pt x="251" y="108"/>
                  </a:cubicBezTo>
                  <a:cubicBezTo>
                    <a:pt x="170" y="72"/>
                    <a:pt x="81" y="36"/>
                    <a:pt x="1"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5"/>
            <p:cNvSpPr/>
            <p:nvPr/>
          </p:nvSpPr>
          <p:spPr>
            <a:xfrm>
              <a:off x="7306743" y="2183517"/>
              <a:ext cx="8669" cy="4057"/>
            </a:xfrm>
            <a:custGeom>
              <a:avLst/>
              <a:gdLst/>
              <a:ahLst/>
              <a:cxnLst/>
              <a:rect l="l" t="t" r="r" b="b"/>
              <a:pathLst>
                <a:path w="250" h="117" extrusionOk="0">
                  <a:moveTo>
                    <a:pt x="0" y="1"/>
                  </a:moveTo>
                  <a:cubicBezTo>
                    <a:pt x="80" y="36"/>
                    <a:pt x="161" y="72"/>
                    <a:pt x="250" y="117"/>
                  </a:cubicBezTo>
                  <a:cubicBezTo>
                    <a:pt x="161" y="72"/>
                    <a:pt x="80" y="36"/>
                    <a:pt x="0"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5"/>
            <p:cNvSpPr/>
            <p:nvPr/>
          </p:nvSpPr>
          <p:spPr>
            <a:xfrm>
              <a:off x="7317875" y="2188476"/>
              <a:ext cx="11166" cy="4994"/>
            </a:xfrm>
            <a:custGeom>
              <a:avLst/>
              <a:gdLst/>
              <a:ahLst/>
              <a:cxnLst/>
              <a:rect l="l" t="t" r="r" b="b"/>
              <a:pathLst>
                <a:path w="322" h="144" extrusionOk="0">
                  <a:moveTo>
                    <a:pt x="0" y="0"/>
                  </a:moveTo>
                  <a:lnTo>
                    <a:pt x="322" y="143"/>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5"/>
            <p:cNvSpPr/>
            <p:nvPr/>
          </p:nvSpPr>
          <p:spPr>
            <a:xfrm>
              <a:off x="5567000" y="2119778"/>
              <a:ext cx="6866" cy="3121"/>
            </a:xfrm>
            <a:custGeom>
              <a:avLst/>
              <a:gdLst/>
              <a:ahLst/>
              <a:cxnLst/>
              <a:rect l="l" t="t" r="r" b="b"/>
              <a:pathLst>
                <a:path w="198" h="90" extrusionOk="0">
                  <a:moveTo>
                    <a:pt x="1" y="89"/>
                  </a:moveTo>
                  <a:lnTo>
                    <a:pt x="197"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5"/>
            <p:cNvSpPr/>
            <p:nvPr/>
          </p:nvSpPr>
          <p:spPr>
            <a:xfrm>
              <a:off x="7260621" y="2166802"/>
              <a:ext cx="10542" cy="3433"/>
            </a:xfrm>
            <a:custGeom>
              <a:avLst/>
              <a:gdLst/>
              <a:ahLst/>
              <a:cxnLst/>
              <a:rect l="l" t="t" r="r" b="b"/>
              <a:pathLst>
                <a:path w="304" h="99" extrusionOk="0">
                  <a:moveTo>
                    <a:pt x="0" y="1"/>
                  </a:moveTo>
                  <a:cubicBezTo>
                    <a:pt x="98" y="27"/>
                    <a:pt x="206" y="63"/>
                    <a:pt x="304" y="99"/>
                  </a:cubicBezTo>
                  <a:cubicBezTo>
                    <a:pt x="206" y="63"/>
                    <a:pt x="98" y="27"/>
                    <a:pt x="0"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5"/>
            <p:cNvSpPr/>
            <p:nvPr/>
          </p:nvSpPr>
          <p:spPr>
            <a:xfrm>
              <a:off x="7248865" y="2163404"/>
              <a:ext cx="11166" cy="3121"/>
            </a:xfrm>
            <a:custGeom>
              <a:avLst/>
              <a:gdLst/>
              <a:ahLst/>
              <a:cxnLst/>
              <a:rect l="l" t="t" r="r" b="b"/>
              <a:pathLst>
                <a:path w="322" h="90" extrusionOk="0">
                  <a:moveTo>
                    <a:pt x="0" y="0"/>
                  </a:moveTo>
                  <a:cubicBezTo>
                    <a:pt x="107" y="27"/>
                    <a:pt x="214" y="54"/>
                    <a:pt x="321" y="90"/>
                  </a:cubicBezTo>
                  <a:cubicBezTo>
                    <a:pt x="214" y="54"/>
                    <a:pt x="107" y="27"/>
                    <a:pt x="0" y="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5"/>
            <p:cNvSpPr/>
            <p:nvPr/>
          </p:nvSpPr>
          <p:spPr>
            <a:xfrm>
              <a:off x="5547823" y="2129350"/>
              <a:ext cx="5895" cy="2844"/>
            </a:xfrm>
            <a:custGeom>
              <a:avLst/>
              <a:gdLst/>
              <a:ahLst/>
              <a:cxnLst/>
              <a:rect l="l" t="t" r="r" b="b"/>
              <a:pathLst>
                <a:path w="170" h="82" extrusionOk="0">
                  <a:moveTo>
                    <a:pt x="0" y="81"/>
                  </a:moveTo>
                  <a:lnTo>
                    <a:pt x="170"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5"/>
            <p:cNvSpPr/>
            <p:nvPr/>
          </p:nvSpPr>
          <p:spPr>
            <a:xfrm>
              <a:off x="7237074" y="2160005"/>
              <a:ext cx="11513" cy="3121"/>
            </a:xfrm>
            <a:custGeom>
              <a:avLst/>
              <a:gdLst/>
              <a:ahLst/>
              <a:cxnLst/>
              <a:rect l="l" t="t" r="r" b="b"/>
              <a:pathLst>
                <a:path w="332" h="90" extrusionOk="0">
                  <a:moveTo>
                    <a:pt x="1" y="0"/>
                  </a:moveTo>
                  <a:cubicBezTo>
                    <a:pt x="117" y="36"/>
                    <a:pt x="224" y="63"/>
                    <a:pt x="331" y="90"/>
                  </a:cubicBezTo>
                  <a:cubicBezTo>
                    <a:pt x="224" y="63"/>
                    <a:pt x="117" y="36"/>
                    <a:pt x="1" y="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5"/>
            <p:cNvSpPr/>
            <p:nvPr/>
          </p:nvSpPr>
          <p:spPr>
            <a:xfrm>
              <a:off x="7272065" y="2170513"/>
              <a:ext cx="9952" cy="3433"/>
            </a:xfrm>
            <a:custGeom>
              <a:avLst/>
              <a:gdLst/>
              <a:ahLst/>
              <a:cxnLst/>
              <a:rect l="l" t="t" r="r" b="b"/>
              <a:pathLst>
                <a:path w="287" h="99" extrusionOk="0">
                  <a:moveTo>
                    <a:pt x="0" y="1"/>
                  </a:moveTo>
                  <a:lnTo>
                    <a:pt x="0" y="1"/>
                  </a:lnTo>
                  <a:cubicBezTo>
                    <a:pt x="99" y="36"/>
                    <a:pt x="197" y="63"/>
                    <a:pt x="286" y="99"/>
                  </a:cubicBezTo>
                  <a:cubicBezTo>
                    <a:pt x="197" y="63"/>
                    <a:pt x="99" y="28"/>
                    <a:pt x="0"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5"/>
            <p:cNvSpPr/>
            <p:nvPr/>
          </p:nvSpPr>
          <p:spPr>
            <a:xfrm>
              <a:off x="5651199" y="2080453"/>
              <a:ext cx="8080" cy="3433"/>
            </a:xfrm>
            <a:custGeom>
              <a:avLst/>
              <a:gdLst/>
              <a:ahLst/>
              <a:cxnLst/>
              <a:rect l="l" t="t" r="r" b="b"/>
              <a:pathLst>
                <a:path w="233" h="99" extrusionOk="0">
                  <a:moveTo>
                    <a:pt x="0" y="99"/>
                  </a:moveTo>
                  <a:lnTo>
                    <a:pt x="232"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5"/>
            <p:cNvSpPr/>
            <p:nvPr/>
          </p:nvSpPr>
          <p:spPr>
            <a:xfrm>
              <a:off x="5737548" y="2044561"/>
              <a:ext cx="9640" cy="3745"/>
            </a:xfrm>
            <a:custGeom>
              <a:avLst/>
              <a:gdLst/>
              <a:ahLst/>
              <a:cxnLst/>
              <a:rect l="l" t="t" r="r" b="b"/>
              <a:pathLst>
                <a:path w="278" h="108" extrusionOk="0">
                  <a:moveTo>
                    <a:pt x="0" y="107"/>
                  </a:moveTo>
                  <a:lnTo>
                    <a:pt x="277"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5"/>
            <p:cNvSpPr/>
            <p:nvPr/>
          </p:nvSpPr>
          <p:spPr>
            <a:xfrm>
              <a:off x="5671000" y="2071783"/>
              <a:ext cx="8392" cy="3745"/>
            </a:xfrm>
            <a:custGeom>
              <a:avLst/>
              <a:gdLst/>
              <a:ahLst/>
              <a:cxnLst/>
              <a:rect l="l" t="t" r="r" b="b"/>
              <a:pathLst>
                <a:path w="242" h="108" extrusionOk="0">
                  <a:moveTo>
                    <a:pt x="1" y="108"/>
                  </a:moveTo>
                  <a:lnTo>
                    <a:pt x="241"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5"/>
            <p:cNvSpPr/>
            <p:nvPr/>
          </p:nvSpPr>
          <p:spPr>
            <a:xfrm>
              <a:off x="5717747" y="2052606"/>
              <a:ext cx="8392" cy="3433"/>
            </a:xfrm>
            <a:custGeom>
              <a:avLst/>
              <a:gdLst/>
              <a:ahLst/>
              <a:cxnLst/>
              <a:rect l="l" t="t" r="r" b="b"/>
              <a:pathLst>
                <a:path w="242" h="99" extrusionOk="0">
                  <a:moveTo>
                    <a:pt x="0" y="98"/>
                  </a:moveTo>
                  <a:lnTo>
                    <a:pt x="241"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5"/>
            <p:cNvSpPr/>
            <p:nvPr/>
          </p:nvSpPr>
          <p:spPr>
            <a:xfrm>
              <a:off x="5691426" y="2063426"/>
              <a:ext cx="7768" cy="3433"/>
            </a:xfrm>
            <a:custGeom>
              <a:avLst/>
              <a:gdLst/>
              <a:ahLst/>
              <a:cxnLst/>
              <a:rect l="l" t="t" r="r" b="b"/>
              <a:pathLst>
                <a:path w="224" h="99" extrusionOk="0">
                  <a:moveTo>
                    <a:pt x="1" y="99"/>
                  </a:moveTo>
                  <a:lnTo>
                    <a:pt x="224"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5"/>
            <p:cNvSpPr/>
            <p:nvPr/>
          </p:nvSpPr>
          <p:spPr>
            <a:xfrm>
              <a:off x="5586489" y="2110484"/>
              <a:ext cx="6866" cy="3121"/>
            </a:xfrm>
            <a:custGeom>
              <a:avLst/>
              <a:gdLst/>
              <a:ahLst/>
              <a:cxnLst/>
              <a:rect l="l" t="t" r="r" b="b"/>
              <a:pathLst>
                <a:path w="198" h="90" extrusionOk="0">
                  <a:moveTo>
                    <a:pt x="1" y="90"/>
                  </a:moveTo>
                  <a:lnTo>
                    <a:pt x="197"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5"/>
            <p:cNvSpPr/>
            <p:nvPr/>
          </p:nvSpPr>
          <p:spPr>
            <a:xfrm>
              <a:off x="5915829" y="1989457"/>
              <a:ext cx="11166" cy="2531"/>
            </a:xfrm>
            <a:custGeom>
              <a:avLst/>
              <a:gdLst/>
              <a:ahLst/>
              <a:cxnLst/>
              <a:rect l="l" t="t" r="r" b="b"/>
              <a:pathLst>
                <a:path w="322" h="73" extrusionOk="0">
                  <a:moveTo>
                    <a:pt x="0" y="72"/>
                  </a:moveTo>
                  <a:lnTo>
                    <a:pt x="321"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5"/>
            <p:cNvSpPr/>
            <p:nvPr/>
          </p:nvSpPr>
          <p:spPr>
            <a:xfrm>
              <a:off x="5631710" y="2089747"/>
              <a:ext cx="6831" cy="2809"/>
            </a:xfrm>
            <a:custGeom>
              <a:avLst/>
              <a:gdLst/>
              <a:ahLst/>
              <a:cxnLst/>
              <a:rect l="l" t="t" r="r" b="b"/>
              <a:pathLst>
                <a:path w="197" h="81" extrusionOk="0">
                  <a:moveTo>
                    <a:pt x="0" y="81"/>
                  </a:moveTo>
                  <a:lnTo>
                    <a:pt x="196"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65"/>
            <p:cNvSpPr/>
            <p:nvPr/>
          </p:nvSpPr>
          <p:spPr>
            <a:xfrm>
              <a:off x="5608163" y="2101191"/>
              <a:ext cx="4681" cy="2219"/>
            </a:xfrm>
            <a:custGeom>
              <a:avLst/>
              <a:gdLst/>
              <a:ahLst/>
              <a:cxnLst/>
              <a:rect l="l" t="t" r="r" b="b"/>
              <a:pathLst>
                <a:path w="135" h="64" extrusionOk="0">
                  <a:moveTo>
                    <a:pt x="1" y="63"/>
                  </a:moveTo>
                  <a:lnTo>
                    <a:pt x="135"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65"/>
            <p:cNvSpPr/>
            <p:nvPr/>
          </p:nvSpPr>
          <p:spPr>
            <a:xfrm>
              <a:off x="5866309" y="2001837"/>
              <a:ext cx="10854" cy="3121"/>
            </a:xfrm>
            <a:custGeom>
              <a:avLst/>
              <a:gdLst/>
              <a:ahLst/>
              <a:cxnLst/>
              <a:rect l="l" t="t" r="r" b="b"/>
              <a:pathLst>
                <a:path w="313" h="90" extrusionOk="0">
                  <a:moveTo>
                    <a:pt x="0" y="90"/>
                  </a:moveTo>
                  <a:cubicBezTo>
                    <a:pt x="107" y="63"/>
                    <a:pt x="205" y="27"/>
                    <a:pt x="313" y="1"/>
                  </a:cubicBezTo>
                  <a:cubicBezTo>
                    <a:pt x="205" y="27"/>
                    <a:pt x="107" y="63"/>
                    <a:pt x="0" y="9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65"/>
            <p:cNvSpPr/>
            <p:nvPr/>
          </p:nvSpPr>
          <p:spPr>
            <a:xfrm>
              <a:off x="5846195" y="2007733"/>
              <a:ext cx="10854" cy="3121"/>
            </a:xfrm>
            <a:custGeom>
              <a:avLst/>
              <a:gdLst/>
              <a:ahLst/>
              <a:cxnLst/>
              <a:rect l="l" t="t" r="r" b="b"/>
              <a:pathLst>
                <a:path w="313" h="90" extrusionOk="0">
                  <a:moveTo>
                    <a:pt x="0" y="89"/>
                  </a:moveTo>
                  <a:lnTo>
                    <a:pt x="312"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65"/>
            <p:cNvSpPr/>
            <p:nvPr/>
          </p:nvSpPr>
          <p:spPr>
            <a:xfrm>
              <a:off x="5886734" y="1994416"/>
              <a:ext cx="19836" cy="4994"/>
            </a:xfrm>
            <a:custGeom>
              <a:avLst/>
              <a:gdLst/>
              <a:ahLst/>
              <a:cxnLst/>
              <a:rect l="l" t="t" r="r" b="b"/>
              <a:pathLst>
                <a:path w="572" h="144" extrusionOk="0">
                  <a:moveTo>
                    <a:pt x="0" y="143"/>
                  </a:moveTo>
                  <a:cubicBezTo>
                    <a:pt x="188" y="90"/>
                    <a:pt x="375" y="45"/>
                    <a:pt x="571" y="0"/>
                  </a:cubicBezTo>
                  <a:cubicBezTo>
                    <a:pt x="375" y="45"/>
                    <a:pt x="188" y="90"/>
                    <a:pt x="0" y="143"/>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65"/>
            <p:cNvSpPr/>
            <p:nvPr/>
          </p:nvSpPr>
          <p:spPr>
            <a:xfrm>
              <a:off x="5757661" y="2037140"/>
              <a:ext cx="9640" cy="3433"/>
            </a:xfrm>
            <a:custGeom>
              <a:avLst/>
              <a:gdLst/>
              <a:ahLst/>
              <a:cxnLst/>
              <a:rect l="l" t="t" r="r" b="b"/>
              <a:pathLst>
                <a:path w="278" h="99" extrusionOk="0">
                  <a:moveTo>
                    <a:pt x="1" y="98"/>
                  </a:moveTo>
                  <a:lnTo>
                    <a:pt x="277"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65"/>
            <p:cNvSpPr/>
            <p:nvPr/>
          </p:nvSpPr>
          <p:spPr>
            <a:xfrm>
              <a:off x="5777775" y="2029996"/>
              <a:ext cx="9640" cy="3433"/>
            </a:xfrm>
            <a:custGeom>
              <a:avLst/>
              <a:gdLst/>
              <a:ahLst/>
              <a:cxnLst/>
              <a:rect l="l" t="t" r="r" b="b"/>
              <a:pathLst>
                <a:path w="278" h="99" extrusionOk="0">
                  <a:moveTo>
                    <a:pt x="1" y="99"/>
                  </a:moveTo>
                  <a:lnTo>
                    <a:pt x="277"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65"/>
            <p:cNvSpPr/>
            <p:nvPr/>
          </p:nvSpPr>
          <p:spPr>
            <a:xfrm>
              <a:off x="5826047" y="2013905"/>
              <a:ext cx="10577" cy="3121"/>
            </a:xfrm>
            <a:custGeom>
              <a:avLst/>
              <a:gdLst/>
              <a:ahLst/>
              <a:cxnLst/>
              <a:rect l="l" t="t" r="r" b="b"/>
              <a:pathLst>
                <a:path w="305" h="90" extrusionOk="0">
                  <a:moveTo>
                    <a:pt x="1" y="90"/>
                  </a:moveTo>
                  <a:lnTo>
                    <a:pt x="304"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65"/>
            <p:cNvSpPr/>
            <p:nvPr/>
          </p:nvSpPr>
          <p:spPr>
            <a:xfrm>
              <a:off x="5800385" y="2020425"/>
              <a:ext cx="15189" cy="4959"/>
            </a:xfrm>
            <a:custGeom>
              <a:avLst/>
              <a:gdLst/>
              <a:ahLst/>
              <a:cxnLst/>
              <a:rect l="l" t="t" r="r" b="b"/>
              <a:pathLst>
                <a:path w="438" h="143" extrusionOk="0">
                  <a:moveTo>
                    <a:pt x="0" y="143"/>
                  </a:moveTo>
                  <a:cubicBezTo>
                    <a:pt x="143" y="98"/>
                    <a:pt x="295" y="45"/>
                    <a:pt x="437" y="0"/>
                  </a:cubicBezTo>
                  <a:cubicBezTo>
                    <a:pt x="295" y="45"/>
                    <a:pt x="143" y="98"/>
                    <a:pt x="0" y="143"/>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65"/>
            <p:cNvSpPr/>
            <p:nvPr/>
          </p:nvSpPr>
          <p:spPr>
            <a:xfrm>
              <a:off x="7283821" y="2174535"/>
              <a:ext cx="9328" cy="3745"/>
            </a:xfrm>
            <a:custGeom>
              <a:avLst/>
              <a:gdLst/>
              <a:ahLst/>
              <a:cxnLst/>
              <a:rect l="l" t="t" r="r" b="b"/>
              <a:pathLst>
                <a:path w="269" h="108" extrusionOk="0">
                  <a:moveTo>
                    <a:pt x="1" y="1"/>
                  </a:moveTo>
                  <a:lnTo>
                    <a:pt x="268" y="108"/>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65"/>
            <p:cNvSpPr/>
            <p:nvPr/>
          </p:nvSpPr>
          <p:spPr>
            <a:xfrm>
              <a:off x="6746826" y="2147764"/>
              <a:ext cx="840929" cy="377777"/>
            </a:xfrm>
            <a:custGeom>
              <a:avLst/>
              <a:gdLst/>
              <a:ahLst/>
              <a:cxnLst/>
              <a:rect l="l" t="t" r="r" b="b"/>
              <a:pathLst>
                <a:path w="24250" h="10894" extrusionOk="0">
                  <a:moveTo>
                    <a:pt x="13298" y="171"/>
                  </a:moveTo>
                  <a:cubicBezTo>
                    <a:pt x="13583" y="222"/>
                    <a:pt x="13866" y="283"/>
                    <a:pt x="14147" y="353"/>
                  </a:cubicBezTo>
                  <a:cubicBezTo>
                    <a:pt x="13866" y="282"/>
                    <a:pt x="13583" y="221"/>
                    <a:pt x="13298" y="171"/>
                  </a:cubicBezTo>
                  <a:close/>
                  <a:moveTo>
                    <a:pt x="11363" y="0"/>
                  </a:moveTo>
                  <a:cubicBezTo>
                    <a:pt x="9537" y="0"/>
                    <a:pt x="7584" y="457"/>
                    <a:pt x="5400" y="1540"/>
                  </a:cubicBezTo>
                  <a:cubicBezTo>
                    <a:pt x="5097" y="1692"/>
                    <a:pt x="4776" y="1817"/>
                    <a:pt x="4454" y="1924"/>
                  </a:cubicBezTo>
                  <a:cubicBezTo>
                    <a:pt x="4704" y="1844"/>
                    <a:pt x="4945" y="1755"/>
                    <a:pt x="5177" y="1647"/>
                  </a:cubicBezTo>
                  <a:lnTo>
                    <a:pt x="5177" y="1647"/>
                  </a:lnTo>
                  <a:lnTo>
                    <a:pt x="1" y="4182"/>
                  </a:lnTo>
                  <a:cubicBezTo>
                    <a:pt x="1946" y="4718"/>
                    <a:pt x="3856" y="5771"/>
                    <a:pt x="5579" y="6824"/>
                  </a:cubicBezTo>
                  <a:cubicBezTo>
                    <a:pt x="10505" y="10198"/>
                    <a:pt x="15245" y="9225"/>
                    <a:pt x="19136" y="10894"/>
                  </a:cubicBezTo>
                  <a:lnTo>
                    <a:pt x="19225" y="10876"/>
                  </a:lnTo>
                  <a:cubicBezTo>
                    <a:pt x="20207" y="10671"/>
                    <a:pt x="21189" y="10465"/>
                    <a:pt x="22126" y="10090"/>
                  </a:cubicBezTo>
                  <a:cubicBezTo>
                    <a:pt x="22938" y="9769"/>
                    <a:pt x="23929" y="9243"/>
                    <a:pt x="24152" y="8314"/>
                  </a:cubicBezTo>
                  <a:cubicBezTo>
                    <a:pt x="24250" y="7824"/>
                    <a:pt x="24152" y="7306"/>
                    <a:pt x="23866" y="6895"/>
                  </a:cubicBezTo>
                  <a:cubicBezTo>
                    <a:pt x="23518" y="6396"/>
                    <a:pt x="22920" y="6155"/>
                    <a:pt x="22349" y="6021"/>
                  </a:cubicBezTo>
                  <a:cubicBezTo>
                    <a:pt x="21742" y="5887"/>
                    <a:pt x="21126" y="5860"/>
                    <a:pt x="20519" y="5815"/>
                  </a:cubicBezTo>
                  <a:cubicBezTo>
                    <a:pt x="19538" y="5744"/>
                    <a:pt x="18547" y="5690"/>
                    <a:pt x="17565" y="5655"/>
                  </a:cubicBezTo>
                  <a:cubicBezTo>
                    <a:pt x="16673" y="5628"/>
                    <a:pt x="15789" y="5601"/>
                    <a:pt x="14905" y="5583"/>
                  </a:cubicBezTo>
                  <a:cubicBezTo>
                    <a:pt x="14424" y="5574"/>
                    <a:pt x="13933" y="5574"/>
                    <a:pt x="13451" y="5557"/>
                  </a:cubicBezTo>
                  <a:cubicBezTo>
                    <a:pt x="12290" y="5512"/>
                    <a:pt x="11095" y="5423"/>
                    <a:pt x="9997" y="5048"/>
                  </a:cubicBezTo>
                  <a:cubicBezTo>
                    <a:pt x="9506" y="4905"/>
                    <a:pt x="9051" y="4646"/>
                    <a:pt x="8667" y="4307"/>
                  </a:cubicBezTo>
                  <a:cubicBezTo>
                    <a:pt x="8301" y="3959"/>
                    <a:pt x="8042" y="3450"/>
                    <a:pt x="8114" y="2933"/>
                  </a:cubicBezTo>
                  <a:cubicBezTo>
                    <a:pt x="8176" y="2585"/>
                    <a:pt x="8319" y="2263"/>
                    <a:pt x="8524" y="1978"/>
                  </a:cubicBezTo>
                  <a:cubicBezTo>
                    <a:pt x="8747" y="1674"/>
                    <a:pt x="8997" y="1389"/>
                    <a:pt x="9283" y="1130"/>
                  </a:cubicBezTo>
                  <a:cubicBezTo>
                    <a:pt x="9533" y="889"/>
                    <a:pt x="9809" y="675"/>
                    <a:pt x="10104" y="487"/>
                  </a:cubicBezTo>
                  <a:cubicBezTo>
                    <a:pt x="10497" y="255"/>
                    <a:pt x="10925" y="94"/>
                    <a:pt x="11371" y="5"/>
                  </a:cubicBezTo>
                  <a:cubicBezTo>
                    <a:pt x="12019" y="5"/>
                    <a:pt x="12662" y="61"/>
                    <a:pt x="13298" y="171"/>
                  </a:cubicBezTo>
                  <a:lnTo>
                    <a:pt x="13298" y="171"/>
                  </a:lnTo>
                  <a:cubicBezTo>
                    <a:pt x="12666" y="60"/>
                    <a:pt x="12023" y="0"/>
                    <a:pt x="1136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65"/>
            <p:cNvSpPr/>
            <p:nvPr/>
          </p:nvSpPr>
          <p:spPr>
            <a:xfrm>
              <a:off x="6056346" y="1966500"/>
              <a:ext cx="796681" cy="450114"/>
            </a:xfrm>
            <a:custGeom>
              <a:avLst/>
              <a:gdLst/>
              <a:ahLst/>
              <a:cxnLst/>
              <a:rect l="l" t="t" r="r" b="b"/>
              <a:pathLst>
                <a:path w="22974" h="12980" extrusionOk="0">
                  <a:moveTo>
                    <a:pt x="1088" y="16"/>
                  </a:moveTo>
                  <a:lnTo>
                    <a:pt x="1088" y="16"/>
                  </a:lnTo>
                  <a:cubicBezTo>
                    <a:pt x="1055" y="17"/>
                    <a:pt x="1023" y="19"/>
                    <a:pt x="991" y="20"/>
                  </a:cubicBezTo>
                  <a:cubicBezTo>
                    <a:pt x="1024" y="20"/>
                    <a:pt x="1056" y="18"/>
                    <a:pt x="1088" y="16"/>
                  </a:cubicBezTo>
                  <a:close/>
                  <a:moveTo>
                    <a:pt x="1861" y="1"/>
                  </a:moveTo>
                  <a:cubicBezTo>
                    <a:pt x="1639" y="1"/>
                    <a:pt x="1417" y="4"/>
                    <a:pt x="1195" y="12"/>
                  </a:cubicBezTo>
                  <a:lnTo>
                    <a:pt x="1195" y="12"/>
                  </a:lnTo>
                  <a:cubicBezTo>
                    <a:pt x="1196" y="12"/>
                    <a:pt x="1196" y="11"/>
                    <a:pt x="1196" y="11"/>
                  </a:cubicBezTo>
                  <a:cubicBezTo>
                    <a:pt x="1158" y="11"/>
                    <a:pt x="1123" y="14"/>
                    <a:pt x="1088" y="16"/>
                  </a:cubicBezTo>
                  <a:lnTo>
                    <a:pt x="1088" y="16"/>
                  </a:lnTo>
                  <a:cubicBezTo>
                    <a:pt x="1124" y="15"/>
                    <a:pt x="1159" y="13"/>
                    <a:pt x="1195" y="12"/>
                  </a:cubicBezTo>
                  <a:lnTo>
                    <a:pt x="1195" y="12"/>
                  </a:lnTo>
                  <a:cubicBezTo>
                    <a:pt x="1008" y="226"/>
                    <a:pt x="821" y="449"/>
                    <a:pt x="652" y="672"/>
                  </a:cubicBezTo>
                  <a:cubicBezTo>
                    <a:pt x="312" y="1127"/>
                    <a:pt x="9" y="1627"/>
                    <a:pt x="0" y="2180"/>
                  </a:cubicBezTo>
                  <a:cubicBezTo>
                    <a:pt x="0" y="2608"/>
                    <a:pt x="205" y="3010"/>
                    <a:pt x="562" y="3260"/>
                  </a:cubicBezTo>
                  <a:cubicBezTo>
                    <a:pt x="937" y="3536"/>
                    <a:pt x="1437" y="3688"/>
                    <a:pt x="1919" y="3786"/>
                  </a:cubicBezTo>
                  <a:cubicBezTo>
                    <a:pt x="2901" y="3974"/>
                    <a:pt x="3909" y="3938"/>
                    <a:pt x="4909" y="3947"/>
                  </a:cubicBezTo>
                  <a:cubicBezTo>
                    <a:pt x="5998" y="3965"/>
                    <a:pt x="7194" y="4009"/>
                    <a:pt x="8193" y="4402"/>
                  </a:cubicBezTo>
                  <a:cubicBezTo>
                    <a:pt x="8631" y="4572"/>
                    <a:pt x="9032" y="4848"/>
                    <a:pt x="9193" y="5232"/>
                  </a:cubicBezTo>
                  <a:cubicBezTo>
                    <a:pt x="9425" y="5803"/>
                    <a:pt x="9104" y="6473"/>
                    <a:pt x="8818" y="6990"/>
                  </a:cubicBezTo>
                  <a:cubicBezTo>
                    <a:pt x="8479" y="7579"/>
                    <a:pt x="8095" y="8124"/>
                    <a:pt x="7649" y="8633"/>
                  </a:cubicBezTo>
                  <a:cubicBezTo>
                    <a:pt x="7408" y="8927"/>
                    <a:pt x="5971" y="10319"/>
                    <a:pt x="4820" y="12131"/>
                  </a:cubicBezTo>
                  <a:cubicBezTo>
                    <a:pt x="5319" y="12220"/>
                    <a:pt x="5801" y="12399"/>
                    <a:pt x="6230" y="12658"/>
                  </a:cubicBezTo>
                  <a:cubicBezTo>
                    <a:pt x="6645" y="12874"/>
                    <a:pt x="7157" y="12979"/>
                    <a:pt x="7670" y="12979"/>
                  </a:cubicBezTo>
                  <a:cubicBezTo>
                    <a:pt x="8215" y="12979"/>
                    <a:pt x="8761" y="12861"/>
                    <a:pt x="9193" y="12631"/>
                  </a:cubicBezTo>
                  <a:lnTo>
                    <a:pt x="14102" y="9838"/>
                  </a:lnTo>
                  <a:cubicBezTo>
                    <a:pt x="15173" y="9275"/>
                    <a:pt x="16271" y="9040"/>
                    <a:pt x="17373" y="9040"/>
                  </a:cubicBezTo>
                  <a:cubicBezTo>
                    <a:pt x="18089" y="9040"/>
                    <a:pt x="18806" y="9139"/>
                    <a:pt x="19519" y="9311"/>
                  </a:cubicBezTo>
                  <a:lnTo>
                    <a:pt x="22393" y="7392"/>
                  </a:lnTo>
                  <a:cubicBezTo>
                    <a:pt x="22487" y="7401"/>
                    <a:pt x="22583" y="7405"/>
                    <a:pt x="22680" y="7405"/>
                  </a:cubicBezTo>
                  <a:cubicBezTo>
                    <a:pt x="22777" y="7405"/>
                    <a:pt x="22875" y="7401"/>
                    <a:pt x="22973" y="7392"/>
                  </a:cubicBezTo>
                  <a:lnTo>
                    <a:pt x="22973" y="7392"/>
                  </a:lnTo>
                  <a:cubicBezTo>
                    <a:pt x="22891" y="7396"/>
                    <a:pt x="22809" y="7398"/>
                    <a:pt x="22728" y="7398"/>
                  </a:cubicBezTo>
                  <a:cubicBezTo>
                    <a:pt x="21893" y="7398"/>
                    <a:pt x="21068" y="7190"/>
                    <a:pt x="20206" y="6767"/>
                  </a:cubicBezTo>
                  <a:cubicBezTo>
                    <a:pt x="18216" y="5794"/>
                    <a:pt x="16244" y="4741"/>
                    <a:pt x="14227" y="3849"/>
                  </a:cubicBezTo>
                  <a:cubicBezTo>
                    <a:pt x="11201" y="2510"/>
                    <a:pt x="8407" y="832"/>
                    <a:pt x="5168" y="279"/>
                  </a:cubicBezTo>
                  <a:cubicBezTo>
                    <a:pt x="4078" y="95"/>
                    <a:pt x="2971" y="1"/>
                    <a:pt x="18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65"/>
            <p:cNvSpPr/>
            <p:nvPr/>
          </p:nvSpPr>
          <p:spPr>
            <a:xfrm>
              <a:off x="5926961" y="1987619"/>
              <a:ext cx="9328" cy="1873"/>
            </a:xfrm>
            <a:custGeom>
              <a:avLst/>
              <a:gdLst/>
              <a:ahLst/>
              <a:cxnLst/>
              <a:rect l="l" t="t" r="r" b="b"/>
              <a:pathLst>
                <a:path w="269" h="54" extrusionOk="0">
                  <a:moveTo>
                    <a:pt x="0" y="54"/>
                  </a:moveTo>
                  <a:lnTo>
                    <a:pt x="268"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65"/>
            <p:cNvSpPr/>
            <p:nvPr/>
          </p:nvSpPr>
          <p:spPr>
            <a:xfrm>
              <a:off x="5529235" y="2132158"/>
              <a:ext cx="18622" cy="9294"/>
            </a:xfrm>
            <a:custGeom>
              <a:avLst/>
              <a:gdLst/>
              <a:ahLst/>
              <a:cxnLst/>
              <a:rect l="l" t="t" r="r" b="b"/>
              <a:pathLst>
                <a:path w="537" h="268" extrusionOk="0">
                  <a:moveTo>
                    <a:pt x="1" y="268"/>
                  </a:moveTo>
                  <a:cubicBezTo>
                    <a:pt x="179" y="179"/>
                    <a:pt x="358" y="89"/>
                    <a:pt x="536" y="0"/>
                  </a:cubicBezTo>
                  <a:cubicBezTo>
                    <a:pt x="358" y="89"/>
                    <a:pt x="179" y="179"/>
                    <a:pt x="1" y="268"/>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65"/>
            <p:cNvSpPr/>
            <p:nvPr/>
          </p:nvSpPr>
          <p:spPr>
            <a:xfrm>
              <a:off x="5906536" y="1991954"/>
              <a:ext cx="9328" cy="2497"/>
            </a:xfrm>
            <a:custGeom>
              <a:avLst/>
              <a:gdLst/>
              <a:ahLst/>
              <a:cxnLst/>
              <a:rect l="l" t="t" r="r" b="b"/>
              <a:pathLst>
                <a:path w="269" h="72" extrusionOk="0">
                  <a:moveTo>
                    <a:pt x="0" y="71"/>
                  </a:moveTo>
                  <a:lnTo>
                    <a:pt x="268"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65"/>
            <p:cNvSpPr/>
            <p:nvPr/>
          </p:nvSpPr>
          <p:spPr>
            <a:xfrm>
              <a:off x="5947387" y="1983284"/>
              <a:ext cx="9016" cy="1873"/>
            </a:xfrm>
            <a:custGeom>
              <a:avLst/>
              <a:gdLst/>
              <a:ahLst/>
              <a:cxnLst/>
              <a:rect l="l" t="t" r="r" b="b"/>
              <a:pathLst>
                <a:path w="260" h="54" extrusionOk="0">
                  <a:moveTo>
                    <a:pt x="1" y="54"/>
                  </a:moveTo>
                  <a:lnTo>
                    <a:pt x="259"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65"/>
            <p:cNvSpPr/>
            <p:nvPr/>
          </p:nvSpPr>
          <p:spPr>
            <a:xfrm>
              <a:off x="5877128" y="1999375"/>
              <a:ext cx="9640" cy="2497"/>
            </a:xfrm>
            <a:custGeom>
              <a:avLst/>
              <a:gdLst/>
              <a:ahLst/>
              <a:cxnLst/>
              <a:rect l="l" t="t" r="r" b="b"/>
              <a:pathLst>
                <a:path w="278" h="72" extrusionOk="0">
                  <a:moveTo>
                    <a:pt x="1" y="72"/>
                  </a:moveTo>
                  <a:lnTo>
                    <a:pt x="277"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65"/>
            <p:cNvSpPr/>
            <p:nvPr/>
          </p:nvSpPr>
          <p:spPr>
            <a:xfrm>
              <a:off x="5967812" y="1979574"/>
              <a:ext cx="9016" cy="1560"/>
            </a:xfrm>
            <a:custGeom>
              <a:avLst/>
              <a:gdLst/>
              <a:ahLst/>
              <a:cxnLst/>
              <a:rect l="l" t="t" r="r" b="b"/>
              <a:pathLst>
                <a:path w="260" h="45" extrusionOk="0">
                  <a:moveTo>
                    <a:pt x="1" y="45"/>
                  </a:moveTo>
                  <a:lnTo>
                    <a:pt x="259"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65"/>
            <p:cNvSpPr/>
            <p:nvPr/>
          </p:nvSpPr>
          <p:spPr>
            <a:xfrm>
              <a:off x="6059120" y="1968407"/>
              <a:ext cx="9016" cy="971"/>
            </a:xfrm>
            <a:custGeom>
              <a:avLst/>
              <a:gdLst/>
              <a:ahLst/>
              <a:cxnLst/>
              <a:rect l="l" t="t" r="r" b="b"/>
              <a:pathLst>
                <a:path w="260" h="28" extrusionOk="0">
                  <a:moveTo>
                    <a:pt x="0" y="27"/>
                  </a:moveTo>
                  <a:lnTo>
                    <a:pt x="259"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65"/>
            <p:cNvSpPr/>
            <p:nvPr/>
          </p:nvSpPr>
          <p:spPr>
            <a:xfrm>
              <a:off x="6079546" y="1967194"/>
              <a:ext cx="11478" cy="624"/>
            </a:xfrm>
            <a:custGeom>
              <a:avLst/>
              <a:gdLst/>
              <a:ahLst/>
              <a:cxnLst/>
              <a:rect l="l" t="t" r="r" b="b"/>
              <a:pathLst>
                <a:path w="331" h="18" extrusionOk="0">
                  <a:moveTo>
                    <a:pt x="330" y="0"/>
                  </a:moveTo>
                  <a:lnTo>
                    <a:pt x="330" y="0"/>
                  </a:lnTo>
                  <a:cubicBezTo>
                    <a:pt x="215" y="9"/>
                    <a:pt x="108" y="9"/>
                    <a:pt x="0" y="18"/>
                  </a:cubicBezTo>
                  <a:cubicBezTo>
                    <a:pt x="116" y="9"/>
                    <a:pt x="215" y="9"/>
                    <a:pt x="330" y="0"/>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65"/>
            <p:cNvSpPr/>
            <p:nvPr/>
          </p:nvSpPr>
          <p:spPr>
            <a:xfrm>
              <a:off x="6038383" y="1969968"/>
              <a:ext cx="9016" cy="971"/>
            </a:xfrm>
            <a:custGeom>
              <a:avLst/>
              <a:gdLst/>
              <a:ahLst/>
              <a:cxnLst/>
              <a:rect l="l" t="t" r="r" b="b"/>
              <a:pathLst>
                <a:path w="260" h="28" extrusionOk="0">
                  <a:moveTo>
                    <a:pt x="0" y="27"/>
                  </a:moveTo>
                  <a:lnTo>
                    <a:pt x="259"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65"/>
            <p:cNvSpPr/>
            <p:nvPr/>
          </p:nvSpPr>
          <p:spPr>
            <a:xfrm>
              <a:off x="5574109" y="2113571"/>
              <a:ext cx="12727" cy="6242"/>
            </a:xfrm>
            <a:custGeom>
              <a:avLst/>
              <a:gdLst/>
              <a:ahLst/>
              <a:cxnLst/>
              <a:rect l="l" t="t" r="r" b="b"/>
              <a:pathLst>
                <a:path w="367" h="180" extrusionOk="0">
                  <a:moveTo>
                    <a:pt x="1" y="179"/>
                  </a:moveTo>
                  <a:lnTo>
                    <a:pt x="367"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65"/>
            <p:cNvSpPr/>
            <p:nvPr/>
          </p:nvSpPr>
          <p:spPr>
            <a:xfrm>
              <a:off x="5553683" y="2122865"/>
              <a:ext cx="13351" cy="6519"/>
            </a:xfrm>
            <a:custGeom>
              <a:avLst/>
              <a:gdLst/>
              <a:ahLst/>
              <a:cxnLst/>
              <a:rect l="l" t="t" r="r" b="b"/>
              <a:pathLst>
                <a:path w="385" h="188" extrusionOk="0">
                  <a:moveTo>
                    <a:pt x="1" y="188"/>
                  </a:moveTo>
                  <a:lnTo>
                    <a:pt x="385"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65"/>
            <p:cNvSpPr/>
            <p:nvPr/>
          </p:nvSpPr>
          <p:spPr>
            <a:xfrm>
              <a:off x="5998468" y="1974927"/>
              <a:ext cx="8080" cy="1248"/>
            </a:xfrm>
            <a:custGeom>
              <a:avLst/>
              <a:gdLst/>
              <a:ahLst/>
              <a:cxnLst/>
              <a:rect l="l" t="t" r="r" b="b"/>
              <a:pathLst>
                <a:path w="233" h="36" extrusionOk="0">
                  <a:moveTo>
                    <a:pt x="0" y="36"/>
                  </a:moveTo>
                  <a:lnTo>
                    <a:pt x="232"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65"/>
            <p:cNvSpPr/>
            <p:nvPr/>
          </p:nvSpPr>
          <p:spPr>
            <a:xfrm>
              <a:off x="6018269" y="1972118"/>
              <a:ext cx="9016" cy="1283"/>
            </a:xfrm>
            <a:custGeom>
              <a:avLst/>
              <a:gdLst/>
              <a:ahLst/>
              <a:cxnLst/>
              <a:rect l="l" t="t" r="r" b="b"/>
              <a:pathLst>
                <a:path w="260" h="37" extrusionOk="0">
                  <a:moveTo>
                    <a:pt x="0" y="37"/>
                  </a:moveTo>
                  <a:lnTo>
                    <a:pt x="259"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65"/>
            <p:cNvSpPr/>
            <p:nvPr/>
          </p:nvSpPr>
          <p:spPr>
            <a:xfrm>
              <a:off x="5679358" y="2066824"/>
              <a:ext cx="12102" cy="4994"/>
            </a:xfrm>
            <a:custGeom>
              <a:avLst/>
              <a:gdLst/>
              <a:ahLst/>
              <a:cxnLst/>
              <a:rect l="l" t="t" r="r" b="b"/>
              <a:pathLst>
                <a:path w="349" h="144" extrusionOk="0">
                  <a:moveTo>
                    <a:pt x="0" y="144"/>
                  </a:moveTo>
                  <a:lnTo>
                    <a:pt x="349"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65"/>
            <p:cNvSpPr/>
            <p:nvPr/>
          </p:nvSpPr>
          <p:spPr>
            <a:xfrm>
              <a:off x="5726104" y="2048272"/>
              <a:ext cx="11478" cy="4369"/>
            </a:xfrm>
            <a:custGeom>
              <a:avLst/>
              <a:gdLst/>
              <a:ahLst/>
              <a:cxnLst/>
              <a:rect l="l" t="t" r="r" b="b"/>
              <a:pathLst>
                <a:path w="331" h="126" extrusionOk="0">
                  <a:moveTo>
                    <a:pt x="0" y="125"/>
                  </a:moveTo>
                  <a:lnTo>
                    <a:pt x="330"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65"/>
            <p:cNvSpPr/>
            <p:nvPr/>
          </p:nvSpPr>
          <p:spPr>
            <a:xfrm>
              <a:off x="5747154" y="2040850"/>
              <a:ext cx="10542" cy="3745"/>
            </a:xfrm>
            <a:custGeom>
              <a:avLst/>
              <a:gdLst/>
              <a:ahLst/>
              <a:cxnLst/>
              <a:rect l="l" t="t" r="r" b="b"/>
              <a:pathLst>
                <a:path w="304" h="108" extrusionOk="0">
                  <a:moveTo>
                    <a:pt x="0" y="107"/>
                  </a:moveTo>
                  <a:lnTo>
                    <a:pt x="30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65"/>
            <p:cNvSpPr/>
            <p:nvPr/>
          </p:nvSpPr>
          <p:spPr>
            <a:xfrm>
              <a:off x="5699159" y="2055693"/>
              <a:ext cx="18622" cy="7768"/>
            </a:xfrm>
            <a:custGeom>
              <a:avLst/>
              <a:gdLst/>
              <a:ahLst/>
              <a:cxnLst/>
              <a:rect l="l" t="t" r="r" b="b"/>
              <a:pathLst>
                <a:path w="537" h="224" extrusionOk="0">
                  <a:moveTo>
                    <a:pt x="1" y="224"/>
                  </a:moveTo>
                  <a:lnTo>
                    <a:pt x="536"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65"/>
            <p:cNvSpPr/>
            <p:nvPr/>
          </p:nvSpPr>
          <p:spPr>
            <a:xfrm>
              <a:off x="5593633" y="2103375"/>
              <a:ext cx="14877" cy="7144"/>
            </a:xfrm>
            <a:custGeom>
              <a:avLst/>
              <a:gdLst/>
              <a:ahLst/>
              <a:cxnLst/>
              <a:rect l="l" t="t" r="r" b="b"/>
              <a:pathLst>
                <a:path w="429" h="206" extrusionOk="0">
                  <a:moveTo>
                    <a:pt x="0" y="205"/>
                  </a:moveTo>
                  <a:lnTo>
                    <a:pt x="429"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65"/>
            <p:cNvSpPr/>
            <p:nvPr/>
          </p:nvSpPr>
          <p:spPr>
            <a:xfrm>
              <a:off x="5767267" y="2033117"/>
              <a:ext cx="10542" cy="4057"/>
            </a:xfrm>
            <a:custGeom>
              <a:avLst/>
              <a:gdLst/>
              <a:ahLst/>
              <a:cxnLst/>
              <a:rect l="l" t="t" r="r" b="b"/>
              <a:pathLst>
                <a:path w="304" h="117" extrusionOk="0">
                  <a:moveTo>
                    <a:pt x="0" y="116"/>
                  </a:moveTo>
                  <a:lnTo>
                    <a:pt x="30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65"/>
            <p:cNvSpPr/>
            <p:nvPr/>
          </p:nvSpPr>
          <p:spPr>
            <a:xfrm>
              <a:off x="5659244" y="2075494"/>
              <a:ext cx="11790" cy="4994"/>
            </a:xfrm>
            <a:custGeom>
              <a:avLst/>
              <a:gdLst/>
              <a:ahLst/>
              <a:cxnLst/>
              <a:rect l="l" t="t" r="r" b="b"/>
              <a:pathLst>
                <a:path w="340" h="144" extrusionOk="0">
                  <a:moveTo>
                    <a:pt x="0" y="144"/>
                  </a:moveTo>
                  <a:lnTo>
                    <a:pt x="340"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65"/>
            <p:cNvSpPr/>
            <p:nvPr/>
          </p:nvSpPr>
          <p:spPr>
            <a:xfrm>
              <a:off x="5815540" y="2016992"/>
              <a:ext cx="10542" cy="3468"/>
            </a:xfrm>
            <a:custGeom>
              <a:avLst/>
              <a:gdLst/>
              <a:ahLst/>
              <a:cxnLst/>
              <a:rect l="l" t="t" r="r" b="b"/>
              <a:pathLst>
                <a:path w="304" h="100" extrusionOk="0">
                  <a:moveTo>
                    <a:pt x="0" y="99"/>
                  </a:moveTo>
                  <a:lnTo>
                    <a:pt x="304"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65"/>
            <p:cNvSpPr/>
            <p:nvPr/>
          </p:nvSpPr>
          <p:spPr>
            <a:xfrm>
              <a:off x="5612810" y="2092521"/>
              <a:ext cx="18934" cy="8704"/>
            </a:xfrm>
            <a:custGeom>
              <a:avLst/>
              <a:gdLst/>
              <a:ahLst/>
              <a:cxnLst/>
              <a:rect l="l" t="t" r="r" b="b"/>
              <a:pathLst>
                <a:path w="546" h="251" extrusionOk="0">
                  <a:moveTo>
                    <a:pt x="1" y="251"/>
                  </a:moveTo>
                  <a:lnTo>
                    <a:pt x="545"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65"/>
            <p:cNvSpPr/>
            <p:nvPr/>
          </p:nvSpPr>
          <p:spPr>
            <a:xfrm>
              <a:off x="5787381" y="2025349"/>
              <a:ext cx="13039" cy="4681"/>
            </a:xfrm>
            <a:custGeom>
              <a:avLst/>
              <a:gdLst/>
              <a:ahLst/>
              <a:cxnLst/>
              <a:rect l="l" t="t" r="r" b="b"/>
              <a:pathLst>
                <a:path w="376" h="135" extrusionOk="0">
                  <a:moveTo>
                    <a:pt x="0" y="135"/>
                  </a:moveTo>
                  <a:cubicBezTo>
                    <a:pt x="125" y="90"/>
                    <a:pt x="250" y="46"/>
                    <a:pt x="375" y="1"/>
                  </a:cubicBezTo>
                  <a:cubicBezTo>
                    <a:pt x="250" y="46"/>
                    <a:pt x="125" y="90"/>
                    <a:pt x="0" y="135"/>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65"/>
            <p:cNvSpPr/>
            <p:nvPr/>
          </p:nvSpPr>
          <p:spPr>
            <a:xfrm>
              <a:off x="5836589" y="2010819"/>
              <a:ext cx="9640" cy="3121"/>
            </a:xfrm>
            <a:custGeom>
              <a:avLst/>
              <a:gdLst/>
              <a:ahLst/>
              <a:cxnLst/>
              <a:rect l="l" t="t" r="r" b="b"/>
              <a:pathLst>
                <a:path w="278" h="90" extrusionOk="0">
                  <a:moveTo>
                    <a:pt x="0" y="90"/>
                  </a:moveTo>
                  <a:lnTo>
                    <a:pt x="277"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65"/>
            <p:cNvSpPr/>
            <p:nvPr/>
          </p:nvSpPr>
          <p:spPr>
            <a:xfrm>
              <a:off x="5857015" y="2004924"/>
              <a:ext cx="9328" cy="2844"/>
            </a:xfrm>
            <a:custGeom>
              <a:avLst/>
              <a:gdLst/>
              <a:ahLst/>
              <a:cxnLst/>
              <a:rect l="l" t="t" r="r" b="b"/>
              <a:pathLst>
                <a:path w="269" h="82" extrusionOk="0">
                  <a:moveTo>
                    <a:pt x="0" y="81"/>
                  </a:moveTo>
                  <a:lnTo>
                    <a:pt x="268"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65"/>
            <p:cNvSpPr/>
            <p:nvPr/>
          </p:nvSpPr>
          <p:spPr>
            <a:xfrm>
              <a:off x="5638507" y="2083852"/>
              <a:ext cx="12727" cy="5930"/>
            </a:xfrm>
            <a:custGeom>
              <a:avLst/>
              <a:gdLst/>
              <a:ahLst/>
              <a:cxnLst/>
              <a:rect l="l" t="t" r="r" b="b"/>
              <a:pathLst>
                <a:path w="367" h="171" extrusionOk="0">
                  <a:moveTo>
                    <a:pt x="0" y="170"/>
                  </a:moveTo>
                  <a:lnTo>
                    <a:pt x="366"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65"/>
            <p:cNvSpPr/>
            <p:nvPr/>
          </p:nvSpPr>
          <p:spPr>
            <a:xfrm>
              <a:off x="5289088" y="1966881"/>
              <a:ext cx="1094075" cy="472932"/>
            </a:xfrm>
            <a:custGeom>
              <a:avLst/>
              <a:gdLst/>
              <a:ahLst/>
              <a:cxnLst/>
              <a:rect l="l" t="t" r="r" b="b"/>
              <a:pathLst>
                <a:path w="31550" h="13638" extrusionOk="0">
                  <a:moveTo>
                    <a:pt x="23321" y="0"/>
                  </a:moveTo>
                  <a:cubicBezTo>
                    <a:pt x="23259" y="0"/>
                    <a:pt x="23187" y="9"/>
                    <a:pt x="23116" y="9"/>
                  </a:cubicBezTo>
                  <a:cubicBezTo>
                    <a:pt x="23009" y="9"/>
                    <a:pt x="22893" y="18"/>
                    <a:pt x="22794" y="27"/>
                  </a:cubicBezTo>
                  <a:lnTo>
                    <a:pt x="22464" y="45"/>
                  </a:lnTo>
                  <a:lnTo>
                    <a:pt x="22197" y="63"/>
                  </a:lnTo>
                  <a:cubicBezTo>
                    <a:pt x="22089" y="71"/>
                    <a:pt x="21973" y="80"/>
                    <a:pt x="21866" y="98"/>
                  </a:cubicBezTo>
                  <a:lnTo>
                    <a:pt x="21607" y="116"/>
                  </a:lnTo>
                  <a:cubicBezTo>
                    <a:pt x="21500" y="134"/>
                    <a:pt x="21384" y="143"/>
                    <a:pt x="21277" y="152"/>
                  </a:cubicBezTo>
                  <a:lnTo>
                    <a:pt x="21018" y="188"/>
                  </a:lnTo>
                  <a:lnTo>
                    <a:pt x="20679" y="232"/>
                  </a:lnTo>
                  <a:lnTo>
                    <a:pt x="20447" y="268"/>
                  </a:lnTo>
                  <a:cubicBezTo>
                    <a:pt x="20233" y="295"/>
                    <a:pt x="20028" y="330"/>
                    <a:pt x="19822" y="366"/>
                  </a:cubicBezTo>
                  <a:lnTo>
                    <a:pt x="19564" y="411"/>
                  </a:lnTo>
                  <a:lnTo>
                    <a:pt x="19233" y="473"/>
                  </a:lnTo>
                  <a:lnTo>
                    <a:pt x="18966" y="527"/>
                  </a:lnTo>
                  <a:lnTo>
                    <a:pt x="18644" y="598"/>
                  </a:lnTo>
                  <a:lnTo>
                    <a:pt x="18377" y="652"/>
                  </a:lnTo>
                  <a:lnTo>
                    <a:pt x="18055" y="732"/>
                  </a:lnTo>
                  <a:lnTo>
                    <a:pt x="17788" y="794"/>
                  </a:lnTo>
                  <a:cubicBezTo>
                    <a:pt x="17600" y="839"/>
                    <a:pt x="17404" y="893"/>
                    <a:pt x="17216" y="937"/>
                  </a:cubicBezTo>
                  <a:lnTo>
                    <a:pt x="16940" y="1009"/>
                  </a:lnTo>
                  <a:cubicBezTo>
                    <a:pt x="16842" y="1035"/>
                    <a:pt x="16734" y="1071"/>
                    <a:pt x="16627" y="1098"/>
                  </a:cubicBezTo>
                  <a:lnTo>
                    <a:pt x="16360" y="1178"/>
                  </a:lnTo>
                  <a:lnTo>
                    <a:pt x="16047" y="1267"/>
                  </a:lnTo>
                  <a:lnTo>
                    <a:pt x="15771" y="1357"/>
                  </a:lnTo>
                  <a:lnTo>
                    <a:pt x="15467" y="1446"/>
                  </a:lnTo>
                  <a:lnTo>
                    <a:pt x="15164" y="1544"/>
                  </a:lnTo>
                  <a:cubicBezTo>
                    <a:pt x="15021" y="1598"/>
                    <a:pt x="14869" y="1642"/>
                    <a:pt x="14726" y="1696"/>
                  </a:cubicBezTo>
                  <a:cubicBezTo>
                    <a:pt x="14601" y="1732"/>
                    <a:pt x="14476" y="1776"/>
                    <a:pt x="14360" y="1821"/>
                  </a:cubicBezTo>
                  <a:lnTo>
                    <a:pt x="14075" y="1919"/>
                  </a:lnTo>
                  <a:lnTo>
                    <a:pt x="13771" y="2026"/>
                  </a:lnTo>
                  <a:lnTo>
                    <a:pt x="13495" y="2133"/>
                  </a:lnTo>
                  <a:lnTo>
                    <a:pt x="13191" y="2240"/>
                  </a:lnTo>
                  <a:lnTo>
                    <a:pt x="12923" y="2347"/>
                  </a:lnTo>
                  <a:lnTo>
                    <a:pt x="12584" y="2481"/>
                  </a:lnTo>
                  <a:lnTo>
                    <a:pt x="12352" y="2570"/>
                  </a:lnTo>
                  <a:lnTo>
                    <a:pt x="11808" y="2794"/>
                  </a:lnTo>
                  <a:lnTo>
                    <a:pt x="11585" y="2883"/>
                  </a:lnTo>
                  <a:lnTo>
                    <a:pt x="11237" y="3035"/>
                  </a:lnTo>
                  <a:lnTo>
                    <a:pt x="10996" y="3142"/>
                  </a:lnTo>
                  <a:lnTo>
                    <a:pt x="10657" y="3284"/>
                  </a:lnTo>
                  <a:lnTo>
                    <a:pt x="10424" y="3383"/>
                  </a:lnTo>
                  <a:lnTo>
                    <a:pt x="10059" y="3543"/>
                  </a:lnTo>
                  <a:lnTo>
                    <a:pt x="9862" y="3633"/>
                  </a:lnTo>
                  <a:lnTo>
                    <a:pt x="9318" y="3882"/>
                  </a:lnTo>
                  <a:lnTo>
                    <a:pt x="9193" y="3945"/>
                  </a:lnTo>
                  <a:lnTo>
                    <a:pt x="8764" y="4141"/>
                  </a:lnTo>
                  <a:lnTo>
                    <a:pt x="8559" y="4239"/>
                  </a:lnTo>
                  <a:lnTo>
                    <a:pt x="8202" y="4409"/>
                  </a:lnTo>
                  <a:lnTo>
                    <a:pt x="7997" y="4507"/>
                  </a:lnTo>
                  <a:lnTo>
                    <a:pt x="7613" y="4695"/>
                  </a:lnTo>
                  <a:lnTo>
                    <a:pt x="7452" y="4775"/>
                  </a:lnTo>
                  <a:cubicBezTo>
                    <a:pt x="7265" y="4864"/>
                    <a:pt x="7087" y="4953"/>
                    <a:pt x="6908" y="5043"/>
                  </a:cubicBezTo>
                  <a:cubicBezTo>
                    <a:pt x="4498" y="6239"/>
                    <a:pt x="2187" y="7631"/>
                    <a:pt x="0" y="9184"/>
                  </a:cubicBezTo>
                  <a:lnTo>
                    <a:pt x="3534" y="10674"/>
                  </a:lnTo>
                  <a:cubicBezTo>
                    <a:pt x="4159" y="10960"/>
                    <a:pt x="4837" y="11103"/>
                    <a:pt x="5516" y="11103"/>
                  </a:cubicBezTo>
                  <a:lnTo>
                    <a:pt x="5775" y="11103"/>
                  </a:lnTo>
                  <a:lnTo>
                    <a:pt x="5873" y="11094"/>
                  </a:lnTo>
                  <a:lnTo>
                    <a:pt x="5980" y="11085"/>
                  </a:lnTo>
                  <a:cubicBezTo>
                    <a:pt x="6274" y="11049"/>
                    <a:pt x="6560" y="10996"/>
                    <a:pt x="6846" y="10915"/>
                  </a:cubicBezTo>
                  <a:lnTo>
                    <a:pt x="6622" y="10915"/>
                  </a:lnTo>
                  <a:lnTo>
                    <a:pt x="6899" y="9827"/>
                  </a:lnTo>
                  <a:lnTo>
                    <a:pt x="7167" y="9827"/>
                  </a:lnTo>
                  <a:cubicBezTo>
                    <a:pt x="7203" y="9827"/>
                    <a:pt x="7203" y="9809"/>
                    <a:pt x="7176" y="9791"/>
                  </a:cubicBezTo>
                  <a:lnTo>
                    <a:pt x="6935" y="9693"/>
                  </a:lnTo>
                  <a:lnTo>
                    <a:pt x="7354" y="8024"/>
                  </a:lnTo>
                  <a:lnTo>
                    <a:pt x="7470" y="8024"/>
                  </a:lnTo>
                  <a:cubicBezTo>
                    <a:pt x="7497" y="8024"/>
                    <a:pt x="7506" y="7997"/>
                    <a:pt x="7479" y="7988"/>
                  </a:cubicBezTo>
                  <a:lnTo>
                    <a:pt x="7372" y="7952"/>
                  </a:lnTo>
                  <a:lnTo>
                    <a:pt x="7542" y="7265"/>
                  </a:lnTo>
                  <a:cubicBezTo>
                    <a:pt x="7555" y="7211"/>
                    <a:pt x="7586" y="7185"/>
                    <a:pt x="7619" y="7185"/>
                  </a:cubicBezTo>
                  <a:cubicBezTo>
                    <a:pt x="7651" y="7185"/>
                    <a:pt x="7684" y="7211"/>
                    <a:pt x="7702" y="7265"/>
                  </a:cubicBezTo>
                  <a:lnTo>
                    <a:pt x="8122" y="8889"/>
                  </a:lnTo>
                  <a:lnTo>
                    <a:pt x="7979" y="8970"/>
                  </a:lnTo>
                  <a:cubicBezTo>
                    <a:pt x="7961" y="8979"/>
                    <a:pt x="7961" y="9005"/>
                    <a:pt x="7997" y="9005"/>
                  </a:cubicBezTo>
                  <a:lnTo>
                    <a:pt x="8149" y="9005"/>
                  </a:lnTo>
                  <a:lnTo>
                    <a:pt x="8407" y="10041"/>
                  </a:lnTo>
                  <a:lnTo>
                    <a:pt x="8497" y="9648"/>
                  </a:lnTo>
                  <a:lnTo>
                    <a:pt x="8782" y="9648"/>
                  </a:lnTo>
                  <a:cubicBezTo>
                    <a:pt x="8818" y="9648"/>
                    <a:pt x="8827" y="9621"/>
                    <a:pt x="8791" y="9603"/>
                  </a:cubicBezTo>
                  <a:lnTo>
                    <a:pt x="8532" y="9487"/>
                  </a:lnTo>
                  <a:lnTo>
                    <a:pt x="8979" y="7542"/>
                  </a:lnTo>
                  <a:lnTo>
                    <a:pt x="9112" y="7542"/>
                  </a:lnTo>
                  <a:cubicBezTo>
                    <a:pt x="9139" y="7542"/>
                    <a:pt x="9148" y="7515"/>
                    <a:pt x="9121" y="7497"/>
                  </a:cubicBezTo>
                  <a:lnTo>
                    <a:pt x="9014" y="7452"/>
                  </a:lnTo>
                  <a:lnTo>
                    <a:pt x="9193" y="6649"/>
                  </a:lnTo>
                  <a:cubicBezTo>
                    <a:pt x="9206" y="6587"/>
                    <a:pt x="9240" y="6556"/>
                    <a:pt x="9274" y="6556"/>
                  </a:cubicBezTo>
                  <a:cubicBezTo>
                    <a:pt x="9309" y="6556"/>
                    <a:pt x="9345" y="6587"/>
                    <a:pt x="9362" y="6649"/>
                  </a:cubicBezTo>
                  <a:lnTo>
                    <a:pt x="9800" y="8559"/>
                  </a:lnTo>
                  <a:lnTo>
                    <a:pt x="9657" y="8648"/>
                  </a:lnTo>
                  <a:cubicBezTo>
                    <a:pt x="9639" y="8657"/>
                    <a:pt x="9639" y="8684"/>
                    <a:pt x="9675" y="8693"/>
                  </a:cubicBezTo>
                  <a:lnTo>
                    <a:pt x="9835" y="8693"/>
                  </a:lnTo>
                  <a:lnTo>
                    <a:pt x="10121" y="9951"/>
                  </a:lnTo>
                  <a:cubicBezTo>
                    <a:pt x="10237" y="9943"/>
                    <a:pt x="10353" y="9934"/>
                    <a:pt x="10469" y="9925"/>
                  </a:cubicBezTo>
                  <a:lnTo>
                    <a:pt x="10291" y="9853"/>
                  </a:lnTo>
                  <a:lnTo>
                    <a:pt x="10665" y="8407"/>
                  </a:lnTo>
                  <a:lnTo>
                    <a:pt x="10764" y="8407"/>
                  </a:lnTo>
                  <a:cubicBezTo>
                    <a:pt x="10790" y="8407"/>
                    <a:pt x="10799" y="8381"/>
                    <a:pt x="10773" y="8372"/>
                  </a:cubicBezTo>
                  <a:lnTo>
                    <a:pt x="10683" y="8336"/>
                  </a:lnTo>
                  <a:lnTo>
                    <a:pt x="10835" y="7747"/>
                  </a:lnTo>
                  <a:cubicBezTo>
                    <a:pt x="10844" y="7698"/>
                    <a:pt x="10871" y="7673"/>
                    <a:pt x="10899" y="7673"/>
                  </a:cubicBezTo>
                  <a:cubicBezTo>
                    <a:pt x="10926" y="7673"/>
                    <a:pt x="10956" y="7698"/>
                    <a:pt x="10969" y="7747"/>
                  </a:cubicBezTo>
                  <a:lnTo>
                    <a:pt x="11335" y="9157"/>
                  </a:lnTo>
                  <a:lnTo>
                    <a:pt x="11219" y="9229"/>
                  </a:lnTo>
                  <a:cubicBezTo>
                    <a:pt x="11201" y="9237"/>
                    <a:pt x="11201" y="9255"/>
                    <a:pt x="11228" y="9255"/>
                  </a:cubicBezTo>
                  <a:lnTo>
                    <a:pt x="11362" y="9255"/>
                  </a:lnTo>
                  <a:lnTo>
                    <a:pt x="11513" y="9880"/>
                  </a:lnTo>
                  <a:lnTo>
                    <a:pt x="11549" y="9755"/>
                  </a:lnTo>
                  <a:lnTo>
                    <a:pt x="11835" y="9755"/>
                  </a:lnTo>
                  <a:cubicBezTo>
                    <a:pt x="11870" y="9755"/>
                    <a:pt x="11879" y="9737"/>
                    <a:pt x="11844" y="9719"/>
                  </a:cubicBezTo>
                  <a:lnTo>
                    <a:pt x="11585" y="9612"/>
                  </a:lnTo>
                  <a:lnTo>
                    <a:pt x="12040" y="7836"/>
                  </a:lnTo>
                  <a:lnTo>
                    <a:pt x="12165" y="7836"/>
                  </a:lnTo>
                  <a:cubicBezTo>
                    <a:pt x="12192" y="7836"/>
                    <a:pt x="12201" y="7809"/>
                    <a:pt x="12174" y="7801"/>
                  </a:cubicBezTo>
                  <a:lnTo>
                    <a:pt x="12067" y="7756"/>
                  </a:lnTo>
                  <a:lnTo>
                    <a:pt x="12254" y="7033"/>
                  </a:lnTo>
                  <a:cubicBezTo>
                    <a:pt x="12268" y="6974"/>
                    <a:pt x="12302" y="6943"/>
                    <a:pt x="12336" y="6943"/>
                  </a:cubicBezTo>
                  <a:cubicBezTo>
                    <a:pt x="12369" y="6943"/>
                    <a:pt x="12402" y="6972"/>
                    <a:pt x="12415" y="7033"/>
                  </a:cubicBezTo>
                  <a:lnTo>
                    <a:pt x="12861" y="8764"/>
                  </a:lnTo>
                  <a:lnTo>
                    <a:pt x="12718" y="8845"/>
                  </a:lnTo>
                  <a:cubicBezTo>
                    <a:pt x="12700" y="8854"/>
                    <a:pt x="12700" y="8880"/>
                    <a:pt x="12736" y="8880"/>
                  </a:cubicBezTo>
                  <a:lnTo>
                    <a:pt x="12897" y="8880"/>
                  </a:lnTo>
                  <a:lnTo>
                    <a:pt x="13245" y="10255"/>
                  </a:lnTo>
                  <a:cubicBezTo>
                    <a:pt x="13289" y="10264"/>
                    <a:pt x="13325" y="10273"/>
                    <a:pt x="13370" y="10291"/>
                  </a:cubicBezTo>
                  <a:lnTo>
                    <a:pt x="13495" y="9728"/>
                  </a:lnTo>
                  <a:lnTo>
                    <a:pt x="13780" y="9728"/>
                  </a:lnTo>
                  <a:cubicBezTo>
                    <a:pt x="13816" y="9728"/>
                    <a:pt x="13825" y="9702"/>
                    <a:pt x="13789" y="9684"/>
                  </a:cubicBezTo>
                  <a:lnTo>
                    <a:pt x="13530" y="9577"/>
                  </a:lnTo>
                  <a:lnTo>
                    <a:pt x="13977" y="7622"/>
                  </a:lnTo>
                  <a:lnTo>
                    <a:pt x="14102" y="7622"/>
                  </a:lnTo>
                  <a:cubicBezTo>
                    <a:pt x="14128" y="7622"/>
                    <a:pt x="14137" y="7595"/>
                    <a:pt x="14110" y="7586"/>
                  </a:cubicBezTo>
                  <a:lnTo>
                    <a:pt x="14003" y="7533"/>
                  </a:lnTo>
                  <a:lnTo>
                    <a:pt x="14191" y="6738"/>
                  </a:lnTo>
                  <a:cubicBezTo>
                    <a:pt x="14200" y="6675"/>
                    <a:pt x="14232" y="6641"/>
                    <a:pt x="14266" y="6641"/>
                  </a:cubicBezTo>
                  <a:cubicBezTo>
                    <a:pt x="14299" y="6641"/>
                    <a:pt x="14334" y="6673"/>
                    <a:pt x="14351" y="6738"/>
                  </a:cubicBezTo>
                  <a:lnTo>
                    <a:pt x="14789" y="8639"/>
                  </a:lnTo>
                  <a:lnTo>
                    <a:pt x="14646" y="8729"/>
                  </a:lnTo>
                  <a:cubicBezTo>
                    <a:pt x="14628" y="8747"/>
                    <a:pt x="14628" y="8773"/>
                    <a:pt x="14664" y="8773"/>
                  </a:cubicBezTo>
                  <a:lnTo>
                    <a:pt x="14824" y="8773"/>
                  </a:lnTo>
                  <a:lnTo>
                    <a:pt x="15155" y="10237"/>
                  </a:lnTo>
                  <a:lnTo>
                    <a:pt x="15378" y="9380"/>
                  </a:lnTo>
                  <a:lnTo>
                    <a:pt x="15467" y="9380"/>
                  </a:lnTo>
                  <a:cubicBezTo>
                    <a:pt x="15485" y="9380"/>
                    <a:pt x="15494" y="9362"/>
                    <a:pt x="15476" y="9353"/>
                  </a:cubicBezTo>
                  <a:lnTo>
                    <a:pt x="15396" y="9318"/>
                  </a:lnTo>
                  <a:lnTo>
                    <a:pt x="15530" y="8800"/>
                  </a:lnTo>
                  <a:cubicBezTo>
                    <a:pt x="15538" y="8760"/>
                    <a:pt x="15561" y="8740"/>
                    <a:pt x="15584" y="8740"/>
                  </a:cubicBezTo>
                  <a:cubicBezTo>
                    <a:pt x="15608" y="8740"/>
                    <a:pt x="15632" y="8760"/>
                    <a:pt x="15646" y="8800"/>
                  </a:cubicBezTo>
                  <a:lnTo>
                    <a:pt x="15958" y="10041"/>
                  </a:lnTo>
                  <a:lnTo>
                    <a:pt x="15860" y="10094"/>
                  </a:lnTo>
                  <a:cubicBezTo>
                    <a:pt x="15842" y="10103"/>
                    <a:pt x="15842" y="10121"/>
                    <a:pt x="15869" y="10121"/>
                  </a:cubicBezTo>
                  <a:lnTo>
                    <a:pt x="15976" y="10121"/>
                  </a:lnTo>
                  <a:lnTo>
                    <a:pt x="16074" y="10505"/>
                  </a:lnTo>
                  <a:lnTo>
                    <a:pt x="16431" y="8961"/>
                  </a:lnTo>
                  <a:lnTo>
                    <a:pt x="16556" y="8961"/>
                  </a:lnTo>
                  <a:cubicBezTo>
                    <a:pt x="16583" y="8961"/>
                    <a:pt x="16592" y="8925"/>
                    <a:pt x="16574" y="8916"/>
                  </a:cubicBezTo>
                  <a:lnTo>
                    <a:pt x="16458" y="8863"/>
                  </a:lnTo>
                  <a:lnTo>
                    <a:pt x="16645" y="8068"/>
                  </a:lnTo>
                  <a:cubicBezTo>
                    <a:pt x="16659" y="8005"/>
                    <a:pt x="16693" y="7971"/>
                    <a:pt x="16727" y="7971"/>
                  </a:cubicBezTo>
                  <a:cubicBezTo>
                    <a:pt x="16760" y="7971"/>
                    <a:pt x="16793" y="8003"/>
                    <a:pt x="16806" y="8068"/>
                  </a:cubicBezTo>
                  <a:lnTo>
                    <a:pt x="17243" y="9969"/>
                  </a:lnTo>
                  <a:lnTo>
                    <a:pt x="17100" y="10059"/>
                  </a:lnTo>
                  <a:cubicBezTo>
                    <a:pt x="17083" y="10076"/>
                    <a:pt x="17083" y="10103"/>
                    <a:pt x="17118" y="10103"/>
                  </a:cubicBezTo>
                  <a:lnTo>
                    <a:pt x="17279" y="10103"/>
                  </a:lnTo>
                  <a:lnTo>
                    <a:pt x="17698" y="11933"/>
                  </a:lnTo>
                  <a:lnTo>
                    <a:pt x="22045" y="13637"/>
                  </a:lnTo>
                  <a:lnTo>
                    <a:pt x="24071" y="12656"/>
                  </a:lnTo>
                  <a:cubicBezTo>
                    <a:pt x="24838" y="12283"/>
                    <a:pt x="25589" y="12075"/>
                    <a:pt x="26320" y="12075"/>
                  </a:cubicBezTo>
                  <a:cubicBezTo>
                    <a:pt x="26533" y="12075"/>
                    <a:pt x="26744" y="12093"/>
                    <a:pt x="26954" y="12129"/>
                  </a:cubicBezTo>
                  <a:cubicBezTo>
                    <a:pt x="28105" y="10308"/>
                    <a:pt x="29542" y="8916"/>
                    <a:pt x="29783" y="8631"/>
                  </a:cubicBezTo>
                  <a:cubicBezTo>
                    <a:pt x="30220" y="8122"/>
                    <a:pt x="30604" y="7568"/>
                    <a:pt x="30934" y="6988"/>
                  </a:cubicBezTo>
                  <a:cubicBezTo>
                    <a:pt x="31229" y="6462"/>
                    <a:pt x="31550" y="5801"/>
                    <a:pt x="31318" y="5221"/>
                  </a:cubicBezTo>
                  <a:cubicBezTo>
                    <a:pt x="31157" y="4829"/>
                    <a:pt x="30756" y="4561"/>
                    <a:pt x="30309" y="4391"/>
                  </a:cubicBezTo>
                  <a:cubicBezTo>
                    <a:pt x="29310" y="3998"/>
                    <a:pt x="28114" y="3954"/>
                    <a:pt x="27025" y="3936"/>
                  </a:cubicBezTo>
                  <a:cubicBezTo>
                    <a:pt x="26896" y="3935"/>
                    <a:pt x="26766" y="3935"/>
                    <a:pt x="26637" y="3935"/>
                  </a:cubicBezTo>
                  <a:cubicBezTo>
                    <a:pt x="26532" y="3935"/>
                    <a:pt x="26427" y="3935"/>
                    <a:pt x="26323" y="3935"/>
                  </a:cubicBezTo>
                  <a:cubicBezTo>
                    <a:pt x="25558" y="3935"/>
                    <a:pt x="24796" y="3926"/>
                    <a:pt x="24044" y="3775"/>
                  </a:cubicBezTo>
                  <a:cubicBezTo>
                    <a:pt x="23553" y="3677"/>
                    <a:pt x="23062" y="3525"/>
                    <a:pt x="22678" y="3249"/>
                  </a:cubicBezTo>
                  <a:cubicBezTo>
                    <a:pt x="22330" y="2999"/>
                    <a:pt x="22125" y="2597"/>
                    <a:pt x="22125" y="2169"/>
                  </a:cubicBezTo>
                  <a:cubicBezTo>
                    <a:pt x="22125" y="1616"/>
                    <a:pt x="22437" y="1116"/>
                    <a:pt x="22777" y="661"/>
                  </a:cubicBezTo>
                  <a:cubicBezTo>
                    <a:pt x="22946" y="437"/>
                    <a:pt x="23134" y="214"/>
                    <a:pt x="2332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65"/>
            <p:cNvSpPr/>
            <p:nvPr/>
          </p:nvSpPr>
          <p:spPr>
            <a:xfrm>
              <a:off x="5850807" y="2348482"/>
              <a:ext cx="2531" cy="1907"/>
            </a:xfrm>
            <a:custGeom>
              <a:avLst/>
              <a:gdLst/>
              <a:ahLst/>
              <a:cxnLst/>
              <a:rect l="l" t="t" r="r" b="b"/>
              <a:pathLst>
                <a:path w="73" h="55" extrusionOk="0">
                  <a:moveTo>
                    <a:pt x="1" y="1"/>
                  </a:moveTo>
                  <a:lnTo>
                    <a:pt x="19" y="54"/>
                  </a:lnTo>
                  <a:lnTo>
                    <a:pt x="28" y="54"/>
                  </a:lnTo>
                  <a:cubicBezTo>
                    <a:pt x="63" y="54"/>
                    <a:pt x="72" y="36"/>
                    <a:pt x="37" y="18"/>
                  </a:cubicBezTo>
                  <a:lnTo>
                    <a:pt x="1"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65"/>
            <p:cNvSpPr/>
            <p:nvPr/>
          </p:nvSpPr>
          <p:spPr>
            <a:xfrm>
              <a:off x="6899099" y="2214485"/>
              <a:ext cx="1907" cy="347"/>
            </a:xfrm>
            <a:custGeom>
              <a:avLst/>
              <a:gdLst/>
              <a:ahLst/>
              <a:cxnLst/>
              <a:rect l="l" t="t" r="r" b="b"/>
              <a:pathLst>
                <a:path w="55" h="10" extrusionOk="0">
                  <a:moveTo>
                    <a:pt x="1" y="9"/>
                  </a:moveTo>
                  <a:lnTo>
                    <a:pt x="5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5"/>
            <p:cNvSpPr/>
            <p:nvPr/>
          </p:nvSpPr>
          <p:spPr>
            <a:xfrm>
              <a:off x="6853012" y="2216635"/>
              <a:ext cx="40261" cy="6519"/>
            </a:xfrm>
            <a:custGeom>
              <a:avLst/>
              <a:gdLst/>
              <a:ahLst/>
              <a:cxnLst/>
              <a:rect l="l" t="t" r="r" b="b"/>
              <a:pathLst>
                <a:path w="1161" h="188" extrusionOk="0">
                  <a:moveTo>
                    <a:pt x="0" y="188"/>
                  </a:moveTo>
                  <a:cubicBezTo>
                    <a:pt x="393" y="161"/>
                    <a:pt x="785" y="99"/>
                    <a:pt x="1160" y="1"/>
                  </a:cubicBezTo>
                  <a:cubicBezTo>
                    <a:pt x="785" y="99"/>
                    <a:pt x="393" y="161"/>
                    <a:pt x="0" y="188"/>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5"/>
            <p:cNvSpPr/>
            <p:nvPr/>
          </p:nvSpPr>
          <p:spPr>
            <a:xfrm>
              <a:off x="6733510" y="2204879"/>
              <a:ext cx="192876" cy="87942"/>
            </a:xfrm>
            <a:custGeom>
              <a:avLst/>
              <a:gdLst/>
              <a:ahLst/>
              <a:cxnLst/>
              <a:rect l="l" t="t" r="r" b="b"/>
              <a:pathLst>
                <a:path w="5562" h="2536" extrusionOk="0">
                  <a:moveTo>
                    <a:pt x="5561" y="0"/>
                  </a:moveTo>
                  <a:cubicBezTo>
                    <a:pt x="5320" y="108"/>
                    <a:pt x="5079" y="197"/>
                    <a:pt x="4829" y="268"/>
                  </a:cubicBezTo>
                  <a:lnTo>
                    <a:pt x="4776" y="286"/>
                  </a:lnTo>
                  <a:lnTo>
                    <a:pt x="4606" y="340"/>
                  </a:lnTo>
                  <a:cubicBezTo>
                    <a:pt x="4231" y="438"/>
                    <a:pt x="3839" y="500"/>
                    <a:pt x="3446" y="518"/>
                  </a:cubicBezTo>
                  <a:cubicBezTo>
                    <a:pt x="3352" y="527"/>
                    <a:pt x="3256" y="531"/>
                    <a:pt x="3159" y="531"/>
                  </a:cubicBezTo>
                  <a:cubicBezTo>
                    <a:pt x="3062" y="531"/>
                    <a:pt x="2964" y="527"/>
                    <a:pt x="2866" y="518"/>
                  </a:cubicBezTo>
                  <a:lnTo>
                    <a:pt x="1" y="2428"/>
                  </a:lnTo>
                  <a:cubicBezTo>
                    <a:pt x="126" y="2464"/>
                    <a:pt x="251" y="2499"/>
                    <a:pt x="385" y="2535"/>
                  </a:cubicBezTo>
                  <a:lnTo>
                    <a:pt x="5561"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5"/>
            <p:cNvSpPr/>
            <p:nvPr/>
          </p:nvSpPr>
          <p:spPr>
            <a:xfrm>
              <a:off x="7248553" y="2163092"/>
              <a:ext cx="347" cy="35"/>
            </a:xfrm>
            <a:custGeom>
              <a:avLst/>
              <a:gdLst/>
              <a:ahLst/>
              <a:cxnLst/>
              <a:rect l="l" t="t" r="r" b="b"/>
              <a:pathLst>
                <a:path w="10" h="1" extrusionOk="0">
                  <a:moveTo>
                    <a:pt x="0" y="1"/>
                  </a:moveTo>
                  <a:lnTo>
                    <a:pt x="9" y="1"/>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5"/>
            <p:cNvSpPr/>
            <p:nvPr/>
          </p:nvSpPr>
          <p:spPr>
            <a:xfrm>
              <a:off x="7259997" y="2166490"/>
              <a:ext cx="659" cy="347"/>
            </a:xfrm>
            <a:custGeom>
              <a:avLst/>
              <a:gdLst/>
              <a:ahLst/>
              <a:cxnLst/>
              <a:rect l="l" t="t" r="r" b="b"/>
              <a:pathLst>
                <a:path w="19" h="10" extrusionOk="0">
                  <a:moveTo>
                    <a:pt x="0" y="1"/>
                  </a:moveTo>
                  <a:lnTo>
                    <a:pt x="18" y="10"/>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65"/>
            <p:cNvSpPr/>
            <p:nvPr/>
          </p:nvSpPr>
          <p:spPr>
            <a:xfrm>
              <a:off x="7237074" y="2160005"/>
              <a:ext cx="35" cy="35"/>
            </a:xfrm>
            <a:custGeom>
              <a:avLst/>
              <a:gdLst/>
              <a:ahLst/>
              <a:cxnLst/>
              <a:rect l="l" t="t" r="r" b="b"/>
              <a:pathLst>
                <a:path w="1" h="1" extrusionOk="0">
                  <a:moveTo>
                    <a:pt x="1" y="0"/>
                  </a:move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65"/>
            <p:cNvSpPr/>
            <p:nvPr/>
          </p:nvSpPr>
          <p:spPr>
            <a:xfrm>
              <a:off x="7281983" y="2173911"/>
              <a:ext cx="1873" cy="659"/>
            </a:xfrm>
            <a:custGeom>
              <a:avLst/>
              <a:gdLst/>
              <a:ahLst/>
              <a:cxnLst/>
              <a:rect l="l" t="t" r="r" b="b"/>
              <a:pathLst>
                <a:path w="54" h="19" extrusionOk="0">
                  <a:moveTo>
                    <a:pt x="0" y="1"/>
                  </a:moveTo>
                  <a:lnTo>
                    <a:pt x="54" y="19"/>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5"/>
            <p:cNvSpPr/>
            <p:nvPr/>
          </p:nvSpPr>
          <p:spPr>
            <a:xfrm>
              <a:off x="7293114" y="2178246"/>
              <a:ext cx="2185" cy="659"/>
            </a:xfrm>
            <a:custGeom>
              <a:avLst/>
              <a:gdLst/>
              <a:ahLst/>
              <a:cxnLst/>
              <a:rect l="l" t="t" r="r" b="b"/>
              <a:pathLst>
                <a:path w="63" h="19" extrusionOk="0">
                  <a:moveTo>
                    <a:pt x="0" y="1"/>
                  </a:moveTo>
                  <a:lnTo>
                    <a:pt x="63" y="19"/>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5"/>
            <p:cNvSpPr/>
            <p:nvPr/>
          </p:nvSpPr>
          <p:spPr>
            <a:xfrm>
              <a:off x="7303934" y="2182581"/>
              <a:ext cx="2844" cy="971"/>
            </a:xfrm>
            <a:custGeom>
              <a:avLst/>
              <a:gdLst/>
              <a:ahLst/>
              <a:cxnLst/>
              <a:rect l="l" t="t" r="r" b="b"/>
              <a:pathLst>
                <a:path w="82" h="28" extrusionOk="0">
                  <a:moveTo>
                    <a:pt x="1" y="1"/>
                  </a:moveTo>
                  <a:lnTo>
                    <a:pt x="81" y="28"/>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5"/>
            <p:cNvSpPr/>
            <p:nvPr/>
          </p:nvSpPr>
          <p:spPr>
            <a:xfrm>
              <a:off x="7271128" y="2170201"/>
              <a:ext cx="971" cy="347"/>
            </a:xfrm>
            <a:custGeom>
              <a:avLst/>
              <a:gdLst/>
              <a:ahLst/>
              <a:cxnLst/>
              <a:rect l="l" t="t" r="r" b="b"/>
              <a:pathLst>
                <a:path w="28" h="10" extrusionOk="0">
                  <a:moveTo>
                    <a:pt x="1" y="1"/>
                  </a:moveTo>
                  <a:lnTo>
                    <a:pt x="27" y="10"/>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5"/>
            <p:cNvSpPr/>
            <p:nvPr/>
          </p:nvSpPr>
          <p:spPr>
            <a:xfrm>
              <a:off x="7315378" y="2187228"/>
              <a:ext cx="2531" cy="1283"/>
            </a:xfrm>
            <a:custGeom>
              <a:avLst/>
              <a:gdLst/>
              <a:ahLst/>
              <a:cxnLst/>
              <a:rect l="l" t="t" r="r" b="b"/>
              <a:pathLst>
                <a:path w="73" h="37" extrusionOk="0">
                  <a:moveTo>
                    <a:pt x="1" y="1"/>
                  </a:moveTo>
                  <a:lnTo>
                    <a:pt x="72" y="36"/>
                  </a:lnTo>
                  <a:close/>
                </a:path>
              </a:pathLst>
            </a:custGeom>
            <a:solidFill>
              <a:srgbClr val="DDA8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65"/>
            <p:cNvSpPr/>
            <p:nvPr/>
          </p:nvSpPr>
          <p:spPr>
            <a:xfrm>
              <a:off x="7025710" y="2147937"/>
              <a:ext cx="623051" cy="483474"/>
            </a:xfrm>
            <a:custGeom>
              <a:avLst/>
              <a:gdLst/>
              <a:ahLst/>
              <a:cxnLst/>
              <a:rect l="l" t="t" r="r" b="b"/>
              <a:pathLst>
                <a:path w="17967" h="13942" extrusionOk="0">
                  <a:moveTo>
                    <a:pt x="3329" y="0"/>
                  </a:moveTo>
                  <a:cubicBezTo>
                    <a:pt x="2883" y="89"/>
                    <a:pt x="2455" y="250"/>
                    <a:pt x="2062" y="482"/>
                  </a:cubicBezTo>
                  <a:cubicBezTo>
                    <a:pt x="1767" y="670"/>
                    <a:pt x="1491" y="884"/>
                    <a:pt x="1241" y="1125"/>
                  </a:cubicBezTo>
                  <a:cubicBezTo>
                    <a:pt x="955" y="1384"/>
                    <a:pt x="705" y="1669"/>
                    <a:pt x="482" y="1973"/>
                  </a:cubicBezTo>
                  <a:cubicBezTo>
                    <a:pt x="277" y="2258"/>
                    <a:pt x="134" y="2580"/>
                    <a:pt x="72" y="2928"/>
                  </a:cubicBezTo>
                  <a:cubicBezTo>
                    <a:pt x="0" y="3445"/>
                    <a:pt x="259" y="3954"/>
                    <a:pt x="625" y="4302"/>
                  </a:cubicBezTo>
                  <a:cubicBezTo>
                    <a:pt x="1000" y="4641"/>
                    <a:pt x="1455" y="4900"/>
                    <a:pt x="1955" y="5043"/>
                  </a:cubicBezTo>
                  <a:cubicBezTo>
                    <a:pt x="3061" y="5418"/>
                    <a:pt x="4257" y="5507"/>
                    <a:pt x="5409" y="5552"/>
                  </a:cubicBezTo>
                  <a:cubicBezTo>
                    <a:pt x="5891" y="5569"/>
                    <a:pt x="6373" y="5569"/>
                    <a:pt x="6863" y="5578"/>
                  </a:cubicBezTo>
                  <a:cubicBezTo>
                    <a:pt x="7756" y="5596"/>
                    <a:pt x="8631" y="5623"/>
                    <a:pt x="9523" y="5650"/>
                  </a:cubicBezTo>
                  <a:cubicBezTo>
                    <a:pt x="10505" y="5685"/>
                    <a:pt x="11487" y="5739"/>
                    <a:pt x="12468" y="5810"/>
                  </a:cubicBezTo>
                  <a:cubicBezTo>
                    <a:pt x="13084" y="5855"/>
                    <a:pt x="13700" y="5882"/>
                    <a:pt x="14298" y="6016"/>
                  </a:cubicBezTo>
                  <a:cubicBezTo>
                    <a:pt x="14878" y="6150"/>
                    <a:pt x="15476" y="6391"/>
                    <a:pt x="15824" y="6890"/>
                  </a:cubicBezTo>
                  <a:cubicBezTo>
                    <a:pt x="16110" y="7301"/>
                    <a:pt x="16208" y="7819"/>
                    <a:pt x="16101" y="8309"/>
                  </a:cubicBezTo>
                  <a:cubicBezTo>
                    <a:pt x="15878" y="9238"/>
                    <a:pt x="14887" y="9764"/>
                    <a:pt x="14075" y="10085"/>
                  </a:cubicBezTo>
                  <a:cubicBezTo>
                    <a:pt x="13147" y="10460"/>
                    <a:pt x="12165" y="10666"/>
                    <a:pt x="11183" y="10871"/>
                  </a:cubicBezTo>
                  <a:lnTo>
                    <a:pt x="11085" y="10889"/>
                  </a:lnTo>
                  <a:cubicBezTo>
                    <a:pt x="12459" y="11478"/>
                    <a:pt x="13727" y="12397"/>
                    <a:pt x="14851" y="13941"/>
                  </a:cubicBezTo>
                  <a:lnTo>
                    <a:pt x="17966" y="13941"/>
                  </a:lnTo>
                  <a:lnTo>
                    <a:pt x="17966" y="6007"/>
                  </a:lnTo>
                  <a:lnTo>
                    <a:pt x="8747" y="1321"/>
                  </a:lnTo>
                  <a:lnTo>
                    <a:pt x="8425" y="1169"/>
                  </a:lnTo>
                  <a:lnTo>
                    <a:pt x="8354" y="1134"/>
                  </a:lnTo>
                  <a:cubicBezTo>
                    <a:pt x="8265" y="1098"/>
                    <a:pt x="8184" y="1062"/>
                    <a:pt x="8104" y="1027"/>
                  </a:cubicBezTo>
                  <a:lnTo>
                    <a:pt x="8024" y="1000"/>
                  </a:lnTo>
                  <a:cubicBezTo>
                    <a:pt x="7943" y="964"/>
                    <a:pt x="7854" y="928"/>
                    <a:pt x="7774" y="893"/>
                  </a:cubicBezTo>
                  <a:lnTo>
                    <a:pt x="7711" y="866"/>
                  </a:lnTo>
                  <a:lnTo>
                    <a:pt x="7444" y="768"/>
                  </a:lnTo>
                  <a:lnTo>
                    <a:pt x="7390" y="750"/>
                  </a:lnTo>
                  <a:cubicBezTo>
                    <a:pt x="7301" y="714"/>
                    <a:pt x="7203" y="679"/>
                    <a:pt x="7104" y="652"/>
                  </a:cubicBezTo>
                  <a:lnTo>
                    <a:pt x="7078" y="643"/>
                  </a:lnTo>
                  <a:cubicBezTo>
                    <a:pt x="6971" y="607"/>
                    <a:pt x="6872" y="571"/>
                    <a:pt x="6774" y="545"/>
                  </a:cubicBezTo>
                  <a:lnTo>
                    <a:pt x="6756" y="536"/>
                  </a:lnTo>
                  <a:cubicBezTo>
                    <a:pt x="6649" y="500"/>
                    <a:pt x="6542" y="473"/>
                    <a:pt x="6435" y="438"/>
                  </a:cubicBezTo>
                  <a:lnTo>
                    <a:pt x="6426" y="438"/>
                  </a:lnTo>
                  <a:cubicBezTo>
                    <a:pt x="6319" y="411"/>
                    <a:pt x="6203" y="384"/>
                    <a:pt x="6096" y="348"/>
                  </a:cubicBezTo>
                  <a:cubicBezTo>
                    <a:pt x="5195" y="116"/>
                    <a:pt x="4257" y="0"/>
                    <a:pt x="332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65"/>
            <p:cNvSpPr/>
            <p:nvPr/>
          </p:nvSpPr>
          <p:spPr>
            <a:xfrm>
              <a:off x="5580941" y="2194094"/>
              <a:ext cx="59160" cy="129659"/>
            </a:xfrm>
            <a:custGeom>
              <a:avLst/>
              <a:gdLst/>
              <a:ahLst/>
              <a:cxnLst/>
              <a:rect l="l" t="t" r="r" b="b"/>
              <a:pathLst>
                <a:path w="1706" h="3739" extrusionOk="0">
                  <a:moveTo>
                    <a:pt x="861" y="0"/>
                  </a:moveTo>
                  <a:cubicBezTo>
                    <a:pt x="827" y="0"/>
                    <a:pt x="795" y="34"/>
                    <a:pt x="786" y="97"/>
                  </a:cubicBezTo>
                  <a:lnTo>
                    <a:pt x="598" y="900"/>
                  </a:lnTo>
                  <a:lnTo>
                    <a:pt x="705" y="945"/>
                  </a:lnTo>
                  <a:cubicBezTo>
                    <a:pt x="732" y="954"/>
                    <a:pt x="723" y="990"/>
                    <a:pt x="696" y="990"/>
                  </a:cubicBezTo>
                  <a:lnTo>
                    <a:pt x="572" y="990"/>
                  </a:lnTo>
                  <a:lnTo>
                    <a:pt x="125" y="2935"/>
                  </a:lnTo>
                  <a:lnTo>
                    <a:pt x="384" y="3051"/>
                  </a:lnTo>
                  <a:cubicBezTo>
                    <a:pt x="411" y="3069"/>
                    <a:pt x="411" y="3096"/>
                    <a:pt x="375" y="3096"/>
                  </a:cubicBezTo>
                  <a:lnTo>
                    <a:pt x="90" y="3096"/>
                  </a:lnTo>
                  <a:lnTo>
                    <a:pt x="0" y="3480"/>
                  </a:lnTo>
                  <a:lnTo>
                    <a:pt x="72" y="3739"/>
                  </a:lnTo>
                  <a:cubicBezTo>
                    <a:pt x="598" y="3560"/>
                    <a:pt x="1152" y="3453"/>
                    <a:pt x="1705" y="3399"/>
                  </a:cubicBezTo>
                  <a:lnTo>
                    <a:pt x="1419" y="2132"/>
                  </a:lnTo>
                  <a:lnTo>
                    <a:pt x="1259" y="2132"/>
                  </a:lnTo>
                  <a:cubicBezTo>
                    <a:pt x="1223" y="2132"/>
                    <a:pt x="1223" y="2105"/>
                    <a:pt x="1241" y="2096"/>
                  </a:cubicBezTo>
                  <a:lnTo>
                    <a:pt x="1384" y="2007"/>
                  </a:lnTo>
                  <a:lnTo>
                    <a:pt x="946" y="97"/>
                  </a:lnTo>
                  <a:cubicBezTo>
                    <a:pt x="929" y="31"/>
                    <a:pt x="894" y="0"/>
                    <a:pt x="8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5"/>
            <p:cNvSpPr/>
            <p:nvPr/>
          </p:nvSpPr>
          <p:spPr>
            <a:xfrm>
              <a:off x="5752390" y="2196868"/>
              <a:ext cx="65645" cy="146998"/>
            </a:xfrm>
            <a:custGeom>
              <a:avLst/>
              <a:gdLst/>
              <a:ahLst/>
              <a:cxnLst/>
              <a:rect l="l" t="t" r="r" b="b"/>
              <a:pathLst>
                <a:path w="1893" h="4239" extrusionOk="0">
                  <a:moveTo>
                    <a:pt x="905" y="0"/>
                  </a:moveTo>
                  <a:cubicBezTo>
                    <a:pt x="870" y="0"/>
                    <a:pt x="836" y="34"/>
                    <a:pt x="822" y="98"/>
                  </a:cubicBezTo>
                  <a:lnTo>
                    <a:pt x="634" y="892"/>
                  </a:lnTo>
                  <a:lnTo>
                    <a:pt x="750" y="945"/>
                  </a:lnTo>
                  <a:cubicBezTo>
                    <a:pt x="768" y="954"/>
                    <a:pt x="768" y="990"/>
                    <a:pt x="733" y="990"/>
                  </a:cubicBezTo>
                  <a:lnTo>
                    <a:pt x="617" y="990"/>
                  </a:lnTo>
                  <a:lnTo>
                    <a:pt x="170" y="2936"/>
                  </a:lnTo>
                  <a:lnTo>
                    <a:pt x="420" y="3052"/>
                  </a:lnTo>
                  <a:cubicBezTo>
                    <a:pt x="451" y="3067"/>
                    <a:pt x="449" y="3089"/>
                    <a:pt x="424" y="3089"/>
                  </a:cubicBezTo>
                  <a:cubicBezTo>
                    <a:pt x="421" y="3089"/>
                    <a:pt x="416" y="3089"/>
                    <a:pt x="411" y="3087"/>
                  </a:cubicBezTo>
                  <a:lnTo>
                    <a:pt x="135" y="3087"/>
                  </a:lnTo>
                  <a:lnTo>
                    <a:pt x="1" y="3650"/>
                  </a:lnTo>
                  <a:cubicBezTo>
                    <a:pt x="376" y="3757"/>
                    <a:pt x="750" y="3882"/>
                    <a:pt x="1134" y="4033"/>
                  </a:cubicBezTo>
                  <a:lnTo>
                    <a:pt x="1625" y="4239"/>
                  </a:lnTo>
                  <a:lnTo>
                    <a:pt x="1661" y="4105"/>
                  </a:lnTo>
                  <a:lnTo>
                    <a:pt x="1866" y="4105"/>
                  </a:lnTo>
                  <a:cubicBezTo>
                    <a:pt x="1893" y="4105"/>
                    <a:pt x="1893" y="4087"/>
                    <a:pt x="1875" y="4078"/>
                  </a:cubicBezTo>
                  <a:lnTo>
                    <a:pt x="1688" y="4007"/>
                  </a:lnTo>
                  <a:lnTo>
                    <a:pt x="1786" y="3596"/>
                  </a:lnTo>
                  <a:lnTo>
                    <a:pt x="1456" y="2132"/>
                  </a:lnTo>
                  <a:lnTo>
                    <a:pt x="1295" y="2132"/>
                  </a:lnTo>
                  <a:cubicBezTo>
                    <a:pt x="1259" y="2132"/>
                    <a:pt x="1259" y="2106"/>
                    <a:pt x="1286" y="2097"/>
                  </a:cubicBezTo>
                  <a:lnTo>
                    <a:pt x="1429" y="1999"/>
                  </a:lnTo>
                  <a:lnTo>
                    <a:pt x="991" y="98"/>
                  </a:lnTo>
                  <a:cubicBezTo>
                    <a:pt x="974" y="32"/>
                    <a:pt x="939"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5"/>
            <p:cNvSpPr/>
            <p:nvPr/>
          </p:nvSpPr>
          <p:spPr>
            <a:xfrm>
              <a:off x="5846195" y="2243407"/>
              <a:ext cx="56039" cy="137288"/>
            </a:xfrm>
            <a:custGeom>
              <a:avLst/>
              <a:gdLst/>
              <a:ahLst/>
              <a:cxnLst/>
              <a:rect l="l" t="t" r="r" b="b"/>
              <a:pathLst>
                <a:path w="1616" h="3959" extrusionOk="0">
                  <a:moveTo>
                    <a:pt x="648" y="1"/>
                  </a:moveTo>
                  <a:cubicBezTo>
                    <a:pt x="616" y="1"/>
                    <a:pt x="585" y="32"/>
                    <a:pt x="571" y="94"/>
                  </a:cubicBezTo>
                  <a:lnTo>
                    <a:pt x="384" y="898"/>
                  </a:lnTo>
                  <a:lnTo>
                    <a:pt x="491" y="942"/>
                  </a:lnTo>
                  <a:cubicBezTo>
                    <a:pt x="518" y="951"/>
                    <a:pt x="509" y="987"/>
                    <a:pt x="482" y="987"/>
                  </a:cubicBezTo>
                  <a:lnTo>
                    <a:pt x="357" y="987"/>
                  </a:lnTo>
                  <a:lnTo>
                    <a:pt x="0" y="2540"/>
                  </a:lnTo>
                  <a:lnTo>
                    <a:pt x="134" y="3040"/>
                  </a:lnTo>
                  <a:lnTo>
                    <a:pt x="170" y="3057"/>
                  </a:lnTo>
                  <a:cubicBezTo>
                    <a:pt x="193" y="3065"/>
                    <a:pt x="196" y="3095"/>
                    <a:pt x="171" y="3095"/>
                  </a:cubicBezTo>
                  <a:cubicBezTo>
                    <a:pt x="168" y="3095"/>
                    <a:pt x="165" y="3094"/>
                    <a:pt x="161" y="3093"/>
                  </a:cubicBezTo>
                  <a:lnTo>
                    <a:pt x="143" y="3093"/>
                  </a:lnTo>
                  <a:lnTo>
                    <a:pt x="232" y="3414"/>
                  </a:lnTo>
                  <a:lnTo>
                    <a:pt x="1615" y="3959"/>
                  </a:lnTo>
                  <a:lnTo>
                    <a:pt x="1196" y="2138"/>
                  </a:lnTo>
                  <a:lnTo>
                    <a:pt x="1044" y="2138"/>
                  </a:lnTo>
                  <a:cubicBezTo>
                    <a:pt x="1009" y="2138"/>
                    <a:pt x="1009" y="2102"/>
                    <a:pt x="1026" y="2093"/>
                  </a:cubicBezTo>
                  <a:lnTo>
                    <a:pt x="1169" y="2004"/>
                  </a:lnTo>
                  <a:lnTo>
                    <a:pt x="732" y="94"/>
                  </a:lnTo>
                  <a:cubicBezTo>
                    <a:pt x="714" y="32"/>
                    <a:pt x="681" y="1"/>
                    <a:pt x="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5"/>
            <p:cNvSpPr/>
            <p:nvPr/>
          </p:nvSpPr>
          <p:spPr>
            <a:xfrm>
              <a:off x="5519040" y="2216011"/>
              <a:ext cx="61934" cy="129416"/>
            </a:xfrm>
            <a:custGeom>
              <a:avLst/>
              <a:gdLst/>
              <a:ahLst/>
              <a:cxnLst/>
              <a:rect l="l" t="t" r="r" b="b"/>
              <a:pathLst>
                <a:path w="1786" h="3732" extrusionOk="0">
                  <a:moveTo>
                    <a:pt x="997" y="1"/>
                  </a:moveTo>
                  <a:cubicBezTo>
                    <a:pt x="964" y="1"/>
                    <a:pt x="933" y="27"/>
                    <a:pt x="920" y="81"/>
                  </a:cubicBezTo>
                  <a:lnTo>
                    <a:pt x="750" y="768"/>
                  </a:lnTo>
                  <a:lnTo>
                    <a:pt x="857" y="804"/>
                  </a:lnTo>
                  <a:cubicBezTo>
                    <a:pt x="884" y="813"/>
                    <a:pt x="875" y="840"/>
                    <a:pt x="848" y="840"/>
                  </a:cubicBezTo>
                  <a:lnTo>
                    <a:pt x="732" y="840"/>
                  </a:lnTo>
                  <a:lnTo>
                    <a:pt x="313" y="2509"/>
                  </a:lnTo>
                  <a:lnTo>
                    <a:pt x="554" y="2607"/>
                  </a:lnTo>
                  <a:cubicBezTo>
                    <a:pt x="580" y="2625"/>
                    <a:pt x="580" y="2643"/>
                    <a:pt x="545" y="2643"/>
                  </a:cubicBezTo>
                  <a:lnTo>
                    <a:pt x="277" y="2643"/>
                  </a:lnTo>
                  <a:lnTo>
                    <a:pt x="0" y="3731"/>
                  </a:lnTo>
                  <a:lnTo>
                    <a:pt x="223" y="3731"/>
                  </a:lnTo>
                  <a:cubicBezTo>
                    <a:pt x="464" y="3660"/>
                    <a:pt x="696" y="3580"/>
                    <a:pt x="937" y="3490"/>
                  </a:cubicBezTo>
                  <a:cubicBezTo>
                    <a:pt x="1187" y="3365"/>
                    <a:pt x="1446" y="3258"/>
                    <a:pt x="1714" y="3160"/>
                  </a:cubicBezTo>
                  <a:lnTo>
                    <a:pt x="1785" y="2857"/>
                  </a:lnTo>
                  <a:lnTo>
                    <a:pt x="1527" y="1821"/>
                  </a:lnTo>
                  <a:lnTo>
                    <a:pt x="1375" y="1821"/>
                  </a:lnTo>
                  <a:cubicBezTo>
                    <a:pt x="1339" y="1821"/>
                    <a:pt x="1339" y="1804"/>
                    <a:pt x="1357" y="1786"/>
                  </a:cubicBezTo>
                  <a:lnTo>
                    <a:pt x="1500" y="1705"/>
                  </a:lnTo>
                  <a:lnTo>
                    <a:pt x="1080" y="81"/>
                  </a:lnTo>
                  <a:cubicBezTo>
                    <a:pt x="1062" y="27"/>
                    <a:pt x="1029"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5"/>
            <p:cNvSpPr/>
            <p:nvPr/>
          </p:nvSpPr>
          <p:spPr>
            <a:xfrm>
              <a:off x="5578444" y="2315052"/>
              <a:ext cx="4994" cy="10577"/>
            </a:xfrm>
            <a:custGeom>
              <a:avLst/>
              <a:gdLst/>
              <a:ahLst/>
              <a:cxnLst/>
              <a:rect l="l" t="t" r="r" b="b"/>
              <a:pathLst>
                <a:path w="144" h="305" extrusionOk="0">
                  <a:moveTo>
                    <a:pt x="72" y="1"/>
                  </a:moveTo>
                  <a:lnTo>
                    <a:pt x="1" y="304"/>
                  </a:lnTo>
                  <a:lnTo>
                    <a:pt x="1" y="304"/>
                  </a:lnTo>
                  <a:lnTo>
                    <a:pt x="144" y="260"/>
                  </a:lnTo>
                  <a:lnTo>
                    <a:pt x="72" y="1"/>
                  </a:lnTo>
                  <a:close/>
                </a:path>
              </a:pathLst>
            </a:custGeom>
            <a:solidFill>
              <a:srgbClr val="BA5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5"/>
            <p:cNvSpPr/>
            <p:nvPr/>
          </p:nvSpPr>
          <p:spPr>
            <a:xfrm>
              <a:off x="5814291" y="2269623"/>
              <a:ext cx="37174" cy="86624"/>
            </a:xfrm>
            <a:custGeom>
              <a:avLst/>
              <a:gdLst/>
              <a:ahLst/>
              <a:cxnLst/>
              <a:rect l="l" t="t" r="r" b="b"/>
              <a:pathLst>
                <a:path w="1072" h="2498" extrusionOk="0">
                  <a:moveTo>
                    <a:pt x="429" y="1"/>
                  </a:moveTo>
                  <a:cubicBezTo>
                    <a:pt x="405" y="1"/>
                    <a:pt x="380" y="21"/>
                    <a:pt x="367" y="61"/>
                  </a:cubicBezTo>
                  <a:lnTo>
                    <a:pt x="242" y="579"/>
                  </a:lnTo>
                  <a:lnTo>
                    <a:pt x="322" y="615"/>
                  </a:lnTo>
                  <a:cubicBezTo>
                    <a:pt x="340" y="623"/>
                    <a:pt x="331" y="641"/>
                    <a:pt x="313" y="641"/>
                  </a:cubicBezTo>
                  <a:lnTo>
                    <a:pt x="224" y="641"/>
                  </a:lnTo>
                  <a:lnTo>
                    <a:pt x="1" y="1489"/>
                  </a:lnTo>
                  <a:lnTo>
                    <a:pt x="179" y="2266"/>
                  </a:lnTo>
                  <a:lnTo>
                    <a:pt x="759" y="2498"/>
                  </a:lnTo>
                  <a:lnTo>
                    <a:pt x="795" y="2328"/>
                  </a:lnTo>
                  <a:lnTo>
                    <a:pt x="1072" y="2328"/>
                  </a:lnTo>
                  <a:lnTo>
                    <a:pt x="1054" y="2266"/>
                  </a:lnTo>
                  <a:lnTo>
                    <a:pt x="831" y="2168"/>
                  </a:lnTo>
                  <a:lnTo>
                    <a:pt x="920" y="1766"/>
                  </a:lnTo>
                  <a:lnTo>
                    <a:pt x="822" y="1382"/>
                  </a:lnTo>
                  <a:lnTo>
                    <a:pt x="715" y="1382"/>
                  </a:lnTo>
                  <a:cubicBezTo>
                    <a:pt x="688" y="1382"/>
                    <a:pt x="688" y="1364"/>
                    <a:pt x="706" y="1355"/>
                  </a:cubicBezTo>
                  <a:lnTo>
                    <a:pt x="804" y="1293"/>
                  </a:lnTo>
                  <a:lnTo>
                    <a:pt x="492" y="61"/>
                  </a:lnTo>
                  <a:cubicBezTo>
                    <a:pt x="478" y="21"/>
                    <a:pt x="454" y="1"/>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5"/>
            <p:cNvSpPr/>
            <p:nvPr/>
          </p:nvSpPr>
          <p:spPr>
            <a:xfrm>
              <a:off x="5808743" y="2321572"/>
              <a:ext cx="11790" cy="26944"/>
            </a:xfrm>
            <a:custGeom>
              <a:avLst/>
              <a:gdLst/>
              <a:ahLst/>
              <a:cxnLst/>
              <a:rect l="l" t="t" r="r" b="b"/>
              <a:pathLst>
                <a:path w="340" h="777" extrusionOk="0">
                  <a:moveTo>
                    <a:pt x="161" y="0"/>
                  </a:moveTo>
                  <a:lnTo>
                    <a:pt x="54" y="411"/>
                  </a:lnTo>
                  <a:lnTo>
                    <a:pt x="250" y="482"/>
                  </a:lnTo>
                  <a:cubicBezTo>
                    <a:pt x="265" y="497"/>
                    <a:pt x="267" y="511"/>
                    <a:pt x="253" y="511"/>
                  </a:cubicBezTo>
                  <a:cubicBezTo>
                    <a:pt x="250" y="511"/>
                    <a:pt x="246" y="511"/>
                    <a:pt x="241" y="509"/>
                  </a:cubicBezTo>
                  <a:lnTo>
                    <a:pt x="36" y="509"/>
                  </a:lnTo>
                  <a:lnTo>
                    <a:pt x="0" y="643"/>
                  </a:lnTo>
                  <a:lnTo>
                    <a:pt x="339" y="777"/>
                  </a:lnTo>
                  <a:lnTo>
                    <a:pt x="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5"/>
            <p:cNvSpPr/>
            <p:nvPr/>
          </p:nvSpPr>
          <p:spPr>
            <a:xfrm>
              <a:off x="5843074" y="2331143"/>
              <a:ext cx="7768" cy="17373"/>
            </a:xfrm>
            <a:custGeom>
              <a:avLst/>
              <a:gdLst/>
              <a:ahLst/>
              <a:cxnLst/>
              <a:rect l="l" t="t" r="r" b="b"/>
              <a:pathLst>
                <a:path w="224" h="501" extrusionOk="0">
                  <a:moveTo>
                    <a:pt x="99" y="1"/>
                  </a:moveTo>
                  <a:lnTo>
                    <a:pt x="1" y="402"/>
                  </a:lnTo>
                  <a:lnTo>
                    <a:pt x="224" y="501"/>
                  </a:lnTo>
                  <a:lnTo>
                    <a:pt x="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5"/>
            <p:cNvSpPr/>
            <p:nvPr/>
          </p:nvSpPr>
          <p:spPr>
            <a:xfrm>
              <a:off x="5840612" y="2350355"/>
              <a:ext cx="13663" cy="11166"/>
            </a:xfrm>
            <a:custGeom>
              <a:avLst/>
              <a:gdLst/>
              <a:ahLst/>
              <a:cxnLst/>
              <a:rect l="l" t="t" r="r" b="b"/>
              <a:pathLst>
                <a:path w="394" h="322" extrusionOk="0">
                  <a:moveTo>
                    <a:pt x="36" y="0"/>
                  </a:moveTo>
                  <a:lnTo>
                    <a:pt x="0" y="170"/>
                  </a:lnTo>
                  <a:lnTo>
                    <a:pt x="393" y="321"/>
                  </a:lnTo>
                  <a:lnTo>
                    <a:pt x="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5"/>
            <p:cNvSpPr/>
            <p:nvPr/>
          </p:nvSpPr>
          <p:spPr>
            <a:xfrm>
              <a:off x="5688339" y="2207619"/>
              <a:ext cx="60061" cy="114887"/>
            </a:xfrm>
            <a:custGeom>
              <a:avLst/>
              <a:gdLst/>
              <a:ahLst/>
              <a:cxnLst/>
              <a:rect l="l" t="t" r="r" b="b"/>
              <a:pathLst>
                <a:path w="1732" h="3313" extrusionOk="0">
                  <a:moveTo>
                    <a:pt x="816" y="1"/>
                  </a:moveTo>
                  <a:cubicBezTo>
                    <a:pt x="780" y="1"/>
                    <a:pt x="746" y="32"/>
                    <a:pt x="732" y="91"/>
                  </a:cubicBezTo>
                  <a:lnTo>
                    <a:pt x="545" y="814"/>
                  </a:lnTo>
                  <a:lnTo>
                    <a:pt x="652" y="859"/>
                  </a:lnTo>
                  <a:cubicBezTo>
                    <a:pt x="679" y="867"/>
                    <a:pt x="670" y="894"/>
                    <a:pt x="643" y="894"/>
                  </a:cubicBezTo>
                  <a:lnTo>
                    <a:pt x="518" y="894"/>
                  </a:lnTo>
                  <a:lnTo>
                    <a:pt x="63" y="2670"/>
                  </a:lnTo>
                  <a:lnTo>
                    <a:pt x="331" y="2777"/>
                  </a:lnTo>
                  <a:cubicBezTo>
                    <a:pt x="354" y="2793"/>
                    <a:pt x="350" y="2815"/>
                    <a:pt x="326" y="2815"/>
                  </a:cubicBezTo>
                  <a:cubicBezTo>
                    <a:pt x="322" y="2815"/>
                    <a:pt x="318" y="2814"/>
                    <a:pt x="313" y="2813"/>
                  </a:cubicBezTo>
                  <a:lnTo>
                    <a:pt x="27" y="2813"/>
                  </a:lnTo>
                  <a:lnTo>
                    <a:pt x="0" y="2947"/>
                  </a:lnTo>
                  <a:lnTo>
                    <a:pt x="18" y="3001"/>
                  </a:lnTo>
                  <a:cubicBezTo>
                    <a:pt x="589" y="3054"/>
                    <a:pt x="1169" y="3161"/>
                    <a:pt x="1732" y="3313"/>
                  </a:cubicBezTo>
                  <a:lnTo>
                    <a:pt x="1375" y="1938"/>
                  </a:lnTo>
                  <a:lnTo>
                    <a:pt x="1214" y="1938"/>
                  </a:lnTo>
                  <a:cubicBezTo>
                    <a:pt x="1178" y="1938"/>
                    <a:pt x="1178" y="1912"/>
                    <a:pt x="1205" y="1903"/>
                  </a:cubicBezTo>
                  <a:lnTo>
                    <a:pt x="1348" y="1822"/>
                  </a:lnTo>
                  <a:lnTo>
                    <a:pt x="902" y="91"/>
                  </a:lnTo>
                  <a:cubicBezTo>
                    <a:pt x="884" y="30"/>
                    <a:pt x="850" y="1"/>
                    <a:pt x="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65"/>
            <p:cNvSpPr/>
            <p:nvPr/>
          </p:nvSpPr>
          <p:spPr>
            <a:xfrm>
              <a:off x="5645928" y="2232968"/>
              <a:ext cx="42757" cy="78718"/>
            </a:xfrm>
            <a:custGeom>
              <a:avLst/>
              <a:gdLst/>
              <a:ahLst/>
              <a:cxnLst/>
              <a:rect l="l" t="t" r="r" b="b"/>
              <a:pathLst>
                <a:path w="1233" h="2270" extrusionOk="0">
                  <a:moveTo>
                    <a:pt x="612" y="0"/>
                  </a:moveTo>
                  <a:cubicBezTo>
                    <a:pt x="585" y="0"/>
                    <a:pt x="558" y="25"/>
                    <a:pt x="545" y="74"/>
                  </a:cubicBezTo>
                  <a:lnTo>
                    <a:pt x="393" y="663"/>
                  </a:lnTo>
                  <a:lnTo>
                    <a:pt x="483" y="699"/>
                  </a:lnTo>
                  <a:cubicBezTo>
                    <a:pt x="509" y="708"/>
                    <a:pt x="500" y="734"/>
                    <a:pt x="474" y="734"/>
                  </a:cubicBezTo>
                  <a:lnTo>
                    <a:pt x="375" y="734"/>
                  </a:lnTo>
                  <a:lnTo>
                    <a:pt x="1" y="2180"/>
                  </a:lnTo>
                  <a:lnTo>
                    <a:pt x="179" y="2252"/>
                  </a:lnTo>
                  <a:cubicBezTo>
                    <a:pt x="302" y="2245"/>
                    <a:pt x="425" y="2242"/>
                    <a:pt x="546" y="2242"/>
                  </a:cubicBezTo>
                  <a:cubicBezTo>
                    <a:pt x="769" y="2242"/>
                    <a:pt x="990" y="2252"/>
                    <a:pt x="1214" y="2270"/>
                  </a:cubicBezTo>
                  <a:lnTo>
                    <a:pt x="1232" y="2207"/>
                  </a:lnTo>
                  <a:lnTo>
                    <a:pt x="1072" y="1582"/>
                  </a:lnTo>
                  <a:lnTo>
                    <a:pt x="938" y="1582"/>
                  </a:lnTo>
                  <a:cubicBezTo>
                    <a:pt x="911" y="1582"/>
                    <a:pt x="911" y="1564"/>
                    <a:pt x="929" y="1556"/>
                  </a:cubicBezTo>
                  <a:lnTo>
                    <a:pt x="1045" y="1484"/>
                  </a:lnTo>
                  <a:lnTo>
                    <a:pt x="679" y="74"/>
                  </a:lnTo>
                  <a:cubicBezTo>
                    <a:pt x="666" y="25"/>
                    <a:pt x="639" y="0"/>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65"/>
            <p:cNvSpPr/>
            <p:nvPr/>
          </p:nvSpPr>
          <p:spPr>
            <a:xfrm>
              <a:off x="5688027" y="2309504"/>
              <a:ext cx="971" cy="2185"/>
            </a:xfrm>
            <a:custGeom>
              <a:avLst/>
              <a:gdLst/>
              <a:ahLst/>
              <a:cxnLst/>
              <a:rect l="l" t="t" r="r" b="b"/>
              <a:pathLst>
                <a:path w="28" h="63" extrusionOk="0">
                  <a:moveTo>
                    <a:pt x="18" y="0"/>
                  </a:moveTo>
                  <a:lnTo>
                    <a:pt x="0" y="63"/>
                  </a:lnTo>
                  <a:lnTo>
                    <a:pt x="27" y="63"/>
                  </a:lnTo>
                  <a:lnTo>
                    <a:pt x="18" y="0"/>
                  </a:lnTo>
                  <a:close/>
                </a:path>
              </a:pathLst>
            </a:custGeom>
            <a:solidFill>
              <a:srgbClr val="BA5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65"/>
            <p:cNvSpPr/>
            <p:nvPr/>
          </p:nvSpPr>
          <p:spPr>
            <a:xfrm>
              <a:off x="6178275" y="2279888"/>
              <a:ext cx="1232126" cy="351526"/>
            </a:xfrm>
            <a:custGeom>
              <a:avLst/>
              <a:gdLst/>
              <a:ahLst/>
              <a:cxnLst/>
              <a:rect l="l" t="t" r="r" b="b"/>
              <a:pathLst>
                <a:path w="35531" h="10137" extrusionOk="0">
                  <a:moveTo>
                    <a:pt x="13866" y="0"/>
                  </a:moveTo>
                  <a:cubicBezTo>
                    <a:pt x="12761" y="0"/>
                    <a:pt x="11660" y="233"/>
                    <a:pt x="10586" y="792"/>
                  </a:cubicBezTo>
                  <a:lnTo>
                    <a:pt x="5677" y="3594"/>
                  </a:lnTo>
                  <a:cubicBezTo>
                    <a:pt x="5240" y="3824"/>
                    <a:pt x="4695" y="3942"/>
                    <a:pt x="4151" y="3942"/>
                  </a:cubicBezTo>
                  <a:cubicBezTo>
                    <a:pt x="3639" y="3942"/>
                    <a:pt x="3129" y="3837"/>
                    <a:pt x="2714" y="3621"/>
                  </a:cubicBezTo>
                  <a:cubicBezTo>
                    <a:pt x="2285" y="3362"/>
                    <a:pt x="1803" y="3183"/>
                    <a:pt x="1304" y="3094"/>
                  </a:cubicBezTo>
                  <a:cubicBezTo>
                    <a:pt x="741" y="3996"/>
                    <a:pt x="242" y="5004"/>
                    <a:pt x="1" y="6031"/>
                  </a:cubicBezTo>
                  <a:lnTo>
                    <a:pt x="10461" y="10136"/>
                  </a:lnTo>
                  <a:lnTo>
                    <a:pt x="32032" y="10136"/>
                  </a:lnTo>
                  <a:cubicBezTo>
                    <a:pt x="32014" y="10029"/>
                    <a:pt x="32006" y="9913"/>
                    <a:pt x="32014" y="9806"/>
                  </a:cubicBezTo>
                  <a:cubicBezTo>
                    <a:pt x="32050" y="9270"/>
                    <a:pt x="32434" y="8806"/>
                    <a:pt x="32818" y="8449"/>
                  </a:cubicBezTo>
                  <a:cubicBezTo>
                    <a:pt x="33273" y="8048"/>
                    <a:pt x="33782" y="7717"/>
                    <a:pt x="34344" y="7467"/>
                  </a:cubicBezTo>
                  <a:cubicBezTo>
                    <a:pt x="34585" y="7351"/>
                    <a:pt x="34835" y="7262"/>
                    <a:pt x="35085" y="7191"/>
                  </a:cubicBezTo>
                  <a:cubicBezTo>
                    <a:pt x="35236" y="7146"/>
                    <a:pt x="35379" y="7119"/>
                    <a:pt x="35531" y="7084"/>
                  </a:cubicBezTo>
                  <a:cubicBezTo>
                    <a:pt x="31640" y="5415"/>
                    <a:pt x="26900" y="6388"/>
                    <a:pt x="21974" y="3014"/>
                  </a:cubicBezTo>
                  <a:cubicBezTo>
                    <a:pt x="20251" y="1961"/>
                    <a:pt x="18341" y="908"/>
                    <a:pt x="16396" y="372"/>
                  </a:cubicBezTo>
                  <a:lnTo>
                    <a:pt x="14388" y="1354"/>
                  </a:lnTo>
                  <a:lnTo>
                    <a:pt x="16003" y="265"/>
                  </a:lnTo>
                  <a:cubicBezTo>
                    <a:pt x="15293" y="97"/>
                    <a:pt x="14578" y="0"/>
                    <a:pt x="1386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65"/>
            <p:cNvSpPr/>
            <p:nvPr/>
          </p:nvSpPr>
          <p:spPr>
            <a:xfrm>
              <a:off x="6053225" y="2385449"/>
              <a:ext cx="170267" cy="103582"/>
            </a:xfrm>
            <a:custGeom>
              <a:avLst/>
              <a:gdLst/>
              <a:ahLst/>
              <a:cxnLst/>
              <a:rect l="l" t="t" r="r" b="b"/>
              <a:pathLst>
                <a:path w="4910" h="2987" extrusionOk="0">
                  <a:moveTo>
                    <a:pt x="4292" y="1"/>
                  </a:moveTo>
                  <a:cubicBezTo>
                    <a:pt x="3550" y="1"/>
                    <a:pt x="2794" y="207"/>
                    <a:pt x="2027" y="577"/>
                  </a:cubicBezTo>
                  <a:lnTo>
                    <a:pt x="1" y="1567"/>
                  </a:lnTo>
                  <a:lnTo>
                    <a:pt x="3607" y="2987"/>
                  </a:lnTo>
                  <a:cubicBezTo>
                    <a:pt x="3848" y="1960"/>
                    <a:pt x="4338" y="952"/>
                    <a:pt x="4910" y="50"/>
                  </a:cubicBezTo>
                  <a:cubicBezTo>
                    <a:pt x="4705" y="17"/>
                    <a:pt x="4499" y="1"/>
                    <a:pt x="429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65"/>
            <p:cNvSpPr/>
            <p:nvPr/>
          </p:nvSpPr>
          <p:spPr>
            <a:xfrm>
              <a:off x="6677192" y="2289355"/>
              <a:ext cx="69667" cy="37486"/>
            </a:xfrm>
            <a:custGeom>
              <a:avLst/>
              <a:gdLst/>
              <a:ahLst/>
              <a:cxnLst/>
              <a:rect l="l" t="t" r="r" b="b"/>
              <a:pathLst>
                <a:path w="2009" h="1081" extrusionOk="0">
                  <a:moveTo>
                    <a:pt x="1625" y="1"/>
                  </a:moveTo>
                  <a:lnTo>
                    <a:pt x="1" y="1081"/>
                  </a:lnTo>
                  <a:lnTo>
                    <a:pt x="1" y="1081"/>
                  </a:lnTo>
                  <a:lnTo>
                    <a:pt x="2009" y="99"/>
                  </a:lnTo>
                  <a:cubicBezTo>
                    <a:pt x="1875" y="63"/>
                    <a:pt x="1750" y="28"/>
                    <a:pt x="162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65"/>
            <p:cNvSpPr/>
            <p:nvPr/>
          </p:nvSpPr>
          <p:spPr>
            <a:xfrm>
              <a:off x="7287843" y="2525515"/>
              <a:ext cx="253215" cy="106183"/>
            </a:xfrm>
            <a:custGeom>
              <a:avLst/>
              <a:gdLst/>
              <a:ahLst/>
              <a:cxnLst/>
              <a:rect l="l" t="t" r="r" b="b"/>
              <a:pathLst>
                <a:path w="7302" h="3062" extrusionOk="0">
                  <a:moveTo>
                    <a:pt x="3535" y="1"/>
                  </a:moveTo>
                  <a:cubicBezTo>
                    <a:pt x="3383" y="36"/>
                    <a:pt x="3231" y="63"/>
                    <a:pt x="3089" y="108"/>
                  </a:cubicBezTo>
                  <a:cubicBezTo>
                    <a:pt x="2839" y="179"/>
                    <a:pt x="2589" y="268"/>
                    <a:pt x="2339" y="384"/>
                  </a:cubicBezTo>
                  <a:cubicBezTo>
                    <a:pt x="1786" y="634"/>
                    <a:pt x="1277" y="965"/>
                    <a:pt x="822" y="1366"/>
                  </a:cubicBezTo>
                  <a:cubicBezTo>
                    <a:pt x="438" y="1723"/>
                    <a:pt x="54" y="2178"/>
                    <a:pt x="10" y="2723"/>
                  </a:cubicBezTo>
                  <a:cubicBezTo>
                    <a:pt x="1" y="2839"/>
                    <a:pt x="10" y="2946"/>
                    <a:pt x="36" y="3062"/>
                  </a:cubicBezTo>
                  <a:lnTo>
                    <a:pt x="7301" y="3062"/>
                  </a:lnTo>
                  <a:cubicBezTo>
                    <a:pt x="6168" y="1509"/>
                    <a:pt x="4900" y="590"/>
                    <a:pt x="3535"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65"/>
            <p:cNvSpPr/>
            <p:nvPr/>
          </p:nvSpPr>
          <p:spPr>
            <a:xfrm>
              <a:off x="6194990" y="2631388"/>
              <a:ext cx="345735" cy="35"/>
            </a:xfrm>
            <a:custGeom>
              <a:avLst/>
              <a:gdLst/>
              <a:ahLst/>
              <a:cxnLst/>
              <a:rect l="l" t="t" r="r" b="b"/>
              <a:pathLst>
                <a:path w="9970" h="1" extrusionOk="0">
                  <a:moveTo>
                    <a:pt x="1" y="0"/>
                  </a:moveTo>
                  <a:lnTo>
                    <a:pt x="9970" y="0"/>
                  </a:lnTo>
                  <a:lnTo>
                    <a:pt x="9970"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65"/>
            <p:cNvSpPr/>
            <p:nvPr/>
          </p:nvSpPr>
          <p:spPr>
            <a:xfrm>
              <a:off x="4868751" y="2172906"/>
              <a:ext cx="420950" cy="210284"/>
            </a:xfrm>
            <a:custGeom>
              <a:avLst/>
              <a:gdLst/>
              <a:ahLst/>
              <a:cxnLst/>
              <a:rect l="l" t="t" r="r" b="b"/>
              <a:pathLst>
                <a:path w="12139" h="6064" extrusionOk="0">
                  <a:moveTo>
                    <a:pt x="1767" y="1"/>
                  </a:moveTo>
                  <a:cubicBezTo>
                    <a:pt x="1586" y="1"/>
                    <a:pt x="1405" y="5"/>
                    <a:pt x="1224" y="12"/>
                  </a:cubicBezTo>
                  <a:cubicBezTo>
                    <a:pt x="751" y="440"/>
                    <a:pt x="403" y="985"/>
                    <a:pt x="215" y="1592"/>
                  </a:cubicBezTo>
                  <a:cubicBezTo>
                    <a:pt x="1" y="2261"/>
                    <a:pt x="37" y="2984"/>
                    <a:pt x="313" y="3627"/>
                  </a:cubicBezTo>
                  <a:cubicBezTo>
                    <a:pt x="608" y="4260"/>
                    <a:pt x="1117" y="4769"/>
                    <a:pt x="1741" y="5073"/>
                  </a:cubicBezTo>
                  <a:cubicBezTo>
                    <a:pt x="2313" y="5358"/>
                    <a:pt x="2946" y="5447"/>
                    <a:pt x="3598" y="5492"/>
                  </a:cubicBezTo>
                  <a:cubicBezTo>
                    <a:pt x="4294" y="5528"/>
                    <a:pt x="4999" y="5519"/>
                    <a:pt x="5704" y="5546"/>
                  </a:cubicBezTo>
                  <a:cubicBezTo>
                    <a:pt x="6409" y="5563"/>
                    <a:pt x="7105" y="5608"/>
                    <a:pt x="7775" y="5778"/>
                  </a:cubicBezTo>
                  <a:cubicBezTo>
                    <a:pt x="8033" y="5849"/>
                    <a:pt x="8283" y="5938"/>
                    <a:pt x="8515" y="6063"/>
                  </a:cubicBezTo>
                  <a:cubicBezTo>
                    <a:pt x="9685" y="5064"/>
                    <a:pt x="10898" y="4118"/>
                    <a:pt x="12139" y="3234"/>
                  </a:cubicBezTo>
                  <a:lnTo>
                    <a:pt x="6962" y="1047"/>
                  </a:lnTo>
                  <a:cubicBezTo>
                    <a:pt x="5318" y="359"/>
                    <a:pt x="3548" y="1"/>
                    <a:pt x="176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65"/>
            <p:cNvSpPr/>
            <p:nvPr/>
          </p:nvSpPr>
          <p:spPr>
            <a:xfrm>
              <a:off x="4472309" y="2303920"/>
              <a:ext cx="11166" cy="5618"/>
            </a:xfrm>
            <a:custGeom>
              <a:avLst/>
              <a:gdLst/>
              <a:ahLst/>
              <a:cxnLst/>
              <a:rect l="l" t="t" r="r" b="b"/>
              <a:pathLst>
                <a:path w="322" h="162" extrusionOk="0">
                  <a:moveTo>
                    <a:pt x="0" y="161"/>
                  </a:moveTo>
                  <a:lnTo>
                    <a:pt x="321"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65"/>
            <p:cNvSpPr/>
            <p:nvPr/>
          </p:nvSpPr>
          <p:spPr>
            <a:xfrm>
              <a:off x="4511911" y="2285645"/>
              <a:ext cx="9640" cy="4681"/>
            </a:xfrm>
            <a:custGeom>
              <a:avLst/>
              <a:gdLst/>
              <a:ahLst/>
              <a:cxnLst/>
              <a:rect l="l" t="t" r="r" b="b"/>
              <a:pathLst>
                <a:path w="278" h="135" extrusionOk="0">
                  <a:moveTo>
                    <a:pt x="0" y="135"/>
                  </a:moveTo>
                  <a:lnTo>
                    <a:pt x="277"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65"/>
            <p:cNvSpPr/>
            <p:nvPr/>
          </p:nvSpPr>
          <p:spPr>
            <a:xfrm>
              <a:off x="4498283" y="2291228"/>
              <a:ext cx="11478" cy="5618"/>
            </a:xfrm>
            <a:custGeom>
              <a:avLst/>
              <a:gdLst/>
              <a:ahLst/>
              <a:cxnLst/>
              <a:rect l="l" t="t" r="r" b="b"/>
              <a:pathLst>
                <a:path w="331" h="162" extrusionOk="0">
                  <a:moveTo>
                    <a:pt x="1" y="161"/>
                  </a:moveTo>
                  <a:lnTo>
                    <a:pt x="331"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65"/>
            <p:cNvSpPr/>
            <p:nvPr/>
          </p:nvSpPr>
          <p:spPr>
            <a:xfrm>
              <a:off x="4486527" y="2298025"/>
              <a:ext cx="9328" cy="4369"/>
            </a:xfrm>
            <a:custGeom>
              <a:avLst/>
              <a:gdLst/>
              <a:ahLst/>
              <a:cxnLst/>
              <a:rect l="l" t="t" r="r" b="b"/>
              <a:pathLst>
                <a:path w="269" h="126" extrusionOk="0">
                  <a:moveTo>
                    <a:pt x="1" y="126"/>
                  </a:moveTo>
                  <a:lnTo>
                    <a:pt x="268"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65"/>
            <p:cNvSpPr/>
            <p:nvPr/>
          </p:nvSpPr>
          <p:spPr>
            <a:xfrm>
              <a:off x="4550612" y="2267404"/>
              <a:ext cx="10854" cy="4994"/>
            </a:xfrm>
            <a:custGeom>
              <a:avLst/>
              <a:gdLst/>
              <a:ahLst/>
              <a:cxnLst/>
              <a:rect l="l" t="t" r="r" b="b"/>
              <a:pathLst>
                <a:path w="313" h="144" extrusionOk="0">
                  <a:moveTo>
                    <a:pt x="0" y="143"/>
                  </a:moveTo>
                  <a:lnTo>
                    <a:pt x="312"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65"/>
            <p:cNvSpPr/>
            <p:nvPr/>
          </p:nvSpPr>
          <p:spPr>
            <a:xfrm>
              <a:off x="4536359" y="2272953"/>
              <a:ext cx="12415" cy="5930"/>
            </a:xfrm>
            <a:custGeom>
              <a:avLst/>
              <a:gdLst/>
              <a:ahLst/>
              <a:cxnLst/>
              <a:rect l="l" t="t" r="r" b="b"/>
              <a:pathLst>
                <a:path w="358" h="171" extrusionOk="0">
                  <a:moveTo>
                    <a:pt x="1" y="170"/>
                  </a:moveTo>
                  <a:lnTo>
                    <a:pt x="358"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65"/>
            <p:cNvSpPr/>
            <p:nvPr/>
          </p:nvSpPr>
          <p:spPr>
            <a:xfrm>
              <a:off x="4698862" y="2173322"/>
              <a:ext cx="212330" cy="40573"/>
            </a:xfrm>
            <a:custGeom>
              <a:avLst/>
              <a:gdLst/>
              <a:ahLst/>
              <a:cxnLst/>
              <a:rect l="l" t="t" r="r" b="b"/>
              <a:pathLst>
                <a:path w="6123" h="1170" extrusionOk="0">
                  <a:moveTo>
                    <a:pt x="0" y="1169"/>
                  </a:moveTo>
                  <a:cubicBezTo>
                    <a:pt x="2008" y="509"/>
                    <a:pt x="4061" y="63"/>
                    <a:pt x="6123" y="0"/>
                  </a:cubicBezTo>
                  <a:cubicBezTo>
                    <a:pt x="4061" y="63"/>
                    <a:pt x="2008" y="509"/>
                    <a:pt x="0" y="1169"/>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65"/>
            <p:cNvSpPr/>
            <p:nvPr/>
          </p:nvSpPr>
          <p:spPr>
            <a:xfrm>
              <a:off x="4563305" y="2255648"/>
              <a:ext cx="25072" cy="11166"/>
            </a:xfrm>
            <a:custGeom>
              <a:avLst/>
              <a:gdLst/>
              <a:ahLst/>
              <a:cxnLst/>
              <a:rect l="l" t="t" r="r" b="b"/>
              <a:pathLst>
                <a:path w="723" h="322" extrusionOk="0">
                  <a:moveTo>
                    <a:pt x="0" y="321"/>
                  </a:moveTo>
                  <a:cubicBezTo>
                    <a:pt x="241" y="214"/>
                    <a:pt x="482" y="107"/>
                    <a:pt x="723" y="0"/>
                  </a:cubicBezTo>
                  <a:cubicBezTo>
                    <a:pt x="482" y="107"/>
                    <a:pt x="241" y="214"/>
                    <a:pt x="0" y="32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65"/>
            <p:cNvSpPr/>
            <p:nvPr/>
          </p:nvSpPr>
          <p:spPr>
            <a:xfrm>
              <a:off x="4590215" y="2244204"/>
              <a:ext cx="25696" cy="10854"/>
            </a:xfrm>
            <a:custGeom>
              <a:avLst/>
              <a:gdLst/>
              <a:ahLst/>
              <a:cxnLst/>
              <a:rect l="l" t="t" r="r" b="b"/>
              <a:pathLst>
                <a:path w="741" h="313" extrusionOk="0">
                  <a:moveTo>
                    <a:pt x="741" y="0"/>
                  </a:moveTo>
                  <a:lnTo>
                    <a:pt x="741" y="0"/>
                  </a:lnTo>
                  <a:cubicBezTo>
                    <a:pt x="491" y="98"/>
                    <a:pt x="241" y="205"/>
                    <a:pt x="0" y="312"/>
                  </a:cubicBezTo>
                  <a:cubicBezTo>
                    <a:pt x="250" y="205"/>
                    <a:pt x="491" y="98"/>
                    <a:pt x="741" y="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65"/>
            <p:cNvSpPr/>
            <p:nvPr/>
          </p:nvSpPr>
          <p:spPr>
            <a:xfrm>
              <a:off x="4524604" y="2278848"/>
              <a:ext cx="11478" cy="5618"/>
            </a:xfrm>
            <a:custGeom>
              <a:avLst/>
              <a:gdLst/>
              <a:ahLst/>
              <a:cxnLst/>
              <a:rect l="l" t="t" r="r" b="b"/>
              <a:pathLst>
                <a:path w="331" h="162" extrusionOk="0">
                  <a:moveTo>
                    <a:pt x="0" y="161"/>
                  </a:moveTo>
                  <a:lnTo>
                    <a:pt x="331"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65"/>
            <p:cNvSpPr/>
            <p:nvPr/>
          </p:nvSpPr>
          <p:spPr>
            <a:xfrm>
              <a:off x="4616536" y="2238933"/>
              <a:ext cx="12727" cy="4959"/>
            </a:xfrm>
            <a:custGeom>
              <a:avLst/>
              <a:gdLst/>
              <a:ahLst/>
              <a:cxnLst/>
              <a:rect l="l" t="t" r="r" b="b"/>
              <a:pathLst>
                <a:path w="367" h="143" extrusionOk="0">
                  <a:moveTo>
                    <a:pt x="0" y="143"/>
                  </a:moveTo>
                  <a:lnTo>
                    <a:pt x="366"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65"/>
            <p:cNvSpPr/>
            <p:nvPr/>
          </p:nvSpPr>
          <p:spPr>
            <a:xfrm>
              <a:off x="4657699" y="2213861"/>
              <a:ext cx="40885" cy="14252"/>
            </a:xfrm>
            <a:custGeom>
              <a:avLst/>
              <a:gdLst/>
              <a:ahLst/>
              <a:cxnLst/>
              <a:rect l="l" t="t" r="r" b="b"/>
              <a:pathLst>
                <a:path w="1179" h="411" extrusionOk="0">
                  <a:moveTo>
                    <a:pt x="1178" y="0"/>
                  </a:moveTo>
                  <a:cubicBezTo>
                    <a:pt x="777" y="125"/>
                    <a:pt x="393" y="268"/>
                    <a:pt x="0" y="411"/>
                  </a:cubicBezTo>
                  <a:cubicBezTo>
                    <a:pt x="393" y="268"/>
                    <a:pt x="786" y="125"/>
                    <a:pt x="1178" y="0"/>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65"/>
            <p:cNvSpPr/>
            <p:nvPr/>
          </p:nvSpPr>
          <p:spPr>
            <a:xfrm>
              <a:off x="4630130" y="2228391"/>
              <a:ext cx="26667" cy="10265"/>
            </a:xfrm>
            <a:custGeom>
              <a:avLst/>
              <a:gdLst/>
              <a:ahLst/>
              <a:cxnLst/>
              <a:rect l="l" t="t" r="r" b="b"/>
              <a:pathLst>
                <a:path w="769" h="296" extrusionOk="0">
                  <a:moveTo>
                    <a:pt x="1" y="295"/>
                  </a:moveTo>
                  <a:cubicBezTo>
                    <a:pt x="260" y="188"/>
                    <a:pt x="510" y="99"/>
                    <a:pt x="768" y="1"/>
                  </a:cubicBezTo>
                  <a:cubicBezTo>
                    <a:pt x="510" y="99"/>
                    <a:pt x="260" y="188"/>
                    <a:pt x="1" y="295"/>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65"/>
            <p:cNvSpPr/>
            <p:nvPr/>
          </p:nvSpPr>
          <p:spPr>
            <a:xfrm>
              <a:off x="5848657" y="2631388"/>
              <a:ext cx="346359" cy="35"/>
            </a:xfrm>
            <a:custGeom>
              <a:avLst/>
              <a:gdLst/>
              <a:ahLst/>
              <a:cxnLst/>
              <a:rect l="l" t="t" r="r" b="b"/>
              <a:pathLst>
                <a:path w="9988" h="1" extrusionOk="0">
                  <a:moveTo>
                    <a:pt x="0" y="0"/>
                  </a:moveTo>
                  <a:lnTo>
                    <a:pt x="0" y="0"/>
                  </a:lnTo>
                  <a:lnTo>
                    <a:pt x="9988" y="0"/>
                  </a:lnTo>
                  <a:lnTo>
                    <a:pt x="9988" y="0"/>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65"/>
            <p:cNvSpPr/>
            <p:nvPr/>
          </p:nvSpPr>
          <p:spPr>
            <a:xfrm>
              <a:off x="5164038" y="2285333"/>
              <a:ext cx="889200" cy="281061"/>
            </a:xfrm>
            <a:custGeom>
              <a:avLst/>
              <a:gdLst/>
              <a:ahLst/>
              <a:cxnLst/>
              <a:rect l="l" t="t" r="r" b="b"/>
              <a:pathLst>
                <a:path w="25642" h="8105" extrusionOk="0">
                  <a:moveTo>
                    <a:pt x="3624" y="1"/>
                  </a:moveTo>
                  <a:cubicBezTo>
                    <a:pt x="2383" y="876"/>
                    <a:pt x="1170" y="1822"/>
                    <a:pt x="0" y="2821"/>
                  </a:cubicBezTo>
                  <a:cubicBezTo>
                    <a:pt x="304" y="2973"/>
                    <a:pt x="554" y="3196"/>
                    <a:pt x="741" y="3482"/>
                  </a:cubicBezTo>
                  <a:cubicBezTo>
                    <a:pt x="1018" y="3955"/>
                    <a:pt x="1000" y="4517"/>
                    <a:pt x="973" y="5035"/>
                  </a:cubicBezTo>
                  <a:cubicBezTo>
                    <a:pt x="955" y="5552"/>
                    <a:pt x="902" y="6088"/>
                    <a:pt x="1071" y="6588"/>
                  </a:cubicBezTo>
                  <a:cubicBezTo>
                    <a:pt x="1434" y="7619"/>
                    <a:pt x="2681" y="7879"/>
                    <a:pt x="3805" y="7879"/>
                  </a:cubicBezTo>
                  <a:cubicBezTo>
                    <a:pt x="4091" y="7879"/>
                    <a:pt x="4370" y="7862"/>
                    <a:pt x="4624" y="7837"/>
                  </a:cubicBezTo>
                  <a:cubicBezTo>
                    <a:pt x="6266" y="7685"/>
                    <a:pt x="7837" y="7168"/>
                    <a:pt x="9470" y="6953"/>
                  </a:cubicBezTo>
                  <a:cubicBezTo>
                    <a:pt x="10472" y="6821"/>
                    <a:pt x="11492" y="6731"/>
                    <a:pt x="12507" y="6731"/>
                  </a:cubicBezTo>
                  <a:cubicBezTo>
                    <a:pt x="13401" y="6731"/>
                    <a:pt x="14291" y="6800"/>
                    <a:pt x="15164" y="6971"/>
                  </a:cubicBezTo>
                  <a:cubicBezTo>
                    <a:pt x="16199" y="7168"/>
                    <a:pt x="17270" y="7525"/>
                    <a:pt x="18145" y="8105"/>
                  </a:cubicBezTo>
                  <a:lnTo>
                    <a:pt x="25642" y="4454"/>
                  </a:lnTo>
                  <a:lnTo>
                    <a:pt x="21286" y="2750"/>
                  </a:lnTo>
                  <a:lnTo>
                    <a:pt x="21385" y="3151"/>
                  </a:lnTo>
                  <a:lnTo>
                    <a:pt x="19252" y="3151"/>
                  </a:lnTo>
                  <a:lnTo>
                    <a:pt x="19430" y="2384"/>
                  </a:lnTo>
                  <a:lnTo>
                    <a:pt x="18413" y="2384"/>
                  </a:lnTo>
                  <a:lnTo>
                    <a:pt x="18555" y="1822"/>
                  </a:lnTo>
                  <a:lnTo>
                    <a:pt x="16797" y="1822"/>
                  </a:lnTo>
                  <a:lnTo>
                    <a:pt x="16824" y="1732"/>
                  </a:lnTo>
                  <a:lnTo>
                    <a:pt x="13950" y="1732"/>
                  </a:lnTo>
                  <a:lnTo>
                    <a:pt x="13950" y="1741"/>
                  </a:lnTo>
                  <a:lnTo>
                    <a:pt x="11826" y="1741"/>
                  </a:lnTo>
                  <a:lnTo>
                    <a:pt x="11826" y="1732"/>
                  </a:lnTo>
                  <a:lnTo>
                    <a:pt x="10693" y="1732"/>
                  </a:lnTo>
                  <a:lnTo>
                    <a:pt x="5400" y="4383"/>
                  </a:lnTo>
                  <a:lnTo>
                    <a:pt x="9095" y="1929"/>
                  </a:lnTo>
                  <a:lnTo>
                    <a:pt x="9122" y="1929"/>
                  </a:lnTo>
                  <a:cubicBezTo>
                    <a:pt x="8443" y="1920"/>
                    <a:pt x="7774" y="1777"/>
                    <a:pt x="7158" y="1500"/>
                  </a:cubicBezTo>
                  <a:lnTo>
                    <a:pt x="3624"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65"/>
            <p:cNvSpPr/>
            <p:nvPr/>
          </p:nvSpPr>
          <p:spPr>
            <a:xfrm>
              <a:off x="5640067" y="2311029"/>
              <a:ext cx="14252" cy="11478"/>
            </a:xfrm>
            <a:custGeom>
              <a:avLst/>
              <a:gdLst/>
              <a:ahLst/>
              <a:cxnLst/>
              <a:rect l="l" t="t" r="r" b="b"/>
              <a:pathLst>
                <a:path w="411" h="331" extrusionOk="0">
                  <a:moveTo>
                    <a:pt x="348" y="1"/>
                  </a:moveTo>
                  <a:cubicBezTo>
                    <a:pt x="241" y="1"/>
                    <a:pt x="116" y="10"/>
                    <a:pt x="0" y="27"/>
                  </a:cubicBezTo>
                  <a:lnTo>
                    <a:pt x="71" y="331"/>
                  </a:lnTo>
                  <a:lnTo>
                    <a:pt x="143" y="45"/>
                  </a:lnTo>
                  <a:lnTo>
                    <a:pt x="375" y="45"/>
                  </a:lnTo>
                  <a:cubicBezTo>
                    <a:pt x="402" y="45"/>
                    <a:pt x="411" y="27"/>
                    <a:pt x="384" y="10"/>
                  </a:cubicBezTo>
                  <a:lnTo>
                    <a:pt x="348"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65"/>
            <p:cNvSpPr/>
            <p:nvPr/>
          </p:nvSpPr>
          <p:spPr>
            <a:xfrm>
              <a:off x="5493031" y="2351256"/>
              <a:ext cx="3745" cy="347"/>
            </a:xfrm>
            <a:custGeom>
              <a:avLst/>
              <a:gdLst/>
              <a:ahLst/>
              <a:cxnLst/>
              <a:rect l="l" t="t" r="r" b="b"/>
              <a:pathLst>
                <a:path w="108" h="10" extrusionOk="0">
                  <a:moveTo>
                    <a:pt x="1" y="10"/>
                  </a:moveTo>
                  <a:lnTo>
                    <a:pt x="108" y="1"/>
                  </a:ln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65"/>
            <p:cNvSpPr/>
            <p:nvPr/>
          </p:nvSpPr>
          <p:spPr>
            <a:xfrm>
              <a:off x="5748368" y="2322473"/>
              <a:ext cx="4057" cy="9328"/>
            </a:xfrm>
            <a:custGeom>
              <a:avLst/>
              <a:gdLst/>
              <a:ahLst/>
              <a:cxnLst/>
              <a:rect l="l" t="t" r="r" b="b"/>
              <a:pathLst>
                <a:path w="117" h="269" extrusionOk="0">
                  <a:moveTo>
                    <a:pt x="1" y="1"/>
                  </a:moveTo>
                  <a:lnTo>
                    <a:pt x="63" y="269"/>
                  </a:lnTo>
                  <a:lnTo>
                    <a:pt x="117" y="37"/>
                  </a:lnTo>
                  <a:cubicBezTo>
                    <a:pt x="81" y="19"/>
                    <a:pt x="36" y="10"/>
                    <a:pt x="1"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65"/>
            <p:cNvSpPr/>
            <p:nvPr/>
          </p:nvSpPr>
          <p:spPr>
            <a:xfrm>
              <a:off x="5483425" y="2351880"/>
              <a:ext cx="5930" cy="35"/>
            </a:xfrm>
            <a:custGeom>
              <a:avLst/>
              <a:gdLst/>
              <a:ahLst/>
              <a:cxnLst/>
              <a:rect l="l" t="t" r="r" b="b"/>
              <a:pathLst>
                <a:path w="171" h="1" extrusionOk="0">
                  <a:moveTo>
                    <a:pt x="1" y="1"/>
                  </a:moveTo>
                  <a:cubicBezTo>
                    <a:pt x="63" y="1"/>
                    <a:pt x="117" y="1"/>
                    <a:pt x="171" y="1"/>
                  </a:cubicBezTo>
                  <a:cubicBezTo>
                    <a:pt x="117" y="1"/>
                    <a:pt x="63" y="1"/>
                    <a:pt x="1" y="1"/>
                  </a:cubicBezTo>
                  <a:close/>
                </a:path>
              </a:pathLst>
            </a:custGeom>
            <a:solidFill>
              <a:srgbClr val="D19C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65"/>
            <p:cNvSpPr/>
            <p:nvPr/>
          </p:nvSpPr>
          <p:spPr>
            <a:xfrm>
              <a:off x="5583403" y="2311966"/>
              <a:ext cx="59160" cy="33464"/>
            </a:xfrm>
            <a:custGeom>
              <a:avLst/>
              <a:gdLst/>
              <a:ahLst/>
              <a:cxnLst/>
              <a:rect l="l" t="t" r="r" b="b"/>
              <a:pathLst>
                <a:path w="1706" h="965" extrusionOk="0">
                  <a:moveTo>
                    <a:pt x="1634" y="0"/>
                  </a:moveTo>
                  <a:cubicBezTo>
                    <a:pt x="1081" y="54"/>
                    <a:pt x="527" y="170"/>
                    <a:pt x="1" y="349"/>
                  </a:cubicBezTo>
                  <a:lnTo>
                    <a:pt x="152" y="964"/>
                  </a:lnTo>
                  <a:lnTo>
                    <a:pt x="1545" y="964"/>
                  </a:lnTo>
                  <a:lnTo>
                    <a:pt x="1705" y="304"/>
                  </a:lnTo>
                  <a:lnTo>
                    <a:pt x="1634"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65"/>
            <p:cNvSpPr/>
            <p:nvPr/>
          </p:nvSpPr>
          <p:spPr>
            <a:xfrm>
              <a:off x="5746842" y="2323722"/>
              <a:ext cx="61934" cy="24794"/>
            </a:xfrm>
            <a:custGeom>
              <a:avLst/>
              <a:gdLst/>
              <a:ahLst/>
              <a:cxnLst/>
              <a:rect l="l" t="t" r="r" b="b"/>
              <a:pathLst>
                <a:path w="1786" h="715" extrusionOk="0">
                  <a:moveTo>
                    <a:pt x="161" y="1"/>
                  </a:moveTo>
                  <a:lnTo>
                    <a:pt x="107" y="233"/>
                  </a:lnTo>
                  <a:lnTo>
                    <a:pt x="205" y="625"/>
                  </a:lnTo>
                  <a:lnTo>
                    <a:pt x="18" y="625"/>
                  </a:lnTo>
                  <a:lnTo>
                    <a:pt x="0" y="715"/>
                  </a:lnTo>
                  <a:lnTo>
                    <a:pt x="1749" y="715"/>
                  </a:lnTo>
                  <a:lnTo>
                    <a:pt x="1785" y="572"/>
                  </a:lnTo>
                  <a:lnTo>
                    <a:pt x="1294" y="384"/>
                  </a:lnTo>
                  <a:cubicBezTo>
                    <a:pt x="910" y="233"/>
                    <a:pt x="536" y="108"/>
                    <a:pt x="16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65"/>
            <p:cNvSpPr/>
            <p:nvPr/>
          </p:nvSpPr>
          <p:spPr>
            <a:xfrm>
              <a:off x="5831942" y="2361486"/>
              <a:ext cx="73690" cy="33152"/>
            </a:xfrm>
            <a:custGeom>
              <a:avLst/>
              <a:gdLst/>
              <a:ahLst/>
              <a:cxnLst/>
              <a:rect l="l" t="t" r="r" b="b"/>
              <a:pathLst>
                <a:path w="2125" h="956" extrusionOk="0">
                  <a:moveTo>
                    <a:pt x="643" y="0"/>
                  </a:moveTo>
                  <a:lnTo>
                    <a:pt x="688" y="188"/>
                  </a:lnTo>
                  <a:lnTo>
                    <a:pt x="170" y="188"/>
                  </a:lnTo>
                  <a:lnTo>
                    <a:pt x="1" y="955"/>
                  </a:lnTo>
                  <a:lnTo>
                    <a:pt x="2125" y="955"/>
                  </a:lnTo>
                  <a:lnTo>
                    <a:pt x="2035" y="554"/>
                  </a:lnTo>
                  <a:lnTo>
                    <a:pt x="64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65"/>
            <p:cNvSpPr/>
            <p:nvPr/>
          </p:nvSpPr>
          <p:spPr>
            <a:xfrm>
              <a:off x="5534818" y="2325594"/>
              <a:ext cx="43971" cy="19836"/>
            </a:xfrm>
            <a:custGeom>
              <a:avLst/>
              <a:gdLst/>
              <a:ahLst/>
              <a:cxnLst/>
              <a:rect l="l" t="t" r="r" b="b"/>
              <a:pathLst>
                <a:path w="1268" h="572" extrusionOk="0">
                  <a:moveTo>
                    <a:pt x="1268" y="0"/>
                  </a:moveTo>
                  <a:lnTo>
                    <a:pt x="1268" y="0"/>
                  </a:lnTo>
                  <a:cubicBezTo>
                    <a:pt x="1000" y="98"/>
                    <a:pt x="732" y="205"/>
                    <a:pt x="474" y="330"/>
                  </a:cubicBezTo>
                  <a:lnTo>
                    <a:pt x="1" y="571"/>
                  </a:lnTo>
                  <a:lnTo>
                    <a:pt x="1134" y="571"/>
                  </a:lnTo>
                  <a:lnTo>
                    <a:pt x="1268"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65"/>
            <p:cNvSpPr/>
            <p:nvPr/>
          </p:nvSpPr>
          <p:spPr>
            <a:xfrm>
              <a:off x="5802535" y="2348482"/>
              <a:ext cx="38111" cy="19523"/>
            </a:xfrm>
            <a:custGeom>
              <a:avLst/>
              <a:gdLst/>
              <a:ahLst/>
              <a:cxnLst/>
              <a:rect l="l" t="t" r="r" b="b"/>
              <a:pathLst>
                <a:path w="1099" h="563" extrusionOk="0">
                  <a:moveTo>
                    <a:pt x="143" y="1"/>
                  </a:moveTo>
                  <a:lnTo>
                    <a:pt x="1" y="563"/>
                  </a:lnTo>
                  <a:lnTo>
                    <a:pt x="1018" y="563"/>
                  </a:lnTo>
                  <a:lnTo>
                    <a:pt x="1098" y="224"/>
                  </a:lnTo>
                  <a:lnTo>
                    <a:pt x="51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65"/>
            <p:cNvSpPr/>
            <p:nvPr/>
          </p:nvSpPr>
          <p:spPr>
            <a:xfrm>
              <a:off x="5807494" y="2343835"/>
              <a:ext cx="13039" cy="4681"/>
            </a:xfrm>
            <a:custGeom>
              <a:avLst/>
              <a:gdLst/>
              <a:ahLst/>
              <a:cxnLst/>
              <a:rect l="l" t="t" r="r" b="b"/>
              <a:pathLst>
                <a:path w="376" h="135" extrusionOk="0">
                  <a:moveTo>
                    <a:pt x="36" y="1"/>
                  </a:moveTo>
                  <a:lnTo>
                    <a:pt x="0" y="135"/>
                  </a:lnTo>
                  <a:lnTo>
                    <a:pt x="375" y="135"/>
                  </a:lnTo>
                  <a:lnTo>
                    <a:pt x="3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65"/>
            <p:cNvSpPr/>
            <p:nvPr/>
          </p:nvSpPr>
          <p:spPr>
            <a:xfrm>
              <a:off x="5837838" y="2356215"/>
              <a:ext cx="17963" cy="11790"/>
            </a:xfrm>
            <a:custGeom>
              <a:avLst/>
              <a:gdLst/>
              <a:ahLst/>
              <a:cxnLst/>
              <a:rect l="l" t="t" r="r" b="b"/>
              <a:pathLst>
                <a:path w="518" h="340" extrusionOk="0">
                  <a:moveTo>
                    <a:pt x="80" y="1"/>
                  </a:moveTo>
                  <a:lnTo>
                    <a:pt x="0" y="340"/>
                  </a:lnTo>
                  <a:lnTo>
                    <a:pt x="518" y="340"/>
                  </a:lnTo>
                  <a:lnTo>
                    <a:pt x="473" y="152"/>
                  </a:lnTo>
                  <a:lnTo>
                    <a:pt x="80"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65"/>
            <p:cNvSpPr/>
            <p:nvPr/>
          </p:nvSpPr>
          <p:spPr>
            <a:xfrm>
              <a:off x="5688964" y="2311654"/>
              <a:ext cx="61622" cy="33776"/>
            </a:xfrm>
            <a:custGeom>
              <a:avLst/>
              <a:gdLst/>
              <a:ahLst/>
              <a:cxnLst/>
              <a:rect l="l" t="t" r="r" b="b"/>
              <a:pathLst>
                <a:path w="1777" h="974" extrusionOk="0">
                  <a:moveTo>
                    <a:pt x="0" y="1"/>
                  </a:moveTo>
                  <a:lnTo>
                    <a:pt x="250" y="973"/>
                  </a:lnTo>
                  <a:lnTo>
                    <a:pt x="1687" y="973"/>
                  </a:lnTo>
                  <a:lnTo>
                    <a:pt x="1776" y="581"/>
                  </a:lnTo>
                  <a:lnTo>
                    <a:pt x="1714" y="313"/>
                  </a:lnTo>
                  <a:cubicBezTo>
                    <a:pt x="1151" y="161"/>
                    <a:pt x="580" y="54"/>
                    <a:pt x="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65"/>
            <p:cNvSpPr/>
            <p:nvPr/>
          </p:nvSpPr>
          <p:spPr>
            <a:xfrm>
              <a:off x="5642529" y="2310717"/>
              <a:ext cx="45532" cy="34712"/>
            </a:xfrm>
            <a:custGeom>
              <a:avLst/>
              <a:gdLst/>
              <a:ahLst/>
              <a:cxnLst/>
              <a:rect l="l" t="t" r="r" b="b"/>
              <a:pathLst>
                <a:path w="1313" h="1001" extrusionOk="0">
                  <a:moveTo>
                    <a:pt x="644" y="0"/>
                  </a:moveTo>
                  <a:cubicBezTo>
                    <a:pt x="523" y="0"/>
                    <a:pt x="400" y="3"/>
                    <a:pt x="277" y="10"/>
                  </a:cubicBezTo>
                  <a:lnTo>
                    <a:pt x="313" y="28"/>
                  </a:lnTo>
                  <a:cubicBezTo>
                    <a:pt x="340" y="36"/>
                    <a:pt x="340" y="54"/>
                    <a:pt x="304" y="54"/>
                  </a:cubicBezTo>
                  <a:lnTo>
                    <a:pt x="72" y="54"/>
                  </a:lnTo>
                  <a:lnTo>
                    <a:pt x="0" y="340"/>
                  </a:lnTo>
                  <a:lnTo>
                    <a:pt x="152" y="1000"/>
                  </a:lnTo>
                  <a:lnTo>
                    <a:pt x="1062" y="1000"/>
                  </a:lnTo>
                  <a:lnTo>
                    <a:pt x="1312" y="28"/>
                  </a:lnTo>
                  <a:cubicBezTo>
                    <a:pt x="1088" y="10"/>
                    <a:pt x="867" y="0"/>
                    <a:pt x="64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65"/>
            <p:cNvSpPr/>
            <p:nvPr/>
          </p:nvSpPr>
          <p:spPr>
            <a:xfrm>
              <a:off x="6169293" y="2488687"/>
              <a:ext cx="371431" cy="142733"/>
            </a:xfrm>
            <a:custGeom>
              <a:avLst/>
              <a:gdLst/>
              <a:ahLst/>
              <a:cxnLst/>
              <a:rect l="l" t="t" r="r" b="b"/>
              <a:pathLst>
                <a:path w="10711" h="4116" extrusionOk="0">
                  <a:moveTo>
                    <a:pt x="251" y="1"/>
                  </a:moveTo>
                  <a:cubicBezTo>
                    <a:pt x="1" y="1063"/>
                    <a:pt x="19" y="2152"/>
                    <a:pt x="509" y="3160"/>
                  </a:cubicBezTo>
                  <a:cubicBezTo>
                    <a:pt x="563" y="3490"/>
                    <a:pt x="634" y="3803"/>
                    <a:pt x="742" y="4115"/>
                  </a:cubicBezTo>
                  <a:lnTo>
                    <a:pt x="10711" y="4115"/>
                  </a:lnTo>
                  <a:lnTo>
                    <a:pt x="251"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65"/>
            <p:cNvSpPr/>
            <p:nvPr/>
          </p:nvSpPr>
          <p:spPr>
            <a:xfrm>
              <a:off x="5793241" y="2439478"/>
              <a:ext cx="401774" cy="191940"/>
            </a:xfrm>
            <a:custGeom>
              <a:avLst/>
              <a:gdLst/>
              <a:ahLst/>
              <a:cxnLst/>
              <a:rect l="l" t="t" r="r" b="b"/>
              <a:pathLst>
                <a:path w="11586" h="5535" extrusionOk="0">
                  <a:moveTo>
                    <a:pt x="7498" y="1"/>
                  </a:moveTo>
                  <a:lnTo>
                    <a:pt x="1" y="3660"/>
                  </a:lnTo>
                  <a:cubicBezTo>
                    <a:pt x="545" y="3999"/>
                    <a:pt x="1000" y="4454"/>
                    <a:pt x="1340" y="4999"/>
                  </a:cubicBezTo>
                  <a:cubicBezTo>
                    <a:pt x="1438" y="5168"/>
                    <a:pt x="1527" y="5347"/>
                    <a:pt x="1598" y="5534"/>
                  </a:cubicBezTo>
                  <a:lnTo>
                    <a:pt x="11586" y="5534"/>
                  </a:lnTo>
                  <a:cubicBezTo>
                    <a:pt x="11478" y="5222"/>
                    <a:pt x="11407" y="4900"/>
                    <a:pt x="11353" y="4579"/>
                  </a:cubicBezTo>
                  <a:cubicBezTo>
                    <a:pt x="10863" y="3562"/>
                    <a:pt x="10845" y="2482"/>
                    <a:pt x="11095" y="1420"/>
                  </a:cubicBezTo>
                  <a:lnTo>
                    <a:pt x="749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65"/>
            <p:cNvSpPr/>
            <p:nvPr/>
          </p:nvSpPr>
          <p:spPr>
            <a:xfrm>
              <a:off x="4536359" y="2278848"/>
              <a:ext cx="35" cy="35"/>
            </a:xfrm>
            <a:custGeom>
              <a:avLst/>
              <a:gdLst/>
              <a:ahLst/>
              <a:cxnLst/>
              <a:rect l="l" t="t" r="r" b="b"/>
              <a:pathLst>
                <a:path w="1" h="1" extrusionOk="0">
                  <a:moveTo>
                    <a:pt x="1" y="0"/>
                  </a:move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65"/>
            <p:cNvSpPr/>
            <p:nvPr/>
          </p:nvSpPr>
          <p:spPr>
            <a:xfrm>
              <a:off x="4561432" y="2266780"/>
              <a:ext cx="1873" cy="659"/>
            </a:xfrm>
            <a:custGeom>
              <a:avLst/>
              <a:gdLst/>
              <a:ahLst/>
              <a:cxnLst/>
              <a:rect l="l" t="t" r="r" b="b"/>
              <a:pathLst>
                <a:path w="54" h="19" extrusionOk="0">
                  <a:moveTo>
                    <a:pt x="0" y="18"/>
                  </a:moveTo>
                  <a:lnTo>
                    <a:pt x="5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65"/>
            <p:cNvSpPr/>
            <p:nvPr/>
          </p:nvSpPr>
          <p:spPr>
            <a:xfrm>
              <a:off x="4548740" y="2272363"/>
              <a:ext cx="1907" cy="936"/>
            </a:xfrm>
            <a:custGeom>
              <a:avLst/>
              <a:gdLst/>
              <a:ahLst/>
              <a:cxnLst/>
              <a:rect l="l" t="t" r="r" b="b"/>
              <a:pathLst>
                <a:path w="55" h="27" extrusionOk="0">
                  <a:moveTo>
                    <a:pt x="1" y="27"/>
                  </a:moveTo>
                  <a:lnTo>
                    <a:pt x="5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65"/>
            <p:cNvSpPr/>
            <p:nvPr/>
          </p:nvSpPr>
          <p:spPr>
            <a:xfrm>
              <a:off x="4521829" y="2284431"/>
              <a:ext cx="2809" cy="1248"/>
            </a:xfrm>
            <a:custGeom>
              <a:avLst/>
              <a:gdLst/>
              <a:ahLst/>
              <a:cxnLst/>
              <a:rect l="l" t="t" r="r" b="b"/>
              <a:pathLst>
                <a:path w="81" h="36" extrusionOk="0">
                  <a:moveTo>
                    <a:pt x="0" y="36"/>
                  </a:moveTo>
                  <a:lnTo>
                    <a:pt x="80"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65"/>
            <p:cNvSpPr/>
            <p:nvPr/>
          </p:nvSpPr>
          <p:spPr>
            <a:xfrm>
              <a:off x="4509727" y="2290292"/>
              <a:ext cx="2219" cy="971"/>
            </a:xfrm>
            <a:custGeom>
              <a:avLst/>
              <a:gdLst/>
              <a:ahLst/>
              <a:cxnLst/>
              <a:rect l="l" t="t" r="r" b="b"/>
              <a:pathLst>
                <a:path w="64" h="28" extrusionOk="0">
                  <a:moveTo>
                    <a:pt x="1" y="27"/>
                  </a:moveTo>
                  <a:lnTo>
                    <a:pt x="63"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65"/>
            <p:cNvSpPr/>
            <p:nvPr/>
          </p:nvSpPr>
          <p:spPr>
            <a:xfrm>
              <a:off x="4588342" y="2255024"/>
              <a:ext cx="1907" cy="659"/>
            </a:xfrm>
            <a:custGeom>
              <a:avLst/>
              <a:gdLst/>
              <a:ahLst/>
              <a:cxnLst/>
              <a:rect l="l" t="t" r="r" b="b"/>
              <a:pathLst>
                <a:path w="55" h="19" extrusionOk="0">
                  <a:moveTo>
                    <a:pt x="1" y="18"/>
                  </a:moveTo>
                  <a:lnTo>
                    <a:pt x="54"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65"/>
            <p:cNvSpPr/>
            <p:nvPr/>
          </p:nvSpPr>
          <p:spPr>
            <a:xfrm>
              <a:off x="4362725" y="2341997"/>
              <a:ext cx="53265" cy="32527"/>
            </a:xfrm>
            <a:custGeom>
              <a:avLst/>
              <a:gdLst/>
              <a:ahLst/>
              <a:cxnLst/>
              <a:rect l="l" t="t" r="r" b="b"/>
              <a:pathLst>
                <a:path w="1536" h="938" extrusionOk="0">
                  <a:moveTo>
                    <a:pt x="1" y="937"/>
                  </a:moveTo>
                  <a:lnTo>
                    <a:pt x="1" y="937"/>
                  </a:lnTo>
                  <a:cubicBezTo>
                    <a:pt x="500" y="625"/>
                    <a:pt x="1009" y="313"/>
                    <a:pt x="1536" y="0"/>
                  </a:cubicBezTo>
                  <a:cubicBezTo>
                    <a:pt x="1009" y="313"/>
                    <a:pt x="500" y="625"/>
                    <a:pt x="1" y="937"/>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65"/>
            <p:cNvSpPr/>
            <p:nvPr/>
          </p:nvSpPr>
          <p:spPr>
            <a:xfrm>
              <a:off x="4483440" y="2302360"/>
              <a:ext cx="3121" cy="1595"/>
            </a:xfrm>
            <a:custGeom>
              <a:avLst/>
              <a:gdLst/>
              <a:ahLst/>
              <a:cxnLst/>
              <a:rect l="l" t="t" r="r" b="b"/>
              <a:pathLst>
                <a:path w="90" h="46" extrusionOk="0">
                  <a:moveTo>
                    <a:pt x="0" y="45"/>
                  </a:moveTo>
                  <a:lnTo>
                    <a:pt x="90"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65"/>
            <p:cNvSpPr/>
            <p:nvPr/>
          </p:nvSpPr>
          <p:spPr>
            <a:xfrm>
              <a:off x="4495820" y="2296811"/>
              <a:ext cx="2497" cy="1248"/>
            </a:xfrm>
            <a:custGeom>
              <a:avLst/>
              <a:gdLst/>
              <a:ahLst/>
              <a:cxnLst/>
              <a:rect l="l" t="t" r="r" b="b"/>
              <a:pathLst>
                <a:path w="72" h="36" extrusionOk="0">
                  <a:moveTo>
                    <a:pt x="0" y="36"/>
                  </a:moveTo>
                  <a:lnTo>
                    <a:pt x="72"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65"/>
            <p:cNvSpPr/>
            <p:nvPr/>
          </p:nvSpPr>
          <p:spPr>
            <a:xfrm>
              <a:off x="4362725" y="2631388"/>
              <a:ext cx="1485931" cy="35"/>
            </a:xfrm>
            <a:custGeom>
              <a:avLst/>
              <a:gdLst/>
              <a:ahLst/>
              <a:cxnLst/>
              <a:rect l="l" t="t" r="r" b="b"/>
              <a:pathLst>
                <a:path w="42850" h="1" extrusionOk="0">
                  <a:moveTo>
                    <a:pt x="1" y="0"/>
                  </a:moveTo>
                  <a:lnTo>
                    <a:pt x="1" y="0"/>
                  </a:lnTo>
                  <a:lnTo>
                    <a:pt x="42849" y="0"/>
                  </a:lnTo>
                  <a:lnTo>
                    <a:pt x="42849" y="0"/>
                  </a:lnTo>
                  <a:lnTo>
                    <a:pt x="16083"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65"/>
            <p:cNvSpPr/>
            <p:nvPr/>
          </p:nvSpPr>
          <p:spPr>
            <a:xfrm>
              <a:off x="4629228" y="2238621"/>
              <a:ext cx="936" cy="347"/>
            </a:xfrm>
            <a:custGeom>
              <a:avLst/>
              <a:gdLst/>
              <a:ahLst/>
              <a:cxnLst/>
              <a:rect l="l" t="t" r="r" b="b"/>
              <a:pathLst>
                <a:path w="27" h="10" extrusionOk="0">
                  <a:moveTo>
                    <a:pt x="0" y="9"/>
                  </a:moveTo>
                  <a:lnTo>
                    <a:pt x="27"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65"/>
            <p:cNvSpPr/>
            <p:nvPr/>
          </p:nvSpPr>
          <p:spPr>
            <a:xfrm>
              <a:off x="4656763" y="2228079"/>
              <a:ext cx="971" cy="347"/>
            </a:xfrm>
            <a:custGeom>
              <a:avLst/>
              <a:gdLst/>
              <a:ahLst/>
              <a:cxnLst/>
              <a:rect l="l" t="t" r="r" b="b"/>
              <a:pathLst>
                <a:path w="28" h="10" extrusionOk="0">
                  <a:moveTo>
                    <a:pt x="0" y="10"/>
                  </a:moveTo>
                  <a:lnTo>
                    <a:pt x="27"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65"/>
            <p:cNvSpPr/>
            <p:nvPr/>
          </p:nvSpPr>
          <p:spPr>
            <a:xfrm>
              <a:off x="4698550" y="2213861"/>
              <a:ext cx="35" cy="35"/>
            </a:xfrm>
            <a:custGeom>
              <a:avLst/>
              <a:gdLst/>
              <a:ahLst/>
              <a:cxnLst/>
              <a:rect l="l" t="t" r="r" b="b"/>
              <a:pathLst>
                <a:path w="1" h="1" extrusionOk="0">
                  <a:moveTo>
                    <a:pt x="0" y="0"/>
                  </a:move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65"/>
            <p:cNvSpPr/>
            <p:nvPr/>
          </p:nvSpPr>
          <p:spPr>
            <a:xfrm>
              <a:off x="4911163" y="2173322"/>
              <a:ext cx="35" cy="35"/>
            </a:xfrm>
            <a:custGeom>
              <a:avLst/>
              <a:gdLst/>
              <a:ahLst/>
              <a:cxnLst/>
              <a:rect l="l" t="t" r="r" b="b"/>
              <a:pathLst>
                <a:path w="1" h="1" extrusionOk="0">
                  <a:moveTo>
                    <a:pt x="1" y="0"/>
                  </a:moveTo>
                  <a:lnTo>
                    <a:pt x="1"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65"/>
            <p:cNvSpPr/>
            <p:nvPr/>
          </p:nvSpPr>
          <p:spPr>
            <a:xfrm>
              <a:off x="4615912" y="2243857"/>
              <a:ext cx="659" cy="347"/>
            </a:xfrm>
            <a:custGeom>
              <a:avLst/>
              <a:gdLst/>
              <a:ahLst/>
              <a:cxnLst/>
              <a:rect l="l" t="t" r="r" b="b"/>
              <a:pathLst>
                <a:path w="19" h="10" extrusionOk="0">
                  <a:moveTo>
                    <a:pt x="0" y="10"/>
                  </a:moveTo>
                  <a:lnTo>
                    <a:pt x="18"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65"/>
            <p:cNvSpPr/>
            <p:nvPr/>
          </p:nvSpPr>
          <p:spPr>
            <a:xfrm>
              <a:off x="4363037" y="2173322"/>
              <a:ext cx="801016" cy="458090"/>
            </a:xfrm>
            <a:custGeom>
              <a:avLst/>
              <a:gdLst/>
              <a:ahLst/>
              <a:cxnLst/>
              <a:rect l="l" t="t" r="r" b="b"/>
              <a:pathLst>
                <a:path w="23099" h="13210" extrusionOk="0">
                  <a:moveTo>
                    <a:pt x="15807" y="0"/>
                  </a:moveTo>
                  <a:cubicBezTo>
                    <a:pt x="13754" y="63"/>
                    <a:pt x="11692" y="509"/>
                    <a:pt x="9684" y="1169"/>
                  </a:cubicBezTo>
                  <a:cubicBezTo>
                    <a:pt x="9291" y="1294"/>
                    <a:pt x="8890" y="1437"/>
                    <a:pt x="8497" y="1580"/>
                  </a:cubicBezTo>
                  <a:lnTo>
                    <a:pt x="8479" y="1589"/>
                  </a:lnTo>
                  <a:cubicBezTo>
                    <a:pt x="8220" y="1678"/>
                    <a:pt x="7962" y="1776"/>
                    <a:pt x="7712" y="1883"/>
                  </a:cubicBezTo>
                  <a:lnTo>
                    <a:pt x="7685" y="1892"/>
                  </a:lnTo>
                  <a:lnTo>
                    <a:pt x="7310" y="2035"/>
                  </a:lnTo>
                  <a:lnTo>
                    <a:pt x="7292" y="2044"/>
                  </a:lnTo>
                  <a:cubicBezTo>
                    <a:pt x="7042" y="2142"/>
                    <a:pt x="6792" y="2249"/>
                    <a:pt x="6551" y="2356"/>
                  </a:cubicBezTo>
                  <a:lnTo>
                    <a:pt x="6498" y="2374"/>
                  </a:lnTo>
                  <a:cubicBezTo>
                    <a:pt x="6257" y="2481"/>
                    <a:pt x="6016" y="2588"/>
                    <a:pt x="5775" y="2695"/>
                  </a:cubicBezTo>
                  <a:lnTo>
                    <a:pt x="5721" y="2713"/>
                  </a:lnTo>
                  <a:lnTo>
                    <a:pt x="5409" y="2856"/>
                  </a:lnTo>
                  <a:lnTo>
                    <a:pt x="5356" y="2883"/>
                  </a:lnTo>
                  <a:lnTo>
                    <a:pt x="4999" y="3043"/>
                  </a:lnTo>
                  <a:lnTo>
                    <a:pt x="4659" y="3195"/>
                  </a:lnTo>
                  <a:lnTo>
                    <a:pt x="4579" y="3231"/>
                  </a:lnTo>
                  <a:lnTo>
                    <a:pt x="4293" y="3365"/>
                  </a:lnTo>
                  <a:lnTo>
                    <a:pt x="4240" y="3392"/>
                  </a:lnTo>
                  <a:lnTo>
                    <a:pt x="3901" y="3552"/>
                  </a:lnTo>
                  <a:lnTo>
                    <a:pt x="3829" y="3588"/>
                  </a:lnTo>
                  <a:lnTo>
                    <a:pt x="3562" y="3722"/>
                  </a:lnTo>
                  <a:lnTo>
                    <a:pt x="3472" y="3757"/>
                  </a:lnTo>
                  <a:lnTo>
                    <a:pt x="3151" y="3918"/>
                  </a:lnTo>
                  <a:cubicBezTo>
                    <a:pt x="2598" y="4231"/>
                    <a:pt x="2053" y="4543"/>
                    <a:pt x="1527" y="4855"/>
                  </a:cubicBezTo>
                  <a:cubicBezTo>
                    <a:pt x="1000" y="5177"/>
                    <a:pt x="491" y="5489"/>
                    <a:pt x="1" y="5801"/>
                  </a:cubicBezTo>
                  <a:lnTo>
                    <a:pt x="1" y="13200"/>
                  </a:lnTo>
                  <a:lnTo>
                    <a:pt x="16074" y="13209"/>
                  </a:lnTo>
                  <a:cubicBezTo>
                    <a:pt x="16619" y="12513"/>
                    <a:pt x="17190" y="11844"/>
                    <a:pt x="17779" y="11192"/>
                  </a:cubicBezTo>
                  <a:cubicBezTo>
                    <a:pt x="18136" y="10799"/>
                    <a:pt x="18493" y="10407"/>
                    <a:pt x="18859" y="10032"/>
                  </a:cubicBezTo>
                  <a:cubicBezTo>
                    <a:pt x="19591" y="9273"/>
                    <a:pt x="20349" y="8541"/>
                    <a:pt x="21108" y="7827"/>
                  </a:cubicBezTo>
                  <a:cubicBezTo>
                    <a:pt x="21358" y="7595"/>
                    <a:pt x="21617" y="7354"/>
                    <a:pt x="21867" y="7122"/>
                  </a:cubicBezTo>
                  <a:cubicBezTo>
                    <a:pt x="22268" y="6756"/>
                    <a:pt x="22679" y="6399"/>
                    <a:pt x="23098" y="6051"/>
                  </a:cubicBezTo>
                  <a:cubicBezTo>
                    <a:pt x="22866" y="5926"/>
                    <a:pt x="22616" y="5837"/>
                    <a:pt x="22358" y="5775"/>
                  </a:cubicBezTo>
                  <a:cubicBezTo>
                    <a:pt x="21688" y="5596"/>
                    <a:pt x="20983" y="5551"/>
                    <a:pt x="20287" y="5534"/>
                  </a:cubicBezTo>
                  <a:cubicBezTo>
                    <a:pt x="19600" y="5516"/>
                    <a:pt x="18886" y="5516"/>
                    <a:pt x="18181" y="5480"/>
                  </a:cubicBezTo>
                  <a:cubicBezTo>
                    <a:pt x="17529" y="5435"/>
                    <a:pt x="16896" y="5346"/>
                    <a:pt x="16324" y="5061"/>
                  </a:cubicBezTo>
                  <a:cubicBezTo>
                    <a:pt x="15700" y="4757"/>
                    <a:pt x="15200" y="4248"/>
                    <a:pt x="14905" y="3615"/>
                  </a:cubicBezTo>
                  <a:cubicBezTo>
                    <a:pt x="14620" y="2972"/>
                    <a:pt x="14584" y="2249"/>
                    <a:pt x="14798" y="1589"/>
                  </a:cubicBezTo>
                  <a:cubicBezTo>
                    <a:pt x="14995" y="982"/>
                    <a:pt x="15334" y="428"/>
                    <a:pt x="1580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65"/>
            <p:cNvSpPr/>
            <p:nvPr/>
          </p:nvSpPr>
          <p:spPr>
            <a:xfrm>
              <a:off x="4920457" y="2561442"/>
              <a:ext cx="59160" cy="69979"/>
            </a:xfrm>
            <a:custGeom>
              <a:avLst/>
              <a:gdLst/>
              <a:ahLst/>
              <a:cxnLst/>
              <a:rect l="l" t="t" r="r" b="b"/>
              <a:pathLst>
                <a:path w="1706" h="2018" extrusionOk="0">
                  <a:moveTo>
                    <a:pt x="1705" y="0"/>
                  </a:moveTo>
                  <a:cubicBezTo>
                    <a:pt x="1116" y="652"/>
                    <a:pt x="545" y="1321"/>
                    <a:pt x="0" y="2017"/>
                  </a:cubicBezTo>
                  <a:cubicBezTo>
                    <a:pt x="545" y="1321"/>
                    <a:pt x="1125" y="652"/>
                    <a:pt x="1705" y="0"/>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65"/>
            <p:cNvSpPr/>
            <p:nvPr/>
          </p:nvSpPr>
          <p:spPr>
            <a:xfrm>
              <a:off x="4979895" y="2521180"/>
              <a:ext cx="37174" cy="40295"/>
            </a:xfrm>
            <a:custGeom>
              <a:avLst/>
              <a:gdLst/>
              <a:ahLst/>
              <a:cxnLst/>
              <a:rect l="l" t="t" r="r" b="b"/>
              <a:pathLst>
                <a:path w="1072" h="1162" extrusionOk="0">
                  <a:moveTo>
                    <a:pt x="1071" y="1"/>
                  </a:moveTo>
                  <a:cubicBezTo>
                    <a:pt x="705" y="376"/>
                    <a:pt x="348" y="768"/>
                    <a:pt x="0" y="1161"/>
                  </a:cubicBezTo>
                  <a:cubicBezTo>
                    <a:pt x="348" y="768"/>
                    <a:pt x="714" y="376"/>
                    <a:pt x="1071" y="1"/>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65"/>
            <p:cNvSpPr/>
            <p:nvPr/>
          </p:nvSpPr>
          <p:spPr>
            <a:xfrm>
              <a:off x="4920457" y="2631388"/>
              <a:ext cx="928213" cy="35"/>
            </a:xfrm>
            <a:custGeom>
              <a:avLst/>
              <a:gdLst/>
              <a:ahLst/>
              <a:cxnLst/>
              <a:rect l="l" t="t" r="r" b="b"/>
              <a:pathLst>
                <a:path w="26767" h="1" extrusionOk="0">
                  <a:moveTo>
                    <a:pt x="21313" y="0"/>
                  </a:moveTo>
                  <a:lnTo>
                    <a:pt x="0" y="0"/>
                  </a:lnTo>
                  <a:lnTo>
                    <a:pt x="0" y="0"/>
                  </a:lnTo>
                  <a:lnTo>
                    <a:pt x="26766" y="0"/>
                  </a:lnTo>
                  <a:lnTo>
                    <a:pt x="26766" y="0"/>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65"/>
            <p:cNvSpPr/>
            <p:nvPr/>
          </p:nvSpPr>
          <p:spPr>
            <a:xfrm>
              <a:off x="5017036" y="2444749"/>
              <a:ext cx="78024" cy="76464"/>
            </a:xfrm>
            <a:custGeom>
              <a:avLst/>
              <a:gdLst/>
              <a:ahLst/>
              <a:cxnLst/>
              <a:rect l="l" t="t" r="r" b="b"/>
              <a:pathLst>
                <a:path w="2250" h="2205" extrusionOk="0">
                  <a:moveTo>
                    <a:pt x="2249" y="0"/>
                  </a:moveTo>
                  <a:cubicBezTo>
                    <a:pt x="1490" y="714"/>
                    <a:pt x="732" y="1446"/>
                    <a:pt x="0" y="2205"/>
                  </a:cubicBezTo>
                  <a:cubicBezTo>
                    <a:pt x="732" y="1446"/>
                    <a:pt x="1490" y="714"/>
                    <a:pt x="2249" y="0"/>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65"/>
            <p:cNvSpPr/>
            <p:nvPr/>
          </p:nvSpPr>
          <p:spPr>
            <a:xfrm>
              <a:off x="4920457" y="2383160"/>
              <a:ext cx="872798" cy="248256"/>
            </a:xfrm>
            <a:custGeom>
              <a:avLst/>
              <a:gdLst/>
              <a:ahLst/>
              <a:cxnLst/>
              <a:rect l="l" t="t" r="r" b="b"/>
              <a:pathLst>
                <a:path w="25169" h="7159" extrusionOk="0">
                  <a:moveTo>
                    <a:pt x="7024" y="0"/>
                  </a:moveTo>
                  <a:cubicBezTo>
                    <a:pt x="6614" y="348"/>
                    <a:pt x="6203" y="714"/>
                    <a:pt x="5802" y="1080"/>
                  </a:cubicBezTo>
                  <a:cubicBezTo>
                    <a:pt x="5543" y="1303"/>
                    <a:pt x="5284" y="1544"/>
                    <a:pt x="5034" y="1776"/>
                  </a:cubicBezTo>
                  <a:cubicBezTo>
                    <a:pt x="4275" y="2490"/>
                    <a:pt x="3517" y="3222"/>
                    <a:pt x="2785" y="3981"/>
                  </a:cubicBezTo>
                  <a:cubicBezTo>
                    <a:pt x="2419" y="4356"/>
                    <a:pt x="2062" y="4748"/>
                    <a:pt x="1714" y="5141"/>
                  </a:cubicBezTo>
                  <a:cubicBezTo>
                    <a:pt x="1125" y="5793"/>
                    <a:pt x="545" y="6462"/>
                    <a:pt x="0" y="7158"/>
                  </a:cubicBezTo>
                  <a:lnTo>
                    <a:pt x="21313" y="7158"/>
                  </a:lnTo>
                  <a:lnTo>
                    <a:pt x="25169" y="5284"/>
                  </a:lnTo>
                  <a:cubicBezTo>
                    <a:pt x="24294" y="4713"/>
                    <a:pt x="23223" y="4356"/>
                    <a:pt x="22197" y="4150"/>
                  </a:cubicBezTo>
                  <a:cubicBezTo>
                    <a:pt x="21324" y="3979"/>
                    <a:pt x="20432" y="3910"/>
                    <a:pt x="19537" y="3910"/>
                  </a:cubicBezTo>
                  <a:cubicBezTo>
                    <a:pt x="18520" y="3910"/>
                    <a:pt x="17500" y="4000"/>
                    <a:pt x="16503" y="4132"/>
                  </a:cubicBezTo>
                  <a:cubicBezTo>
                    <a:pt x="14869" y="4356"/>
                    <a:pt x="13299" y="4864"/>
                    <a:pt x="11656" y="5016"/>
                  </a:cubicBezTo>
                  <a:cubicBezTo>
                    <a:pt x="11401" y="5041"/>
                    <a:pt x="11121" y="5058"/>
                    <a:pt x="10834" y="5058"/>
                  </a:cubicBezTo>
                  <a:cubicBezTo>
                    <a:pt x="9706" y="5058"/>
                    <a:pt x="8460" y="4798"/>
                    <a:pt x="8104" y="3767"/>
                  </a:cubicBezTo>
                  <a:cubicBezTo>
                    <a:pt x="7926" y="3267"/>
                    <a:pt x="7979" y="2722"/>
                    <a:pt x="8006" y="2214"/>
                  </a:cubicBezTo>
                  <a:cubicBezTo>
                    <a:pt x="8024" y="1696"/>
                    <a:pt x="8051" y="1125"/>
                    <a:pt x="7765" y="661"/>
                  </a:cubicBezTo>
                  <a:cubicBezTo>
                    <a:pt x="7587" y="375"/>
                    <a:pt x="7328" y="152"/>
                    <a:pt x="702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65"/>
            <p:cNvSpPr/>
            <p:nvPr/>
          </p:nvSpPr>
          <p:spPr>
            <a:xfrm>
              <a:off x="5659556" y="2566366"/>
              <a:ext cx="189443" cy="65055"/>
            </a:xfrm>
            <a:custGeom>
              <a:avLst/>
              <a:gdLst/>
              <a:ahLst/>
              <a:cxnLst/>
              <a:rect l="l" t="t" r="r" b="b"/>
              <a:pathLst>
                <a:path w="5463" h="1876" extrusionOk="0">
                  <a:moveTo>
                    <a:pt x="3856" y="1"/>
                  </a:moveTo>
                  <a:lnTo>
                    <a:pt x="0" y="1875"/>
                  </a:lnTo>
                  <a:lnTo>
                    <a:pt x="5462" y="1875"/>
                  </a:lnTo>
                  <a:cubicBezTo>
                    <a:pt x="5382" y="1688"/>
                    <a:pt x="5293" y="1509"/>
                    <a:pt x="5195" y="1340"/>
                  </a:cubicBezTo>
                  <a:cubicBezTo>
                    <a:pt x="4855" y="795"/>
                    <a:pt x="4400" y="340"/>
                    <a:pt x="385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65"/>
            <p:cNvSpPr/>
            <p:nvPr/>
          </p:nvSpPr>
          <p:spPr>
            <a:xfrm>
              <a:off x="5496742" y="2345396"/>
              <a:ext cx="30690" cy="5895"/>
            </a:xfrm>
            <a:custGeom>
              <a:avLst/>
              <a:gdLst/>
              <a:ahLst/>
              <a:cxnLst/>
              <a:rect l="l" t="t" r="r" b="b"/>
              <a:pathLst>
                <a:path w="885" h="170" extrusionOk="0">
                  <a:moveTo>
                    <a:pt x="858" y="0"/>
                  </a:moveTo>
                  <a:cubicBezTo>
                    <a:pt x="581" y="81"/>
                    <a:pt x="295" y="134"/>
                    <a:pt x="1" y="170"/>
                  </a:cubicBezTo>
                  <a:cubicBezTo>
                    <a:pt x="304" y="134"/>
                    <a:pt x="599" y="81"/>
                    <a:pt x="884" y="0"/>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65"/>
            <p:cNvSpPr/>
            <p:nvPr/>
          </p:nvSpPr>
          <p:spPr>
            <a:xfrm>
              <a:off x="5489320" y="2351568"/>
              <a:ext cx="3433" cy="347"/>
            </a:xfrm>
            <a:custGeom>
              <a:avLst/>
              <a:gdLst/>
              <a:ahLst/>
              <a:cxnLst/>
              <a:rect l="l" t="t" r="r" b="b"/>
              <a:pathLst>
                <a:path w="99" h="10" extrusionOk="0">
                  <a:moveTo>
                    <a:pt x="1" y="10"/>
                  </a:moveTo>
                  <a:lnTo>
                    <a:pt x="99" y="1"/>
                  </a:ln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65"/>
            <p:cNvSpPr/>
            <p:nvPr/>
          </p:nvSpPr>
          <p:spPr>
            <a:xfrm>
              <a:off x="5483425" y="2351880"/>
              <a:ext cx="35" cy="35"/>
            </a:xfrm>
            <a:custGeom>
              <a:avLst/>
              <a:gdLst/>
              <a:ahLst/>
              <a:cxnLst/>
              <a:rect l="l" t="t" r="r" b="b"/>
              <a:pathLst>
                <a:path w="1" h="1" extrusionOk="0">
                  <a:moveTo>
                    <a:pt x="1" y="1"/>
                  </a:move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65"/>
            <p:cNvSpPr/>
            <p:nvPr/>
          </p:nvSpPr>
          <p:spPr>
            <a:xfrm>
              <a:off x="5526461" y="2337038"/>
              <a:ext cx="24794" cy="8392"/>
            </a:xfrm>
            <a:custGeom>
              <a:avLst/>
              <a:gdLst/>
              <a:ahLst/>
              <a:cxnLst/>
              <a:rect l="l" t="t" r="r" b="b"/>
              <a:pathLst>
                <a:path w="715" h="242" extrusionOk="0">
                  <a:moveTo>
                    <a:pt x="715" y="0"/>
                  </a:moveTo>
                  <a:lnTo>
                    <a:pt x="715" y="0"/>
                  </a:lnTo>
                  <a:cubicBezTo>
                    <a:pt x="482" y="90"/>
                    <a:pt x="250" y="170"/>
                    <a:pt x="1" y="241"/>
                  </a:cubicBezTo>
                  <a:lnTo>
                    <a:pt x="27" y="241"/>
                  </a:lnTo>
                  <a:cubicBezTo>
                    <a:pt x="259" y="170"/>
                    <a:pt x="491" y="90"/>
                    <a:pt x="715" y="0"/>
                  </a:cubicBezTo>
                  <a:close/>
                </a:path>
              </a:pathLst>
            </a:custGeom>
            <a:solidFill>
              <a:srgbClr val="BC8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65"/>
            <p:cNvSpPr/>
            <p:nvPr/>
          </p:nvSpPr>
          <p:spPr>
            <a:xfrm>
              <a:off x="5351301" y="2345083"/>
              <a:ext cx="183548" cy="92277"/>
            </a:xfrm>
            <a:custGeom>
              <a:avLst/>
              <a:gdLst/>
              <a:ahLst/>
              <a:cxnLst/>
              <a:rect l="l" t="t" r="r" b="b"/>
              <a:pathLst>
                <a:path w="5293" h="2661" extrusionOk="0">
                  <a:moveTo>
                    <a:pt x="5078" y="0"/>
                  </a:moveTo>
                  <a:cubicBezTo>
                    <a:pt x="4793" y="90"/>
                    <a:pt x="4498" y="143"/>
                    <a:pt x="4195" y="179"/>
                  </a:cubicBezTo>
                  <a:lnTo>
                    <a:pt x="4088" y="188"/>
                  </a:lnTo>
                  <a:lnTo>
                    <a:pt x="3981" y="197"/>
                  </a:lnTo>
                  <a:lnTo>
                    <a:pt x="3713" y="197"/>
                  </a:lnTo>
                  <a:lnTo>
                    <a:pt x="0" y="2660"/>
                  </a:lnTo>
                  <a:lnTo>
                    <a:pt x="529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20" name="Google Shape;5820;p65"/>
          <p:cNvPicPr preferRelativeResize="0"/>
          <p:nvPr/>
        </p:nvPicPr>
        <p:blipFill>
          <a:blip r:embed="rId3">
            <a:alphaModFix/>
          </a:blip>
          <a:stretch>
            <a:fillRect/>
          </a:stretch>
        </p:blipFill>
        <p:spPr>
          <a:xfrm>
            <a:off x="6791731" y="874132"/>
            <a:ext cx="1469675" cy="1498952"/>
          </a:xfrm>
          <a:prstGeom prst="rect">
            <a:avLst/>
          </a:prstGeom>
          <a:noFill/>
          <a:ln>
            <a:noFill/>
          </a:ln>
        </p:spPr>
      </p:pic>
      <p:pic>
        <p:nvPicPr>
          <p:cNvPr id="5821" name="Google Shape;5821;p65"/>
          <p:cNvPicPr preferRelativeResize="0"/>
          <p:nvPr/>
        </p:nvPicPr>
        <p:blipFill>
          <a:blip r:embed="rId4">
            <a:alphaModFix/>
          </a:blip>
          <a:stretch>
            <a:fillRect/>
          </a:stretch>
        </p:blipFill>
        <p:spPr>
          <a:xfrm>
            <a:off x="6615966" y="2947064"/>
            <a:ext cx="1326500" cy="1352924"/>
          </a:xfrm>
          <a:prstGeom prst="rect">
            <a:avLst/>
          </a:prstGeom>
          <a:noFill/>
          <a:ln>
            <a:noFill/>
          </a:ln>
        </p:spPr>
      </p:pic>
      <p:pic>
        <p:nvPicPr>
          <p:cNvPr id="5822" name="Google Shape;5822;p65"/>
          <p:cNvPicPr preferRelativeResize="0"/>
          <p:nvPr/>
        </p:nvPicPr>
        <p:blipFill>
          <a:blip r:embed="rId5">
            <a:alphaModFix/>
          </a:blip>
          <a:stretch>
            <a:fillRect/>
          </a:stretch>
        </p:blipFill>
        <p:spPr>
          <a:xfrm>
            <a:off x="5514637" y="2781101"/>
            <a:ext cx="1361675" cy="1388805"/>
          </a:xfrm>
          <a:prstGeom prst="rect">
            <a:avLst/>
          </a:prstGeom>
          <a:noFill/>
          <a:ln>
            <a:noFill/>
          </a:ln>
        </p:spPr>
      </p:pic>
      <p:pic>
        <p:nvPicPr>
          <p:cNvPr id="5823" name="Google Shape;5823;p65"/>
          <p:cNvPicPr preferRelativeResize="0"/>
          <p:nvPr/>
        </p:nvPicPr>
        <p:blipFill>
          <a:blip r:embed="rId6">
            <a:alphaModFix/>
          </a:blip>
          <a:stretch>
            <a:fillRect/>
          </a:stretch>
        </p:blipFill>
        <p:spPr>
          <a:xfrm>
            <a:off x="3185062" y="3367537"/>
            <a:ext cx="1163249" cy="1186417"/>
          </a:xfrm>
          <a:prstGeom prst="rect">
            <a:avLst/>
          </a:prstGeom>
          <a:noFill/>
          <a:ln>
            <a:noFill/>
          </a:ln>
        </p:spPr>
      </p:pic>
      <p:pic>
        <p:nvPicPr>
          <p:cNvPr id="5825" name="Google Shape;5825;p65"/>
          <p:cNvPicPr preferRelativeResize="0"/>
          <p:nvPr/>
        </p:nvPicPr>
        <p:blipFill>
          <a:blip r:embed="rId7">
            <a:alphaModFix/>
          </a:blip>
          <a:stretch>
            <a:fillRect/>
          </a:stretch>
        </p:blipFill>
        <p:spPr>
          <a:xfrm>
            <a:off x="4390695" y="3080349"/>
            <a:ext cx="1163249" cy="1186417"/>
          </a:xfrm>
          <a:prstGeom prst="rect">
            <a:avLst/>
          </a:prstGeom>
          <a:noFill/>
          <a:ln>
            <a:noFill/>
          </a:ln>
        </p:spPr>
      </p:pic>
      <p:sp>
        <p:nvSpPr>
          <p:cNvPr id="5826" name="Google Shape;5826;p65"/>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65"/>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65">
            <a:hlinkClick r:id="" action="ppaction://noaction"/>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5829" name="Google Shape;5829;p65"/>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65">
            <a:hlinkClick r:id="rId8" action="ppaction://hlinksldjump"/>
          </p:cNvPr>
          <p:cNvSpPr txBox="1"/>
          <p:nvPr/>
        </p:nvSpPr>
        <p:spPr>
          <a:xfrm>
            <a:off x="8696075" y="1140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a:t>
            </a:r>
            <a:endParaRPr sz="2400">
              <a:solidFill>
                <a:srgbClr val="FFFFFF"/>
              </a:solidFill>
              <a:latin typeface="Grand Hotel"/>
              <a:ea typeface="Grand Hotel"/>
              <a:cs typeface="Grand Hotel"/>
              <a:sym typeface="Grand Hotel"/>
            </a:endParaRPr>
          </a:p>
        </p:txBody>
      </p:sp>
      <p:sp>
        <p:nvSpPr>
          <p:cNvPr id="5831" name="Google Shape;5831;p65"/>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65">
            <a:hlinkClick r:id="" action="ppaction://noaction"/>
          </p:cNvPr>
          <p:cNvSpPr txBox="1"/>
          <p:nvPr/>
        </p:nvSpPr>
        <p:spPr>
          <a:xfrm>
            <a:off x="8696075" y="16669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3</a:t>
            </a:r>
            <a:endParaRPr sz="2400">
              <a:solidFill>
                <a:srgbClr val="FFFFFF"/>
              </a:solidFill>
              <a:latin typeface="Grand Hotel"/>
              <a:ea typeface="Grand Hotel"/>
              <a:cs typeface="Grand Hotel"/>
              <a:sym typeface="Grand Hotel"/>
            </a:endParaRPr>
          </a:p>
        </p:txBody>
      </p:sp>
      <p:sp>
        <p:nvSpPr>
          <p:cNvPr id="5833" name="Google Shape;5833;p65"/>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65">
            <a:hlinkClick r:id="" action="ppaction://noaction"/>
          </p:cNvPr>
          <p:cNvSpPr txBox="1"/>
          <p:nvPr/>
        </p:nvSpPr>
        <p:spPr>
          <a:xfrm>
            <a:off x="8696075" y="21741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a:t>
            </a:r>
            <a:endParaRPr sz="2400">
              <a:solidFill>
                <a:srgbClr val="FFFFFF"/>
              </a:solidFill>
              <a:latin typeface="Grand Hotel"/>
              <a:ea typeface="Grand Hotel"/>
              <a:cs typeface="Grand Hotel"/>
              <a:sym typeface="Grand Hotel"/>
            </a:endParaRPr>
          </a:p>
        </p:txBody>
      </p:sp>
      <p:sp>
        <p:nvSpPr>
          <p:cNvPr id="5835" name="Google Shape;5835;p65"/>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65">
            <a:hlinkClick r:id="" action="ppaction://noaction"/>
          </p:cNvPr>
          <p:cNvSpPr txBox="1"/>
          <p:nvPr/>
        </p:nvSpPr>
        <p:spPr>
          <a:xfrm>
            <a:off x="8696075" y="2686350"/>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a:t>
            </a:r>
            <a:endParaRPr sz="2400">
              <a:solidFill>
                <a:srgbClr val="FFFFFF"/>
              </a:solidFill>
              <a:latin typeface="Grand Hotel"/>
              <a:ea typeface="Grand Hotel"/>
              <a:cs typeface="Grand Hotel"/>
              <a:sym typeface="Grand Hotel"/>
            </a:endParaRPr>
          </a:p>
        </p:txBody>
      </p:sp>
      <p:sp>
        <p:nvSpPr>
          <p:cNvPr id="5837" name="Google Shape;5837;p65"/>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65">
            <a:hlinkClick r:id="" action="ppaction://noaction"/>
          </p:cNvPr>
          <p:cNvSpPr txBox="1"/>
          <p:nvPr/>
        </p:nvSpPr>
        <p:spPr>
          <a:xfrm>
            <a:off x="8696075" y="3207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6</a:t>
            </a:r>
            <a:endParaRPr sz="2400">
              <a:solidFill>
                <a:srgbClr val="FFFFFF"/>
              </a:solidFill>
              <a:latin typeface="Grand Hotel"/>
              <a:ea typeface="Grand Hotel"/>
              <a:cs typeface="Grand Hotel"/>
              <a:sym typeface="Grand Hotel"/>
            </a:endParaRPr>
          </a:p>
        </p:txBody>
      </p:sp>
      <p:sp>
        <p:nvSpPr>
          <p:cNvPr id="5839" name="Google Shape;5839;p65"/>
          <p:cNvSpPr/>
          <p:nvPr/>
        </p:nvSpPr>
        <p:spPr>
          <a:xfrm>
            <a:off x="8763856" y="4125614"/>
            <a:ext cx="181722" cy="195700"/>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65"/>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65"/>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65">
            <a:hlinkClick r:id="rId9" action="ppaction://hlinksldjump"/>
          </p:cNvPr>
          <p:cNvSpPr/>
          <p:nvPr/>
        </p:nvSpPr>
        <p:spPr>
          <a:xfrm>
            <a:off x="8729275"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5504;p64"/>
          <p:cNvPicPr preferRelativeResize="0"/>
          <p:nvPr/>
        </p:nvPicPr>
        <p:blipFill>
          <a:blip r:embed="rId10">
            <a:alphaModFix/>
          </a:blip>
          <a:stretch>
            <a:fillRect/>
          </a:stretch>
        </p:blipFill>
        <p:spPr>
          <a:xfrm flipH="1">
            <a:off x="623096" y="841648"/>
            <a:ext cx="1976952" cy="1832458"/>
          </a:xfrm>
          <a:prstGeom prst="rect">
            <a:avLst/>
          </a:prstGeom>
          <a:noFill/>
          <a:ln>
            <a:noFill/>
          </a:ln>
        </p:spPr>
      </p:pic>
      <p:sp>
        <p:nvSpPr>
          <p:cNvPr id="2" name="Rounded Rectangle 1"/>
          <p:cNvSpPr/>
          <p:nvPr/>
        </p:nvSpPr>
        <p:spPr>
          <a:xfrm>
            <a:off x="1546095" y="2085669"/>
            <a:ext cx="6118457" cy="593842"/>
          </a:xfrm>
          <a:prstGeom prst="round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B0F0"/>
                </a:solidFill>
                <a:latin typeface="Times New Roman" panose="02020603050405020304" pitchFamily="18" charset="0"/>
                <a:cs typeface="Times New Roman" panose="02020603050405020304" pitchFamily="18" charset="0"/>
              </a:rPr>
              <a:t>HẸN GẶP LẠI CÁC BẠN!</a:t>
            </a:r>
            <a:endParaRPr lang="en-US" sz="3200" b="1">
              <a:solidFill>
                <a:srgbClr val="00B0F0"/>
              </a:solidFill>
              <a:latin typeface="Times New Roman" panose="02020603050405020304" pitchFamily="18" charset="0"/>
              <a:cs typeface="Times New Roman" panose="02020603050405020304" pitchFamily="18" charset="0"/>
            </a:endParaRPr>
          </a:p>
        </p:txBody>
      </p:sp>
      <p:pic>
        <p:nvPicPr>
          <p:cNvPr id="291" name="Google Shape;4675;p49"/>
          <p:cNvPicPr preferRelativeResize="0"/>
          <p:nvPr/>
        </p:nvPicPr>
        <p:blipFill>
          <a:blip r:embed="rId11">
            <a:alphaModFix/>
          </a:blip>
          <a:stretch>
            <a:fillRect/>
          </a:stretch>
        </p:blipFill>
        <p:spPr>
          <a:xfrm>
            <a:off x="981179" y="3189431"/>
            <a:ext cx="1619552" cy="165179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7"/>
        <p:cNvGrpSpPr/>
        <p:nvPr/>
      </p:nvGrpSpPr>
      <p:grpSpPr>
        <a:xfrm>
          <a:off x="0" y="0"/>
          <a:ext cx="0" cy="0"/>
          <a:chOff x="0" y="0"/>
          <a:chExt cx="0" cy="0"/>
        </a:xfrm>
      </p:grpSpPr>
      <p:sp>
        <p:nvSpPr>
          <p:cNvPr id="3638" name="Google Shape;3638;p39"/>
          <p:cNvSpPr/>
          <p:nvPr/>
        </p:nvSpPr>
        <p:spPr>
          <a:xfrm rot="5400000">
            <a:off x="4455571" y="434410"/>
            <a:ext cx="1413000" cy="3887617"/>
          </a:xfrm>
          <a:prstGeom prst="snip1Rect">
            <a:avLst>
              <a:gd name="adj" fmla="val 32727"/>
            </a:avLst>
          </a:prstGeom>
          <a:solidFill>
            <a:schemeClr val="lt2"/>
          </a:solidFill>
          <a:ln>
            <a:noFill/>
          </a:ln>
          <a:effectLst>
            <a:outerShdw blurRad="42863" dist="57150" dir="8460000" algn="bl" rotWithShape="0">
              <a:srgbClr val="000000">
                <a:alpha val="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9"/>
          <p:cNvSpPr/>
          <p:nvPr/>
        </p:nvSpPr>
        <p:spPr>
          <a:xfrm rot="4385294">
            <a:off x="5061700" y="1771844"/>
            <a:ext cx="478177" cy="580174"/>
          </a:xfrm>
          <a:custGeom>
            <a:avLst/>
            <a:gdLst/>
            <a:ahLst/>
            <a:cxnLst/>
            <a:rect l="l" t="t" r="r" b="b"/>
            <a:pathLst>
              <a:path w="7520" h="8368" extrusionOk="0">
                <a:moveTo>
                  <a:pt x="514" y="5248"/>
                </a:moveTo>
                <a:cubicBezTo>
                  <a:pt x="156" y="5081"/>
                  <a:pt x="0" y="4662"/>
                  <a:pt x="156" y="4304"/>
                </a:cubicBezTo>
                <a:lnTo>
                  <a:pt x="2116" y="1"/>
                </a:lnTo>
                <a:lnTo>
                  <a:pt x="7519" y="8368"/>
                </a:lnTo>
                <a:close/>
              </a:path>
            </a:pathLst>
          </a:custGeom>
          <a:solidFill>
            <a:schemeClr val="dk2"/>
          </a:solidFill>
          <a:ln>
            <a:noFill/>
          </a:ln>
          <a:effectLst>
            <a:outerShdw blurRad="57150" dist="47625" dir="984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9"/>
          <p:cNvSpPr/>
          <p:nvPr/>
        </p:nvSpPr>
        <p:spPr>
          <a:xfrm rot="418263">
            <a:off x="2755147" y="1211057"/>
            <a:ext cx="1059802" cy="74595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9"/>
          <p:cNvSpPr txBox="1">
            <a:spLocks noGrp="1"/>
          </p:cNvSpPr>
          <p:nvPr>
            <p:ph type="title"/>
          </p:nvPr>
        </p:nvSpPr>
        <p:spPr>
          <a:xfrm flipH="1">
            <a:off x="2946239" y="1666700"/>
            <a:ext cx="4276303" cy="12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mtClean="0"/>
              <a:t>Khởi động </a:t>
            </a:r>
            <a:endParaRPr/>
          </a:p>
        </p:txBody>
      </p:sp>
      <p:grpSp>
        <p:nvGrpSpPr>
          <p:cNvPr id="3644" name="Google Shape;3644;p39"/>
          <p:cNvGrpSpPr/>
          <p:nvPr/>
        </p:nvGrpSpPr>
        <p:grpSpPr>
          <a:xfrm>
            <a:off x="6642183" y="457201"/>
            <a:ext cx="1848598" cy="2543543"/>
            <a:chOff x="6642183" y="457201"/>
            <a:chExt cx="1848598" cy="2543543"/>
          </a:xfrm>
        </p:grpSpPr>
        <p:sp>
          <p:nvSpPr>
            <p:cNvPr id="3645" name="Google Shape;3645;p39"/>
            <p:cNvSpPr/>
            <p:nvPr/>
          </p:nvSpPr>
          <p:spPr>
            <a:xfrm rot="2831813">
              <a:off x="6788129" y="581809"/>
              <a:ext cx="600430" cy="649740"/>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39"/>
            <p:cNvSpPr/>
            <p:nvPr/>
          </p:nvSpPr>
          <p:spPr>
            <a:xfrm rot="2831813">
              <a:off x="6831403" y="585728"/>
              <a:ext cx="356589" cy="455222"/>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39"/>
            <p:cNvSpPr/>
            <p:nvPr/>
          </p:nvSpPr>
          <p:spPr>
            <a:xfrm rot="2831813">
              <a:off x="6788638" y="573028"/>
              <a:ext cx="605757" cy="663845"/>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39"/>
            <p:cNvSpPr/>
            <p:nvPr/>
          </p:nvSpPr>
          <p:spPr>
            <a:xfrm rot="2831813">
              <a:off x="6906401" y="692594"/>
              <a:ext cx="442111" cy="44673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39"/>
            <p:cNvSpPr/>
            <p:nvPr/>
          </p:nvSpPr>
          <p:spPr>
            <a:xfrm rot="2438469">
              <a:off x="7321960" y="872854"/>
              <a:ext cx="390130" cy="28478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39"/>
            <p:cNvSpPr/>
            <p:nvPr/>
          </p:nvSpPr>
          <p:spPr>
            <a:xfrm rot="2438469">
              <a:off x="7299102" y="894175"/>
              <a:ext cx="392398" cy="209910"/>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39"/>
            <p:cNvSpPr/>
            <p:nvPr/>
          </p:nvSpPr>
          <p:spPr>
            <a:xfrm rot="2438469">
              <a:off x="7414720" y="872782"/>
              <a:ext cx="295828" cy="315260"/>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39"/>
            <p:cNvSpPr/>
            <p:nvPr/>
          </p:nvSpPr>
          <p:spPr>
            <a:xfrm rot="2438469">
              <a:off x="7347442" y="881732"/>
              <a:ext cx="364581" cy="287542"/>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39"/>
            <p:cNvSpPr/>
            <p:nvPr/>
          </p:nvSpPr>
          <p:spPr>
            <a:xfrm rot="2831813">
              <a:off x="7598972" y="662440"/>
              <a:ext cx="612366" cy="619457"/>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39"/>
            <p:cNvSpPr/>
            <p:nvPr/>
          </p:nvSpPr>
          <p:spPr>
            <a:xfrm rot="2831813">
              <a:off x="7592800" y="784700"/>
              <a:ext cx="76053" cy="6036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39"/>
            <p:cNvSpPr/>
            <p:nvPr/>
          </p:nvSpPr>
          <p:spPr>
            <a:xfrm rot="2831813">
              <a:off x="7692010" y="703099"/>
              <a:ext cx="98543" cy="78419"/>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39"/>
            <p:cNvSpPr/>
            <p:nvPr/>
          </p:nvSpPr>
          <p:spPr>
            <a:xfrm rot="2831813">
              <a:off x="8058008" y="904802"/>
              <a:ext cx="141945" cy="110181"/>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39"/>
            <p:cNvSpPr/>
            <p:nvPr/>
          </p:nvSpPr>
          <p:spPr>
            <a:xfrm rot="2831813">
              <a:off x="8024369" y="1075624"/>
              <a:ext cx="120047" cy="9499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39"/>
            <p:cNvSpPr/>
            <p:nvPr/>
          </p:nvSpPr>
          <p:spPr>
            <a:xfrm rot="2831813">
              <a:off x="7744699" y="905244"/>
              <a:ext cx="132081" cy="104755"/>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39"/>
            <p:cNvSpPr/>
            <p:nvPr/>
          </p:nvSpPr>
          <p:spPr>
            <a:xfrm rot="2831813">
              <a:off x="7765058" y="1098454"/>
              <a:ext cx="107026" cy="8483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39"/>
            <p:cNvSpPr/>
            <p:nvPr/>
          </p:nvSpPr>
          <p:spPr>
            <a:xfrm rot="2831813">
              <a:off x="7659732" y="891524"/>
              <a:ext cx="84634" cy="6717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39"/>
            <p:cNvSpPr/>
            <p:nvPr/>
          </p:nvSpPr>
          <p:spPr>
            <a:xfrm rot="2831813">
              <a:off x="7977603" y="1251815"/>
              <a:ext cx="94104" cy="746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39"/>
            <p:cNvSpPr/>
            <p:nvPr/>
          </p:nvSpPr>
          <p:spPr>
            <a:xfrm rot="2831813">
              <a:off x="7829001" y="1314969"/>
              <a:ext cx="130404" cy="102585"/>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39"/>
            <p:cNvSpPr/>
            <p:nvPr/>
          </p:nvSpPr>
          <p:spPr>
            <a:xfrm rot="2831813">
              <a:off x="7718672" y="1239377"/>
              <a:ext cx="108999" cy="86310"/>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39"/>
            <p:cNvSpPr/>
            <p:nvPr/>
          </p:nvSpPr>
          <p:spPr>
            <a:xfrm rot="2831813">
              <a:off x="7753206" y="1273780"/>
              <a:ext cx="44093" cy="45374"/>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39"/>
            <p:cNvSpPr/>
            <p:nvPr/>
          </p:nvSpPr>
          <p:spPr>
            <a:xfrm rot="2831813">
              <a:off x="7871248" y="1364410"/>
              <a:ext cx="37089" cy="40640"/>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9"/>
            <p:cNvSpPr/>
            <p:nvPr/>
          </p:nvSpPr>
          <p:spPr>
            <a:xfrm rot="2831813">
              <a:off x="8011800" y="1282385"/>
              <a:ext cx="31861" cy="33242"/>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39"/>
            <p:cNvSpPr/>
            <p:nvPr/>
          </p:nvSpPr>
          <p:spPr>
            <a:xfrm rot="2831813">
              <a:off x="8064560" y="1118931"/>
              <a:ext cx="35314" cy="36201"/>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39"/>
            <p:cNvSpPr/>
            <p:nvPr/>
          </p:nvSpPr>
          <p:spPr>
            <a:xfrm rot="2831813">
              <a:off x="8097426" y="954711"/>
              <a:ext cx="46756" cy="4715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9"/>
            <p:cNvSpPr/>
            <p:nvPr/>
          </p:nvSpPr>
          <p:spPr>
            <a:xfrm rot="2831813">
              <a:off x="7801634" y="1130365"/>
              <a:ext cx="32650" cy="3827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39"/>
            <p:cNvSpPr/>
            <p:nvPr/>
          </p:nvSpPr>
          <p:spPr>
            <a:xfrm rot="2831813">
              <a:off x="7784085" y="946199"/>
              <a:ext cx="44191" cy="45670"/>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39"/>
            <p:cNvSpPr/>
            <p:nvPr/>
          </p:nvSpPr>
          <p:spPr>
            <a:xfrm rot="2831813">
              <a:off x="7681497" y="914899"/>
              <a:ext cx="35314" cy="33044"/>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39"/>
            <p:cNvSpPr/>
            <p:nvPr/>
          </p:nvSpPr>
          <p:spPr>
            <a:xfrm rot="2831813">
              <a:off x="7612814" y="804083"/>
              <a:ext cx="34524" cy="33340"/>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39"/>
            <p:cNvSpPr/>
            <p:nvPr/>
          </p:nvSpPr>
          <p:spPr>
            <a:xfrm rot="2831813">
              <a:off x="7726722" y="742018"/>
              <a:ext cx="33538" cy="32650"/>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39"/>
            <p:cNvSpPr/>
            <p:nvPr/>
          </p:nvSpPr>
          <p:spPr>
            <a:xfrm rot="2831813">
              <a:off x="7601931" y="785767"/>
              <a:ext cx="69542" cy="60959"/>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39"/>
            <p:cNvSpPr/>
            <p:nvPr/>
          </p:nvSpPr>
          <p:spPr>
            <a:xfrm rot="2831813">
              <a:off x="7701857" y="707710"/>
              <a:ext cx="86311" cy="78419"/>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39"/>
            <p:cNvSpPr/>
            <p:nvPr/>
          </p:nvSpPr>
          <p:spPr>
            <a:xfrm rot="2831813">
              <a:off x="8068718" y="908114"/>
              <a:ext cx="127839" cy="111167"/>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39"/>
            <p:cNvSpPr/>
            <p:nvPr/>
          </p:nvSpPr>
          <p:spPr>
            <a:xfrm rot="2831813">
              <a:off x="8037212" y="1083891"/>
              <a:ext cx="105842" cy="9390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9"/>
            <p:cNvSpPr/>
            <p:nvPr/>
          </p:nvSpPr>
          <p:spPr>
            <a:xfrm rot="2831813">
              <a:off x="7759414" y="909423"/>
              <a:ext cx="105744" cy="10307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9"/>
            <p:cNvSpPr/>
            <p:nvPr/>
          </p:nvSpPr>
          <p:spPr>
            <a:xfrm rot="2831813">
              <a:off x="7776705" y="1104337"/>
              <a:ext cx="93413" cy="84534"/>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9"/>
            <p:cNvSpPr/>
            <p:nvPr/>
          </p:nvSpPr>
          <p:spPr>
            <a:xfrm rot="2831813">
              <a:off x="7665515" y="892241"/>
              <a:ext cx="76447" cy="670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9"/>
            <p:cNvSpPr/>
            <p:nvPr/>
          </p:nvSpPr>
          <p:spPr>
            <a:xfrm rot="2831813">
              <a:off x="7986323" y="1256394"/>
              <a:ext cx="84338" cy="746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9"/>
            <p:cNvSpPr/>
            <p:nvPr/>
          </p:nvSpPr>
          <p:spPr>
            <a:xfrm rot="2831813">
              <a:off x="7843732" y="1319042"/>
              <a:ext cx="105744" cy="10209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9"/>
            <p:cNvSpPr/>
            <p:nvPr/>
          </p:nvSpPr>
          <p:spPr>
            <a:xfrm rot="2831813">
              <a:off x="7730405" y="1246191"/>
              <a:ext cx="95584" cy="8542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9"/>
            <p:cNvSpPr/>
            <p:nvPr/>
          </p:nvSpPr>
          <p:spPr>
            <a:xfrm rot="-7840364">
              <a:off x="7681244" y="1786168"/>
              <a:ext cx="293855" cy="334409"/>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9"/>
            <p:cNvSpPr/>
            <p:nvPr/>
          </p:nvSpPr>
          <p:spPr>
            <a:xfrm rot="-7840364">
              <a:off x="7772131" y="1739991"/>
              <a:ext cx="184902" cy="374957"/>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9"/>
            <p:cNvSpPr/>
            <p:nvPr/>
          </p:nvSpPr>
          <p:spPr>
            <a:xfrm rot="-7840364">
              <a:off x="7737949" y="1810185"/>
              <a:ext cx="234410" cy="305751"/>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9"/>
            <p:cNvSpPr/>
            <p:nvPr/>
          </p:nvSpPr>
          <p:spPr>
            <a:xfrm rot="-7840364">
              <a:off x="7700144" y="1790121"/>
              <a:ext cx="261382" cy="337603"/>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9"/>
            <p:cNvSpPr/>
            <p:nvPr/>
          </p:nvSpPr>
          <p:spPr>
            <a:xfrm rot="-7840364">
              <a:off x="8058097" y="1866628"/>
              <a:ext cx="142580" cy="24577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9"/>
            <p:cNvSpPr/>
            <p:nvPr/>
          </p:nvSpPr>
          <p:spPr>
            <a:xfrm rot="-7840364">
              <a:off x="8136829" y="1942676"/>
              <a:ext cx="256325" cy="7728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9"/>
            <p:cNvSpPr/>
            <p:nvPr/>
          </p:nvSpPr>
          <p:spPr>
            <a:xfrm rot="-7840364">
              <a:off x="8077838" y="1999511"/>
              <a:ext cx="204421" cy="20398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9"/>
            <p:cNvSpPr/>
            <p:nvPr/>
          </p:nvSpPr>
          <p:spPr>
            <a:xfrm rot="-7840364">
              <a:off x="8063412" y="1740573"/>
              <a:ext cx="143290" cy="24506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9"/>
            <p:cNvSpPr/>
            <p:nvPr/>
          </p:nvSpPr>
          <p:spPr>
            <a:xfrm rot="-7840364">
              <a:off x="8142008" y="1816104"/>
              <a:ext cx="256325" cy="7728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9"/>
            <p:cNvSpPr/>
            <p:nvPr/>
          </p:nvSpPr>
          <p:spPr>
            <a:xfrm rot="-7840364">
              <a:off x="8060868" y="1616761"/>
              <a:ext cx="152606" cy="240714"/>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9"/>
            <p:cNvSpPr/>
            <p:nvPr/>
          </p:nvSpPr>
          <p:spPr>
            <a:xfrm rot="-7840364">
              <a:off x="8145543" y="1664523"/>
              <a:ext cx="252687" cy="74175"/>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9"/>
            <p:cNvSpPr/>
            <p:nvPr/>
          </p:nvSpPr>
          <p:spPr>
            <a:xfrm rot="-7840364">
              <a:off x="8041393" y="1494815"/>
              <a:ext cx="169464" cy="23290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9"/>
            <p:cNvSpPr/>
            <p:nvPr/>
          </p:nvSpPr>
          <p:spPr>
            <a:xfrm rot="-7840364">
              <a:off x="8137553" y="1515646"/>
              <a:ext cx="247630" cy="76393"/>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9"/>
            <p:cNvSpPr/>
            <p:nvPr/>
          </p:nvSpPr>
          <p:spPr>
            <a:xfrm rot="-7840364">
              <a:off x="8082520" y="1980728"/>
              <a:ext cx="167955" cy="20646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9"/>
            <p:cNvSpPr/>
            <p:nvPr/>
          </p:nvSpPr>
          <p:spPr>
            <a:xfrm rot="-7840364">
              <a:off x="8077000" y="1851074"/>
              <a:ext cx="83223" cy="24825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9"/>
            <p:cNvSpPr/>
            <p:nvPr/>
          </p:nvSpPr>
          <p:spPr>
            <a:xfrm rot="-7840364">
              <a:off x="8137750" y="1938364"/>
              <a:ext cx="249493" cy="81185"/>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9"/>
            <p:cNvSpPr/>
            <p:nvPr/>
          </p:nvSpPr>
          <p:spPr>
            <a:xfrm rot="-7840364">
              <a:off x="8080041" y="1727471"/>
              <a:ext cx="86418" cy="24745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9"/>
            <p:cNvSpPr/>
            <p:nvPr/>
          </p:nvSpPr>
          <p:spPr>
            <a:xfrm rot="-7840364">
              <a:off x="8143025" y="1811582"/>
              <a:ext cx="250291" cy="81806"/>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9"/>
            <p:cNvSpPr/>
            <p:nvPr/>
          </p:nvSpPr>
          <p:spPr>
            <a:xfrm rot="-7840364">
              <a:off x="8074400" y="1601870"/>
              <a:ext cx="99016" cy="242755"/>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9"/>
            <p:cNvSpPr/>
            <p:nvPr/>
          </p:nvSpPr>
          <p:spPr>
            <a:xfrm rot="-7840364">
              <a:off x="8145792" y="1662029"/>
              <a:ext cx="250291" cy="77635"/>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9"/>
            <p:cNvSpPr/>
            <p:nvPr/>
          </p:nvSpPr>
          <p:spPr>
            <a:xfrm rot="-7840364">
              <a:off x="8054417" y="1479324"/>
              <a:ext cx="115697" cy="23530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9"/>
            <p:cNvSpPr/>
            <p:nvPr/>
          </p:nvSpPr>
          <p:spPr>
            <a:xfrm rot="-7840364">
              <a:off x="8135431" y="1513629"/>
              <a:ext cx="249493" cy="78611"/>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9"/>
            <p:cNvSpPr/>
            <p:nvPr/>
          </p:nvSpPr>
          <p:spPr>
            <a:xfrm rot="-7840364">
              <a:off x="7893380" y="1523690"/>
              <a:ext cx="530039" cy="421006"/>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9"/>
            <p:cNvSpPr/>
            <p:nvPr/>
          </p:nvSpPr>
          <p:spPr>
            <a:xfrm rot="-7840364">
              <a:off x="8038416" y="1681708"/>
              <a:ext cx="107800" cy="16556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9"/>
            <p:cNvSpPr/>
            <p:nvPr/>
          </p:nvSpPr>
          <p:spPr>
            <a:xfrm rot="-7840364">
              <a:off x="7997088" y="1778331"/>
              <a:ext cx="338217" cy="387290"/>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9"/>
            <p:cNvSpPr/>
            <p:nvPr/>
          </p:nvSpPr>
          <p:spPr>
            <a:xfrm rot="-7840364">
              <a:off x="8047823" y="1675580"/>
              <a:ext cx="30965" cy="3256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9"/>
            <p:cNvSpPr/>
            <p:nvPr/>
          </p:nvSpPr>
          <p:spPr>
            <a:xfrm rot="-3422581">
              <a:off x="7878580" y="2679874"/>
              <a:ext cx="273102" cy="24948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9"/>
            <p:cNvSpPr/>
            <p:nvPr/>
          </p:nvSpPr>
          <p:spPr>
            <a:xfrm rot="-3422581">
              <a:off x="7881164" y="2639862"/>
              <a:ext cx="346975" cy="278903"/>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9"/>
            <p:cNvSpPr/>
            <p:nvPr/>
          </p:nvSpPr>
          <p:spPr>
            <a:xfrm rot="-3422581">
              <a:off x="7872585" y="2728269"/>
              <a:ext cx="177230" cy="197022"/>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9"/>
            <p:cNvSpPr/>
            <p:nvPr/>
          </p:nvSpPr>
          <p:spPr>
            <a:xfrm rot="-3422581">
              <a:off x="7880982" y="2677462"/>
              <a:ext cx="270238" cy="252152"/>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4" name="Google Shape;3714;p39"/>
          <p:cNvGrpSpPr/>
          <p:nvPr/>
        </p:nvGrpSpPr>
        <p:grpSpPr>
          <a:xfrm>
            <a:off x="925176" y="633674"/>
            <a:ext cx="338144" cy="384225"/>
            <a:chOff x="925176" y="633674"/>
            <a:chExt cx="338144" cy="384225"/>
          </a:xfrm>
        </p:grpSpPr>
        <p:sp>
          <p:nvSpPr>
            <p:cNvPr id="3715" name="Google Shape;3715;p39"/>
            <p:cNvSpPr/>
            <p:nvPr/>
          </p:nvSpPr>
          <p:spPr>
            <a:xfrm rot="4905228" flipH="1">
              <a:off x="976842" y="7401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9"/>
            <p:cNvSpPr/>
            <p:nvPr/>
          </p:nvSpPr>
          <p:spPr>
            <a:xfrm rot="4905228" flipH="1">
              <a:off x="914582" y="6859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9"/>
            <p:cNvSpPr/>
            <p:nvPr/>
          </p:nvSpPr>
          <p:spPr>
            <a:xfrm rot="4905228" flipH="1">
              <a:off x="1064504" y="8090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9"/>
            <p:cNvSpPr/>
            <p:nvPr/>
          </p:nvSpPr>
          <p:spPr>
            <a:xfrm rot="4905228" flipH="1">
              <a:off x="977843" y="7374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9" name="Google Shape;3719;p39"/>
          <p:cNvGrpSpPr/>
          <p:nvPr/>
        </p:nvGrpSpPr>
        <p:grpSpPr>
          <a:xfrm>
            <a:off x="7949701" y="3426999"/>
            <a:ext cx="338144" cy="384225"/>
            <a:chOff x="1463726" y="289374"/>
            <a:chExt cx="338144" cy="384225"/>
          </a:xfrm>
        </p:grpSpPr>
        <p:sp>
          <p:nvSpPr>
            <p:cNvPr id="3720" name="Google Shape;3720;p39"/>
            <p:cNvSpPr/>
            <p:nvPr/>
          </p:nvSpPr>
          <p:spPr>
            <a:xfrm rot="4905228" flipH="1">
              <a:off x="1515392" y="395830"/>
              <a:ext cx="273098" cy="249482"/>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9"/>
            <p:cNvSpPr/>
            <p:nvPr/>
          </p:nvSpPr>
          <p:spPr>
            <a:xfrm rot="4905228" flipH="1">
              <a:off x="1453132" y="341615"/>
              <a:ext cx="346970" cy="27890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9"/>
            <p:cNvSpPr/>
            <p:nvPr/>
          </p:nvSpPr>
          <p:spPr>
            <a:xfrm rot="4905228" flipH="1">
              <a:off x="1603054" y="464739"/>
              <a:ext cx="177228" cy="197021"/>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9"/>
            <p:cNvSpPr/>
            <p:nvPr/>
          </p:nvSpPr>
          <p:spPr>
            <a:xfrm rot="4905228" flipH="1">
              <a:off x="1516393" y="393111"/>
              <a:ext cx="270235" cy="252151"/>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724" name="Google Shape;3724;p39"/>
          <p:cNvPicPr preferRelativeResize="0"/>
          <p:nvPr/>
        </p:nvPicPr>
        <p:blipFill>
          <a:blip r:embed="rId3">
            <a:alphaModFix/>
          </a:blip>
          <a:stretch>
            <a:fillRect/>
          </a:stretch>
        </p:blipFill>
        <p:spPr>
          <a:xfrm>
            <a:off x="272200" y="1350900"/>
            <a:ext cx="2959350" cy="3018301"/>
          </a:xfrm>
          <a:prstGeom prst="rect">
            <a:avLst/>
          </a:prstGeom>
          <a:noFill/>
          <a:ln>
            <a:noFill/>
          </a:ln>
        </p:spPr>
      </p:pic>
      <p:pic>
        <p:nvPicPr>
          <p:cNvPr id="3725" name="Google Shape;3725;p39"/>
          <p:cNvPicPr preferRelativeResize="0"/>
          <p:nvPr/>
        </p:nvPicPr>
        <p:blipFill>
          <a:blip r:embed="rId4">
            <a:alphaModFix/>
          </a:blip>
          <a:stretch>
            <a:fillRect/>
          </a:stretch>
        </p:blipFill>
        <p:spPr>
          <a:xfrm>
            <a:off x="6263427" y="2991447"/>
            <a:ext cx="1619552" cy="1651799"/>
          </a:xfrm>
          <a:prstGeom prst="rect">
            <a:avLst/>
          </a:prstGeom>
          <a:noFill/>
          <a:ln>
            <a:noFill/>
          </a:ln>
        </p:spPr>
      </p:pic>
      <p:sp>
        <p:nvSpPr>
          <p:cNvPr id="3726" name="Google Shape;3726;p39"/>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9"/>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9">
            <a:hlinkClick r:id="" action="ppaction://noaction"/>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729" name="Google Shape;3729;p39"/>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9">
            <a:hlinkClick r:id="rId5" action="ppaction://hlinksldjump"/>
          </p:cNvPr>
          <p:cNvSpPr txBox="1"/>
          <p:nvPr/>
        </p:nvSpPr>
        <p:spPr>
          <a:xfrm>
            <a:off x="8696075" y="1140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a:t>
            </a:r>
            <a:endParaRPr sz="2400">
              <a:solidFill>
                <a:srgbClr val="FFFFFF"/>
              </a:solidFill>
              <a:latin typeface="Grand Hotel"/>
              <a:ea typeface="Grand Hotel"/>
              <a:cs typeface="Grand Hotel"/>
              <a:sym typeface="Grand Hotel"/>
            </a:endParaRPr>
          </a:p>
        </p:txBody>
      </p:sp>
      <p:sp>
        <p:nvSpPr>
          <p:cNvPr id="3731" name="Google Shape;3731;p39"/>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9">
            <a:hlinkClick r:id="" action="ppaction://noaction"/>
          </p:cNvPr>
          <p:cNvSpPr txBox="1"/>
          <p:nvPr/>
        </p:nvSpPr>
        <p:spPr>
          <a:xfrm>
            <a:off x="8696075" y="16669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3</a:t>
            </a:r>
            <a:endParaRPr sz="2400">
              <a:solidFill>
                <a:srgbClr val="FFFFFF"/>
              </a:solidFill>
              <a:latin typeface="Grand Hotel"/>
              <a:ea typeface="Grand Hotel"/>
              <a:cs typeface="Grand Hotel"/>
              <a:sym typeface="Grand Hotel"/>
            </a:endParaRPr>
          </a:p>
        </p:txBody>
      </p:sp>
      <p:sp>
        <p:nvSpPr>
          <p:cNvPr id="3733" name="Google Shape;3733;p39"/>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9">
            <a:hlinkClick r:id="" action="ppaction://noaction"/>
          </p:cNvPr>
          <p:cNvSpPr txBox="1"/>
          <p:nvPr/>
        </p:nvSpPr>
        <p:spPr>
          <a:xfrm>
            <a:off x="8696075" y="21741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a:t>
            </a:r>
            <a:endParaRPr sz="2400">
              <a:solidFill>
                <a:srgbClr val="FFFFFF"/>
              </a:solidFill>
              <a:latin typeface="Grand Hotel"/>
              <a:ea typeface="Grand Hotel"/>
              <a:cs typeface="Grand Hotel"/>
              <a:sym typeface="Grand Hotel"/>
            </a:endParaRPr>
          </a:p>
        </p:txBody>
      </p:sp>
      <p:sp>
        <p:nvSpPr>
          <p:cNvPr id="3735" name="Google Shape;3735;p39"/>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9">
            <a:hlinkClick r:id="" action="ppaction://noaction"/>
          </p:cNvPr>
          <p:cNvSpPr txBox="1"/>
          <p:nvPr/>
        </p:nvSpPr>
        <p:spPr>
          <a:xfrm>
            <a:off x="8696075" y="2686350"/>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a:t>
            </a:r>
            <a:endParaRPr sz="2400">
              <a:solidFill>
                <a:srgbClr val="FFFFFF"/>
              </a:solidFill>
              <a:latin typeface="Grand Hotel"/>
              <a:ea typeface="Grand Hotel"/>
              <a:cs typeface="Grand Hotel"/>
              <a:sym typeface="Grand Hotel"/>
            </a:endParaRPr>
          </a:p>
        </p:txBody>
      </p:sp>
      <p:sp>
        <p:nvSpPr>
          <p:cNvPr id="3737" name="Google Shape;3737;p39"/>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9">
            <a:hlinkClick r:id="" action="ppaction://noaction"/>
          </p:cNvPr>
          <p:cNvSpPr txBox="1"/>
          <p:nvPr/>
        </p:nvSpPr>
        <p:spPr>
          <a:xfrm>
            <a:off x="8696075" y="3207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6</a:t>
            </a:r>
            <a:endParaRPr sz="2400">
              <a:solidFill>
                <a:srgbClr val="FFFFFF"/>
              </a:solidFill>
              <a:latin typeface="Grand Hotel"/>
              <a:ea typeface="Grand Hotel"/>
              <a:cs typeface="Grand Hotel"/>
              <a:sym typeface="Grand Hotel"/>
            </a:endParaRPr>
          </a:p>
        </p:txBody>
      </p:sp>
      <p:sp>
        <p:nvSpPr>
          <p:cNvPr id="3739" name="Google Shape;3739;p39"/>
          <p:cNvSpPr/>
          <p:nvPr/>
        </p:nvSpPr>
        <p:spPr>
          <a:xfrm>
            <a:off x="8763856" y="4125614"/>
            <a:ext cx="181722" cy="195700"/>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9"/>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9"/>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9">
            <a:hlinkClick r:id="rId6" action="ppaction://hlinksldjump"/>
          </p:cNvPr>
          <p:cNvSpPr/>
          <p:nvPr/>
        </p:nvSpPr>
        <p:spPr>
          <a:xfrm>
            <a:off x="8729275"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ổ tí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814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3058;p60"/>
          <p:cNvSpPr/>
          <p:nvPr/>
        </p:nvSpPr>
        <p:spPr>
          <a:xfrm>
            <a:off x="3644583" y="1623063"/>
            <a:ext cx="2083434" cy="510174"/>
          </a:xfrm>
          <a:prstGeom prst="roundRect">
            <a:avLst>
              <a:gd name="adj" fmla="val 50000"/>
            </a:avLst>
          </a:prstGeom>
          <a:solidFill>
            <a:schemeClr val="accent2">
              <a:lumMod val="20000"/>
              <a:lumOff val="80000"/>
            </a:schemeClr>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smtClean="0">
                <a:solidFill>
                  <a:schemeClr val="dk1"/>
                </a:solidFill>
                <a:latin typeface="Times New Roman" panose="02020603050405020304" pitchFamily="18" charset="0"/>
                <a:ea typeface="Londrina Solid"/>
                <a:cs typeface="Times New Roman" panose="02020603050405020304" pitchFamily="18" charset="0"/>
                <a:sym typeface="Londrina Solid"/>
              </a:rPr>
              <a:t>BÀI 28: </a:t>
            </a:r>
            <a:endParaRPr sz="3200" b="1">
              <a:solidFill>
                <a:schemeClr val="dk1"/>
              </a:solidFill>
              <a:latin typeface="Times New Roman" panose="02020603050405020304" pitchFamily="18" charset="0"/>
              <a:ea typeface="Londrina Solid"/>
              <a:cs typeface="Times New Roman" panose="02020603050405020304" pitchFamily="18" charset="0"/>
              <a:sym typeface="Londrina Solid"/>
            </a:endParaRPr>
          </a:p>
        </p:txBody>
      </p:sp>
      <p:sp>
        <p:nvSpPr>
          <p:cNvPr id="45" name="Google Shape;2437;p52"/>
          <p:cNvSpPr txBox="1">
            <a:spLocks noGrp="1"/>
          </p:cNvSpPr>
          <p:nvPr>
            <p:ph type="title"/>
          </p:nvPr>
        </p:nvSpPr>
        <p:spPr>
          <a:xfrm>
            <a:off x="1371531" y="2364743"/>
            <a:ext cx="6629538" cy="55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70C0"/>
                </a:solidFill>
                <a:latin typeface="Times New Roman" panose="02020603050405020304" pitchFamily="18" charset="0"/>
                <a:cs typeface="Times New Roman" panose="02020603050405020304" pitchFamily="18" charset="0"/>
              </a:rPr>
              <a:t>KHÁM PHÁ ĐÁY BIỂN Ở TRƯỜNG SA</a:t>
            </a:r>
            <a:br>
              <a:rPr lang="en" sz="2800" b="1" smtClean="0">
                <a:solidFill>
                  <a:srgbClr val="0070C0"/>
                </a:solidFill>
                <a:latin typeface="Times New Roman" panose="02020603050405020304" pitchFamily="18" charset="0"/>
                <a:cs typeface="Times New Roman" panose="02020603050405020304" pitchFamily="18" charset="0"/>
              </a:rPr>
            </a:br>
            <a:r>
              <a:rPr lang="en" sz="2800" b="1" smtClean="0">
                <a:solidFill>
                  <a:srgbClr val="00B050"/>
                </a:solidFill>
                <a:latin typeface="Times New Roman" panose="02020603050405020304" pitchFamily="18" charset="0"/>
                <a:cs typeface="Times New Roman" panose="02020603050405020304" pitchFamily="18" charset="0"/>
              </a:rPr>
              <a:t>TIẾT 6: ĐỌC MỞ RỘNG</a:t>
            </a:r>
            <a:endParaRPr sz="2800" b="1">
              <a:solidFill>
                <a:srgbClr val="00B050"/>
              </a:solidFill>
              <a:latin typeface="Times New Roman" panose="02020603050405020304" pitchFamily="18" charset="0"/>
              <a:cs typeface="Times New Roman" panose="02020603050405020304" pitchFamily="18" charset="0"/>
              <a:sym typeface="Londrina Solid"/>
            </a:endParaRPr>
          </a:p>
        </p:txBody>
      </p:sp>
    </p:spTree>
    <p:extLst>
      <p:ext uri="{BB962C8B-B14F-4D97-AF65-F5344CB8AC3E}">
        <p14:creationId xmlns:p14="http://schemas.microsoft.com/office/powerpoint/2010/main" val="1510673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7"/>
        <p:cNvGrpSpPr/>
        <p:nvPr/>
      </p:nvGrpSpPr>
      <p:grpSpPr>
        <a:xfrm>
          <a:off x="0" y="0"/>
          <a:ext cx="0" cy="0"/>
          <a:chOff x="0" y="0"/>
          <a:chExt cx="0" cy="0"/>
        </a:xfrm>
      </p:grpSpPr>
      <p:sp>
        <p:nvSpPr>
          <p:cNvPr id="3164" name="Google Shape;3164;p34"/>
          <p:cNvSpPr txBox="1">
            <a:spLocks noGrp="1"/>
          </p:cNvSpPr>
          <p:nvPr>
            <p:ph type="title"/>
          </p:nvPr>
        </p:nvSpPr>
        <p:spPr>
          <a:xfrm>
            <a:off x="819801" y="531199"/>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smtClean="0">
                <a:solidFill>
                  <a:srgbClr val="00B050"/>
                </a:solidFill>
                <a:latin typeface="Times New Roman" panose="02020603050405020304" pitchFamily="18" charset="0"/>
                <a:cs typeface="Times New Roman" panose="02020603050405020304" pitchFamily="18" charset="0"/>
              </a:rPr>
              <a:t>YÊU CẦU CẦN ĐẠT</a:t>
            </a:r>
            <a:endParaRPr b="1">
              <a:solidFill>
                <a:srgbClr val="00B050"/>
              </a:solidFill>
              <a:latin typeface="Times New Roman" panose="02020603050405020304" pitchFamily="18" charset="0"/>
              <a:cs typeface="Times New Roman" panose="02020603050405020304" pitchFamily="18" charset="0"/>
            </a:endParaRPr>
          </a:p>
        </p:txBody>
      </p:sp>
      <p:grpSp>
        <p:nvGrpSpPr>
          <p:cNvPr id="3165" name="Google Shape;3165;p34"/>
          <p:cNvGrpSpPr/>
          <p:nvPr/>
        </p:nvGrpSpPr>
        <p:grpSpPr>
          <a:xfrm>
            <a:off x="7603624" y="535136"/>
            <a:ext cx="966556" cy="757179"/>
            <a:chOff x="7603624" y="535136"/>
            <a:chExt cx="966556" cy="757179"/>
          </a:xfrm>
        </p:grpSpPr>
        <p:sp>
          <p:nvSpPr>
            <p:cNvPr id="3166" name="Google Shape;3166;p34"/>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4"/>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4"/>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4"/>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4"/>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4"/>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4"/>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4"/>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4"/>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4"/>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4"/>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4"/>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4"/>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4"/>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4"/>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4"/>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4"/>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4"/>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4"/>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4"/>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4"/>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4"/>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4"/>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4"/>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4"/>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4"/>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4"/>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4"/>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4"/>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4"/>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4"/>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4"/>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4"/>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0" name="Google Shape;3200;p34"/>
          <p:cNvGrpSpPr/>
          <p:nvPr/>
        </p:nvGrpSpPr>
        <p:grpSpPr>
          <a:xfrm>
            <a:off x="647774" y="580156"/>
            <a:ext cx="698011" cy="569395"/>
            <a:chOff x="647774" y="580156"/>
            <a:chExt cx="698011" cy="569395"/>
          </a:xfrm>
        </p:grpSpPr>
        <p:sp>
          <p:nvSpPr>
            <p:cNvPr id="3201" name="Google Shape;3201;p34"/>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4"/>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4"/>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4"/>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4"/>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4"/>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4"/>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4"/>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4"/>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4"/>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4"/>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4"/>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4"/>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4"/>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4"/>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4"/>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4"/>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4"/>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4"/>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4"/>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4"/>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4"/>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4"/>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4"/>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4"/>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4"/>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7" name="Google Shape;3227;p34"/>
          <p:cNvGrpSpPr/>
          <p:nvPr/>
        </p:nvGrpSpPr>
        <p:grpSpPr>
          <a:xfrm>
            <a:off x="1192816" y="2006454"/>
            <a:ext cx="554314" cy="588841"/>
            <a:chOff x="1785300" y="1702050"/>
            <a:chExt cx="669512" cy="606569"/>
          </a:xfrm>
        </p:grpSpPr>
        <p:sp>
          <p:nvSpPr>
            <p:cNvPr id="3228" name="Google Shape;3228;p34"/>
            <p:cNvSpPr/>
            <p:nvPr/>
          </p:nvSpPr>
          <p:spPr>
            <a:xfrm>
              <a:off x="1795023" y="1711773"/>
              <a:ext cx="650065" cy="314442"/>
            </a:xfrm>
            <a:custGeom>
              <a:avLst/>
              <a:gdLst/>
              <a:ahLst/>
              <a:cxnLst/>
              <a:rect l="l" t="t" r="r" b="b"/>
              <a:pathLst>
                <a:path w="13371" h="6468" extrusionOk="0">
                  <a:moveTo>
                    <a:pt x="6686" y="1"/>
                  </a:moveTo>
                  <a:cubicBezTo>
                    <a:pt x="2993" y="1"/>
                    <a:pt x="1" y="2413"/>
                    <a:pt x="1" y="5391"/>
                  </a:cubicBezTo>
                  <a:lnTo>
                    <a:pt x="1" y="5402"/>
                  </a:lnTo>
                  <a:cubicBezTo>
                    <a:pt x="1" y="5996"/>
                    <a:pt x="504" y="6467"/>
                    <a:pt x="1094" y="6467"/>
                  </a:cubicBezTo>
                  <a:lnTo>
                    <a:pt x="12277" y="6467"/>
                  </a:lnTo>
                  <a:cubicBezTo>
                    <a:pt x="12867" y="6467"/>
                    <a:pt x="13367" y="5996"/>
                    <a:pt x="13370" y="5402"/>
                  </a:cubicBezTo>
                  <a:lnTo>
                    <a:pt x="13370" y="5391"/>
                  </a:lnTo>
                  <a:cubicBezTo>
                    <a:pt x="13370" y="2413"/>
                    <a:pt x="10378" y="1"/>
                    <a:pt x="6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4"/>
            <p:cNvSpPr/>
            <p:nvPr/>
          </p:nvSpPr>
          <p:spPr>
            <a:xfrm>
              <a:off x="1795023" y="1711773"/>
              <a:ext cx="352769" cy="314588"/>
            </a:xfrm>
            <a:custGeom>
              <a:avLst/>
              <a:gdLst/>
              <a:ahLst/>
              <a:cxnLst/>
              <a:rect l="l" t="t" r="r" b="b"/>
              <a:pathLst>
                <a:path w="7256" h="6471" extrusionOk="0">
                  <a:moveTo>
                    <a:pt x="6686" y="1"/>
                  </a:moveTo>
                  <a:cubicBezTo>
                    <a:pt x="2993" y="1"/>
                    <a:pt x="1" y="2416"/>
                    <a:pt x="1" y="5391"/>
                  </a:cubicBezTo>
                  <a:lnTo>
                    <a:pt x="1" y="5402"/>
                  </a:lnTo>
                  <a:cubicBezTo>
                    <a:pt x="1" y="5996"/>
                    <a:pt x="504" y="6471"/>
                    <a:pt x="1098" y="6471"/>
                  </a:cubicBezTo>
                  <a:lnTo>
                    <a:pt x="4664" y="6471"/>
                  </a:lnTo>
                  <a:cubicBezTo>
                    <a:pt x="4358" y="6467"/>
                    <a:pt x="4101" y="5996"/>
                    <a:pt x="4097" y="5402"/>
                  </a:cubicBezTo>
                  <a:lnTo>
                    <a:pt x="4097" y="5391"/>
                  </a:lnTo>
                  <a:cubicBezTo>
                    <a:pt x="4097" y="2571"/>
                    <a:pt x="5486" y="254"/>
                    <a:pt x="7255" y="22"/>
                  </a:cubicBezTo>
                  <a:cubicBezTo>
                    <a:pt x="7065" y="11"/>
                    <a:pt x="6879" y="1"/>
                    <a:pt x="6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4"/>
            <p:cNvSpPr/>
            <p:nvPr/>
          </p:nvSpPr>
          <p:spPr>
            <a:xfrm>
              <a:off x="1999653" y="2026166"/>
              <a:ext cx="240802" cy="272536"/>
            </a:xfrm>
            <a:custGeom>
              <a:avLst/>
              <a:gdLst/>
              <a:ahLst/>
              <a:cxnLst/>
              <a:rect l="l" t="t" r="r" b="b"/>
              <a:pathLst>
                <a:path w="4953" h="5606" extrusionOk="0">
                  <a:moveTo>
                    <a:pt x="662" y="0"/>
                  </a:moveTo>
                  <a:lnTo>
                    <a:pt x="128" y="3893"/>
                  </a:lnTo>
                  <a:cubicBezTo>
                    <a:pt x="1" y="4797"/>
                    <a:pt x="704" y="5606"/>
                    <a:pt x="1622" y="5606"/>
                  </a:cubicBezTo>
                  <a:lnTo>
                    <a:pt x="3331" y="5606"/>
                  </a:lnTo>
                  <a:cubicBezTo>
                    <a:pt x="4245" y="5606"/>
                    <a:pt x="4952" y="4797"/>
                    <a:pt x="4829" y="3893"/>
                  </a:cubicBezTo>
                  <a:lnTo>
                    <a:pt x="4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4"/>
            <p:cNvSpPr/>
            <p:nvPr/>
          </p:nvSpPr>
          <p:spPr>
            <a:xfrm>
              <a:off x="1999847" y="2026166"/>
              <a:ext cx="214257" cy="272536"/>
            </a:xfrm>
            <a:custGeom>
              <a:avLst/>
              <a:gdLst/>
              <a:ahLst/>
              <a:cxnLst/>
              <a:rect l="l" t="t" r="r" b="b"/>
              <a:pathLst>
                <a:path w="4407" h="5606" extrusionOk="0">
                  <a:moveTo>
                    <a:pt x="662" y="0"/>
                  </a:moveTo>
                  <a:lnTo>
                    <a:pt x="124" y="3893"/>
                  </a:lnTo>
                  <a:cubicBezTo>
                    <a:pt x="0" y="4797"/>
                    <a:pt x="704" y="5606"/>
                    <a:pt x="1618" y="5606"/>
                  </a:cubicBezTo>
                  <a:lnTo>
                    <a:pt x="1759" y="5606"/>
                  </a:lnTo>
                  <a:cubicBezTo>
                    <a:pt x="1632" y="5342"/>
                    <a:pt x="1586" y="5046"/>
                    <a:pt x="1625" y="4755"/>
                  </a:cubicBezTo>
                  <a:lnTo>
                    <a:pt x="2058" y="1607"/>
                  </a:lnTo>
                  <a:cubicBezTo>
                    <a:pt x="2117" y="1182"/>
                    <a:pt x="2483" y="865"/>
                    <a:pt x="2912" y="865"/>
                  </a:cubicBezTo>
                  <a:lnTo>
                    <a:pt x="4407" y="865"/>
                  </a:lnTo>
                  <a:lnTo>
                    <a:pt x="4287"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4"/>
            <p:cNvSpPr/>
            <p:nvPr/>
          </p:nvSpPr>
          <p:spPr>
            <a:xfrm>
              <a:off x="1973351" y="1785133"/>
              <a:ext cx="167779" cy="146866"/>
            </a:xfrm>
            <a:custGeom>
              <a:avLst/>
              <a:gdLst/>
              <a:ahLst/>
              <a:cxnLst/>
              <a:rect l="l" t="t" r="r" b="b"/>
              <a:pathLst>
                <a:path w="3451" h="3021" extrusionOk="0">
                  <a:moveTo>
                    <a:pt x="1723" y="0"/>
                  </a:moveTo>
                  <a:cubicBezTo>
                    <a:pt x="771" y="0"/>
                    <a:pt x="0" y="675"/>
                    <a:pt x="0" y="1509"/>
                  </a:cubicBezTo>
                  <a:cubicBezTo>
                    <a:pt x="0" y="2342"/>
                    <a:pt x="771" y="3021"/>
                    <a:pt x="1723" y="3021"/>
                  </a:cubicBezTo>
                  <a:cubicBezTo>
                    <a:pt x="2676" y="3021"/>
                    <a:pt x="3450" y="2342"/>
                    <a:pt x="3450" y="1509"/>
                  </a:cubicBezTo>
                  <a:cubicBezTo>
                    <a:pt x="3450" y="675"/>
                    <a:pt x="2676" y="0"/>
                    <a:pt x="1723" y="0"/>
                  </a:cubicBezTo>
                  <a:close/>
                </a:path>
              </a:pathLst>
            </a:custGeom>
            <a:solidFill>
              <a:srgbClr val="FBFC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4"/>
            <p:cNvSpPr/>
            <p:nvPr/>
          </p:nvSpPr>
          <p:spPr>
            <a:xfrm>
              <a:off x="2235446" y="1735351"/>
              <a:ext cx="144686" cy="112738"/>
            </a:xfrm>
            <a:custGeom>
              <a:avLst/>
              <a:gdLst/>
              <a:ahLst/>
              <a:cxnLst/>
              <a:rect l="l" t="t" r="r" b="b"/>
              <a:pathLst>
                <a:path w="2976" h="2319" extrusionOk="0">
                  <a:moveTo>
                    <a:pt x="394" y="1"/>
                  </a:moveTo>
                  <a:cubicBezTo>
                    <a:pt x="144" y="240"/>
                    <a:pt x="4" y="571"/>
                    <a:pt x="0" y="919"/>
                  </a:cubicBezTo>
                  <a:cubicBezTo>
                    <a:pt x="0" y="1692"/>
                    <a:pt x="725" y="2318"/>
                    <a:pt x="1618" y="2318"/>
                  </a:cubicBezTo>
                  <a:cubicBezTo>
                    <a:pt x="2187" y="2318"/>
                    <a:pt x="2690" y="2061"/>
                    <a:pt x="2975" y="1675"/>
                  </a:cubicBezTo>
                  <a:cubicBezTo>
                    <a:pt x="2307" y="954"/>
                    <a:pt x="1417" y="381"/>
                    <a:pt x="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4"/>
            <p:cNvSpPr/>
            <p:nvPr/>
          </p:nvSpPr>
          <p:spPr>
            <a:xfrm>
              <a:off x="2165000" y="1910948"/>
              <a:ext cx="203659" cy="115266"/>
            </a:xfrm>
            <a:custGeom>
              <a:avLst/>
              <a:gdLst/>
              <a:ahLst/>
              <a:cxnLst/>
              <a:rect l="l" t="t" r="r" b="b"/>
              <a:pathLst>
                <a:path w="4189" h="2371" extrusionOk="0">
                  <a:moveTo>
                    <a:pt x="2093" y="0"/>
                  </a:moveTo>
                  <a:cubicBezTo>
                    <a:pt x="936" y="0"/>
                    <a:pt x="0" y="869"/>
                    <a:pt x="0" y="1941"/>
                  </a:cubicBezTo>
                  <a:cubicBezTo>
                    <a:pt x="0" y="2085"/>
                    <a:pt x="18" y="2230"/>
                    <a:pt x="53" y="2370"/>
                  </a:cubicBezTo>
                  <a:lnTo>
                    <a:pt x="4136" y="2370"/>
                  </a:lnTo>
                  <a:cubicBezTo>
                    <a:pt x="4171" y="2230"/>
                    <a:pt x="4188" y="2085"/>
                    <a:pt x="4188" y="1941"/>
                  </a:cubicBezTo>
                  <a:cubicBezTo>
                    <a:pt x="4188" y="869"/>
                    <a:pt x="3250" y="0"/>
                    <a:pt x="2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4"/>
            <p:cNvSpPr/>
            <p:nvPr/>
          </p:nvSpPr>
          <p:spPr>
            <a:xfrm>
              <a:off x="1796044" y="1839290"/>
              <a:ext cx="103166" cy="124163"/>
            </a:xfrm>
            <a:custGeom>
              <a:avLst/>
              <a:gdLst/>
              <a:ahLst/>
              <a:cxnLst/>
              <a:rect l="l" t="t" r="r" b="b"/>
              <a:pathLst>
                <a:path w="2122" h="2554" extrusionOk="0">
                  <a:moveTo>
                    <a:pt x="929" y="1"/>
                  </a:moveTo>
                  <a:cubicBezTo>
                    <a:pt x="402" y="708"/>
                    <a:pt x="75" y="1520"/>
                    <a:pt x="1" y="2388"/>
                  </a:cubicBezTo>
                  <a:cubicBezTo>
                    <a:pt x="201" y="2501"/>
                    <a:pt x="417" y="2553"/>
                    <a:pt x="629" y="2553"/>
                  </a:cubicBezTo>
                  <a:cubicBezTo>
                    <a:pt x="1143" y="2553"/>
                    <a:pt x="1635" y="2245"/>
                    <a:pt x="1836" y="1727"/>
                  </a:cubicBezTo>
                  <a:cubicBezTo>
                    <a:pt x="2121" y="996"/>
                    <a:pt x="1692" y="184"/>
                    <a:pt x="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4"/>
            <p:cNvSpPr/>
            <p:nvPr/>
          </p:nvSpPr>
          <p:spPr>
            <a:xfrm>
              <a:off x="1973351" y="1785959"/>
              <a:ext cx="72003" cy="125524"/>
            </a:xfrm>
            <a:custGeom>
              <a:avLst/>
              <a:gdLst/>
              <a:ahLst/>
              <a:cxnLst/>
              <a:rect l="l" t="t" r="r" b="b"/>
              <a:pathLst>
                <a:path w="1481" h="2582" extrusionOk="0">
                  <a:moveTo>
                    <a:pt x="1481" y="1"/>
                  </a:moveTo>
                  <a:lnTo>
                    <a:pt x="1481" y="1"/>
                  </a:lnTo>
                  <a:cubicBezTo>
                    <a:pt x="644" y="106"/>
                    <a:pt x="0" y="732"/>
                    <a:pt x="0" y="1492"/>
                  </a:cubicBezTo>
                  <a:cubicBezTo>
                    <a:pt x="0" y="1921"/>
                    <a:pt x="204" y="2307"/>
                    <a:pt x="531" y="2582"/>
                  </a:cubicBezTo>
                  <a:cubicBezTo>
                    <a:pt x="690" y="1583"/>
                    <a:pt x="1024" y="690"/>
                    <a:pt x="1481"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4"/>
            <p:cNvSpPr/>
            <p:nvPr/>
          </p:nvSpPr>
          <p:spPr>
            <a:xfrm>
              <a:off x="1963433" y="1775361"/>
              <a:ext cx="187420" cy="166409"/>
            </a:xfrm>
            <a:custGeom>
              <a:avLst/>
              <a:gdLst/>
              <a:ahLst/>
              <a:cxnLst/>
              <a:rect l="l" t="t" r="r" b="b"/>
              <a:pathLst>
                <a:path w="3855" h="3423" extrusionOk="0">
                  <a:moveTo>
                    <a:pt x="1953" y="1"/>
                  </a:moveTo>
                  <a:cubicBezTo>
                    <a:pt x="1945" y="1"/>
                    <a:pt x="1936" y="1"/>
                    <a:pt x="1927" y="1"/>
                  </a:cubicBezTo>
                  <a:cubicBezTo>
                    <a:pt x="865" y="1"/>
                    <a:pt x="0" y="767"/>
                    <a:pt x="0" y="1710"/>
                  </a:cubicBezTo>
                  <a:cubicBezTo>
                    <a:pt x="0" y="2652"/>
                    <a:pt x="865" y="3422"/>
                    <a:pt x="1927" y="3422"/>
                  </a:cubicBezTo>
                  <a:cubicBezTo>
                    <a:pt x="2989" y="3422"/>
                    <a:pt x="3854" y="2652"/>
                    <a:pt x="3854" y="1710"/>
                  </a:cubicBezTo>
                  <a:cubicBezTo>
                    <a:pt x="3854" y="1344"/>
                    <a:pt x="3724" y="989"/>
                    <a:pt x="3489" y="707"/>
                  </a:cubicBezTo>
                  <a:cubicBezTo>
                    <a:pt x="3449" y="658"/>
                    <a:pt x="3392" y="633"/>
                    <a:pt x="3334" y="633"/>
                  </a:cubicBezTo>
                  <a:cubicBezTo>
                    <a:pt x="3289" y="633"/>
                    <a:pt x="3243" y="648"/>
                    <a:pt x="3204" y="679"/>
                  </a:cubicBezTo>
                  <a:cubicBezTo>
                    <a:pt x="3120" y="750"/>
                    <a:pt x="3105" y="876"/>
                    <a:pt x="3176" y="964"/>
                  </a:cubicBezTo>
                  <a:cubicBezTo>
                    <a:pt x="3352" y="1172"/>
                    <a:pt x="3450" y="1435"/>
                    <a:pt x="3450" y="1710"/>
                  </a:cubicBezTo>
                  <a:cubicBezTo>
                    <a:pt x="3450" y="2431"/>
                    <a:pt x="2768" y="3018"/>
                    <a:pt x="1927" y="3018"/>
                  </a:cubicBezTo>
                  <a:cubicBezTo>
                    <a:pt x="1087" y="3018"/>
                    <a:pt x="405" y="2431"/>
                    <a:pt x="405" y="1710"/>
                  </a:cubicBezTo>
                  <a:cubicBezTo>
                    <a:pt x="405" y="989"/>
                    <a:pt x="1087" y="402"/>
                    <a:pt x="1927" y="402"/>
                  </a:cubicBezTo>
                  <a:cubicBezTo>
                    <a:pt x="2149" y="402"/>
                    <a:pt x="2367" y="444"/>
                    <a:pt x="2574" y="525"/>
                  </a:cubicBezTo>
                  <a:cubicBezTo>
                    <a:pt x="2600" y="536"/>
                    <a:pt x="2628" y="542"/>
                    <a:pt x="2655" y="542"/>
                  </a:cubicBezTo>
                  <a:cubicBezTo>
                    <a:pt x="2734" y="542"/>
                    <a:pt x="2810" y="494"/>
                    <a:pt x="2842" y="416"/>
                  </a:cubicBezTo>
                  <a:cubicBezTo>
                    <a:pt x="2884" y="310"/>
                    <a:pt x="2831" y="191"/>
                    <a:pt x="2726" y="152"/>
                  </a:cubicBezTo>
                  <a:cubicBezTo>
                    <a:pt x="2480" y="53"/>
                    <a:pt x="2219"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4"/>
            <p:cNvSpPr/>
            <p:nvPr/>
          </p:nvSpPr>
          <p:spPr>
            <a:xfrm>
              <a:off x="1785300" y="1702050"/>
              <a:ext cx="669512" cy="606569"/>
            </a:xfrm>
            <a:custGeom>
              <a:avLst/>
              <a:gdLst/>
              <a:ahLst/>
              <a:cxnLst/>
              <a:rect l="l" t="t" r="r" b="b"/>
              <a:pathLst>
                <a:path w="13771" h="12477" extrusionOk="0">
                  <a:moveTo>
                    <a:pt x="9741" y="932"/>
                  </a:moveTo>
                  <a:cubicBezTo>
                    <a:pt x="10553" y="1245"/>
                    <a:pt x="11292" y="1720"/>
                    <a:pt x="11918" y="2325"/>
                  </a:cubicBezTo>
                  <a:cubicBezTo>
                    <a:pt x="11723" y="2648"/>
                    <a:pt x="11342" y="2833"/>
                    <a:pt x="10921" y="2833"/>
                  </a:cubicBezTo>
                  <a:cubicBezTo>
                    <a:pt x="10743" y="2833"/>
                    <a:pt x="10556" y="2799"/>
                    <a:pt x="10374" y="2729"/>
                  </a:cubicBezTo>
                  <a:cubicBezTo>
                    <a:pt x="10054" y="2609"/>
                    <a:pt x="9787" y="2381"/>
                    <a:pt x="9618" y="2085"/>
                  </a:cubicBezTo>
                  <a:cubicBezTo>
                    <a:pt x="9470" y="1808"/>
                    <a:pt x="9442" y="1505"/>
                    <a:pt x="9547" y="1241"/>
                  </a:cubicBezTo>
                  <a:cubicBezTo>
                    <a:pt x="9590" y="1125"/>
                    <a:pt x="9656" y="1020"/>
                    <a:pt x="9741" y="932"/>
                  </a:cubicBezTo>
                  <a:close/>
                  <a:moveTo>
                    <a:pt x="1249" y="3031"/>
                  </a:moveTo>
                  <a:cubicBezTo>
                    <a:pt x="1280" y="3038"/>
                    <a:pt x="1312" y="3049"/>
                    <a:pt x="1344" y="3059"/>
                  </a:cubicBezTo>
                  <a:cubicBezTo>
                    <a:pt x="1850" y="3253"/>
                    <a:pt x="2089" y="3868"/>
                    <a:pt x="1878" y="4431"/>
                  </a:cubicBezTo>
                  <a:cubicBezTo>
                    <a:pt x="1780" y="4702"/>
                    <a:pt x="1583" y="4923"/>
                    <a:pt x="1326" y="5053"/>
                  </a:cubicBezTo>
                  <a:cubicBezTo>
                    <a:pt x="1192" y="5124"/>
                    <a:pt x="1044" y="5160"/>
                    <a:pt x="894" y="5160"/>
                  </a:cubicBezTo>
                  <a:cubicBezTo>
                    <a:pt x="785" y="5160"/>
                    <a:pt x="675" y="5141"/>
                    <a:pt x="570" y="5102"/>
                  </a:cubicBezTo>
                  <a:cubicBezTo>
                    <a:pt x="524" y="5085"/>
                    <a:pt x="482" y="5067"/>
                    <a:pt x="440" y="5043"/>
                  </a:cubicBezTo>
                  <a:cubicBezTo>
                    <a:pt x="538" y="4315"/>
                    <a:pt x="816" y="3626"/>
                    <a:pt x="1249" y="3031"/>
                  </a:cubicBezTo>
                  <a:close/>
                  <a:moveTo>
                    <a:pt x="6918" y="404"/>
                  </a:moveTo>
                  <a:cubicBezTo>
                    <a:pt x="7737" y="404"/>
                    <a:pt x="8556" y="534"/>
                    <a:pt x="9336" y="788"/>
                  </a:cubicBezTo>
                  <a:cubicBezTo>
                    <a:pt x="9266" y="883"/>
                    <a:pt x="9210" y="988"/>
                    <a:pt x="9168" y="1097"/>
                  </a:cubicBezTo>
                  <a:cubicBezTo>
                    <a:pt x="9024" y="1474"/>
                    <a:pt x="9055" y="1895"/>
                    <a:pt x="9263" y="2279"/>
                  </a:cubicBezTo>
                  <a:cubicBezTo>
                    <a:pt x="9474" y="2662"/>
                    <a:pt x="9815" y="2954"/>
                    <a:pt x="10226" y="3109"/>
                  </a:cubicBezTo>
                  <a:cubicBezTo>
                    <a:pt x="10448" y="3193"/>
                    <a:pt x="10680" y="3239"/>
                    <a:pt x="10919" y="3239"/>
                  </a:cubicBezTo>
                  <a:cubicBezTo>
                    <a:pt x="11439" y="3239"/>
                    <a:pt x="11918" y="3021"/>
                    <a:pt x="12199" y="2630"/>
                  </a:cubicBezTo>
                  <a:cubicBezTo>
                    <a:pt x="12934" y="3471"/>
                    <a:pt x="13366" y="4494"/>
                    <a:pt x="13366" y="5595"/>
                  </a:cubicBezTo>
                  <a:lnTo>
                    <a:pt x="13366" y="5602"/>
                  </a:lnTo>
                  <a:cubicBezTo>
                    <a:pt x="13366" y="6080"/>
                    <a:pt x="12965" y="6467"/>
                    <a:pt x="12473" y="6467"/>
                  </a:cubicBezTo>
                  <a:lnTo>
                    <a:pt x="12248" y="6467"/>
                  </a:lnTo>
                  <a:cubicBezTo>
                    <a:pt x="12255" y="6393"/>
                    <a:pt x="12259" y="6316"/>
                    <a:pt x="12262" y="6238"/>
                  </a:cubicBezTo>
                  <a:cubicBezTo>
                    <a:pt x="12259" y="5795"/>
                    <a:pt x="12111" y="5366"/>
                    <a:pt x="11840" y="5018"/>
                  </a:cubicBezTo>
                  <a:cubicBezTo>
                    <a:pt x="11796" y="4960"/>
                    <a:pt x="11740" y="4935"/>
                    <a:pt x="11685" y="4935"/>
                  </a:cubicBezTo>
                  <a:cubicBezTo>
                    <a:pt x="11538" y="4935"/>
                    <a:pt x="11400" y="5108"/>
                    <a:pt x="11520" y="5264"/>
                  </a:cubicBezTo>
                  <a:cubicBezTo>
                    <a:pt x="11738" y="5542"/>
                    <a:pt x="11854" y="5887"/>
                    <a:pt x="11858" y="6238"/>
                  </a:cubicBezTo>
                  <a:cubicBezTo>
                    <a:pt x="11858" y="6316"/>
                    <a:pt x="11851" y="6393"/>
                    <a:pt x="11840" y="6467"/>
                  </a:cubicBezTo>
                  <a:lnTo>
                    <a:pt x="7965" y="6467"/>
                  </a:lnTo>
                  <a:cubicBezTo>
                    <a:pt x="7955" y="6393"/>
                    <a:pt x="7947" y="6316"/>
                    <a:pt x="7947" y="6238"/>
                  </a:cubicBezTo>
                  <a:cubicBezTo>
                    <a:pt x="7947" y="5282"/>
                    <a:pt x="8827" y="4501"/>
                    <a:pt x="9903" y="4501"/>
                  </a:cubicBezTo>
                  <a:cubicBezTo>
                    <a:pt x="9909" y="4501"/>
                    <a:pt x="9916" y="4501"/>
                    <a:pt x="9923" y="4501"/>
                  </a:cubicBezTo>
                  <a:cubicBezTo>
                    <a:pt x="10274" y="4501"/>
                    <a:pt x="10622" y="4592"/>
                    <a:pt x="10933" y="4761"/>
                  </a:cubicBezTo>
                  <a:cubicBezTo>
                    <a:pt x="10966" y="4783"/>
                    <a:pt x="11004" y="4794"/>
                    <a:pt x="11042" y="4794"/>
                  </a:cubicBezTo>
                  <a:cubicBezTo>
                    <a:pt x="11112" y="4794"/>
                    <a:pt x="11182" y="4757"/>
                    <a:pt x="11221" y="4691"/>
                  </a:cubicBezTo>
                  <a:cubicBezTo>
                    <a:pt x="11278" y="4589"/>
                    <a:pt x="11235" y="4459"/>
                    <a:pt x="11126" y="4410"/>
                  </a:cubicBezTo>
                  <a:cubicBezTo>
                    <a:pt x="10756" y="4206"/>
                    <a:pt x="10345" y="4100"/>
                    <a:pt x="9923" y="4100"/>
                  </a:cubicBezTo>
                  <a:cubicBezTo>
                    <a:pt x="9916" y="4100"/>
                    <a:pt x="9910" y="4100"/>
                    <a:pt x="9903" y="4100"/>
                  </a:cubicBezTo>
                  <a:cubicBezTo>
                    <a:pt x="8602" y="4100"/>
                    <a:pt x="7547" y="5060"/>
                    <a:pt x="7547" y="6242"/>
                  </a:cubicBezTo>
                  <a:cubicBezTo>
                    <a:pt x="7547" y="6316"/>
                    <a:pt x="7550" y="6393"/>
                    <a:pt x="7561" y="6470"/>
                  </a:cubicBezTo>
                  <a:lnTo>
                    <a:pt x="1298" y="6470"/>
                  </a:lnTo>
                  <a:cubicBezTo>
                    <a:pt x="806" y="6470"/>
                    <a:pt x="405" y="6084"/>
                    <a:pt x="405" y="5605"/>
                  </a:cubicBezTo>
                  <a:lnTo>
                    <a:pt x="405" y="5591"/>
                  </a:lnTo>
                  <a:lnTo>
                    <a:pt x="405" y="5472"/>
                  </a:lnTo>
                  <a:lnTo>
                    <a:pt x="426" y="5482"/>
                  </a:lnTo>
                  <a:cubicBezTo>
                    <a:pt x="573" y="5535"/>
                    <a:pt x="728" y="5567"/>
                    <a:pt x="886" y="5567"/>
                  </a:cubicBezTo>
                  <a:cubicBezTo>
                    <a:pt x="1101" y="5563"/>
                    <a:pt x="1315" y="5514"/>
                    <a:pt x="1505" y="5415"/>
                  </a:cubicBezTo>
                  <a:cubicBezTo>
                    <a:pt x="1850" y="5236"/>
                    <a:pt x="2117" y="4937"/>
                    <a:pt x="2254" y="4575"/>
                  </a:cubicBezTo>
                  <a:cubicBezTo>
                    <a:pt x="2543" y="3812"/>
                    <a:pt x="2209" y="2975"/>
                    <a:pt x="1509" y="2694"/>
                  </a:cubicBezTo>
                  <a:cubicBezTo>
                    <a:pt x="2676" y="1312"/>
                    <a:pt x="4649" y="405"/>
                    <a:pt x="6886" y="405"/>
                  </a:cubicBezTo>
                  <a:cubicBezTo>
                    <a:pt x="6896" y="404"/>
                    <a:pt x="6907" y="404"/>
                    <a:pt x="6918" y="404"/>
                  </a:cubicBezTo>
                  <a:close/>
                  <a:moveTo>
                    <a:pt x="8524" y="6871"/>
                  </a:moveTo>
                  <a:lnTo>
                    <a:pt x="9034" y="10588"/>
                  </a:lnTo>
                  <a:cubicBezTo>
                    <a:pt x="9143" y="11372"/>
                    <a:pt x="8535" y="12072"/>
                    <a:pt x="7740" y="12072"/>
                  </a:cubicBezTo>
                  <a:lnTo>
                    <a:pt x="6031" y="12072"/>
                  </a:lnTo>
                  <a:cubicBezTo>
                    <a:pt x="5236" y="12072"/>
                    <a:pt x="4628" y="11372"/>
                    <a:pt x="4733" y="10588"/>
                  </a:cubicBezTo>
                  <a:lnTo>
                    <a:pt x="5247" y="6871"/>
                  </a:lnTo>
                  <a:close/>
                  <a:moveTo>
                    <a:pt x="6886" y="0"/>
                  </a:moveTo>
                  <a:cubicBezTo>
                    <a:pt x="5053" y="0"/>
                    <a:pt x="3330" y="577"/>
                    <a:pt x="2033" y="1621"/>
                  </a:cubicBezTo>
                  <a:cubicBezTo>
                    <a:pt x="721" y="2676"/>
                    <a:pt x="0" y="4090"/>
                    <a:pt x="0" y="5591"/>
                  </a:cubicBezTo>
                  <a:lnTo>
                    <a:pt x="0" y="5602"/>
                  </a:lnTo>
                  <a:cubicBezTo>
                    <a:pt x="0" y="6302"/>
                    <a:pt x="584" y="6871"/>
                    <a:pt x="1298" y="6871"/>
                  </a:cubicBezTo>
                  <a:lnTo>
                    <a:pt x="4839" y="6871"/>
                  </a:lnTo>
                  <a:lnTo>
                    <a:pt x="4336" y="10532"/>
                  </a:lnTo>
                  <a:cubicBezTo>
                    <a:pt x="4192" y="11559"/>
                    <a:pt x="4990" y="12476"/>
                    <a:pt x="6031" y="12476"/>
                  </a:cubicBezTo>
                  <a:lnTo>
                    <a:pt x="7740" y="12476"/>
                  </a:lnTo>
                  <a:cubicBezTo>
                    <a:pt x="8777" y="12476"/>
                    <a:pt x="9579" y="11559"/>
                    <a:pt x="9435" y="10532"/>
                  </a:cubicBezTo>
                  <a:lnTo>
                    <a:pt x="8932" y="6871"/>
                  </a:lnTo>
                  <a:lnTo>
                    <a:pt x="12473" y="6871"/>
                  </a:lnTo>
                  <a:cubicBezTo>
                    <a:pt x="13187" y="6871"/>
                    <a:pt x="13767" y="6302"/>
                    <a:pt x="13771" y="5602"/>
                  </a:cubicBezTo>
                  <a:lnTo>
                    <a:pt x="13771" y="5591"/>
                  </a:lnTo>
                  <a:cubicBezTo>
                    <a:pt x="13771" y="4090"/>
                    <a:pt x="13050" y="2680"/>
                    <a:pt x="11738" y="1621"/>
                  </a:cubicBezTo>
                  <a:cubicBezTo>
                    <a:pt x="10441" y="577"/>
                    <a:pt x="8718" y="0"/>
                    <a:pt x="68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34"/>
          <p:cNvGrpSpPr/>
          <p:nvPr/>
        </p:nvGrpSpPr>
        <p:grpSpPr>
          <a:xfrm>
            <a:off x="4565894" y="1981315"/>
            <a:ext cx="667992" cy="632344"/>
            <a:chOff x="4302268" y="1702049"/>
            <a:chExt cx="609464" cy="606575"/>
          </a:xfrm>
        </p:grpSpPr>
        <p:sp>
          <p:nvSpPr>
            <p:cNvPr id="3240" name="Google Shape;3240;p34"/>
            <p:cNvSpPr/>
            <p:nvPr/>
          </p:nvSpPr>
          <p:spPr>
            <a:xfrm>
              <a:off x="4320225" y="1719784"/>
              <a:ext cx="574795" cy="521769"/>
            </a:xfrm>
            <a:custGeom>
              <a:avLst/>
              <a:gdLst/>
              <a:ahLst/>
              <a:cxnLst/>
              <a:rect l="l" t="t" r="r" b="b"/>
              <a:pathLst>
                <a:path w="12932" h="11739" extrusionOk="0">
                  <a:moveTo>
                    <a:pt x="6467" y="0"/>
                  </a:moveTo>
                  <a:cubicBezTo>
                    <a:pt x="6395" y="0"/>
                    <a:pt x="6324" y="35"/>
                    <a:pt x="6282" y="103"/>
                  </a:cubicBezTo>
                  <a:lnTo>
                    <a:pt x="5234" y="1855"/>
                  </a:lnTo>
                  <a:cubicBezTo>
                    <a:pt x="5203" y="1907"/>
                    <a:pt x="5150" y="1942"/>
                    <a:pt x="5090" y="1957"/>
                  </a:cubicBezTo>
                  <a:lnTo>
                    <a:pt x="4316" y="2111"/>
                  </a:lnTo>
                  <a:cubicBezTo>
                    <a:pt x="4204" y="2132"/>
                    <a:pt x="4130" y="2241"/>
                    <a:pt x="4148" y="2354"/>
                  </a:cubicBezTo>
                  <a:lnTo>
                    <a:pt x="4506" y="4576"/>
                  </a:lnTo>
                  <a:cubicBezTo>
                    <a:pt x="4530" y="4722"/>
                    <a:pt x="4415" y="4825"/>
                    <a:pt x="4294" y="4825"/>
                  </a:cubicBezTo>
                  <a:cubicBezTo>
                    <a:pt x="4237" y="4825"/>
                    <a:pt x="4179" y="4802"/>
                    <a:pt x="4134" y="4749"/>
                  </a:cubicBezTo>
                  <a:lnTo>
                    <a:pt x="3019" y="3437"/>
                  </a:lnTo>
                  <a:cubicBezTo>
                    <a:pt x="2974" y="3386"/>
                    <a:pt x="2914" y="3361"/>
                    <a:pt x="2854" y="3361"/>
                  </a:cubicBezTo>
                  <a:cubicBezTo>
                    <a:pt x="2786" y="3361"/>
                    <a:pt x="2719" y="3393"/>
                    <a:pt x="2678" y="3455"/>
                  </a:cubicBezTo>
                  <a:lnTo>
                    <a:pt x="2512" y="3704"/>
                  </a:lnTo>
                  <a:cubicBezTo>
                    <a:pt x="2469" y="3764"/>
                    <a:pt x="2402" y="3798"/>
                    <a:pt x="2333" y="3798"/>
                  </a:cubicBezTo>
                  <a:cubicBezTo>
                    <a:pt x="2301" y="3798"/>
                    <a:pt x="2269" y="3790"/>
                    <a:pt x="2238" y="3775"/>
                  </a:cubicBezTo>
                  <a:lnTo>
                    <a:pt x="357" y="2836"/>
                  </a:lnTo>
                  <a:cubicBezTo>
                    <a:pt x="324" y="2820"/>
                    <a:pt x="292" y="2813"/>
                    <a:pt x="260" y="2813"/>
                  </a:cubicBezTo>
                  <a:cubicBezTo>
                    <a:pt x="118" y="2813"/>
                    <a:pt x="1" y="2960"/>
                    <a:pt x="61" y="3110"/>
                  </a:cubicBezTo>
                  <a:lnTo>
                    <a:pt x="853" y="5009"/>
                  </a:lnTo>
                  <a:cubicBezTo>
                    <a:pt x="888" y="5090"/>
                    <a:pt x="870" y="5181"/>
                    <a:pt x="810" y="5244"/>
                  </a:cubicBezTo>
                  <a:lnTo>
                    <a:pt x="287" y="5768"/>
                  </a:lnTo>
                  <a:cubicBezTo>
                    <a:pt x="174" y="5877"/>
                    <a:pt x="213" y="6064"/>
                    <a:pt x="357" y="6120"/>
                  </a:cubicBezTo>
                  <a:lnTo>
                    <a:pt x="937" y="6352"/>
                  </a:lnTo>
                  <a:cubicBezTo>
                    <a:pt x="1043" y="6394"/>
                    <a:pt x="1099" y="6510"/>
                    <a:pt x="1060" y="6619"/>
                  </a:cubicBezTo>
                  <a:lnTo>
                    <a:pt x="969" y="6897"/>
                  </a:lnTo>
                  <a:cubicBezTo>
                    <a:pt x="937" y="6996"/>
                    <a:pt x="979" y="7105"/>
                    <a:pt x="1071" y="7154"/>
                  </a:cubicBezTo>
                  <a:lnTo>
                    <a:pt x="2836" y="8082"/>
                  </a:lnTo>
                  <a:cubicBezTo>
                    <a:pt x="2970" y="8152"/>
                    <a:pt x="2991" y="8335"/>
                    <a:pt x="2875" y="8434"/>
                  </a:cubicBezTo>
                  <a:lnTo>
                    <a:pt x="765" y="10245"/>
                  </a:lnTo>
                  <a:cubicBezTo>
                    <a:pt x="642" y="10354"/>
                    <a:pt x="680" y="10554"/>
                    <a:pt x="835" y="10610"/>
                  </a:cubicBezTo>
                  <a:lnTo>
                    <a:pt x="4000" y="11725"/>
                  </a:lnTo>
                  <a:cubicBezTo>
                    <a:pt x="4023" y="11734"/>
                    <a:pt x="4048" y="11738"/>
                    <a:pt x="4072" y="11738"/>
                  </a:cubicBezTo>
                  <a:cubicBezTo>
                    <a:pt x="4123" y="11738"/>
                    <a:pt x="4174" y="11719"/>
                    <a:pt x="4214" y="11683"/>
                  </a:cubicBezTo>
                  <a:lnTo>
                    <a:pt x="6328" y="9763"/>
                  </a:lnTo>
                  <a:cubicBezTo>
                    <a:pt x="6368" y="9726"/>
                    <a:pt x="6419" y="9708"/>
                    <a:pt x="6471" y="9708"/>
                  </a:cubicBezTo>
                  <a:cubicBezTo>
                    <a:pt x="6522" y="9708"/>
                    <a:pt x="6574" y="9726"/>
                    <a:pt x="6616" y="9763"/>
                  </a:cubicBezTo>
                  <a:lnTo>
                    <a:pt x="8726" y="11683"/>
                  </a:lnTo>
                  <a:cubicBezTo>
                    <a:pt x="8767" y="11719"/>
                    <a:pt x="8817" y="11738"/>
                    <a:pt x="8868" y="11738"/>
                  </a:cubicBezTo>
                  <a:cubicBezTo>
                    <a:pt x="8893" y="11738"/>
                    <a:pt x="8917" y="11734"/>
                    <a:pt x="8941" y="11725"/>
                  </a:cubicBezTo>
                  <a:lnTo>
                    <a:pt x="12105" y="10610"/>
                  </a:lnTo>
                  <a:cubicBezTo>
                    <a:pt x="12260" y="10554"/>
                    <a:pt x="12299" y="10354"/>
                    <a:pt x="12176" y="10245"/>
                  </a:cubicBezTo>
                  <a:lnTo>
                    <a:pt x="10066" y="8434"/>
                  </a:lnTo>
                  <a:cubicBezTo>
                    <a:pt x="9950" y="8335"/>
                    <a:pt x="9971" y="8152"/>
                    <a:pt x="10104" y="8082"/>
                  </a:cubicBezTo>
                  <a:lnTo>
                    <a:pt x="11870" y="7154"/>
                  </a:lnTo>
                  <a:cubicBezTo>
                    <a:pt x="11961" y="7105"/>
                    <a:pt x="12007" y="6996"/>
                    <a:pt x="11972" y="6897"/>
                  </a:cubicBezTo>
                  <a:lnTo>
                    <a:pt x="11880" y="6619"/>
                  </a:lnTo>
                  <a:cubicBezTo>
                    <a:pt x="11845" y="6510"/>
                    <a:pt x="11898" y="6394"/>
                    <a:pt x="12003" y="6352"/>
                  </a:cubicBezTo>
                  <a:lnTo>
                    <a:pt x="12584" y="6120"/>
                  </a:lnTo>
                  <a:cubicBezTo>
                    <a:pt x="12728" y="6064"/>
                    <a:pt x="12766" y="5877"/>
                    <a:pt x="12657" y="5768"/>
                  </a:cubicBezTo>
                  <a:lnTo>
                    <a:pt x="12130" y="5244"/>
                  </a:lnTo>
                  <a:cubicBezTo>
                    <a:pt x="12067" y="5185"/>
                    <a:pt x="12046" y="5090"/>
                    <a:pt x="12077" y="5009"/>
                  </a:cubicBezTo>
                  <a:lnTo>
                    <a:pt x="12868" y="3106"/>
                  </a:lnTo>
                  <a:cubicBezTo>
                    <a:pt x="12931" y="2958"/>
                    <a:pt x="12815" y="2811"/>
                    <a:pt x="12675" y="2811"/>
                  </a:cubicBezTo>
                  <a:cubicBezTo>
                    <a:pt x="12642" y="2811"/>
                    <a:pt x="12609" y="2819"/>
                    <a:pt x="12577" y="2836"/>
                  </a:cubicBezTo>
                  <a:lnTo>
                    <a:pt x="10695" y="3775"/>
                  </a:lnTo>
                  <a:cubicBezTo>
                    <a:pt x="10664" y="3790"/>
                    <a:pt x="10630" y="3798"/>
                    <a:pt x="10598" y="3798"/>
                  </a:cubicBezTo>
                  <a:cubicBezTo>
                    <a:pt x="10528" y="3798"/>
                    <a:pt x="10462" y="3764"/>
                    <a:pt x="10421" y="3704"/>
                  </a:cubicBezTo>
                  <a:lnTo>
                    <a:pt x="10256" y="3455"/>
                  </a:lnTo>
                  <a:cubicBezTo>
                    <a:pt x="10213" y="3391"/>
                    <a:pt x="10145" y="3359"/>
                    <a:pt x="10077" y="3359"/>
                  </a:cubicBezTo>
                  <a:cubicBezTo>
                    <a:pt x="10017" y="3359"/>
                    <a:pt x="9957" y="3384"/>
                    <a:pt x="9915" y="3433"/>
                  </a:cubicBezTo>
                  <a:lnTo>
                    <a:pt x="8867" y="4664"/>
                  </a:lnTo>
                  <a:cubicBezTo>
                    <a:pt x="8822" y="4718"/>
                    <a:pt x="8764" y="4741"/>
                    <a:pt x="8708" y="4741"/>
                  </a:cubicBezTo>
                  <a:cubicBezTo>
                    <a:pt x="8583" y="4741"/>
                    <a:pt x="8464" y="4628"/>
                    <a:pt x="8497" y="4478"/>
                  </a:cubicBezTo>
                  <a:lnTo>
                    <a:pt x="8979" y="2368"/>
                  </a:lnTo>
                  <a:cubicBezTo>
                    <a:pt x="9007" y="2248"/>
                    <a:pt x="8930" y="2132"/>
                    <a:pt x="8807" y="2111"/>
                  </a:cubicBezTo>
                  <a:lnTo>
                    <a:pt x="7847" y="1949"/>
                  </a:lnTo>
                  <a:cubicBezTo>
                    <a:pt x="7784" y="1942"/>
                    <a:pt x="7731" y="1904"/>
                    <a:pt x="7699" y="1851"/>
                  </a:cubicBezTo>
                  <a:lnTo>
                    <a:pt x="6651" y="103"/>
                  </a:lnTo>
                  <a:cubicBezTo>
                    <a:pt x="6609" y="35"/>
                    <a:pt x="6538" y="0"/>
                    <a:pt x="6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4"/>
            <p:cNvSpPr/>
            <p:nvPr/>
          </p:nvSpPr>
          <p:spPr>
            <a:xfrm>
              <a:off x="4454366" y="1872506"/>
              <a:ext cx="114808" cy="135209"/>
            </a:xfrm>
            <a:custGeom>
              <a:avLst/>
              <a:gdLst/>
              <a:ahLst/>
              <a:cxnLst/>
              <a:rect l="l" t="t" r="r" b="b"/>
              <a:pathLst>
                <a:path w="2583" h="3042" extrusionOk="0">
                  <a:moveTo>
                    <a:pt x="1" y="1"/>
                  </a:moveTo>
                  <a:lnTo>
                    <a:pt x="1200" y="2519"/>
                  </a:lnTo>
                  <a:cubicBezTo>
                    <a:pt x="1281" y="2691"/>
                    <a:pt x="1436" y="2821"/>
                    <a:pt x="1622" y="2867"/>
                  </a:cubicBezTo>
                  <a:lnTo>
                    <a:pt x="2297" y="3036"/>
                  </a:lnTo>
                  <a:cubicBezTo>
                    <a:pt x="2314" y="3040"/>
                    <a:pt x="2331" y="3042"/>
                    <a:pt x="2348" y="3042"/>
                  </a:cubicBezTo>
                  <a:cubicBezTo>
                    <a:pt x="2477" y="3042"/>
                    <a:pt x="2583" y="2927"/>
                    <a:pt x="2561" y="2793"/>
                  </a:cubicBezTo>
                  <a:lnTo>
                    <a:pt x="2357" y="1509"/>
                  </a:lnTo>
                  <a:cubicBezTo>
                    <a:pt x="2336" y="1383"/>
                    <a:pt x="2279" y="1263"/>
                    <a:pt x="2188" y="1168"/>
                  </a:cubicBezTo>
                  <a:lnTo>
                    <a:pt x="1355" y="289"/>
                  </a:lnTo>
                  <a:lnTo>
                    <a:pt x="1492" y="1140"/>
                  </a:lnTo>
                  <a:cubicBezTo>
                    <a:pt x="1516" y="1286"/>
                    <a:pt x="1400" y="1389"/>
                    <a:pt x="1280" y="1389"/>
                  </a:cubicBezTo>
                  <a:cubicBezTo>
                    <a:pt x="1223" y="1389"/>
                    <a:pt x="1164" y="1366"/>
                    <a:pt x="1119" y="131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4"/>
            <p:cNvSpPr/>
            <p:nvPr/>
          </p:nvSpPr>
          <p:spPr>
            <a:xfrm>
              <a:off x="4361694" y="2013804"/>
              <a:ext cx="163211" cy="136987"/>
            </a:xfrm>
            <a:custGeom>
              <a:avLst/>
              <a:gdLst/>
              <a:ahLst/>
              <a:cxnLst/>
              <a:rect l="l" t="t" r="r" b="b"/>
              <a:pathLst>
                <a:path w="3672" h="3082" extrusionOk="0">
                  <a:moveTo>
                    <a:pt x="127" y="1"/>
                  </a:moveTo>
                  <a:lnTo>
                    <a:pt x="36" y="279"/>
                  </a:lnTo>
                  <a:cubicBezTo>
                    <a:pt x="1" y="377"/>
                    <a:pt x="46" y="486"/>
                    <a:pt x="138" y="535"/>
                  </a:cubicBezTo>
                  <a:lnTo>
                    <a:pt x="1903" y="1464"/>
                  </a:lnTo>
                  <a:cubicBezTo>
                    <a:pt x="2037" y="1534"/>
                    <a:pt x="2058" y="1717"/>
                    <a:pt x="1942" y="1815"/>
                  </a:cubicBezTo>
                  <a:lnTo>
                    <a:pt x="468" y="3081"/>
                  </a:lnTo>
                  <a:lnTo>
                    <a:pt x="3461" y="2343"/>
                  </a:lnTo>
                  <a:cubicBezTo>
                    <a:pt x="3608" y="2308"/>
                    <a:pt x="3672" y="2132"/>
                    <a:pt x="3584" y="2009"/>
                  </a:cubicBezTo>
                  <a:lnTo>
                    <a:pt x="3176" y="1457"/>
                  </a:lnTo>
                  <a:cubicBezTo>
                    <a:pt x="3109" y="1365"/>
                    <a:pt x="3021" y="1295"/>
                    <a:pt x="2923" y="1249"/>
                  </a:cubicBezTo>
                  <a:lnTo>
                    <a:pt x="1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4"/>
            <p:cNvSpPr/>
            <p:nvPr/>
          </p:nvSpPr>
          <p:spPr>
            <a:xfrm>
              <a:off x="4690379" y="2013804"/>
              <a:ext cx="163078" cy="136987"/>
            </a:xfrm>
            <a:custGeom>
              <a:avLst/>
              <a:gdLst/>
              <a:ahLst/>
              <a:cxnLst/>
              <a:rect l="l" t="t" r="r" b="b"/>
              <a:pathLst>
                <a:path w="3669" h="3082" extrusionOk="0">
                  <a:moveTo>
                    <a:pt x="3545" y="1"/>
                  </a:moveTo>
                  <a:lnTo>
                    <a:pt x="750" y="1249"/>
                  </a:lnTo>
                  <a:cubicBezTo>
                    <a:pt x="648" y="1295"/>
                    <a:pt x="560" y="1365"/>
                    <a:pt x="496" y="1457"/>
                  </a:cubicBezTo>
                  <a:lnTo>
                    <a:pt x="89" y="2009"/>
                  </a:lnTo>
                  <a:cubicBezTo>
                    <a:pt x="1" y="2132"/>
                    <a:pt x="64" y="2308"/>
                    <a:pt x="212" y="2343"/>
                  </a:cubicBezTo>
                  <a:lnTo>
                    <a:pt x="3204" y="3081"/>
                  </a:lnTo>
                  <a:lnTo>
                    <a:pt x="1731" y="1815"/>
                  </a:lnTo>
                  <a:cubicBezTo>
                    <a:pt x="1615" y="1717"/>
                    <a:pt x="1636" y="1534"/>
                    <a:pt x="1769" y="1464"/>
                  </a:cubicBezTo>
                  <a:lnTo>
                    <a:pt x="3535" y="535"/>
                  </a:lnTo>
                  <a:cubicBezTo>
                    <a:pt x="3626" y="486"/>
                    <a:pt x="3668" y="377"/>
                    <a:pt x="3637" y="279"/>
                  </a:cubicBezTo>
                  <a:lnTo>
                    <a:pt x="35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4"/>
            <p:cNvSpPr/>
            <p:nvPr/>
          </p:nvSpPr>
          <p:spPr>
            <a:xfrm>
              <a:off x="4646155" y="1872061"/>
              <a:ext cx="115252" cy="135565"/>
            </a:xfrm>
            <a:custGeom>
              <a:avLst/>
              <a:gdLst/>
              <a:ahLst/>
              <a:cxnLst/>
              <a:rect l="l" t="t" r="r" b="b"/>
              <a:pathLst>
                <a:path w="2593" h="3050" extrusionOk="0">
                  <a:moveTo>
                    <a:pt x="2592" y="0"/>
                  </a:moveTo>
                  <a:lnTo>
                    <a:pt x="2592" y="0"/>
                  </a:lnTo>
                  <a:cubicBezTo>
                    <a:pt x="2589" y="4"/>
                    <a:pt x="2585" y="7"/>
                    <a:pt x="2582" y="11"/>
                  </a:cubicBezTo>
                  <a:lnTo>
                    <a:pt x="1537" y="1242"/>
                  </a:lnTo>
                  <a:cubicBezTo>
                    <a:pt x="1491" y="1294"/>
                    <a:pt x="1433" y="1317"/>
                    <a:pt x="1376" y="1317"/>
                  </a:cubicBezTo>
                  <a:cubicBezTo>
                    <a:pt x="1250" y="1317"/>
                    <a:pt x="1131" y="1205"/>
                    <a:pt x="1164" y="1055"/>
                  </a:cubicBezTo>
                  <a:lnTo>
                    <a:pt x="1368" y="169"/>
                  </a:lnTo>
                  <a:lnTo>
                    <a:pt x="391" y="1178"/>
                  </a:lnTo>
                  <a:cubicBezTo>
                    <a:pt x="303" y="1273"/>
                    <a:pt x="243" y="1393"/>
                    <a:pt x="226" y="1519"/>
                  </a:cubicBezTo>
                  <a:lnTo>
                    <a:pt x="22" y="2803"/>
                  </a:lnTo>
                  <a:cubicBezTo>
                    <a:pt x="0" y="2936"/>
                    <a:pt x="105" y="3049"/>
                    <a:pt x="231" y="3049"/>
                  </a:cubicBezTo>
                  <a:cubicBezTo>
                    <a:pt x="249" y="3049"/>
                    <a:pt x="267" y="3047"/>
                    <a:pt x="285" y="3042"/>
                  </a:cubicBezTo>
                  <a:lnTo>
                    <a:pt x="960" y="2873"/>
                  </a:lnTo>
                  <a:cubicBezTo>
                    <a:pt x="1147" y="2828"/>
                    <a:pt x="1302" y="2701"/>
                    <a:pt x="1382" y="2529"/>
                  </a:cubicBezTo>
                  <a:lnTo>
                    <a:pt x="25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4"/>
            <p:cNvSpPr/>
            <p:nvPr/>
          </p:nvSpPr>
          <p:spPr>
            <a:xfrm>
              <a:off x="4598641" y="1787344"/>
              <a:ext cx="17868" cy="27380"/>
            </a:xfrm>
            <a:custGeom>
              <a:avLst/>
              <a:gdLst/>
              <a:ahLst/>
              <a:cxnLst/>
              <a:rect l="l" t="t" r="r" b="b"/>
              <a:pathLst>
                <a:path w="402" h="616" extrusionOk="0">
                  <a:moveTo>
                    <a:pt x="201" y="0"/>
                  </a:moveTo>
                  <a:cubicBezTo>
                    <a:pt x="101" y="0"/>
                    <a:pt x="0" y="67"/>
                    <a:pt x="0" y="201"/>
                  </a:cubicBezTo>
                  <a:lnTo>
                    <a:pt x="0" y="415"/>
                  </a:lnTo>
                  <a:cubicBezTo>
                    <a:pt x="0" y="524"/>
                    <a:pt x="92" y="616"/>
                    <a:pt x="201" y="616"/>
                  </a:cubicBezTo>
                  <a:cubicBezTo>
                    <a:pt x="313" y="616"/>
                    <a:pt x="401" y="528"/>
                    <a:pt x="401" y="415"/>
                  </a:cubicBezTo>
                  <a:lnTo>
                    <a:pt x="401" y="201"/>
                  </a:lnTo>
                  <a:cubicBezTo>
                    <a:pt x="401" y="67"/>
                    <a:pt x="3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4"/>
            <p:cNvSpPr/>
            <p:nvPr/>
          </p:nvSpPr>
          <p:spPr>
            <a:xfrm>
              <a:off x="4804786" y="1905974"/>
              <a:ext cx="34225" cy="28313"/>
            </a:xfrm>
            <a:custGeom>
              <a:avLst/>
              <a:gdLst/>
              <a:ahLst/>
              <a:cxnLst/>
              <a:rect l="l" t="t" r="r" b="b"/>
              <a:pathLst>
                <a:path w="770" h="637" extrusionOk="0">
                  <a:moveTo>
                    <a:pt x="477" y="0"/>
                  </a:moveTo>
                  <a:cubicBezTo>
                    <a:pt x="428" y="0"/>
                    <a:pt x="376" y="21"/>
                    <a:pt x="331" y="71"/>
                  </a:cubicBezTo>
                  <a:lnTo>
                    <a:pt x="120" y="299"/>
                  </a:lnTo>
                  <a:cubicBezTo>
                    <a:pt x="1" y="426"/>
                    <a:pt x="89" y="637"/>
                    <a:pt x="264" y="637"/>
                  </a:cubicBezTo>
                  <a:cubicBezTo>
                    <a:pt x="321" y="637"/>
                    <a:pt x="373" y="612"/>
                    <a:pt x="412" y="574"/>
                  </a:cubicBezTo>
                  <a:lnTo>
                    <a:pt x="623" y="345"/>
                  </a:lnTo>
                  <a:cubicBezTo>
                    <a:pt x="769" y="199"/>
                    <a:pt x="632"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4"/>
            <p:cNvSpPr/>
            <p:nvPr/>
          </p:nvSpPr>
          <p:spPr>
            <a:xfrm>
              <a:off x="4787585" y="2163814"/>
              <a:ext cx="29913" cy="19335"/>
            </a:xfrm>
            <a:custGeom>
              <a:avLst/>
              <a:gdLst/>
              <a:ahLst/>
              <a:cxnLst/>
              <a:rect l="l" t="t" r="r" b="b"/>
              <a:pathLst>
                <a:path w="673" h="435" extrusionOk="0">
                  <a:moveTo>
                    <a:pt x="212" y="1"/>
                  </a:moveTo>
                  <a:cubicBezTo>
                    <a:pt x="113" y="1"/>
                    <a:pt x="27" y="75"/>
                    <a:pt x="15" y="174"/>
                  </a:cubicBezTo>
                  <a:cubicBezTo>
                    <a:pt x="1" y="290"/>
                    <a:pt x="85" y="392"/>
                    <a:pt x="201" y="402"/>
                  </a:cubicBezTo>
                  <a:lnTo>
                    <a:pt x="419" y="431"/>
                  </a:lnTo>
                  <a:cubicBezTo>
                    <a:pt x="432" y="433"/>
                    <a:pt x="444" y="434"/>
                    <a:pt x="457" y="434"/>
                  </a:cubicBezTo>
                  <a:cubicBezTo>
                    <a:pt x="555" y="434"/>
                    <a:pt x="643" y="362"/>
                    <a:pt x="658" y="262"/>
                  </a:cubicBezTo>
                  <a:cubicBezTo>
                    <a:pt x="673" y="146"/>
                    <a:pt x="588" y="44"/>
                    <a:pt x="472" y="33"/>
                  </a:cubicBezTo>
                  <a:lnTo>
                    <a:pt x="254" y="5"/>
                  </a:lnTo>
                  <a:cubicBezTo>
                    <a:pt x="240" y="2"/>
                    <a:pt x="22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4"/>
            <p:cNvSpPr/>
            <p:nvPr/>
          </p:nvSpPr>
          <p:spPr>
            <a:xfrm>
              <a:off x="4376272" y="1905974"/>
              <a:ext cx="35291" cy="28580"/>
            </a:xfrm>
            <a:custGeom>
              <a:avLst/>
              <a:gdLst/>
              <a:ahLst/>
              <a:cxnLst/>
              <a:rect l="l" t="t" r="r" b="b"/>
              <a:pathLst>
                <a:path w="794" h="643" extrusionOk="0">
                  <a:moveTo>
                    <a:pt x="290" y="0"/>
                  </a:moveTo>
                  <a:cubicBezTo>
                    <a:pt x="136" y="0"/>
                    <a:pt x="0" y="199"/>
                    <a:pt x="144" y="345"/>
                  </a:cubicBezTo>
                  <a:lnTo>
                    <a:pt x="358" y="574"/>
                  </a:lnTo>
                  <a:cubicBezTo>
                    <a:pt x="403" y="622"/>
                    <a:pt x="454" y="643"/>
                    <a:pt x="503" y="643"/>
                  </a:cubicBezTo>
                  <a:cubicBezTo>
                    <a:pt x="657" y="643"/>
                    <a:pt x="794" y="446"/>
                    <a:pt x="650" y="299"/>
                  </a:cubicBezTo>
                  <a:lnTo>
                    <a:pt x="436" y="71"/>
                  </a:lnTo>
                  <a:cubicBezTo>
                    <a:pt x="391" y="21"/>
                    <a:pt x="339" y="0"/>
                    <a:pt x="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4"/>
            <p:cNvSpPr/>
            <p:nvPr/>
          </p:nvSpPr>
          <p:spPr>
            <a:xfrm>
              <a:off x="4397785" y="2163814"/>
              <a:ext cx="29913" cy="19335"/>
            </a:xfrm>
            <a:custGeom>
              <a:avLst/>
              <a:gdLst/>
              <a:ahLst/>
              <a:cxnLst/>
              <a:rect l="l" t="t" r="r" b="b"/>
              <a:pathLst>
                <a:path w="673" h="435" extrusionOk="0">
                  <a:moveTo>
                    <a:pt x="461" y="1"/>
                  </a:moveTo>
                  <a:cubicBezTo>
                    <a:pt x="448" y="1"/>
                    <a:pt x="433" y="2"/>
                    <a:pt x="419" y="5"/>
                  </a:cubicBezTo>
                  <a:lnTo>
                    <a:pt x="201" y="33"/>
                  </a:lnTo>
                  <a:cubicBezTo>
                    <a:pt x="85" y="40"/>
                    <a:pt x="1" y="146"/>
                    <a:pt x="15" y="258"/>
                  </a:cubicBezTo>
                  <a:cubicBezTo>
                    <a:pt x="27" y="361"/>
                    <a:pt x="115" y="434"/>
                    <a:pt x="216" y="434"/>
                  </a:cubicBezTo>
                  <a:cubicBezTo>
                    <a:pt x="228" y="434"/>
                    <a:pt x="241" y="433"/>
                    <a:pt x="254" y="431"/>
                  </a:cubicBezTo>
                  <a:lnTo>
                    <a:pt x="472" y="399"/>
                  </a:lnTo>
                  <a:cubicBezTo>
                    <a:pt x="588" y="392"/>
                    <a:pt x="672" y="290"/>
                    <a:pt x="658" y="174"/>
                  </a:cubicBezTo>
                  <a:cubicBezTo>
                    <a:pt x="643" y="72"/>
                    <a:pt x="558"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4"/>
            <p:cNvSpPr/>
            <p:nvPr/>
          </p:nvSpPr>
          <p:spPr>
            <a:xfrm>
              <a:off x="4302268" y="1702049"/>
              <a:ext cx="609464" cy="606575"/>
            </a:xfrm>
            <a:custGeom>
              <a:avLst/>
              <a:gdLst/>
              <a:ahLst/>
              <a:cxnLst/>
              <a:rect l="l" t="t" r="r" b="b"/>
              <a:pathLst>
                <a:path w="13712" h="13647" extrusionOk="0">
                  <a:moveTo>
                    <a:pt x="6869" y="587"/>
                  </a:moveTo>
                  <a:lnTo>
                    <a:pt x="7980" y="2440"/>
                  </a:lnTo>
                  <a:cubicBezTo>
                    <a:pt x="8012" y="2489"/>
                    <a:pt x="8061" y="2524"/>
                    <a:pt x="8121" y="2535"/>
                  </a:cubicBezTo>
                  <a:lnTo>
                    <a:pt x="9035" y="2686"/>
                  </a:lnTo>
                  <a:lnTo>
                    <a:pt x="7069" y="4817"/>
                  </a:lnTo>
                  <a:lnTo>
                    <a:pt x="7069" y="3189"/>
                  </a:lnTo>
                  <a:cubicBezTo>
                    <a:pt x="7069" y="3055"/>
                    <a:pt x="6969" y="2988"/>
                    <a:pt x="6869" y="2988"/>
                  </a:cubicBezTo>
                  <a:cubicBezTo>
                    <a:pt x="6769" y="2988"/>
                    <a:pt x="6668" y="3055"/>
                    <a:pt x="6668" y="3189"/>
                  </a:cubicBezTo>
                  <a:lnTo>
                    <a:pt x="6668" y="4782"/>
                  </a:lnTo>
                  <a:lnTo>
                    <a:pt x="4889" y="2679"/>
                  </a:lnTo>
                  <a:lnTo>
                    <a:pt x="5628" y="2531"/>
                  </a:lnTo>
                  <a:cubicBezTo>
                    <a:pt x="5684" y="2521"/>
                    <a:pt x="5730" y="2486"/>
                    <a:pt x="5758" y="2440"/>
                  </a:cubicBezTo>
                  <a:lnTo>
                    <a:pt x="6869" y="587"/>
                  </a:lnTo>
                  <a:close/>
                  <a:moveTo>
                    <a:pt x="4833" y="3228"/>
                  </a:moveTo>
                  <a:lnTo>
                    <a:pt x="6668" y="5401"/>
                  </a:lnTo>
                  <a:lnTo>
                    <a:pt x="6668" y="7349"/>
                  </a:lnTo>
                  <a:lnTo>
                    <a:pt x="5223" y="5643"/>
                  </a:lnTo>
                  <a:lnTo>
                    <a:pt x="4833" y="3228"/>
                  </a:lnTo>
                  <a:close/>
                  <a:moveTo>
                    <a:pt x="9074" y="3238"/>
                  </a:moveTo>
                  <a:lnTo>
                    <a:pt x="8522" y="5640"/>
                  </a:lnTo>
                  <a:lnTo>
                    <a:pt x="7069" y="7349"/>
                  </a:lnTo>
                  <a:lnTo>
                    <a:pt x="7069" y="5404"/>
                  </a:lnTo>
                  <a:lnTo>
                    <a:pt x="9074" y="3238"/>
                  </a:lnTo>
                  <a:close/>
                  <a:moveTo>
                    <a:pt x="638" y="3393"/>
                  </a:moveTo>
                  <a:lnTo>
                    <a:pt x="2720" y="4437"/>
                  </a:lnTo>
                  <a:cubicBezTo>
                    <a:pt x="2748" y="4451"/>
                    <a:pt x="2778" y="4458"/>
                    <a:pt x="2808" y="4458"/>
                  </a:cubicBezTo>
                  <a:cubicBezTo>
                    <a:pt x="2874" y="4458"/>
                    <a:pt x="2937" y="4425"/>
                    <a:pt x="2976" y="4367"/>
                  </a:cubicBezTo>
                  <a:lnTo>
                    <a:pt x="3258" y="3948"/>
                  </a:lnTo>
                  <a:lnTo>
                    <a:pt x="6672" y="7964"/>
                  </a:lnTo>
                  <a:lnTo>
                    <a:pt x="6672" y="9522"/>
                  </a:lnTo>
                  <a:lnTo>
                    <a:pt x="2955" y="5566"/>
                  </a:lnTo>
                  <a:cubicBezTo>
                    <a:pt x="2912" y="5522"/>
                    <a:pt x="2864" y="5503"/>
                    <a:pt x="2816" y="5503"/>
                  </a:cubicBezTo>
                  <a:cubicBezTo>
                    <a:pt x="2666" y="5503"/>
                    <a:pt x="2533" y="5693"/>
                    <a:pt x="2667" y="5840"/>
                  </a:cubicBezTo>
                  <a:lnTo>
                    <a:pt x="6457" y="9877"/>
                  </a:lnTo>
                  <a:lnTo>
                    <a:pt x="3426" y="10282"/>
                  </a:lnTo>
                  <a:cubicBezTo>
                    <a:pt x="3310" y="10289"/>
                    <a:pt x="3226" y="10394"/>
                    <a:pt x="3240" y="10510"/>
                  </a:cubicBezTo>
                  <a:cubicBezTo>
                    <a:pt x="3256" y="10610"/>
                    <a:pt x="3343" y="10682"/>
                    <a:pt x="3442" y="10682"/>
                  </a:cubicBezTo>
                  <a:cubicBezTo>
                    <a:pt x="3454" y="10682"/>
                    <a:pt x="3467" y="10681"/>
                    <a:pt x="3479" y="10679"/>
                  </a:cubicBezTo>
                  <a:lnTo>
                    <a:pt x="6264" y="10306"/>
                  </a:lnTo>
                  <a:lnTo>
                    <a:pt x="6264" y="10306"/>
                  </a:lnTo>
                  <a:lnTo>
                    <a:pt x="4474" y="11938"/>
                  </a:lnTo>
                  <a:lnTo>
                    <a:pt x="1281" y="10809"/>
                  </a:lnTo>
                  <a:lnTo>
                    <a:pt x="3648" y="8777"/>
                  </a:lnTo>
                  <a:cubicBezTo>
                    <a:pt x="3753" y="8685"/>
                    <a:pt x="3736" y="8516"/>
                    <a:pt x="3613" y="8449"/>
                  </a:cubicBezTo>
                  <a:lnTo>
                    <a:pt x="1559" y="7366"/>
                  </a:lnTo>
                  <a:lnTo>
                    <a:pt x="1717" y="6885"/>
                  </a:lnTo>
                  <a:cubicBezTo>
                    <a:pt x="1749" y="6786"/>
                    <a:pt x="1700" y="6677"/>
                    <a:pt x="1601" y="6639"/>
                  </a:cubicBezTo>
                  <a:lnTo>
                    <a:pt x="814" y="6322"/>
                  </a:lnTo>
                  <a:lnTo>
                    <a:pt x="1457" y="5682"/>
                  </a:lnTo>
                  <a:cubicBezTo>
                    <a:pt x="1513" y="5626"/>
                    <a:pt x="1531" y="5538"/>
                    <a:pt x="1499" y="5464"/>
                  </a:cubicBezTo>
                  <a:lnTo>
                    <a:pt x="638" y="3393"/>
                  </a:lnTo>
                  <a:close/>
                  <a:moveTo>
                    <a:pt x="13104" y="3396"/>
                  </a:moveTo>
                  <a:lnTo>
                    <a:pt x="12242" y="5464"/>
                  </a:lnTo>
                  <a:cubicBezTo>
                    <a:pt x="12210" y="5538"/>
                    <a:pt x="12228" y="5626"/>
                    <a:pt x="12284" y="5682"/>
                  </a:cubicBezTo>
                  <a:lnTo>
                    <a:pt x="12924" y="6326"/>
                  </a:lnTo>
                  <a:lnTo>
                    <a:pt x="12140" y="6639"/>
                  </a:lnTo>
                  <a:cubicBezTo>
                    <a:pt x="12042" y="6677"/>
                    <a:pt x="11989" y="6786"/>
                    <a:pt x="12024" y="6888"/>
                  </a:cubicBezTo>
                  <a:lnTo>
                    <a:pt x="12182" y="7366"/>
                  </a:lnTo>
                  <a:lnTo>
                    <a:pt x="10129" y="8449"/>
                  </a:lnTo>
                  <a:cubicBezTo>
                    <a:pt x="10006" y="8516"/>
                    <a:pt x="9984" y="8685"/>
                    <a:pt x="10094" y="8780"/>
                  </a:cubicBezTo>
                  <a:lnTo>
                    <a:pt x="12460" y="10809"/>
                  </a:lnTo>
                  <a:lnTo>
                    <a:pt x="9267" y="11938"/>
                  </a:lnTo>
                  <a:lnTo>
                    <a:pt x="7477" y="10310"/>
                  </a:lnTo>
                  <a:lnTo>
                    <a:pt x="10262" y="10682"/>
                  </a:lnTo>
                  <a:cubicBezTo>
                    <a:pt x="10276" y="10685"/>
                    <a:pt x="10290" y="10687"/>
                    <a:pt x="10303" y="10687"/>
                  </a:cubicBezTo>
                  <a:cubicBezTo>
                    <a:pt x="10400" y="10687"/>
                    <a:pt x="10486" y="10612"/>
                    <a:pt x="10501" y="10514"/>
                  </a:cubicBezTo>
                  <a:cubicBezTo>
                    <a:pt x="10515" y="10398"/>
                    <a:pt x="10431" y="10296"/>
                    <a:pt x="10315" y="10289"/>
                  </a:cubicBezTo>
                  <a:lnTo>
                    <a:pt x="7284" y="9884"/>
                  </a:lnTo>
                  <a:lnTo>
                    <a:pt x="11075" y="5844"/>
                  </a:lnTo>
                  <a:cubicBezTo>
                    <a:pt x="11208" y="5697"/>
                    <a:pt x="11075" y="5506"/>
                    <a:pt x="10923" y="5506"/>
                  </a:cubicBezTo>
                  <a:cubicBezTo>
                    <a:pt x="10876" y="5506"/>
                    <a:pt x="10826" y="5525"/>
                    <a:pt x="10783" y="5570"/>
                  </a:cubicBezTo>
                  <a:lnTo>
                    <a:pt x="7069" y="9526"/>
                  </a:lnTo>
                  <a:lnTo>
                    <a:pt x="7069" y="7968"/>
                  </a:lnTo>
                  <a:lnTo>
                    <a:pt x="10484" y="3952"/>
                  </a:lnTo>
                  <a:lnTo>
                    <a:pt x="10765" y="4370"/>
                  </a:lnTo>
                  <a:cubicBezTo>
                    <a:pt x="10804" y="4429"/>
                    <a:pt x="10868" y="4460"/>
                    <a:pt x="10933" y="4460"/>
                  </a:cubicBezTo>
                  <a:cubicBezTo>
                    <a:pt x="10962" y="4460"/>
                    <a:pt x="10991" y="4454"/>
                    <a:pt x="11018" y="4441"/>
                  </a:cubicBezTo>
                  <a:lnTo>
                    <a:pt x="13104" y="3396"/>
                  </a:lnTo>
                  <a:close/>
                  <a:moveTo>
                    <a:pt x="6871" y="0"/>
                  </a:moveTo>
                  <a:cubicBezTo>
                    <a:pt x="6805" y="0"/>
                    <a:pt x="6739" y="33"/>
                    <a:pt x="6700" y="98"/>
                  </a:cubicBezTo>
                  <a:lnTo>
                    <a:pt x="5462" y="2155"/>
                  </a:lnTo>
                  <a:lnTo>
                    <a:pt x="4478" y="2352"/>
                  </a:lnTo>
                  <a:cubicBezTo>
                    <a:pt x="4372" y="2373"/>
                    <a:pt x="4302" y="2475"/>
                    <a:pt x="4319" y="2581"/>
                  </a:cubicBezTo>
                  <a:lnTo>
                    <a:pt x="4720" y="5056"/>
                  </a:lnTo>
                  <a:lnTo>
                    <a:pt x="3388" y="3488"/>
                  </a:lnTo>
                  <a:cubicBezTo>
                    <a:pt x="3349" y="3441"/>
                    <a:pt x="3293" y="3417"/>
                    <a:pt x="3237" y="3417"/>
                  </a:cubicBezTo>
                  <a:cubicBezTo>
                    <a:pt x="3172" y="3417"/>
                    <a:pt x="3107" y="3448"/>
                    <a:pt x="3068" y="3509"/>
                  </a:cubicBezTo>
                  <a:lnTo>
                    <a:pt x="2741" y="4001"/>
                  </a:lnTo>
                  <a:lnTo>
                    <a:pt x="332" y="2799"/>
                  </a:lnTo>
                  <a:cubicBezTo>
                    <a:pt x="302" y="2783"/>
                    <a:pt x="271" y="2776"/>
                    <a:pt x="241" y="2776"/>
                  </a:cubicBezTo>
                  <a:cubicBezTo>
                    <a:pt x="109" y="2776"/>
                    <a:pt x="1" y="2915"/>
                    <a:pt x="61" y="3055"/>
                  </a:cubicBezTo>
                  <a:lnTo>
                    <a:pt x="1077" y="5496"/>
                  </a:lnTo>
                  <a:lnTo>
                    <a:pt x="318" y="6255"/>
                  </a:lnTo>
                  <a:cubicBezTo>
                    <a:pt x="216" y="6357"/>
                    <a:pt x="251" y="6530"/>
                    <a:pt x="385" y="6582"/>
                  </a:cubicBezTo>
                  <a:lnTo>
                    <a:pt x="1278" y="6937"/>
                  </a:lnTo>
                  <a:lnTo>
                    <a:pt x="1123" y="7402"/>
                  </a:lnTo>
                  <a:cubicBezTo>
                    <a:pt x="1095" y="7493"/>
                    <a:pt x="1134" y="7595"/>
                    <a:pt x="1222" y="7641"/>
                  </a:cubicBezTo>
                  <a:lnTo>
                    <a:pt x="3163" y="8668"/>
                  </a:lnTo>
                  <a:lnTo>
                    <a:pt x="757" y="10732"/>
                  </a:lnTo>
                  <a:cubicBezTo>
                    <a:pt x="641" y="10830"/>
                    <a:pt x="676" y="11020"/>
                    <a:pt x="821" y="11073"/>
                  </a:cubicBezTo>
                  <a:lnTo>
                    <a:pt x="4453" y="12353"/>
                  </a:lnTo>
                  <a:cubicBezTo>
                    <a:pt x="4476" y="12361"/>
                    <a:pt x="4499" y="12365"/>
                    <a:pt x="4522" y="12365"/>
                  </a:cubicBezTo>
                  <a:cubicBezTo>
                    <a:pt x="4571" y="12365"/>
                    <a:pt x="4618" y="12347"/>
                    <a:pt x="4654" y="12314"/>
                  </a:cubicBezTo>
                  <a:lnTo>
                    <a:pt x="6668" y="10482"/>
                  </a:lnTo>
                  <a:lnTo>
                    <a:pt x="6668" y="13446"/>
                  </a:lnTo>
                  <a:cubicBezTo>
                    <a:pt x="6668" y="13580"/>
                    <a:pt x="6769" y="13647"/>
                    <a:pt x="6869" y="13647"/>
                  </a:cubicBezTo>
                  <a:cubicBezTo>
                    <a:pt x="6969" y="13647"/>
                    <a:pt x="7069" y="13580"/>
                    <a:pt x="7069" y="13446"/>
                  </a:cubicBezTo>
                  <a:lnTo>
                    <a:pt x="7069" y="10482"/>
                  </a:lnTo>
                  <a:lnTo>
                    <a:pt x="9084" y="12314"/>
                  </a:lnTo>
                  <a:cubicBezTo>
                    <a:pt x="9122" y="12347"/>
                    <a:pt x="9170" y="12365"/>
                    <a:pt x="9219" y="12365"/>
                  </a:cubicBezTo>
                  <a:cubicBezTo>
                    <a:pt x="9242" y="12365"/>
                    <a:pt x="9266" y="12361"/>
                    <a:pt x="9288" y="12353"/>
                  </a:cubicBezTo>
                  <a:lnTo>
                    <a:pt x="12921" y="11073"/>
                  </a:lnTo>
                  <a:cubicBezTo>
                    <a:pt x="13065" y="11020"/>
                    <a:pt x="13100" y="10830"/>
                    <a:pt x="12984" y="10732"/>
                  </a:cubicBezTo>
                  <a:lnTo>
                    <a:pt x="10575" y="8668"/>
                  </a:lnTo>
                  <a:lnTo>
                    <a:pt x="12520" y="7641"/>
                  </a:lnTo>
                  <a:cubicBezTo>
                    <a:pt x="12604" y="7595"/>
                    <a:pt x="12646" y="7493"/>
                    <a:pt x="12615" y="7402"/>
                  </a:cubicBezTo>
                  <a:lnTo>
                    <a:pt x="12460" y="6937"/>
                  </a:lnTo>
                  <a:lnTo>
                    <a:pt x="13353" y="6582"/>
                  </a:lnTo>
                  <a:cubicBezTo>
                    <a:pt x="13487" y="6530"/>
                    <a:pt x="13522" y="6357"/>
                    <a:pt x="13420" y="6255"/>
                  </a:cubicBezTo>
                  <a:lnTo>
                    <a:pt x="12661" y="5496"/>
                  </a:lnTo>
                  <a:lnTo>
                    <a:pt x="13680" y="3055"/>
                  </a:lnTo>
                  <a:cubicBezTo>
                    <a:pt x="13712" y="2978"/>
                    <a:pt x="13691" y="2886"/>
                    <a:pt x="13631" y="2830"/>
                  </a:cubicBezTo>
                  <a:cubicBezTo>
                    <a:pt x="13592" y="2795"/>
                    <a:pt x="13543" y="2777"/>
                    <a:pt x="13494" y="2777"/>
                  </a:cubicBezTo>
                  <a:cubicBezTo>
                    <a:pt x="13464" y="2777"/>
                    <a:pt x="13434" y="2784"/>
                    <a:pt x="13406" y="2799"/>
                  </a:cubicBezTo>
                  <a:lnTo>
                    <a:pt x="11001" y="4001"/>
                  </a:lnTo>
                  <a:lnTo>
                    <a:pt x="10670" y="3505"/>
                  </a:lnTo>
                  <a:cubicBezTo>
                    <a:pt x="10631" y="3447"/>
                    <a:pt x="10567" y="3417"/>
                    <a:pt x="10504" y="3417"/>
                  </a:cubicBezTo>
                  <a:cubicBezTo>
                    <a:pt x="10448" y="3417"/>
                    <a:pt x="10391" y="3440"/>
                    <a:pt x="10350" y="3488"/>
                  </a:cubicBezTo>
                  <a:lnTo>
                    <a:pt x="9084" y="4979"/>
                  </a:lnTo>
                  <a:lnTo>
                    <a:pt x="9629" y="2595"/>
                  </a:lnTo>
                  <a:cubicBezTo>
                    <a:pt x="9654" y="2482"/>
                    <a:pt x="9580" y="2370"/>
                    <a:pt x="9468" y="2352"/>
                  </a:cubicBezTo>
                  <a:lnTo>
                    <a:pt x="8276" y="2155"/>
                  </a:lnTo>
                  <a:lnTo>
                    <a:pt x="7045" y="98"/>
                  </a:lnTo>
                  <a:cubicBezTo>
                    <a:pt x="7004" y="33"/>
                    <a:pt x="6937" y="0"/>
                    <a:pt x="6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5" name="Google Shape;3265;p34"/>
          <p:cNvGrpSpPr/>
          <p:nvPr/>
        </p:nvGrpSpPr>
        <p:grpSpPr>
          <a:xfrm>
            <a:off x="3873850" y="4040325"/>
            <a:ext cx="1396299" cy="519866"/>
            <a:chOff x="3873850" y="4040325"/>
            <a:chExt cx="1396299" cy="519866"/>
          </a:xfrm>
        </p:grpSpPr>
        <p:sp>
          <p:nvSpPr>
            <p:cNvPr id="3266" name="Google Shape;3266;p34"/>
            <p:cNvSpPr/>
            <p:nvPr/>
          </p:nvSpPr>
          <p:spPr>
            <a:xfrm>
              <a:off x="4131309" y="4064723"/>
              <a:ext cx="492082" cy="495468"/>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4"/>
            <p:cNvSpPr/>
            <p:nvPr/>
          </p:nvSpPr>
          <p:spPr>
            <a:xfrm>
              <a:off x="4213721" y="4078144"/>
              <a:ext cx="362131" cy="391984"/>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4"/>
            <p:cNvSpPr/>
            <p:nvPr/>
          </p:nvSpPr>
          <p:spPr>
            <a:xfrm>
              <a:off x="4131309" y="4172222"/>
              <a:ext cx="397504" cy="383455"/>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4"/>
            <p:cNvSpPr/>
            <p:nvPr/>
          </p:nvSpPr>
          <p:spPr>
            <a:xfrm>
              <a:off x="4126856" y="4058012"/>
              <a:ext cx="499921" cy="502179"/>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4"/>
            <p:cNvSpPr/>
            <p:nvPr/>
          </p:nvSpPr>
          <p:spPr>
            <a:xfrm>
              <a:off x="3875481" y="4046033"/>
              <a:ext cx="283295" cy="255511"/>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4"/>
            <p:cNvSpPr/>
            <p:nvPr/>
          </p:nvSpPr>
          <p:spPr>
            <a:xfrm>
              <a:off x="3891474" y="4040325"/>
              <a:ext cx="265609" cy="241337"/>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4"/>
            <p:cNvSpPr/>
            <p:nvPr/>
          </p:nvSpPr>
          <p:spPr>
            <a:xfrm>
              <a:off x="3880561" y="4140298"/>
              <a:ext cx="234563" cy="165198"/>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4"/>
            <p:cNvSpPr/>
            <p:nvPr/>
          </p:nvSpPr>
          <p:spPr>
            <a:xfrm>
              <a:off x="3873850" y="4046221"/>
              <a:ext cx="262034" cy="256640"/>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4"/>
            <p:cNvSpPr/>
            <p:nvPr/>
          </p:nvSpPr>
          <p:spPr>
            <a:xfrm>
              <a:off x="4607654" y="4096082"/>
              <a:ext cx="210919" cy="262724"/>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4"/>
            <p:cNvSpPr/>
            <p:nvPr/>
          </p:nvSpPr>
          <p:spPr>
            <a:xfrm>
              <a:off x="4738108" y="4160682"/>
              <a:ext cx="79526" cy="63721"/>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4"/>
            <p:cNvSpPr/>
            <p:nvPr/>
          </p:nvSpPr>
          <p:spPr>
            <a:xfrm>
              <a:off x="4774485" y="4187651"/>
              <a:ext cx="24146" cy="25902"/>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4"/>
            <p:cNvSpPr/>
            <p:nvPr/>
          </p:nvSpPr>
          <p:spPr>
            <a:xfrm>
              <a:off x="4747641" y="4161246"/>
              <a:ext cx="69303" cy="63282"/>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4"/>
            <p:cNvSpPr/>
            <p:nvPr/>
          </p:nvSpPr>
          <p:spPr>
            <a:xfrm>
              <a:off x="4669808" y="4264606"/>
              <a:ext cx="55380" cy="44216"/>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4"/>
            <p:cNvSpPr/>
            <p:nvPr/>
          </p:nvSpPr>
          <p:spPr>
            <a:xfrm>
              <a:off x="4689376" y="4284174"/>
              <a:ext cx="15178" cy="14989"/>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4"/>
            <p:cNvSpPr/>
            <p:nvPr/>
          </p:nvSpPr>
          <p:spPr>
            <a:xfrm>
              <a:off x="4676519" y="4264418"/>
              <a:ext cx="48418" cy="44780"/>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4"/>
            <p:cNvSpPr/>
            <p:nvPr/>
          </p:nvSpPr>
          <p:spPr>
            <a:xfrm>
              <a:off x="4803022" y="4241714"/>
              <a:ext cx="48794" cy="38885"/>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4"/>
            <p:cNvSpPr/>
            <p:nvPr/>
          </p:nvSpPr>
          <p:spPr>
            <a:xfrm>
              <a:off x="4828799" y="4256766"/>
              <a:ext cx="13484" cy="14049"/>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4"/>
            <p:cNvSpPr/>
            <p:nvPr/>
          </p:nvSpPr>
          <p:spPr>
            <a:xfrm>
              <a:off x="4807537" y="4241338"/>
              <a:ext cx="44655" cy="39261"/>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4"/>
            <p:cNvSpPr/>
            <p:nvPr/>
          </p:nvSpPr>
          <p:spPr>
            <a:xfrm>
              <a:off x="4779502" y="4306941"/>
              <a:ext cx="66857" cy="53623"/>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4"/>
            <p:cNvSpPr/>
            <p:nvPr/>
          </p:nvSpPr>
          <p:spPr>
            <a:xfrm>
              <a:off x="4818701" y="4332279"/>
              <a:ext cx="13484" cy="14488"/>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4"/>
            <p:cNvSpPr/>
            <p:nvPr/>
          </p:nvSpPr>
          <p:spPr>
            <a:xfrm>
              <a:off x="4787279" y="4307067"/>
              <a:ext cx="59958" cy="53623"/>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4"/>
            <p:cNvSpPr/>
            <p:nvPr/>
          </p:nvSpPr>
          <p:spPr>
            <a:xfrm>
              <a:off x="4710136" y="4330649"/>
              <a:ext cx="55881" cy="45031"/>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4"/>
            <p:cNvSpPr/>
            <p:nvPr/>
          </p:nvSpPr>
          <p:spPr>
            <a:xfrm>
              <a:off x="4731397" y="4353039"/>
              <a:ext cx="12920" cy="12355"/>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4"/>
            <p:cNvSpPr/>
            <p:nvPr/>
          </p:nvSpPr>
          <p:spPr>
            <a:xfrm>
              <a:off x="4717662" y="4330398"/>
              <a:ext cx="47853" cy="45407"/>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4"/>
            <p:cNvSpPr/>
            <p:nvPr/>
          </p:nvSpPr>
          <p:spPr>
            <a:xfrm>
              <a:off x="5050818" y="4269943"/>
              <a:ext cx="106954" cy="18407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4"/>
            <p:cNvSpPr/>
            <p:nvPr/>
          </p:nvSpPr>
          <p:spPr>
            <a:xfrm>
              <a:off x="5071020" y="4252366"/>
              <a:ext cx="192570" cy="58238"/>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4"/>
            <p:cNvSpPr/>
            <p:nvPr/>
          </p:nvSpPr>
          <p:spPr>
            <a:xfrm>
              <a:off x="5117108" y="4311304"/>
              <a:ext cx="153042" cy="153903"/>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4982079" y="4204359"/>
              <a:ext cx="107042" cy="18407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4"/>
            <p:cNvSpPr/>
            <p:nvPr/>
          </p:nvSpPr>
          <p:spPr>
            <a:xfrm>
              <a:off x="5002368" y="4186782"/>
              <a:ext cx="192570" cy="58588"/>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4"/>
            <p:cNvSpPr/>
            <p:nvPr/>
          </p:nvSpPr>
          <p:spPr>
            <a:xfrm>
              <a:off x="4909493" y="4142710"/>
              <a:ext cx="113251" cy="180312"/>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4918063" y="4112279"/>
              <a:ext cx="189684" cy="55702"/>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4826674" y="4089630"/>
              <a:ext cx="125844" cy="175152"/>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4831396" y="4044421"/>
              <a:ext cx="185399" cy="57102"/>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5113959" y="4307369"/>
              <a:ext cx="124970" cy="157751"/>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5060175" y="4264434"/>
              <a:ext cx="63228" cy="189493"/>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5071020" y="4250442"/>
              <a:ext cx="187411" cy="62523"/>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4992224" y="4204359"/>
              <a:ext cx="63316" cy="186170"/>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5002368" y="4184858"/>
              <a:ext cx="188198" cy="63310"/>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4914915" y="4142710"/>
              <a:ext cx="73460" cy="182760"/>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4918063" y="4110442"/>
              <a:ext cx="188198" cy="59200"/>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4832184" y="4089630"/>
              <a:ext cx="85966" cy="177338"/>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4"/>
            <p:cNvSpPr/>
            <p:nvPr/>
          </p:nvSpPr>
          <p:spPr>
            <a:xfrm>
              <a:off x="4830697" y="4043547"/>
              <a:ext cx="185049" cy="58151"/>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a:off x="4778050" y="4060511"/>
              <a:ext cx="394586" cy="317163"/>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4"/>
            <p:cNvSpPr/>
            <p:nvPr/>
          </p:nvSpPr>
          <p:spPr>
            <a:xfrm>
              <a:off x="4919637" y="4209780"/>
              <a:ext cx="80456" cy="12425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4"/>
            <p:cNvSpPr/>
            <p:nvPr/>
          </p:nvSpPr>
          <p:spPr>
            <a:xfrm>
              <a:off x="4986015" y="4187219"/>
              <a:ext cx="253700" cy="291192"/>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4893139" y="4240299"/>
              <a:ext cx="22650" cy="24222"/>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2" name="Google Shape;3312;p3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4">
            <a:hlinkClick r:id="" action="ppaction://noaction"/>
          </p:cNvPr>
          <p:cNvSpPr txBox="1"/>
          <p:nvPr/>
        </p:nvSpPr>
        <p:spPr>
          <a:xfrm>
            <a:off x="8696075" y="6266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a:t>
            </a:r>
            <a:endParaRPr sz="2400">
              <a:solidFill>
                <a:srgbClr val="FFFFFF"/>
              </a:solidFill>
              <a:latin typeface="Grand Hotel"/>
              <a:ea typeface="Grand Hotel"/>
              <a:cs typeface="Grand Hotel"/>
              <a:sym typeface="Grand Hotel"/>
            </a:endParaRPr>
          </a:p>
        </p:txBody>
      </p:sp>
      <p:sp>
        <p:nvSpPr>
          <p:cNvPr id="3315" name="Google Shape;3315;p3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a:hlinkClick r:id="rId3" action="ppaction://hlinksldjump"/>
          </p:cNvPr>
          <p:cNvSpPr txBox="1"/>
          <p:nvPr/>
        </p:nvSpPr>
        <p:spPr>
          <a:xfrm>
            <a:off x="8696075" y="1140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2</a:t>
            </a:r>
            <a:endParaRPr sz="2400">
              <a:solidFill>
                <a:srgbClr val="FFFFFF"/>
              </a:solidFill>
              <a:latin typeface="Grand Hotel"/>
              <a:ea typeface="Grand Hotel"/>
              <a:cs typeface="Grand Hotel"/>
              <a:sym typeface="Grand Hotel"/>
            </a:endParaRPr>
          </a:p>
        </p:txBody>
      </p:sp>
      <p:sp>
        <p:nvSpPr>
          <p:cNvPr id="3317" name="Google Shape;3317;p3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a:hlinkClick r:id="" action="ppaction://noaction"/>
          </p:cNvPr>
          <p:cNvSpPr txBox="1"/>
          <p:nvPr/>
        </p:nvSpPr>
        <p:spPr>
          <a:xfrm>
            <a:off x="8696075" y="166697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3</a:t>
            </a:r>
            <a:endParaRPr sz="2400">
              <a:solidFill>
                <a:srgbClr val="FFFFFF"/>
              </a:solidFill>
              <a:latin typeface="Grand Hotel"/>
              <a:ea typeface="Grand Hotel"/>
              <a:cs typeface="Grand Hotel"/>
              <a:sym typeface="Grand Hotel"/>
            </a:endParaRPr>
          </a:p>
        </p:txBody>
      </p:sp>
      <p:sp>
        <p:nvSpPr>
          <p:cNvPr id="3319" name="Google Shape;3319;p3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4">
            <a:hlinkClick r:id="" action="ppaction://noaction"/>
          </p:cNvPr>
          <p:cNvSpPr txBox="1"/>
          <p:nvPr/>
        </p:nvSpPr>
        <p:spPr>
          <a:xfrm>
            <a:off x="8696075" y="21741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4</a:t>
            </a:r>
            <a:endParaRPr sz="2400">
              <a:solidFill>
                <a:srgbClr val="FFFFFF"/>
              </a:solidFill>
              <a:latin typeface="Grand Hotel"/>
              <a:ea typeface="Grand Hotel"/>
              <a:cs typeface="Grand Hotel"/>
              <a:sym typeface="Grand Hotel"/>
            </a:endParaRPr>
          </a:p>
        </p:txBody>
      </p:sp>
      <p:sp>
        <p:nvSpPr>
          <p:cNvPr id="3321" name="Google Shape;3321;p3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4">
            <a:hlinkClick r:id="" action="ppaction://noaction"/>
          </p:cNvPr>
          <p:cNvSpPr txBox="1"/>
          <p:nvPr/>
        </p:nvSpPr>
        <p:spPr>
          <a:xfrm>
            <a:off x="8696075" y="2686350"/>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a:t>
            </a:r>
            <a:endParaRPr sz="2400">
              <a:solidFill>
                <a:srgbClr val="FFFFFF"/>
              </a:solidFill>
              <a:latin typeface="Grand Hotel"/>
              <a:ea typeface="Grand Hotel"/>
              <a:cs typeface="Grand Hotel"/>
              <a:sym typeface="Grand Hotel"/>
            </a:endParaRPr>
          </a:p>
        </p:txBody>
      </p:sp>
      <p:sp>
        <p:nvSpPr>
          <p:cNvPr id="3323" name="Google Shape;3323;p3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a:hlinkClick r:id="" action="ppaction://noaction"/>
          </p:cNvPr>
          <p:cNvSpPr txBox="1"/>
          <p:nvPr/>
        </p:nvSpPr>
        <p:spPr>
          <a:xfrm>
            <a:off x="8696075" y="3207625"/>
            <a:ext cx="3948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uFill>
                  <a:noFill/>
                </a:uFill>
                <a:latin typeface="Grand Hotel"/>
                <a:ea typeface="Grand Hotel"/>
                <a:cs typeface="Grand Hotel"/>
                <a:sym typeface="Grand Hotel"/>
                <a:hlinkClick r:id="" action="ppaction://noaction">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6</a:t>
            </a:r>
            <a:endParaRPr sz="2400">
              <a:solidFill>
                <a:srgbClr val="FFFFFF"/>
              </a:solidFill>
              <a:latin typeface="Grand Hotel"/>
              <a:ea typeface="Grand Hotel"/>
              <a:cs typeface="Grand Hotel"/>
              <a:sym typeface="Grand Hotel"/>
            </a:endParaRPr>
          </a:p>
        </p:txBody>
      </p:sp>
      <p:sp>
        <p:nvSpPr>
          <p:cNvPr id="3325" name="Google Shape;3325;p34"/>
          <p:cNvSpPr/>
          <p:nvPr/>
        </p:nvSpPr>
        <p:spPr>
          <a:xfrm>
            <a:off x="8763856" y="4125614"/>
            <a:ext cx="181722" cy="195700"/>
          </a:xfrm>
          <a:custGeom>
            <a:avLst/>
            <a:gdLst/>
            <a:ahLst/>
            <a:cxnLst/>
            <a:rect l="l" t="t" r="r" b="b"/>
            <a:pathLst>
              <a:path w="10820" h="11654" extrusionOk="0">
                <a:moveTo>
                  <a:pt x="5410" y="1"/>
                </a:moveTo>
                <a:cubicBezTo>
                  <a:pt x="5383" y="1"/>
                  <a:pt x="5357" y="9"/>
                  <a:pt x="5336" y="26"/>
                </a:cubicBezTo>
                <a:lnTo>
                  <a:pt x="1" y="4673"/>
                </a:lnTo>
                <a:lnTo>
                  <a:pt x="1" y="11335"/>
                </a:lnTo>
                <a:cubicBezTo>
                  <a:pt x="1" y="11510"/>
                  <a:pt x="145" y="11653"/>
                  <a:pt x="320" y="11653"/>
                </a:cubicBezTo>
                <a:lnTo>
                  <a:pt x="10501" y="11653"/>
                </a:lnTo>
                <a:cubicBezTo>
                  <a:pt x="10675" y="11653"/>
                  <a:pt x="10819" y="11510"/>
                  <a:pt x="10819" y="11335"/>
                </a:cubicBezTo>
                <a:lnTo>
                  <a:pt x="10819" y="4673"/>
                </a:lnTo>
                <a:lnTo>
                  <a:pt x="5484" y="26"/>
                </a:lnTo>
                <a:cubicBezTo>
                  <a:pt x="5463" y="9"/>
                  <a:pt x="5437" y="1"/>
                  <a:pt x="54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4"/>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4">
            <a:hlinkClick r:id="rId4" action="ppaction://hlinksldjump"/>
          </p:cNvPr>
          <p:cNvSpPr/>
          <p:nvPr/>
        </p:nvSpPr>
        <p:spPr>
          <a:xfrm>
            <a:off x="8729275" y="4096275"/>
            <a:ext cx="250951" cy="228546"/>
          </a:xfrm>
          <a:custGeom>
            <a:avLst/>
            <a:gdLst/>
            <a:ahLst/>
            <a:cxnLst/>
            <a:rect l="l" t="t" r="r" b="b"/>
            <a:pathLst>
              <a:path w="14942" h="13610" extrusionOk="0">
                <a:moveTo>
                  <a:pt x="4548" y="1571"/>
                </a:moveTo>
                <a:lnTo>
                  <a:pt x="4548" y="2006"/>
                </a:lnTo>
                <a:lnTo>
                  <a:pt x="2272" y="2006"/>
                </a:lnTo>
                <a:lnTo>
                  <a:pt x="2272" y="1571"/>
                </a:lnTo>
                <a:close/>
                <a:moveTo>
                  <a:pt x="4164" y="2424"/>
                </a:moveTo>
                <a:lnTo>
                  <a:pt x="4164" y="2774"/>
                </a:lnTo>
                <a:lnTo>
                  <a:pt x="2728" y="4021"/>
                </a:lnTo>
                <a:lnTo>
                  <a:pt x="2728" y="2424"/>
                </a:lnTo>
                <a:close/>
                <a:moveTo>
                  <a:pt x="8937" y="7822"/>
                </a:moveTo>
                <a:cubicBezTo>
                  <a:pt x="8985" y="7822"/>
                  <a:pt x="9023" y="7859"/>
                  <a:pt x="9023" y="7907"/>
                </a:cubicBezTo>
                <a:lnTo>
                  <a:pt x="9023" y="13191"/>
                </a:lnTo>
                <a:lnTo>
                  <a:pt x="6175" y="13191"/>
                </a:lnTo>
                <a:lnTo>
                  <a:pt x="6175" y="7907"/>
                </a:lnTo>
                <a:cubicBezTo>
                  <a:pt x="6175" y="7859"/>
                  <a:pt x="6213" y="7822"/>
                  <a:pt x="6261" y="7822"/>
                </a:cubicBezTo>
                <a:close/>
                <a:moveTo>
                  <a:pt x="7469" y="1"/>
                </a:moveTo>
                <a:cubicBezTo>
                  <a:pt x="7394" y="1"/>
                  <a:pt x="7318" y="27"/>
                  <a:pt x="7258" y="80"/>
                </a:cubicBezTo>
                <a:lnTo>
                  <a:pt x="4966" y="2075"/>
                </a:lnTo>
                <a:lnTo>
                  <a:pt x="4966" y="1482"/>
                </a:lnTo>
                <a:cubicBezTo>
                  <a:pt x="4962" y="1300"/>
                  <a:pt x="4818" y="1153"/>
                  <a:pt x="4637" y="1153"/>
                </a:cubicBezTo>
                <a:lnTo>
                  <a:pt x="2180" y="1153"/>
                </a:lnTo>
                <a:cubicBezTo>
                  <a:pt x="1998" y="1153"/>
                  <a:pt x="1854" y="1300"/>
                  <a:pt x="1851" y="1482"/>
                </a:cubicBezTo>
                <a:lnTo>
                  <a:pt x="1851" y="2099"/>
                </a:lnTo>
                <a:cubicBezTo>
                  <a:pt x="1854" y="2277"/>
                  <a:pt x="1998" y="2424"/>
                  <a:pt x="2180" y="2424"/>
                </a:cubicBezTo>
                <a:lnTo>
                  <a:pt x="2310" y="2424"/>
                </a:lnTo>
                <a:lnTo>
                  <a:pt x="2310" y="4385"/>
                </a:lnTo>
                <a:lnTo>
                  <a:pt x="226" y="6201"/>
                </a:lnTo>
                <a:cubicBezTo>
                  <a:pt x="0" y="6396"/>
                  <a:pt x="141" y="6766"/>
                  <a:pt x="439" y="6766"/>
                </a:cubicBezTo>
                <a:lnTo>
                  <a:pt x="1851" y="6766"/>
                </a:lnTo>
                <a:lnTo>
                  <a:pt x="1851" y="10484"/>
                </a:lnTo>
                <a:cubicBezTo>
                  <a:pt x="1847" y="10604"/>
                  <a:pt x="1940" y="10704"/>
                  <a:pt x="2060" y="10704"/>
                </a:cubicBezTo>
                <a:cubicBezTo>
                  <a:pt x="2180" y="10704"/>
                  <a:pt x="2276" y="10604"/>
                  <a:pt x="2269" y="10484"/>
                </a:cubicBezTo>
                <a:lnTo>
                  <a:pt x="2269" y="6653"/>
                </a:lnTo>
                <a:lnTo>
                  <a:pt x="7471" y="2126"/>
                </a:lnTo>
                <a:lnTo>
                  <a:pt x="12669" y="6653"/>
                </a:lnTo>
                <a:lnTo>
                  <a:pt x="12669" y="13082"/>
                </a:lnTo>
                <a:cubicBezTo>
                  <a:pt x="12669" y="13140"/>
                  <a:pt x="12618" y="13191"/>
                  <a:pt x="12560" y="13191"/>
                </a:cubicBezTo>
                <a:lnTo>
                  <a:pt x="9441" y="13191"/>
                </a:lnTo>
                <a:lnTo>
                  <a:pt x="9441" y="7907"/>
                </a:lnTo>
                <a:cubicBezTo>
                  <a:pt x="9441" y="7630"/>
                  <a:pt x="9215" y="7404"/>
                  <a:pt x="8937" y="7404"/>
                </a:cubicBezTo>
                <a:lnTo>
                  <a:pt x="6261" y="7404"/>
                </a:lnTo>
                <a:cubicBezTo>
                  <a:pt x="5983" y="7404"/>
                  <a:pt x="5757" y="7630"/>
                  <a:pt x="5757" y="7907"/>
                </a:cubicBezTo>
                <a:lnTo>
                  <a:pt x="5757" y="13191"/>
                </a:lnTo>
                <a:lnTo>
                  <a:pt x="2379" y="13191"/>
                </a:lnTo>
                <a:cubicBezTo>
                  <a:pt x="2320" y="13191"/>
                  <a:pt x="2269" y="13140"/>
                  <a:pt x="2269" y="13082"/>
                </a:cubicBezTo>
                <a:lnTo>
                  <a:pt x="2269" y="11492"/>
                </a:lnTo>
                <a:cubicBezTo>
                  <a:pt x="2264" y="11358"/>
                  <a:pt x="2163" y="11291"/>
                  <a:pt x="2061" y="11291"/>
                </a:cubicBezTo>
                <a:cubicBezTo>
                  <a:pt x="1960" y="11291"/>
                  <a:pt x="1858" y="11358"/>
                  <a:pt x="1851" y="11492"/>
                </a:cubicBezTo>
                <a:lnTo>
                  <a:pt x="1851" y="13082"/>
                </a:lnTo>
                <a:cubicBezTo>
                  <a:pt x="1851" y="13373"/>
                  <a:pt x="2087" y="13609"/>
                  <a:pt x="2379" y="13609"/>
                </a:cubicBezTo>
                <a:lnTo>
                  <a:pt x="12560" y="13609"/>
                </a:lnTo>
                <a:cubicBezTo>
                  <a:pt x="12851" y="13609"/>
                  <a:pt x="13087" y="13373"/>
                  <a:pt x="13087" y="13082"/>
                </a:cubicBezTo>
                <a:lnTo>
                  <a:pt x="13087" y="6766"/>
                </a:lnTo>
                <a:lnTo>
                  <a:pt x="14499" y="6766"/>
                </a:lnTo>
                <a:cubicBezTo>
                  <a:pt x="14801" y="6766"/>
                  <a:pt x="14941" y="6396"/>
                  <a:pt x="14715" y="6201"/>
                </a:cubicBezTo>
                <a:lnTo>
                  <a:pt x="14712" y="6201"/>
                </a:lnTo>
                <a:lnTo>
                  <a:pt x="11675" y="3555"/>
                </a:lnTo>
                <a:cubicBezTo>
                  <a:pt x="11631" y="3517"/>
                  <a:pt x="11583" y="3501"/>
                  <a:pt x="11538" y="3501"/>
                </a:cubicBezTo>
                <a:cubicBezTo>
                  <a:pt x="11369" y="3501"/>
                  <a:pt x="11234" y="3727"/>
                  <a:pt x="11401" y="3871"/>
                </a:cubicBezTo>
                <a:lnTo>
                  <a:pt x="14245" y="6348"/>
                </a:lnTo>
                <a:lnTo>
                  <a:pt x="12954" y="6348"/>
                </a:lnTo>
                <a:lnTo>
                  <a:pt x="7680" y="1756"/>
                </a:lnTo>
                <a:cubicBezTo>
                  <a:pt x="7620" y="1703"/>
                  <a:pt x="7544" y="1677"/>
                  <a:pt x="7469" y="1677"/>
                </a:cubicBezTo>
                <a:cubicBezTo>
                  <a:pt x="7394" y="1677"/>
                  <a:pt x="7318" y="1703"/>
                  <a:pt x="7258" y="1756"/>
                </a:cubicBezTo>
                <a:lnTo>
                  <a:pt x="1981" y="6348"/>
                </a:lnTo>
                <a:lnTo>
                  <a:pt x="693" y="6348"/>
                </a:lnTo>
                <a:lnTo>
                  <a:pt x="2656" y="4638"/>
                </a:lnTo>
                <a:lnTo>
                  <a:pt x="4510" y="3024"/>
                </a:lnTo>
                <a:lnTo>
                  <a:pt x="7467" y="451"/>
                </a:lnTo>
                <a:lnTo>
                  <a:pt x="10644" y="3216"/>
                </a:lnTo>
                <a:cubicBezTo>
                  <a:pt x="10689" y="3254"/>
                  <a:pt x="10736" y="3271"/>
                  <a:pt x="10782" y="3271"/>
                </a:cubicBezTo>
                <a:cubicBezTo>
                  <a:pt x="10951" y="3271"/>
                  <a:pt x="11086" y="3044"/>
                  <a:pt x="10921" y="2901"/>
                </a:cubicBezTo>
                <a:lnTo>
                  <a:pt x="7680" y="80"/>
                </a:lnTo>
                <a:cubicBezTo>
                  <a:pt x="7620" y="27"/>
                  <a:pt x="7544" y="1"/>
                  <a:pt x="7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9;p37"/>
          <p:cNvSpPr txBox="1">
            <a:spLocks noGrp="1"/>
          </p:cNvSpPr>
          <p:nvPr>
            <p:ph type="subTitle" idx="1"/>
          </p:nvPr>
        </p:nvSpPr>
        <p:spPr>
          <a:xfrm>
            <a:off x="1633496" y="2755650"/>
            <a:ext cx="2305500" cy="484800"/>
          </a:xfrm>
          <a:prstGeom prst="rect">
            <a:avLst/>
          </a:prstGeom>
        </p:spPr>
        <p:txBody>
          <a:bodyPr spcFirstLastPara="1" wrap="square" lIns="91425" tIns="91425" rIns="91425" bIns="91425" anchor="ctr" anchorCtr="0">
            <a:noAutofit/>
          </a:bodyPr>
          <a:lstStyle/>
          <a:p>
            <a:pPr marL="0" indent="0"/>
            <a:r>
              <a:rPr lang="vi-VN" sz="2400" b="1">
                <a:solidFill>
                  <a:srgbClr val="0070C0"/>
                </a:solidFill>
                <a:latin typeface="Times New Roman" panose="02020603050405020304" pitchFamily="18" charset="0"/>
                <a:cs typeface="Times New Roman" panose="02020603050405020304" pitchFamily="18" charset="0"/>
                <a:sym typeface="Londrina Solid"/>
              </a:rPr>
              <a:t>Tìm đọc </a:t>
            </a:r>
            <a:r>
              <a:rPr lang="en-US" sz="2400" b="1" smtClean="0">
                <a:solidFill>
                  <a:srgbClr val="0070C0"/>
                </a:solidFill>
                <a:latin typeface="Times New Roman" panose="02020603050405020304" pitchFamily="18" charset="0"/>
                <a:cs typeface="Times New Roman" panose="02020603050405020304" pitchFamily="18" charset="0"/>
                <a:sym typeface="Londrina Solid"/>
              </a:rPr>
              <a:t>truyện dân gian Việt Nam</a:t>
            </a:r>
            <a:r>
              <a:rPr lang="vi-VN" sz="2400" b="1" smtClean="0">
                <a:solidFill>
                  <a:srgbClr val="0070C0"/>
                </a:solidFill>
                <a:latin typeface="Times New Roman" panose="02020603050405020304" pitchFamily="18" charset="0"/>
                <a:cs typeface="Times New Roman" panose="02020603050405020304" pitchFamily="18" charset="0"/>
                <a:sym typeface="Londrina Solid"/>
              </a:rPr>
              <a:t>.</a:t>
            </a:r>
            <a:endParaRPr lang="vi-VN" sz="2400" b="1">
              <a:solidFill>
                <a:srgbClr val="0070C0"/>
              </a:solidFill>
              <a:latin typeface="Times New Roman" panose="02020603050405020304" pitchFamily="18" charset="0"/>
              <a:cs typeface="Times New Roman" panose="02020603050405020304" pitchFamily="18" charset="0"/>
              <a:sym typeface="Londrina Solid"/>
            </a:endParaRPr>
          </a:p>
          <a:p>
            <a:pPr marL="0" lvl="0" indent="0" algn="ctr" rtl="0">
              <a:spcBef>
                <a:spcPts val="0"/>
              </a:spcBef>
              <a:spcAft>
                <a:spcPts val="0"/>
              </a:spcAft>
              <a:buNone/>
            </a:pPr>
            <a:endParaRPr sz="2400">
              <a:solidFill>
                <a:srgbClr val="0070C0"/>
              </a:solidFill>
            </a:endParaRPr>
          </a:p>
        </p:txBody>
      </p:sp>
      <p:sp>
        <p:nvSpPr>
          <p:cNvPr id="176" name="Google Shape;269;p37"/>
          <p:cNvSpPr txBox="1">
            <a:spLocks/>
          </p:cNvSpPr>
          <p:nvPr/>
        </p:nvSpPr>
        <p:spPr>
          <a:xfrm>
            <a:off x="2416156" y="1757515"/>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smtClean="0">
                <a:solidFill>
                  <a:srgbClr val="FF0000"/>
                </a:solidFill>
              </a:rPr>
              <a:t>01</a:t>
            </a:r>
            <a:endParaRPr lang="en" sz="2800" b="1">
              <a:solidFill>
                <a:srgbClr val="FF0000"/>
              </a:solidFill>
            </a:endParaRPr>
          </a:p>
        </p:txBody>
      </p:sp>
      <p:sp>
        <p:nvSpPr>
          <p:cNvPr id="181" name="Google Shape;271;p37"/>
          <p:cNvSpPr txBox="1">
            <a:spLocks/>
          </p:cNvSpPr>
          <p:nvPr/>
        </p:nvSpPr>
        <p:spPr>
          <a:xfrm>
            <a:off x="6230280" y="1787445"/>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b="1" smtClean="0">
                <a:solidFill>
                  <a:srgbClr val="FF0000"/>
                </a:solidFill>
              </a:rPr>
              <a:t>02</a:t>
            </a:r>
            <a:endParaRPr lang="en" sz="2800" b="1">
              <a:solidFill>
                <a:srgbClr val="FF0000"/>
              </a:solidFill>
            </a:endParaRPr>
          </a:p>
        </p:txBody>
      </p:sp>
      <p:sp>
        <p:nvSpPr>
          <p:cNvPr id="183" name="Google Shape;261;p37"/>
          <p:cNvSpPr txBox="1">
            <a:spLocks noGrp="1"/>
          </p:cNvSpPr>
          <p:nvPr>
            <p:ph type="subTitle" idx="4"/>
          </p:nvPr>
        </p:nvSpPr>
        <p:spPr>
          <a:xfrm>
            <a:off x="5013566" y="2913278"/>
            <a:ext cx="3014240" cy="484800"/>
          </a:xfrm>
          <a:prstGeom prst="rect">
            <a:avLst/>
          </a:prstGeom>
        </p:spPr>
        <p:txBody>
          <a:bodyPr spcFirstLastPara="1" wrap="square" lIns="91425" tIns="91425" rIns="91425" bIns="91425" anchor="ctr" anchorCtr="0">
            <a:noAutofit/>
          </a:bodyPr>
          <a:lstStyle/>
          <a:p>
            <a:pPr marL="0" indent="0"/>
            <a:r>
              <a:rPr lang="en-US" sz="2400" b="1" smtClean="0">
                <a:solidFill>
                  <a:srgbClr val="0070C0"/>
                </a:solidFill>
                <a:latin typeface="Times New Roman" panose="02020603050405020304" pitchFamily="18" charset="0"/>
                <a:cs typeface="Times New Roman" panose="02020603050405020304" pitchFamily="18" charset="0"/>
                <a:sym typeface="Londrina Solid"/>
              </a:rPr>
              <a:t>Chia sẻ với bạn về nhân vật hoặc sự việc em thích trong truyện đã đọc.</a:t>
            </a:r>
            <a:endParaRPr lang="vi-VN" sz="2400" b="1">
              <a:solidFill>
                <a:srgbClr val="0070C0"/>
              </a:solidFill>
              <a:latin typeface="Times New Roman" panose="02020603050405020304" pitchFamily="18" charset="0"/>
              <a:cs typeface="Times New Roman" panose="02020603050405020304" pitchFamily="18" charset="0"/>
              <a:sym typeface="Londrina Solid"/>
            </a:endParaRPr>
          </a:p>
          <a:p>
            <a:pPr marL="0" lvl="0" indent="0" algn="ctr" rtl="0">
              <a:spcBef>
                <a:spcPts val="0"/>
              </a:spcBef>
              <a:spcAft>
                <a:spcPts val="0"/>
              </a:spcAft>
              <a:buNone/>
            </a:pPr>
            <a:endParaRPr sz="2400">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55680" y="-352479"/>
            <a:ext cx="8446431" cy="962252"/>
          </a:xfrm>
          <a:prstGeom prst="rect">
            <a:avLst/>
          </a:prstGeom>
        </p:spPr>
      </p:pic>
      <p:sp>
        <p:nvSpPr>
          <p:cNvPr id="214" name="Freeform 30"/>
          <p:cNvSpPr>
            <a:spLocks noEditPoints="1"/>
          </p:cNvSpPr>
          <p:nvPr/>
        </p:nvSpPr>
        <p:spPr bwMode="auto">
          <a:xfrm>
            <a:off x="7892933" y="836777"/>
            <a:ext cx="251618" cy="243605"/>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6FCEC8"/>
          </a:solidFill>
          <a:ln>
            <a:noFill/>
          </a:ln>
        </p:spPr>
        <p:txBody>
          <a:bodyPr vert="horz" wrap="square" lIns="68580" tIns="34290" rIns="68580" bIns="34290" numCol="1" anchor="t" anchorCtr="0" compatLnSpc="1"/>
          <a:lstStyle/>
          <a:p>
            <a:pPr defTabSz="685800">
              <a:buClrTx/>
              <a:defRPr/>
            </a:pPr>
            <a:endParaRPr lang="zh-CN" altLang="en-US" sz="1350" kern="1200">
              <a:solidFill>
                <a:srgbClr val="C00000"/>
              </a:solidFill>
              <a:latin typeface="Calibri"/>
              <a:ea typeface="宋体" panose="02010600030101010101" pitchFamily="2" charset="-122"/>
              <a:cs typeface="+mn-cs"/>
            </a:endParaRPr>
          </a:p>
        </p:txBody>
      </p:sp>
      <p:pic>
        <p:nvPicPr>
          <p:cNvPr id="218" name="图片 217"/>
          <p:cNvPicPr>
            <a:picLocks noChangeAspect="1"/>
          </p:cNvPicPr>
          <p:nvPr/>
        </p:nvPicPr>
        <p:blipFill>
          <a:blip r:embed="rId3"/>
          <a:stretch>
            <a:fillRect/>
          </a:stretch>
        </p:blipFill>
        <p:spPr>
          <a:xfrm rot="2448184">
            <a:off x="8075805" y="2617378"/>
            <a:ext cx="536540" cy="759254"/>
          </a:xfrm>
          <a:prstGeom prst="rect">
            <a:avLst/>
          </a:prstGeom>
        </p:spPr>
      </p:pic>
      <p:sp>
        <p:nvSpPr>
          <p:cNvPr id="117" name="TextBox 116">
            <a:extLst>
              <a:ext uri="{FF2B5EF4-FFF2-40B4-BE49-F238E27FC236}">
                <a16:creationId xmlns:a16="http://schemas.microsoft.com/office/drawing/2014/main" id="{090F0415-F113-4838-B83C-04FEACADF073}"/>
              </a:ext>
            </a:extLst>
          </p:cNvPr>
          <p:cNvSpPr txBox="1"/>
          <p:nvPr/>
        </p:nvSpPr>
        <p:spPr>
          <a:xfrm>
            <a:off x="1299144" y="669654"/>
            <a:ext cx="6593789" cy="577850"/>
          </a:xfrm>
          <a:prstGeom prst="rect">
            <a:avLst/>
          </a:prstGeom>
          <a:noFill/>
        </p:spPr>
        <p:txBody>
          <a:bodyPr wrap="square" rtlCol="0">
            <a:spAutoFit/>
          </a:bodyPr>
          <a:lstStyle/>
          <a:p>
            <a:pPr defTabSz="685800">
              <a:lnSpc>
                <a:spcPct val="150000"/>
              </a:lnSpc>
              <a:spcBef>
                <a:spcPts val="100"/>
              </a:spcBef>
              <a:spcAft>
                <a:spcPts val="100"/>
              </a:spcAft>
              <a:buClrTx/>
              <a:defRPr/>
            </a:pPr>
            <a:r>
              <a:rPr lang="vi-VN" sz="2400" b="1" kern="1200" dirty="0">
                <a:solidFill>
                  <a:srgbClr val="17479D"/>
                </a:solidFill>
                <a:latin typeface="Arial-Rounded"/>
                <a:ea typeface="Arial-Rounded"/>
                <a:cs typeface="+mn-cs"/>
              </a:rPr>
              <a:t>1. </a:t>
            </a:r>
            <a:r>
              <a:rPr lang="vi-VN" sz="2400" b="1" kern="1200" dirty="0">
                <a:solidFill>
                  <a:prstClr val="black"/>
                </a:solidFill>
                <a:latin typeface="Arial-Rounded"/>
                <a:ea typeface="Arial-Rounded"/>
                <a:cs typeface="+mn-cs"/>
              </a:rPr>
              <a:t>Tìm đọc truyện dân gian Việt Nam.</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114" y="1744182"/>
            <a:ext cx="3774814" cy="250564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365" y="1744183"/>
            <a:ext cx="3159568" cy="2505646"/>
          </a:xfrm>
          <a:prstGeom prst="rect">
            <a:avLst/>
          </a:prstGeom>
        </p:spPr>
      </p:pic>
    </p:spTree>
    <p:extLst>
      <p:ext uri="{BB962C8B-B14F-4D97-AF65-F5344CB8AC3E}">
        <p14:creationId xmlns:p14="http://schemas.microsoft.com/office/powerpoint/2010/main" val="175144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27381" y="1019117"/>
            <a:ext cx="6883602" cy="4524315"/>
          </a:xfrm>
          <a:prstGeom prst="rect">
            <a:avLst/>
          </a:prstGeom>
        </p:spPr>
        <p:txBody>
          <a:bodyPr wrap="square">
            <a:spAutoFit/>
          </a:bodyPr>
          <a:lstStyle/>
          <a:p>
            <a:r>
              <a:rPr lang="vi-VN" sz="1800">
                <a:solidFill>
                  <a:srgbClr val="444444"/>
                </a:solidFill>
                <a:latin typeface="+mj-lt"/>
              </a:rPr>
              <a:t>Ngày xửa ngày xưa, có một đôi vợ chồng già không có con, tuổi cao mà vẫn phải kiếm củi nuôi thân. Thấy họ tốt bụng, Ngọc Hoàng bèn sai thái tử xuống đầu thai làm con trai họ. Mọi người gọi cậu bé là Thạch Sanh, cậu bé trưởng thành thì cả hai vợ chồng đều mất.</a:t>
            </a:r>
          </a:p>
          <a:p>
            <a:r>
              <a:rPr lang="vi-VN" sz="1800">
                <a:solidFill>
                  <a:srgbClr val="444444"/>
                </a:solidFill>
                <a:latin typeface="+mj-lt"/>
              </a:rPr>
              <a:t>Thạch Sanh sống ở túp lều bên gốc đa, tài sản chỉ có chiếc rìu sắt cha để lại, chàng đốn củi để nuôi thân mình. Ngọc Hoàng sai thiên thần dạy cho Thạch Sanh nhiều phép thần thông và võ nghệ, bởi vậy chàng có sức mạnh phi thường. Lí Thông thấy Thạch Sanh khỏe mạnh liền mời chàng kết nghĩa anh em để lợi dụng. Năm đó đến lượt Lí Thông phải nộp mạng cho chằn tinh gian ác, mẹ con hắn lừa Thạch Sanh đến chỗ chằn tinh để mình thoát chết. Thạch Sanh nhờ có phép thần thông nên giết được chằn, cướp được cung tên vàng. Lí Thông lại bày mưu lừa Thạch Sanh trở về gốc đa, hắn đem đầu chằn tinh lên lĩnh thưởng.</a:t>
            </a:r>
          </a:p>
          <a:p>
            <a:r>
              <a:rPr lang="vi-VN" sz="1800">
                <a:latin typeface="+mj-lt"/>
              </a:rPr>
              <a:t/>
            </a:r>
            <a:br>
              <a:rPr lang="vi-VN" sz="1800">
                <a:latin typeface="+mj-lt"/>
              </a:rPr>
            </a:br>
            <a:r>
              <a:rPr lang="vi-VN" sz="1800">
                <a:latin typeface="+mj-lt"/>
              </a:rPr>
              <a:t/>
            </a:r>
            <a:br>
              <a:rPr lang="vi-VN" sz="1800">
                <a:latin typeface="+mj-lt"/>
              </a:rPr>
            </a:br>
            <a:endParaRPr lang="en-US" sz="1800">
              <a:latin typeface="+mj-lt"/>
            </a:endParaRPr>
          </a:p>
        </p:txBody>
      </p:sp>
      <p:grpSp>
        <p:nvGrpSpPr>
          <p:cNvPr id="6" name="Google Shape;3106;p32"/>
          <p:cNvGrpSpPr/>
          <p:nvPr/>
        </p:nvGrpSpPr>
        <p:grpSpPr>
          <a:xfrm>
            <a:off x="3084159" y="408372"/>
            <a:ext cx="3018622" cy="579025"/>
            <a:chOff x="2859004" y="3054200"/>
            <a:chExt cx="3740663" cy="579025"/>
          </a:xfrm>
        </p:grpSpPr>
        <p:sp>
          <p:nvSpPr>
            <p:cNvPr id="7" name="Google Shape;3107;p32"/>
            <p:cNvSpPr/>
            <p:nvPr/>
          </p:nvSpPr>
          <p:spPr>
            <a:xfrm>
              <a:off x="2867400" y="3057825"/>
              <a:ext cx="3722100" cy="572100"/>
            </a:xfrm>
            <a:prstGeom prst="snip2DiagRect">
              <a:avLst>
                <a:gd name="adj1" fmla="val 0"/>
                <a:gd name="adj2" fmla="val 45419"/>
              </a:avLst>
            </a:prstGeom>
            <a:solidFill>
              <a:schemeClr val="lt2"/>
            </a:solidFill>
            <a:ln>
              <a:noFill/>
            </a:ln>
            <a:effectLst>
              <a:outerShdw blurRad="42863" dist="19050" dir="87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108;p32"/>
            <p:cNvSpPr/>
            <p:nvPr/>
          </p:nvSpPr>
          <p:spPr>
            <a:xfrm rot="131816">
              <a:off x="6219964" y="3061298"/>
              <a:ext cx="375068" cy="249290"/>
            </a:xfrm>
            <a:custGeom>
              <a:avLst/>
              <a:gdLst/>
              <a:ahLst/>
              <a:cxnLst/>
              <a:rect l="l" t="t" r="r" b="b"/>
              <a:pathLst>
                <a:path w="7280" h="8105" extrusionOk="0">
                  <a:moveTo>
                    <a:pt x="514" y="5057"/>
                  </a:moveTo>
                  <a:cubicBezTo>
                    <a:pt x="155" y="4901"/>
                    <a:pt x="0" y="4483"/>
                    <a:pt x="167" y="4124"/>
                  </a:cubicBezTo>
                  <a:lnTo>
                    <a:pt x="2020" y="0"/>
                  </a:lnTo>
                  <a:lnTo>
                    <a:pt x="7280" y="8105"/>
                  </a:lnTo>
                  <a:close/>
                </a:path>
              </a:pathLst>
            </a:custGeom>
            <a:solidFill>
              <a:schemeClr val="dk2"/>
            </a:solidFill>
            <a:ln>
              <a:noFill/>
            </a:ln>
            <a:effectLst>
              <a:outerShdw blurRad="28575"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09;p32"/>
            <p:cNvSpPr/>
            <p:nvPr/>
          </p:nvSpPr>
          <p:spPr>
            <a:xfrm rot="-10677590">
              <a:off x="2863344" y="3376131"/>
              <a:ext cx="369112" cy="250603"/>
            </a:xfrm>
            <a:custGeom>
              <a:avLst/>
              <a:gdLst/>
              <a:ahLst/>
              <a:cxnLst/>
              <a:rect l="l" t="t" r="r" b="b"/>
              <a:pathLst>
                <a:path w="7280" h="8105" extrusionOk="0">
                  <a:moveTo>
                    <a:pt x="514" y="5057"/>
                  </a:moveTo>
                  <a:cubicBezTo>
                    <a:pt x="155" y="4901"/>
                    <a:pt x="0" y="4483"/>
                    <a:pt x="167" y="4124"/>
                  </a:cubicBezTo>
                  <a:lnTo>
                    <a:pt x="2020" y="0"/>
                  </a:lnTo>
                  <a:lnTo>
                    <a:pt x="7280" y="8105"/>
                  </a:lnTo>
                  <a:close/>
                </a:path>
              </a:pathLst>
            </a:custGeom>
            <a:solidFill>
              <a:schemeClr val="dk2"/>
            </a:solidFill>
            <a:ln>
              <a:noFill/>
            </a:ln>
            <a:effectLst>
              <a:outerShdw blurRad="28575" dist="190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p:cNvSpPr txBox="1"/>
          <p:nvPr/>
        </p:nvSpPr>
        <p:spPr>
          <a:xfrm>
            <a:off x="3590659" y="522489"/>
            <a:ext cx="2357046" cy="400110"/>
          </a:xfrm>
          <a:prstGeom prst="rect">
            <a:avLst/>
          </a:prstGeom>
          <a:noFill/>
        </p:spPr>
        <p:txBody>
          <a:bodyPr wrap="square" rtlCol="0">
            <a:spAutoFit/>
          </a:bodyPr>
          <a:lstStyle/>
          <a:p>
            <a:r>
              <a:rPr lang="en-US" sz="2000" b="1" smtClean="0">
                <a:solidFill>
                  <a:srgbClr val="FF0000"/>
                </a:solidFill>
              </a:rPr>
              <a:t>THẠCH SANH</a:t>
            </a:r>
            <a:endParaRPr lang="en-US" sz="2000" b="1">
              <a:solidFill>
                <a:srgbClr val="FF0000"/>
              </a:solidFill>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625" b="99844" l="10000" r="90000">
                        <a14:foregroundMark x1="53594" y1="39844" x2="44531" y2="96719"/>
                        <a14:foregroundMark x1="42500" y1="48125" x2="40313" y2="64688"/>
                        <a14:foregroundMark x1="50938" y1="39219" x2="37656" y2="56094"/>
                        <a14:foregroundMark x1="49063" y1="60625" x2="33594" y2="62031"/>
                        <a14:foregroundMark x1="34688" y1="55781" x2="38750" y2="68281"/>
                        <a14:foregroundMark x1="34844" y1="53125" x2="38125" y2="68438"/>
                        <a14:foregroundMark x1="33906" y1="49688" x2="31875" y2="62656"/>
                        <a14:foregroundMark x1="64688" y1="43438" x2="54375" y2="48750"/>
                        <a14:foregroundMark x1="45781" y1="72500" x2="35469" y2="99844"/>
                      </a14:backgroundRemoval>
                    </a14:imgEffect>
                  </a14:imgLayer>
                </a14:imgProps>
              </a:ext>
              <a:ext uri="{28A0092B-C50C-407E-A947-70E740481C1C}">
                <a14:useLocalDpi xmlns:a14="http://schemas.microsoft.com/office/drawing/2010/main" val="0"/>
              </a:ext>
            </a:extLst>
          </a:blip>
          <a:stretch>
            <a:fillRect/>
          </a:stretch>
        </p:blipFill>
        <p:spPr>
          <a:xfrm>
            <a:off x="-682893" y="1809883"/>
            <a:ext cx="2636385" cy="2869771"/>
          </a:xfrm>
          <a:prstGeom prst="rect">
            <a:avLst/>
          </a:prstGeom>
        </p:spPr>
      </p:pic>
      <p:sp>
        <p:nvSpPr>
          <p:cNvPr id="3" name="Cloud Callout 2"/>
          <p:cNvSpPr/>
          <p:nvPr/>
        </p:nvSpPr>
        <p:spPr>
          <a:xfrm>
            <a:off x="461323" y="291040"/>
            <a:ext cx="3660632" cy="1914412"/>
          </a:xfrm>
          <a:prstGeom prst="cloudCallou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mtClean="0">
                <a:solidFill>
                  <a:srgbClr val="080404"/>
                </a:solidFill>
                <a:latin typeface="Times New Roman" panose="02020603050405020304" pitchFamily="18" charset="0"/>
                <a:cs typeface="Times New Roman" panose="02020603050405020304" pitchFamily="18" charset="0"/>
              </a:rPr>
              <a:t>Xin chào các bạn, mình là Trang. Hôm nay mình mang đến cho các bạn câu truyện Thạch Sanh, còn các bạn tìm được truyện đọc gì? </a:t>
            </a:r>
            <a:endParaRPr lang="en-US" sz="1500" b="1">
              <a:solidFill>
                <a:srgbClr val="08040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7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7961" y="426221"/>
            <a:ext cx="7910111" cy="4801314"/>
          </a:xfrm>
          <a:prstGeom prst="rect">
            <a:avLst/>
          </a:prstGeom>
        </p:spPr>
        <p:txBody>
          <a:bodyPr wrap="square">
            <a:spAutoFit/>
          </a:bodyPr>
          <a:lstStyle/>
          <a:p>
            <a:r>
              <a:rPr lang="vi-VN" sz="1700">
                <a:solidFill>
                  <a:srgbClr val="444444"/>
                </a:solidFill>
                <a:latin typeface="+mj-lt"/>
              </a:rPr>
              <a:t>Nhà vua có một cô con gái xinh đẹp, vua đã tổ chức kén rể cho nàng, nhưng không may vào đúng hôm ấy, công chúa đã bị đại bàng quắp đi. Thạch Sanh vô tình biết nơi đại bàng giấu công chúa. Lí Thông lại một lần nữa nhờ Thạch Sanh cứu công chúa. Thạch Sanh sau một hồi giao chiến đã giết chết đại bàng, cứu được công chúa. Lí Thông đã lấp cửa hang để Thạch sanh không ra khỏi đó được. Trong hang, chàng đã cứu được con trai vua Thủy Tề, chàng được vua tặng cho một cây đàn thần.</a:t>
            </a:r>
          </a:p>
          <a:p>
            <a:r>
              <a:rPr lang="vi-VN" sz="1700">
                <a:solidFill>
                  <a:srgbClr val="444444"/>
                </a:solidFill>
                <a:latin typeface="+mj-lt"/>
              </a:rPr>
              <a:t>Hồn ma của chằn tinh và đại bàng vì uất hận đã bày mưu ăn trộm vàng bạc của vua giấu ở gốc đa để vu họa khiến Thạch Sanh bị bắt giam. Công chúa sau khi trở về lại không nói, không cười. Kì lạ thay sau khi nghe tiếng đàn của Thạch Sanh trong ngục bèn cất tiếng nói sai người mời chàng tới. Thạch sanh kể hết mọi sự tình cho vua nghe, vua đã gả công chúa cho chàng. Chàng tha cho hai mẹ con Lí Thông về quê làm ăn nhưng trên đường </a:t>
            </a:r>
            <a:r>
              <a:rPr lang="en-US" sz="1700" smtClean="0">
                <a:solidFill>
                  <a:srgbClr val="444444"/>
                </a:solidFill>
                <a:latin typeface="Times New Roman" panose="02020603050405020304" pitchFamily="18" charset="0"/>
                <a:cs typeface="Times New Roman" panose="02020603050405020304" pitchFamily="18" charset="0"/>
              </a:rPr>
              <a:t>đi</a:t>
            </a:r>
            <a:r>
              <a:rPr lang="vi-VN" sz="1700" smtClean="0">
                <a:solidFill>
                  <a:srgbClr val="444444"/>
                </a:solidFill>
                <a:latin typeface="+mj-lt"/>
              </a:rPr>
              <a:t> </a:t>
            </a:r>
            <a:r>
              <a:rPr lang="vi-VN" sz="1700">
                <a:solidFill>
                  <a:srgbClr val="444444"/>
                </a:solidFill>
                <a:latin typeface="+mj-lt"/>
              </a:rPr>
              <a:t>bị sét đánh biến thành con bọ hung.</a:t>
            </a:r>
          </a:p>
          <a:p>
            <a:r>
              <a:rPr lang="vi-VN" sz="1700">
                <a:solidFill>
                  <a:srgbClr val="444444"/>
                </a:solidFill>
                <a:latin typeface="+mj-lt"/>
              </a:rPr>
              <a:t>Bấy giờ hoàng tử các nước chư hầu đến cầu hôn không lấy được công chúa bèn giấy binh nổi loạn. Thạch Sanh gảy đàn thần khiến họ bại trận. Trước khi về, quân lính các nước còn được thết đãi một bữa no nê nhờ niêu cơm thần của chàng. Vua không có con trai nên đã nhường lại ngôi cho Thạch Sanh làm vua.</a:t>
            </a:r>
          </a:p>
          <a:p>
            <a:r>
              <a:rPr lang="vi-VN" sz="1700">
                <a:latin typeface="+mj-lt"/>
              </a:rPr>
              <a:t/>
            </a:r>
            <a:br>
              <a:rPr lang="vi-VN" sz="1700">
                <a:latin typeface="+mj-lt"/>
              </a:rPr>
            </a:br>
            <a:endParaRPr lang="en-US" sz="1700">
              <a:latin typeface="+mj-lt"/>
            </a:endParaRPr>
          </a:p>
        </p:txBody>
      </p:sp>
    </p:spTree>
    <p:extLst>
      <p:ext uri="{BB962C8B-B14F-4D97-AF65-F5344CB8AC3E}">
        <p14:creationId xmlns:p14="http://schemas.microsoft.com/office/powerpoint/2010/main" val="55501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6021" y="495917"/>
            <a:ext cx="7937500" cy="523220"/>
          </a:xfrm>
          <a:prstGeom prst="rect">
            <a:avLst/>
          </a:prstGeom>
          <a:noFill/>
        </p:spPr>
        <p:txBody>
          <a:bodyPr wrap="square" rtlCol="0">
            <a:spAutoFit/>
          </a:bodyPr>
          <a:lstStyle/>
          <a:p>
            <a:r>
              <a:rPr lang="en-US" sz="2800" b="1">
                <a:solidFill>
                  <a:srgbClr val="00B0F0"/>
                </a:solidFill>
                <a:latin typeface="Times New Roman" panose="02020603050405020304" pitchFamily="18" charset="0"/>
                <a:cs typeface="Times New Roman" panose="02020603050405020304" pitchFamily="18" charset="0"/>
              </a:rPr>
              <a:t> </a:t>
            </a:r>
            <a:r>
              <a:rPr lang="en-US" sz="2800" b="1" smtClean="0">
                <a:solidFill>
                  <a:srgbClr val="080404"/>
                </a:solidFill>
                <a:latin typeface="Times New Roman" panose="02020603050405020304" pitchFamily="18" charset="0"/>
                <a:cs typeface="Times New Roman" panose="02020603050405020304" pitchFamily="18" charset="0"/>
              </a:rPr>
              <a:t>1. </a:t>
            </a:r>
            <a:r>
              <a:rPr lang="en-US" sz="2800" smtClean="0">
                <a:latin typeface="Times New Roman" panose="02020603050405020304" pitchFamily="18" charset="0"/>
                <a:cs typeface="Times New Roman" panose="02020603050405020304" pitchFamily="18" charset="0"/>
              </a:rPr>
              <a:t>Tìm đọc truyện dân gian Việt Nam. </a:t>
            </a:r>
            <a:endParaRPr lang="en-US" sz="280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2023975" y="947499"/>
            <a:ext cx="20954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4752" y="941523"/>
            <a:ext cx="2732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130 bài Toán có lời văn ôn hè lớp 3 - Tài liệu ôn hè môn Toán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482" y="3064944"/>
            <a:ext cx="2825606" cy="1481425"/>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6310746" y="2088212"/>
            <a:ext cx="1974272" cy="748146"/>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anose="02020603050405020304" pitchFamily="18" charset="0"/>
                <a:cs typeface="Times New Roman" panose="02020603050405020304" pitchFamily="18" charset="0"/>
              </a:rPr>
              <a:t>THẢO LUẬN NHÓM 4</a:t>
            </a:r>
            <a:endParaRPr lang="en-US" sz="2000" b="1">
              <a:solidFill>
                <a:schemeClr val="tx1"/>
              </a:solidFill>
              <a:latin typeface="Times New Roman" panose="02020603050405020304" pitchFamily="18" charset="0"/>
              <a:cs typeface="Times New Roman" panose="02020603050405020304" pitchFamily="18" charset="0"/>
            </a:endParaRPr>
          </a:p>
        </p:txBody>
      </p:sp>
      <p:sp>
        <p:nvSpPr>
          <p:cNvPr id="2" name="Rounded Rectangular Callout 1"/>
          <p:cNvSpPr/>
          <p:nvPr/>
        </p:nvSpPr>
        <p:spPr>
          <a:xfrm>
            <a:off x="441885" y="2088212"/>
            <a:ext cx="4912179" cy="2093625"/>
          </a:xfrm>
          <a:prstGeom prst="wedgeRoundRectCallout">
            <a:avLst>
              <a:gd name="adj1" fmla="val 60989"/>
              <a:gd name="adj2" fmla="val -407"/>
              <a:gd name="adj3" fmla="val 16667"/>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solidFill>
                  <a:srgbClr val="FF0000"/>
                </a:solidFill>
                <a:latin typeface="Times New Roman" panose="02020603050405020304" pitchFamily="18" charset="0"/>
                <a:cs typeface="Times New Roman" panose="02020603050405020304" pitchFamily="18" charset="0"/>
              </a:rPr>
              <a:t>NHIỆM </a:t>
            </a:r>
            <a:r>
              <a:rPr lang="en-US" sz="2200" b="1">
                <a:solidFill>
                  <a:srgbClr val="FF0000"/>
                </a:solidFill>
                <a:latin typeface="Times New Roman" panose="02020603050405020304" pitchFamily="18" charset="0"/>
                <a:cs typeface="Times New Roman" panose="02020603050405020304" pitchFamily="18" charset="0"/>
              </a:rPr>
              <a:t>VỤ:</a:t>
            </a:r>
          </a:p>
          <a:p>
            <a:pPr algn="just"/>
            <a:r>
              <a:rPr lang="vi-VN" sz="2200">
                <a:solidFill>
                  <a:schemeClr val="accent5">
                    <a:lumMod val="10000"/>
                  </a:schemeClr>
                </a:solidFill>
                <a:latin typeface="Times New Roman" panose="02020603050405020304" pitchFamily="18" charset="0"/>
                <a:cs typeface="Times New Roman" panose="02020603050405020304" pitchFamily="18" charset="0"/>
              </a:rPr>
              <a:t>Cử 1 bạn làm nhóm </a:t>
            </a:r>
            <a:r>
              <a:rPr lang="vi-VN" sz="2200" smtClean="0">
                <a:solidFill>
                  <a:schemeClr val="accent5">
                    <a:lumMod val="10000"/>
                  </a:schemeClr>
                </a:solidFill>
                <a:latin typeface="Times New Roman" panose="02020603050405020304" pitchFamily="18" charset="0"/>
                <a:cs typeface="Times New Roman" panose="02020603050405020304" pitchFamily="18" charset="0"/>
              </a:rPr>
              <a:t>trưởng</a:t>
            </a:r>
            <a:r>
              <a:rPr lang="en-US" sz="2200" smtClean="0">
                <a:solidFill>
                  <a:schemeClr val="accent5">
                    <a:lumMod val="10000"/>
                  </a:schemeClr>
                </a:solidFill>
                <a:latin typeface="Times New Roman" panose="02020603050405020304" pitchFamily="18" charset="0"/>
                <a:cs typeface="Times New Roman" panose="02020603050405020304" pitchFamily="18" charset="0"/>
              </a:rPr>
              <a:t>.</a:t>
            </a:r>
            <a:endParaRPr lang="en-US" sz="2200">
              <a:solidFill>
                <a:schemeClr val="accent5">
                  <a:lumMod val="10000"/>
                </a:schemeClr>
              </a:solidFill>
              <a:latin typeface="Times New Roman" panose="02020603050405020304" pitchFamily="18" charset="0"/>
              <a:cs typeface="Times New Roman" panose="02020603050405020304" pitchFamily="18" charset="0"/>
            </a:endParaRPr>
          </a:p>
          <a:p>
            <a:pPr algn="just"/>
            <a:r>
              <a:rPr lang="vi-VN" sz="2200">
                <a:solidFill>
                  <a:schemeClr val="accent5">
                    <a:lumMod val="10000"/>
                  </a:schemeClr>
                </a:solidFill>
                <a:latin typeface="Times New Roman" panose="02020603050405020304" pitchFamily="18" charset="0"/>
                <a:cs typeface="Times New Roman" panose="02020603050405020304" pitchFamily="18" charset="0"/>
              </a:rPr>
              <a:t>+ Nhóm trưởng gọi từng </a:t>
            </a:r>
            <a:r>
              <a:rPr lang="en-US" sz="2200">
                <a:solidFill>
                  <a:schemeClr val="accent5">
                    <a:lumMod val="10000"/>
                  </a:schemeClr>
                </a:solidFill>
                <a:latin typeface="Times New Roman" panose="02020603050405020304" pitchFamily="18" charset="0"/>
                <a:cs typeface="Times New Roman" panose="02020603050405020304" pitchFamily="18" charset="0"/>
              </a:rPr>
              <a:t>bạn</a:t>
            </a:r>
            <a:r>
              <a:rPr lang="vi-VN" sz="2200">
                <a:solidFill>
                  <a:schemeClr val="accent5">
                    <a:lumMod val="10000"/>
                  </a:schemeClr>
                </a:solidFill>
                <a:latin typeface="Times New Roman" panose="02020603050405020304" pitchFamily="18" charset="0"/>
                <a:cs typeface="Times New Roman" panose="02020603050405020304" pitchFamily="18" charset="0"/>
              </a:rPr>
              <a:t> </a:t>
            </a:r>
            <a:r>
              <a:rPr lang="en-US" sz="2200">
                <a:solidFill>
                  <a:schemeClr val="accent5">
                    <a:lumMod val="10000"/>
                  </a:schemeClr>
                </a:solidFill>
                <a:latin typeface="Times New Roman" panose="02020603050405020304" pitchFamily="18" charset="0"/>
                <a:cs typeface="Times New Roman" panose="02020603050405020304" pitchFamily="18" charset="0"/>
              </a:rPr>
              <a:t>nói tên </a:t>
            </a:r>
            <a:r>
              <a:rPr lang="en-US" sz="2200" smtClean="0">
                <a:solidFill>
                  <a:schemeClr val="accent5">
                    <a:lumMod val="10000"/>
                  </a:schemeClr>
                </a:solidFill>
                <a:latin typeface="Times New Roman" panose="02020603050405020304" pitchFamily="18" charset="0"/>
                <a:cs typeface="Times New Roman" panose="02020603050405020304" pitchFamily="18" charset="0"/>
              </a:rPr>
              <a:t>câu chuyện.</a:t>
            </a:r>
            <a:endParaRPr lang="en-US" sz="2200">
              <a:solidFill>
                <a:schemeClr val="accent5">
                  <a:lumMod val="10000"/>
                </a:schemeClr>
              </a:solidFill>
              <a:latin typeface="Times New Roman" panose="02020603050405020304" pitchFamily="18" charset="0"/>
              <a:cs typeface="Times New Roman" panose="02020603050405020304" pitchFamily="18" charset="0"/>
            </a:endParaRPr>
          </a:p>
          <a:p>
            <a:pPr marL="67310" marR="61595" algn="just">
              <a:spcBef>
                <a:spcPts val="5"/>
              </a:spcBef>
            </a:pPr>
            <a:r>
              <a:rPr lang="vi-VN" sz="2200" smtClean="0">
                <a:solidFill>
                  <a:schemeClr val="accent5">
                    <a:lumMod val="10000"/>
                  </a:schemeClr>
                </a:solidFill>
                <a:latin typeface="Times New Roman" panose="02020603050405020304" pitchFamily="18" charset="0"/>
                <a:cs typeface="Times New Roman" panose="02020603050405020304" pitchFamily="18" charset="0"/>
              </a:rPr>
              <a:t>+ </a:t>
            </a:r>
            <a:r>
              <a:rPr lang="en-US" sz="2200">
                <a:solidFill>
                  <a:schemeClr val="accent5">
                    <a:lumMod val="10000"/>
                  </a:schemeClr>
                </a:solidFill>
                <a:latin typeface="Times New Roman" panose="02020603050405020304" pitchFamily="18" charset="0"/>
                <a:cs typeface="Times New Roman" panose="02020603050405020304" pitchFamily="18" charset="0"/>
              </a:rPr>
              <a:t>Đ</a:t>
            </a:r>
            <a:r>
              <a:rPr lang="vi-VN" sz="2200">
                <a:solidFill>
                  <a:schemeClr val="accent5">
                    <a:lumMod val="10000"/>
                  </a:schemeClr>
                </a:solidFill>
                <a:latin typeface="Times New Roman" panose="02020603050405020304" pitchFamily="18" charset="0"/>
                <a:cs typeface="Times New Roman" panose="02020603050405020304" pitchFamily="18" charset="0"/>
              </a:rPr>
              <a:t>ọc </a:t>
            </a:r>
            <a:r>
              <a:rPr lang="en-US" sz="2200" smtClean="0">
                <a:solidFill>
                  <a:schemeClr val="accent5">
                    <a:lumMod val="10000"/>
                  </a:schemeClr>
                </a:solidFill>
                <a:latin typeface="Times New Roman" panose="02020603050405020304" pitchFamily="18" charset="0"/>
                <a:cs typeface="Times New Roman" panose="02020603050405020304" pitchFamily="18" charset="0"/>
              </a:rPr>
              <a:t>câu </a:t>
            </a:r>
            <a:r>
              <a:rPr lang="en-US" sz="2200">
                <a:solidFill>
                  <a:schemeClr val="accent5">
                    <a:lumMod val="10000"/>
                  </a:schemeClr>
                </a:solidFill>
                <a:latin typeface="Times New Roman" panose="02020603050405020304" pitchFamily="18" charset="0"/>
                <a:cs typeface="Times New Roman" panose="02020603050405020304" pitchFamily="18" charset="0"/>
              </a:rPr>
              <a:t>chuyện </a:t>
            </a:r>
            <a:r>
              <a:rPr lang="vi-VN" sz="2200">
                <a:solidFill>
                  <a:schemeClr val="accent5">
                    <a:lumMod val="10000"/>
                  </a:schemeClr>
                </a:solidFill>
                <a:latin typeface="Times New Roman" panose="02020603050405020304" pitchFamily="18" charset="0"/>
                <a:cs typeface="Times New Roman" panose="02020603050405020304" pitchFamily="18" charset="0"/>
              </a:rPr>
              <a:t>của mình.</a:t>
            </a:r>
            <a:endParaRPr lang="en-US" sz="220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4728111" y="1316418"/>
            <a:ext cx="2035546" cy="47897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mtClean="0">
                <a:solidFill>
                  <a:srgbClr val="FF0000"/>
                </a:solidFill>
                <a:latin typeface="Times New Roman" panose="02020603050405020304" pitchFamily="18" charset="0"/>
                <a:cs typeface="Times New Roman" panose="02020603050405020304" pitchFamily="18" charset="0"/>
              </a:rPr>
              <a:t>Thời gian: 10 phút</a:t>
            </a:r>
            <a:endParaRPr lang="en-US" sz="1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77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1275</TotalTime>
  <Words>543</Words>
  <Application>Microsoft Office PowerPoint</Application>
  <PresentationFormat>On-screen Show (16:9)</PresentationFormat>
  <Paragraphs>66</Paragraphs>
  <Slides>15</Slides>
  <Notes>6</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Arial-Rounded</vt:lpstr>
      <vt:lpstr>Times New Roman</vt:lpstr>
      <vt:lpstr>微软雅黑 Light</vt:lpstr>
      <vt:lpstr>Calibri</vt:lpstr>
      <vt:lpstr>微软雅黑</vt:lpstr>
      <vt:lpstr>Arial</vt:lpstr>
      <vt:lpstr>仓耳羽辰体-谷力 W05</vt:lpstr>
      <vt:lpstr>Delius Swash Caps</vt:lpstr>
      <vt:lpstr>Montserrat</vt:lpstr>
      <vt:lpstr>宋体</vt:lpstr>
      <vt:lpstr>Londrina Solid</vt:lpstr>
      <vt:lpstr>Grand Hotel</vt:lpstr>
      <vt:lpstr>Open Sans</vt:lpstr>
      <vt:lpstr>Fall Activities Binder by Slidesgo</vt:lpstr>
      <vt:lpstr>PowerPoint Presentation</vt:lpstr>
      <vt:lpstr>Khởi động </vt:lpstr>
      <vt:lpstr>PowerPoint Presentation</vt:lpstr>
      <vt:lpstr>KHÁM PHÁ ĐÁY BIỂN Ở TRƯỜNG SA TIẾT 6: ĐỌC MỞ RỘNG</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modified xsi:type="dcterms:W3CDTF">2022-05-12T11:56:33Z</dcterms:modified>
</cp:coreProperties>
</file>