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6" r:id="rId3"/>
    <p:sldMasterId id="2147483724" r:id="rId4"/>
    <p:sldMasterId id="2147483743" r:id="rId5"/>
    <p:sldMasterId id="2147483752" r:id="rId6"/>
  </p:sldMasterIdLst>
  <p:notesMasterIdLst>
    <p:notesMasterId r:id="rId42"/>
  </p:notesMasterIdLst>
  <p:sldIdLst>
    <p:sldId id="423" r:id="rId7"/>
    <p:sldId id="352" r:id="rId8"/>
    <p:sldId id="353" r:id="rId9"/>
    <p:sldId id="394" r:id="rId10"/>
    <p:sldId id="426" r:id="rId11"/>
    <p:sldId id="375" r:id="rId12"/>
    <p:sldId id="427" r:id="rId13"/>
    <p:sldId id="450" r:id="rId14"/>
    <p:sldId id="400" r:id="rId15"/>
    <p:sldId id="431" r:id="rId16"/>
    <p:sldId id="429" r:id="rId17"/>
    <p:sldId id="432" r:id="rId18"/>
    <p:sldId id="433" r:id="rId19"/>
    <p:sldId id="422" r:id="rId20"/>
    <p:sldId id="401" r:id="rId21"/>
    <p:sldId id="415" r:id="rId22"/>
    <p:sldId id="360" r:id="rId23"/>
    <p:sldId id="434" r:id="rId24"/>
    <p:sldId id="435" r:id="rId25"/>
    <p:sldId id="436" r:id="rId26"/>
    <p:sldId id="437" r:id="rId27"/>
    <p:sldId id="439" r:id="rId28"/>
    <p:sldId id="438" r:id="rId29"/>
    <p:sldId id="441" r:id="rId30"/>
    <p:sldId id="442" r:id="rId31"/>
    <p:sldId id="416" r:id="rId32"/>
    <p:sldId id="363" r:id="rId33"/>
    <p:sldId id="440" r:id="rId34"/>
    <p:sldId id="444" r:id="rId35"/>
    <p:sldId id="443" r:id="rId36"/>
    <p:sldId id="445" r:id="rId37"/>
    <p:sldId id="446" r:id="rId38"/>
    <p:sldId id="447" r:id="rId39"/>
    <p:sldId id="448" r:id="rId40"/>
    <p:sldId id="44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E6CD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0" autoAdjust="0"/>
    <p:restoredTop sz="94660"/>
  </p:normalViewPr>
  <p:slideViewPr>
    <p:cSldViewPr snapToGrid="0">
      <p:cViewPr varScale="1">
        <p:scale>
          <a:sx n="81" d="100"/>
          <a:sy n="81" d="100"/>
        </p:scale>
        <p:origin x="4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7DD67-09A0-46A8-824F-5982FA01A725}" type="datetimeFigureOut">
              <a:rPr lang="en-US" smtClean="0"/>
              <a:t>14/3/2024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2A1C06-5870-48D3-BA82-C4D4A7C1F4EF}" type="slidenum">
              <a:rPr lang="en-US" smtClean="0"/>
              <a:t>‹#›</a:t>
            </a:fld>
            <a:endParaRPr lang="en-US"/>
          </a:p>
        </p:txBody>
      </p:sp>
    </p:spTree>
    <p:extLst>
      <p:ext uri="{BB962C8B-B14F-4D97-AF65-F5344CB8AC3E}">
        <p14:creationId xmlns:p14="http://schemas.microsoft.com/office/powerpoint/2010/main" val="357872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b6f96fd3f7_0_137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b6f96fd3f7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289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b6f96fd3f7_0_1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b6f96fd3f7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245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091098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a:p>
          <a:p>
            <a:pPr marL="0" lvl="0" indent="0" algn="l" rtl="0">
              <a:spcBef>
                <a:spcPts val="0"/>
              </a:spcBef>
              <a:spcAft>
                <a:spcPts val="0"/>
              </a:spcAft>
              <a:buNone/>
            </a:pPr>
            <a:endParaRPr lang="vi-VN"/>
          </a:p>
          <a:p>
            <a:endParaRPr lang="en-US"/>
          </a:p>
        </p:txBody>
      </p:sp>
    </p:spTree>
    <p:extLst>
      <p:ext uri="{BB962C8B-B14F-4D97-AF65-F5344CB8AC3E}">
        <p14:creationId xmlns:p14="http://schemas.microsoft.com/office/powerpoint/2010/main" val="14471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a:p>
          <a:p>
            <a:pPr marL="0" lvl="0" indent="0" algn="l" rtl="0">
              <a:spcBef>
                <a:spcPts val="0"/>
              </a:spcBef>
              <a:spcAft>
                <a:spcPts val="0"/>
              </a:spcAft>
              <a:buNone/>
            </a:pPr>
            <a:endParaRPr lang="vi-VN"/>
          </a:p>
          <a:p>
            <a:endParaRPr lang="en-US"/>
          </a:p>
        </p:txBody>
      </p:sp>
    </p:spTree>
    <p:extLst>
      <p:ext uri="{BB962C8B-B14F-4D97-AF65-F5344CB8AC3E}">
        <p14:creationId xmlns:p14="http://schemas.microsoft.com/office/powerpoint/2010/main" val="1220911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a:p>
          <a:p>
            <a:pPr marL="0" lvl="0" indent="0" algn="l" rtl="0">
              <a:spcBef>
                <a:spcPts val="0"/>
              </a:spcBef>
              <a:spcAft>
                <a:spcPts val="0"/>
              </a:spcAft>
              <a:buNone/>
            </a:pPr>
            <a:endParaRPr lang="vi-VN"/>
          </a:p>
          <a:p>
            <a:endParaRPr lang="en-US"/>
          </a:p>
        </p:txBody>
      </p:sp>
    </p:spTree>
    <p:extLst>
      <p:ext uri="{BB962C8B-B14F-4D97-AF65-F5344CB8AC3E}">
        <p14:creationId xmlns:p14="http://schemas.microsoft.com/office/powerpoint/2010/main" val="1918259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a:p>
          <a:p>
            <a:pPr marL="0" lvl="0" indent="0" algn="l" rtl="0">
              <a:spcBef>
                <a:spcPts val="0"/>
              </a:spcBef>
              <a:spcAft>
                <a:spcPts val="0"/>
              </a:spcAft>
              <a:buNone/>
            </a:pPr>
            <a:endParaRPr lang="vi-VN"/>
          </a:p>
          <a:p>
            <a:endParaRPr lang="en-US"/>
          </a:p>
        </p:txBody>
      </p:sp>
    </p:spTree>
    <p:extLst>
      <p:ext uri="{BB962C8B-B14F-4D97-AF65-F5344CB8AC3E}">
        <p14:creationId xmlns:p14="http://schemas.microsoft.com/office/powerpoint/2010/main" val="4186215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a:p>
          <a:p>
            <a:pPr marL="0" lvl="0" indent="0" algn="l" rtl="0">
              <a:spcBef>
                <a:spcPts val="0"/>
              </a:spcBef>
              <a:spcAft>
                <a:spcPts val="0"/>
              </a:spcAft>
              <a:buNone/>
            </a:pPr>
            <a:endParaRPr lang="vi-VN"/>
          </a:p>
          <a:p>
            <a:endParaRPr lang="en-US"/>
          </a:p>
        </p:txBody>
      </p:sp>
    </p:spTree>
    <p:extLst>
      <p:ext uri="{BB962C8B-B14F-4D97-AF65-F5344CB8AC3E}">
        <p14:creationId xmlns:p14="http://schemas.microsoft.com/office/powerpoint/2010/main" val="3213216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a:p>
          <a:p>
            <a:pPr marL="0" lvl="0" indent="0" algn="l" rtl="0">
              <a:spcBef>
                <a:spcPts val="0"/>
              </a:spcBef>
              <a:spcAft>
                <a:spcPts val="0"/>
              </a:spcAft>
              <a:buNone/>
            </a:pPr>
            <a:endParaRPr lang="vi-VN"/>
          </a:p>
          <a:p>
            <a:pPr marL="0" lvl="0" indent="0" algn="l" rtl="0">
              <a:spcBef>
                <a:spcPts val="0"/>
              </a:spcBef>
              <a:spcAft>
                <a:spcPts val="0"/>
              </a:spcAft>
              <a:buNone/>
            </a:pPr>
            <a:endParaRPr/>
          </a:p>
        </p:txBody>
      </p:sp>
    </p:spTree>
    <p:extLst>
      <p:ext uri="{BB962C8B-B14F-4D97-AF65-F5344CB8AC3E}">
        <p14:creationId xmlns:p14="http://schemas.microsoft.com/office/powerpoint/2010/main" val="3822893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a:p>
          <a:p>
            <a:pPr marL="0" lvl="0" indent="0" algn="l" rtl="0">
              <a:spcBef>
                <a:spcPts val="0"/>
              </a:spcBef>
              <a:spcAft>
                <a:spcPts val="0"/>
              </a:spcAft>
              <a:buNone/>
            </a:pPr>
            <a:endParaRPr lang="vi-VN"/>
          </a:p>
          <a:p>
            <a:endParaRPr lang="en-US"/>
          </a:p>
        </p:txBody>
      </p:sp>
    </p:spTree>
    <p:extLst>
      <p:ext uri="{BB962C8B-B14F-4D97-AF65-F5344CB8AC3E}">
        <p14:creationId xmlns:p14="http://schemas.microsoft.com/office/powerpoint/2010/main" val="3975568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nhiều cách trả lời đúng, GV linh động nhé</a:t>
            </a:r>
          </a:p>
        </p:txBody>
      </p:sp>
    </p:spTree>
    <p:extLst>
      <p:ext uri="{BB962C8B-B14F-4D97-AF65-F5344CB8AC3E}">
        <p14:creationId xmlns:p14="http://schemas.microsoft.com/office/powerpoint/2010/main" val="215972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cho hs quan sát thêm Tháp rùa để nói</a:t>
            </a:r>
            <a:endParaRPr lang="vi-VN"/>
          </a:p>
        </p:txBody>
      </p:sp>
    </p:spTree>
    <p:extLst>
      <p:ext uri="{BB962C8B-B14F-4D97-AF65-F5344CB8AC3E}">
        <p14:creationId xmlns:p14="http://schemas.microsoft.com/office/powerpoint/2010/main" val="3198603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Tuy nhiên đây chỉ là những cách giải thích truyền miệng của nhân dân, câu chuyện k có thật.</a:t>
            </a:r>
          </a:p>
        </p:txBody>
      </p:sp>
    </p:spTree>
    <p:extLst>
      <p:ext uri="{BB962C8B-B14F-4D97-AF65-F5344CB8AC3E}">
        <p14:creationId xmlns:p14="http://schemas.microsoft.com/office/powerpoint/2010/main" val="2386770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a:p>
          <a:p>
            <a:pPr marL="0" lvl="0" indent="0" algn="l" rtl="0">
              <a:spcBef>
                <a:spcPts val="0"/>
              </a:spcBef>
              <a:spcAft>
                <a:spcPts val="0"/>
              </a:spcAft>
              <a:buNone/>
            </a:pPr>
            <a:endParaRPr lang="vi-VN"/>
          </a:p>
          <a:p>
            <a:pPr marL="158750" indent="0">
              <a:buNone/>
            </a:pPr>
            <a:endParaRPr lang="en-US"/>
          </a:p>
        </p:txBody>
      </p:sp>
    </p:spTree>
    <p:extLst>
      <p:ext uri="{BB962C8B-B14F-4D97-AF65-F5344CB8AC3E}">
        <p14:creationId xmlns:p14="http://schemas.microsoft.com/office/powerpoint/2010/main" val="1825417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14/3/2024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14/3/2024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14/3/2024</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60000" y="537844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50152" y="28673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9" name="Google Shape;299;p10"/>
          <p:cNvGrpSpPr/>
          <p:nvPr/>
        </p:nvGrpSpPr>
        <p:grpSpPr>
          <a:xfrm>
            <a:off x="11075734" y="5998651"/>
            <a:ext cx="383633"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3" name="Google Shape;303;p10"/>
          <p:cNvSpPr/>
          <p:nvPr/>
        </p:nvSpPr>
        <p:spPr>
          <a:xfrm>
            <a:off x="11075733" y="47978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 name="Google Shape;304;p10"/>
          <p:cNvSpPr/>
          <p:nvPr/>
        </p:nvSpPr>
        <p:spPr>
          <a:xfrm>
            <a:off x="790668" y="58451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 name="Google Shape;305;p10"/>
          <p:cNvGrpSpPr/>
          <p:nvPr/>
        </p:nvGrpSpPr>
        <p:grpSpPr>
          <a:xfrm>
            <a:off x="582034" y="2990517"/>
            <a:ext cx="383633"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 name="Google Shape;309;p10"/>
          <p:cNvGrpSpPr/>
          <p:nvPr/>
        </p:nvGrpSpPr>
        <p:grpSpPr>
          <a:xfrm flipH="1">
            <a:off x="10597938" y="781763"/>
            <a:ext cx="1339229"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1763269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2"/>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zh-CN" altLang="en-US" sz="1795"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9"/>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zh-CN" altLang="en-US" sz="1795"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Tree>
    <p:extLst>
      <p:ext uri="{BB962C8B-B14F-4D97-AF65-F5344CB8AC3E}">
        <p14:creationId xmlns:p14="http://schemas.microsoft.com/office/powerpoint/2010/main" val="11582729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1"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1" y="2590800"/>
            <a:ext cx="4267200" cy="1168400"/>
          </a:xfrm>
        </p:spPr>
        <p:txBody>
          <a:bodyPr/>
          <a:lstStyle>
            <a:lvl1pPr marL="0" indent="0" algn="ctr">
              <a:buNone/>
              <a:defRPr>
                <a:solidFill>
                  <a:schemeClr val="tx1">
                    <a:tint val="75000"/>
                  </a:schemeClr>
                </a:solidFill>
              </a:defRPr>
            </a:lvl1pPr>
            <a:lvl2pPr marL="303380" indent="0" algn="ctr">
              <a:buNone/>
              <a:defRPr>
                <a:solidFill>
                  <a:schemeClr val="tx1">
                    <a:tint val="75000"/>
                  </a:schemeClr>
                </a:solidFill>
              </a:defRPr>
            </a:lvl2pPr>
            <a:lvl3pPr marL="606739" indent="0" algn="ctr">
              <a:buNone/>
              <a:defRPr>
                <a:solidFill>
                  <a:schemeClr val="tx1">
                    <a:tint val="75000"/>
                  </a:schemeClr>
                </a:solidFill>
              </a:defRPr>
            </a:lvl3pPr>
            <a:lvl4pPr marL="910118" indent="0" algn="ctr">
              <a:buNone/>
              <a:defRPr>
                <a:solidFill>
                  <a:schemeClr val="tx1">
                    <a:tint val="75000"/>
                  </a:schemeClr>
                </a:solidFill>
              </a:defRPr>
            </a:lvl4pPr>
            <a:lvl5pPr marL="1213475" indent="0" algn="ctr">
              <a:buNone/>
              <a:defRPr>
                <a:solidFill>
                  <a:schemeClr val="tx1">
                    <a:tint val="75000"/>
                  </a:schemeClr>
                </a:solidFill>
              </a:defRPr>
            </a:lvl5pPr>
            <a:lvl6pPr marL="1516854" indent="0" algn="ctr">
              <a:buNone/>
              <a:defRPr>
                <a:solidFill>
                  <a:schemeClr val="tx1">
                    <a:tint val="75000"/>
                  </a:schemeClr>
                </a:solidFill>
              </a:defRPr>
            </a:lvl6pPr>
            <a:lvl7pPr marL="1820231" indent="0" algn="ctr">
              <a:buNone/>
              <a:defRPr>
                <a:solidFill>
                  <a:schemeClr val="tx1">
                    <a:tint val="75000"/>
                  </a:schemeClr>
                </a:solidFill>
              </a:defRPr>
            </a:lvl7pPr>
            <a:lvl8pPr marL="2123592" indent="0" algn="ctr">
              <a:buNone/>
              <a:defRPr>
                <a:solidFill>
                  <a:schemeClr val="tx1">
                    <a:tint val="75000"/>
                  </a:schemeClr>
                </a:solidFill>
              </a:defRPr>
            </a:lvl8pPr>
            <a:lvl9pPr marL="24269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6739"/>
            <a:fld id="{1D8BD707-D9CF-40AE-B4C6-C98DA3205C09}" type="datetimeFigureOut">
              <a:rPr lang="en-US" smtClean="0">
                <a:solidFill>
                  <a:prstClr val="black">
                    <a:tint val="75000"/>
                  </a:prstClr>
                </a:solidFill>
                <a:cs typeface="Arial"/>
                <a:sym typeface="Arial"/>
              </a:rPr>
              <a:pPr defTabSz="606739"/>
              <a:t>14/3/2024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606739"/>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606739"/>
            <a:fld id="{B6F15528-21DE-4FAA-801E-634DDDAF4B2B}" type="slidenum">
              <a:rPr lang="en-US" smtClean="0">
                <a:solidFill>
                  <a:prstClr val="black">
                    <a:tint val="75000"/>
                  </a:prstClr>
                </a:solidFill>
                <a:cs typeface="Arial"/>
                <a:sym typeface="Arial"/>
              </a:rPr>
              <a:pPr defTabSz="60673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39144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6739"/>
            <a:fld id="{1D8BD707-D9CF-40AE-B4C6-C98DA3205C09}" type="datetimeFigureOut">
              <a:rPr lang="en-US" smtClean="0">
                <a:solidFill>
                  <a:prstClr val="black">
                    <a:tint val="75000"/>
                  </a:prstClr>
                </a:solidFill>
                <a:cs typeface="Arial"/>
                <a:sym typeface="Arial"/>
              </a:rPr>
              <a:pPr defTabSz="606739"/>
              <a:t>14/3/2024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606739"/>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606739"/>
            <a:fld id="{B6F15528-21DE-4FAA-801E-634DDDAF4B2B}" type="slidenum">
              <a:rPr lang="en-US" smtClean="0">
                <a:solidFill>
                  <a:prstClr val="black">
                    <a:tint val="75000"/>
                  </a:prstClr>
                </a:solidFill>
                <a:cs typeface="Arial"/>
                <a:sym typeface="Arial"/>
              </a:rPr>
              <a:pPr defTabSz="60673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38371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6"/>
            <a:ext cx="5181600" cy="908051"/>
          </a:xfrm>
        </p:spPr>
        <p:txBody>
          <a:bodyPr anchor="t"/>
          <a:lstStyle>
            <a:lvl1pPr algn="l">
              <a:defRPr sz="2793" b="1" cap="all"/>
            </a:lvl1pPr>
          </a:lstStyle>
          <a:p>
            <a:r>
              <a:rPr lang="en-US"/>
              <a:t>Click to edit Master title style</a:t>
            </a:r>
          </a:p>
        </p:txBody>
      </p:sp>
      <p:sp>
        <p:nvSpPr>
          <p:cNvPr id="3" name="Text Placeholder 2"/>
          <p:cNvSpPr>
            <a:spLocks noGrp="1"/>
          </p:cNvSpPr>
          <p:nvPr>
            <p:ph type="body" idx="1"/>
          </p:nvPr>
        </p:nvSpPr>
        <p:spPr>
          <a:xfrm>
            <a:off x="481543" y="1937816"/>
            <a:ext cx="5181600" cy="1000125"/>
          </a:xfrm>
        </p:spPr>
        <p:txBody>
          <a:bodyPr anchor="b"/>
          <a:lstStyle>
            <a:lvl1pPr marL="0" indent="0">
              <a:buNone/>
              <a:defRPr sz="1330">
                <a:solidFill>
                  <a:schemeClr val="tx1">
                    <a:tint val="75000"/>
                  </a:schemeClr>
                </a:solidFill>
              </a:defRPr>
            </a:lvl1pPr>
            <a:lvl2pPr marL="303380" indent="0">
              <a:buNone/>
              <a:defRPr sz="1197">
                <a:solidFill>
                  <a:schemeClr val="tx1">
                    <a:tint val="75000"/>
                  </a:schemeClr>
                </a:solidFill>
              </a:defRPr>
            </a:lvl2pPr>
            <a:lvl3pPr marL="606739" indent="0">
              <a:buNone/>
              <a:defRPr sz="1197">
                <a:solidFill>
                  <a:schemeClr val="tx1">
                    <a:tint val="75000"/>
                  </a:schemeClr>
                </a:solidFill>
              </a:defRPr>
            </a:lvl3pPr>
            <a:lvl4pPr marL="910118" indent="0">
              <a:buNone/>
              <a:defRPr sz="931">
                <a:solidFill>
                  <a:schemeClr val="tx1">
                    <a:tint val="75000"/>
                  </a:schemeClr>
                </a:solidFill>
              </a:defRPr>
            </a:lvl4pPr>
            <a:lvl5pPr marL="1213475" indent="0">
              <a:buNone/>
              <a:defRPr sz="931">
                <a:solidFill>
                  <a:schemeClr val="tx1">
                    <a:tint val="75000"/>
                  </a:schemeClr>
                </a:solidFill>
              </a:defRPr>
            </a:lvl5pPr>
            <a:lvl6pPr marL="1516854" indent="0">
              <a:buNone/>
              <a:defRPr sz="931">
                <a:solidFill>
                  <a:schemeClr val="tx1">
                    <a:tint val="75000"/>
                  </a:schemeClr>
                </a:solidFill>
              </a:defRPr>
            </a:lvl6pPr>
            <a:lvl7pPr marL="1820231" indent="0">
              <a:buNone/>
              <a:defRPr sz="931">
                <a:solidFill>
                  <a:schemeClr val="tx1">
                    <a:tint val="75000"/>
                  </a:schemeClr>
                </a:solidFill>
              </a:defRPr>
            </a:lvl7pPr>
            <a:lvl8pPr marL="2123592" indent="0">
              <a:buNone/>
              <a:defRPr sz="931">
                <a:solidFill>
                  <a:schemeClr val="tx1">
                    <a:tint val="75000"/>
                  </a:schemeClr>
                </a:solidFill>
              </a:defRPr>
            </a:lvl8pPr>
            <a:lvl9pPr marL="2426957" indent="0">
              <a:buNone/>
              <a:defRPr sz="9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6739"/>
            <a:fld id="{1D8BD707-D9CF-40AE-B4C6-C98DA3205C09}" type="datetimeFigureOut">
              <a:rPr lang="en-US" smtClean="0">
                <a:solidFill>
                  <a:prstClr val="black">
                    <a:tint val="75000"/>
                  </a:prstClr>
                </a:solidFill>
                <a:cs typeface="Arial"/>
                <a:sym typeface="Arial"/>
              </a:rPr>
              <a:pPr defTabSz="606739"/>
              <a:t>14/3/2024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606739"/>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606739"/>
            <a:fld id="{B6F15528-21DE-4FAA-801E-634DDDAF4B2B}" type="slidenum">
              <a:rPr lang="en-US" smtClean="0">
                <a:solidFill>
                  <a:prstClr val="black">
                    <a:tint val="75000"/>
                  </a:prstClr>
                </a:solidFill>
                <a:cs typeface="Arial"/>
                <a:sym typeface="Arial"/>
              </a:rPr>
              <a:pPr defTabSz="60673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2161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4"/>
            <a:ext cx="2692400" cy="3017309"/>
          </a:xfrm>
        </p:spPr>
        <p:txBody>
          <a:bodyPr/>
          <a:lstStyle>
            <a:lvl1pPr>
              <a:defRPr sz="1995"/>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1" y="1066804"/>
            <a:ext cx="2692400" cy="3017309"/>
          </a:xfrm>
        </p:spPr>
        <p:txBody>
          <a:bodyPr/>
          <a:lstStyle>
            <a:lvl1pPr>
              <a:defRPr sz="1995"/>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6739"/>
            <a:fld id="{1D8BD707-D9CF-40AE-B4C6-C98DA3205C09}" type="datetimeFigureOut">
              <a:rPr lang="en-US" smtClean="0">
                <a:solidFill>
                  <a:prstClr val="black">
                    <a:tint val="75000"/>
                  </a:prstClr>
                </a:solidFill>
                <a:cs typeface="Arial"/>
                <a:sym typeface="Arial"/>
              </a:rPr>
              <a:pPr defTabSz="606739"/>
              <a:t>14/3/2024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606739"/>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606739"/>
            <a:fld id="{B6F15528-21DE-4FAA-801E-634DDDAF4B2B}" type="slidenum">
              <a:rPr lang="en-US" smtClean="0">
                <a:solidFill>
                  <a:prstClr val="black">
                    <a:tint val="75000"/>
                  </a:prstClr>
                </a:solidFill>
                <a:cs typeface="Arial"/>
                <a:sym typeface="Arial"/>
              </a:rPr>
              <a:pPr defTabSz="60673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084204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23" y="1023410"/>
            <a:ext cx="2693460" cy="426508"/>
          </a:xfrm>
        </p:spPr>
        <p:txBody>
          <a:bodyPr anchor="b"/>
          <a:lstStyle>
            <a:lvl1pPr marL="0" indent="0">
              <a:buNone/>
              <a:defRPr sz="1596" b="1"/>
            </a:lvl1pPr>
            <a:lvl2pPr marL="303380" indent="0">
              <a:buNone/>
              <a:defRPr sz="1330" b="1"/>
            </a:lvl2pPr>
            <a:lvl3pPr marL="606739" indent="0">
              <a:buNone/>
              <a:defRPr sz="1197" b="1"/>
            </a:lvl3pPr>
            <a:lvl4pPr marL="910118" indent="0">
              <a:buNone/>
              <a:defRPr sz="1197" b="1"/>
            </a:lvl4pPr>
            <a:lvl5pPr marL="1213475" indent="0">
              <a:buNone/>
              <a:defRPr sz="1197" b="1"/>
            </a:lvl5pPr>
            <a:lvl6pPr marL="1516854" indent="0">
              <a:buNone/>
              <a:defRPr sz="1197" b="1"/>
            </a:lvl6pPr>
            <a:lvl7pPr marL="1820231" indent="0">
              <a:buNone/>
              <a:defRPr sz="1197" b="1"/>
            </a:lvl7pPr>
            <a:lvl8pPr marL="2123592" indent="0">
              <a:buNone/>
              <a:defRPr sz="1197" b="1"/>
            </a:lvl8pPr>
            <a:lvl9pPr marL="2426957" indent="0">
              <a:buNone/>
              <a:defRPr sz="1197" b="1"/>
            </a:lvl9pPr>
          </a:lstStyle>
          <a:p>
            <a:pPr lvl="0"/>
            <a:r>
              <a:rPr lang="en-US"/>
              <a:t>Click to edit Master text styles</a:t>
            </a:r>
          </a:p>
        </p:txBody>
      </p:sp>
      <p:sp>
        <p:nvSpPr>
          <p:cNvPr id="4" name="Content Placeholder 3"/>
          <p:cNvSpPr>
            <a:spLocks noGrp="1"/>
          </p:cNvSpPr>
          <p:nvPr>
            <p:ph sz="half" idx="2"/>
          </p:nvPr>
        </p:nvSpPr>
        <p:spPr>
          <a:xfrm>
            <a:off x="304823" y="1449917"/>
            <a:ext cx="2693460" cy="2634192"/>
          </a:xfrm>
        </p:spPr>
        <p:txBody>
          <a:bodyPr/>
          <a:lstStyle>
            <a:lvl1pPr>
              <a:defRPr sz="1596"/>
            </a:lvl1pPr>
            <a:lvl2pPr>
              <a:defRPr sz="1330"/>
            </a:lvl2pPr>
            <a:lvl3pPr>
              <a:defRPr sz="1197"/>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7" y="1023410"/>
            <a:ext cx="2694517" cy="426508"/>
          </a:xfrm>
        </p:spPr>
        <p:txBody>
          <a:bodyPr anchor="b"/>
          <a:lstStyle>
            <a:lvl1pPr marL="0" indent="0">
              <a:buNone/>
              <a:defRPr sz="1596" b="1"/>
            </a:lvl1pPr>
            <a:lvl2pPr marL="303380" indent="0">
              <a:buNone/>
              <a:defRPr sz="1330" b="1"/>
            </a:lvl2pPr>
            <a:lvl3pPr marL="606739" indent="0">
              <a:buNone/>
              <a:defRPr sz="1197" b="1"/>
            </a:lvl3pPr>
            <a:lvl4pPr marL="910118" indent="0">
              <a:buNone/>
              <a:defRPr sz="1197" b="1"/>
            </a:lvl4pPr>
            <a:lvl5pPr marL="1213475" indent="0">
              <a:buNone/>
              <a:defRPr sz="1197" b="1"/>
            </a:lvl5pPr>
            <a:lvl6pPr marL="1516854" indent="0">
              <a:buNone/>
              <a:defRPr sz="1197" b="1"/>
            </a:lvl6pPr>
            <a:lvl7pPr marL="1820231" indent="0">
              <a:buNone/>
              <a:defRPr sz="1197" b="1"/>
            </a:lvl7pPr>
            <a:lvl8pPr marL="2123592" indent="0">
              <a:buNone/>
              <a:defRPr sz="1197" b="1"/>
            </a:lvl8pPr>
            <a:lvl9pPr marL="2426957" indent="0">
              <a:buNone/>
              <a:defRPr sz="1197" b="1"/>
            </a:lvl9pPr>
          </a:lstStyle>
          <a:p>
            <a:pPr lvl="0"/>
            <a:r>
              <a:rPr lang="en-US"/>
              <a:t>Click to edit Master text styles</a:t>
            </a:r>
          </a:p>
        </p:txBody>
      </p:sp>
      <p:sp>
        <p:nvSpPr>
          <p:cNvPr id="6" name="Content Placeholder 5"/>
          <p:cNvSpPr>
            <a:spLocks noGrp="1"/>
          </p:cNvSpPr>
          <p:nvPr>
            <p:ph sz="quarter" idx="4"/>
          </p:nvPr>
        </p:nvSpPr>
        <p:spPr>
          <a:xfrm>
            <a:off x="3096687" y="1449917"/>
            <a:ext cx="2694517" cy="2634192"/>
          </a:xfrm>
        </p:spPr>
        <p:txBody>
          <a:bodyPr/>
          <a:lstStyle>
            <a:lvl1pPr>
              <a:defRPr sz="1596"/>
            </a:lvl1pPr>
            <a:lvl2pPr>
              <a:defRPr sz="1330"/>
            </a:lvl2pPr>
            <a:lvl3pPr>
              <a:defRPr sz="1197"/>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6739"/>
            <a:fld id="{1D8BD707-D9CF-40AE-B4C6-C98DA3205C09}" type="datetimeFigureOut">
              <a:rPr lang="en-US" smtClean="0">
                <a:solidFill>
                  <a:prstClr val="black">
                    <a:tint val="75000"/>
                  </a:prstClr>
                </a:solidFill>
                <a:cs typeface="Arial"/>
                <a:sym typeface="Arial"/>
              </a:rPr>
              <a:pPr defTabSz="606739"/>
              <a:t>14/3/2024</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606739"/>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606739"/>
            <a:fld id="{B6F15528-21DE-4FAA-801E-634DDDAF4B2B}" type="slidenum">
              <a:rPr lang="en-US" smtClean="0">
                <a:solidFill>
                  <a:prstClr val="black">
                    <a:tint val="75000"/>
                  </a:prstClr>
                </a:solidFill>
                <a:cs typeface="Arial"/>
                <a:sym typeface="Arial"/>
              </a:rPr>
              <a:pPr defTabSz="60673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30032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6739"/>
            <a:fld id="{1D8BD707-D9CF-40AE-B4C6-C98DA3205C09}" type="datetimeFigureOut">
              <a:rPr lang="en-US" smtClean="0">
                <a:solidFill>
                  <a:prstClr val="black">
                    <a:tint val="75000"/>
                  </a:prstClr>
                </a:solidFill>
                <a:cs typeface="Arial"/>
                <a:sym typeface="Arial"/>
              </a:rPr>
              <a:pPr defTabSz="606739"/>
              <a:t>14/3/2024</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606739"/>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606739"/>
            <a:fld id="{B6F15528-21DE-4FAA-801E-634DDDAF4B2B}" type="slidenum">
              <a:rPr lang="en-US" smtClean="0">
                <a:solidFill>
                  <a:prstClr val="black">
                    <a:tint val="75000"/>
                  </a:prstClr>
                </a:solidFill>
                <a:cs typeface="Arial"/>
                <a:sym typeface="Arial"/>
              </a:rPr>
              <a:pPr defTabSz="60673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12302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14/3/2024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6739"/>
            <a:fld id="{1D8BD707-D9CF-40AE-B4C6-C98DA3205C09}" type="datetimeFigureOut">
              <a:rPr lang="en-US" smtClean="0">
                <a:solidFill>
                  <a:prstClr val="black">
                    <a:tint val="75000"/>
                  </a:prstClr>
                </a:solidFill>
                <a:cs typeface="Arial"/>
                <a:sym typeface="Arial"/>
              </a:rPr>
              <a:pPr defTabSz="606739"/>
              <a:t>14/3/2024</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606739"/>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606739"/>
            <a:fld id="{B6F15528-21DE-4FAA-801E-634DDDAF4B2B}" type="slidenum">
              <a:rPr lang="en-US" smtClean="0">
                <a:solidFill>
                  <a:prstClr val="black">
                    <a:tint val="75000"/>
                  </a:prstClr>
                </a:solidFill>
                <a:cs typeface="Arial"/>
                <a:sym typeface="Arial"/>
              </a:rPr>
              <a:pPr defTabSz="60673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34792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0" b="1"/>
            </a:lvl1pPr>
          </a:lstStyle>
          <a:p>
            <a:r>
              <a:rPr lang="en-US"/>
              <a:t>Click to edit Master title style</a:t>
            </a:r>
          </a:p>
        </p:txBody>
      </p:sp>
      <p:sp>
        <p:nvSpPr>
          <p:cNvPr id="3" name="Content Placeholder 2"/>
          <p:cNvSpPr>
            <a:spLocks noGrp="1"/>
          </p:cNvSpPr>
          <p:nvPr>
            <p:ph idx="1"/>
          </p:nvPr>
        </p:nvSpPr>
        <p:spPr>
          <a:xfrm>
            <a:off x="2383377" y="182057"/>
            <a:ext cx="3407834" cy="3902076"/>
          </a:xfrm>
        </p:spPr>
        <p:txBody>
          <a:bodyPr/>
          <a:lstStyle>
            <a:lvl1pPr>
              <a:defRPr sz="2128"/>
            </a:lvl1pPr>
            <a:lvl2pPr>
              <a:defRPr sz="1995"/>
            </a:lvl2pPr>
            <a:lvl3pPr>
              <a:defRPr sz="1596"/>
            </a:lvl3pPr>
            <a:lvl4pPr>
              <a:defRPr sz="1330"/>
            </a:lvl4pPr>
            <a:lvl5pPr>
              <a:defRPr sz="1330"/>
            </a:lvl5pPr>
            <a:lvl6pPr>
              <a:defRPr sz="1330"/>
            </a:lvl6pPr>
            <a:lvl7pPr>
              <a:defRPr sz="1330"/>
            </a:lvl7pPr>
            <a:lvl8pPr>
              <a:defRPr sz="1330"/>
            </a:lvl8pPr>
            <a:lvl9pPr>
              <a:defRPr sz="1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56"/>
            <a:ext cx="2005543" cy="3127376"/>
          </a:xfrm>
        </p:spPr>
        <p:txBody>
          <a:bodyPr/>
          <a:lstStyle>
            <a:lvl1pPr marL="0" indent="0">
              <a:buNone/>
              <a:defRPr sz="931"/>
            </a:lvl1pPr>
            <a:lvl2pPr marL="303380" indent="0">
              <a:buNone/>
              <a:defRPr sz="798"/>
            </a:lvl2pPr>
            <a:lvl3pPr marL="606739" indent="0">
              <a:buNone/>
              <a:defRPr sz="798"/>
            </a:lvl3pPr>
            <a:lvl4pPr marL="910118" indent="0">
              <a:buNone/>
              <a:defRPr sz="665"/>
            </a:lvl4pPr>
            <a:lvl5pPr marL="1213475" indent="0">
              <a:buNone/>
              <a:defRPr sz="665"/>
            </a:lvl5pPr>
            <a:lvl6pPr marL="1516854" indent="0">
              <a:buNone/>
              <a:defRPr sz="665"/>
            </a:lvl6pPr>
            <a:lvl7pPr marL="1820231" indent="0">
              <a:buNone/>
              <a:defRPr sz="665"/>
            </a:lvl7pPr>
            <a:lvl8pPr marL="2123592" indent="0">
              <a:buNone/>
              <a:defRPr sz="665"/>
            </a:lvl8pPr>
            <a:lvl9pPr marL="2426957" indent="0">
              <a:buNone/>
              <a:defRPr sz="665"/>
            </a:lvl9pPr>
          </a:lstStyle>
          <a:p>
            <a:pPr lvl="0"/>
            <a:r>
              <a:rPr lang="en-US"/>
              <a:t>Click to edit Master text styles</a:t>
            </a:r>
          </a:p>
        </p:txBody>
      </p:sp>
      <p:sp>
        <p:nvSpPr>
          <p:cNvPr id="5" name="Date Placeholder 4"/>
          <p:cNvSpPr>
            <a:spLocks noGrp="1"/>
          </p:cNvSpPr>
          <p:nvPr>
            <p:ph type="dt" sz="half" idx="10"/>
          </p:nvPr>
        </p:nvSpPr>
        <p:spPr/>
        <p:txBody>
          <a:bodyPr/>
          <a:lstStyle/>
          <a:p>
            <a:pPr defTabSz="606739"/>
            <a:fld id="{1D8BD707-D9CF-40AE-B4C6-C98DA3205C09}" type="datetimeFigureOut">
              <a:rPr lang="en-US" smtClean="0">
                <a:solidFill>
                  <a:prstClr val="black">
                    <a:tint val="75000"/>
                  </a:prstClr>
                </a:solidFill>
                <a:cs typeface="Arial"/>
                <a:sym typeface="Arial"/>
              </a:rPr>
              <a:pPr defTabSz="606739"/>
              <a:t>14/3/2024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606739"/>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606739"/>
            <a:fld id="{B6F15528-21DE-4FAA-801E-634DDDAF4B2B}" type="slidenum">
              <a:rPr lang="en-US" smtClean="0">
                <a:solidFill>
                  <a:prstClr val="black">
                    <a:tint val="75000"/>
                  </a:prstClr>
                </a:solidFill>
                <a:cs typeface="Arial"/>
                <a:sym typeface="Arial"/>
              </a:rPr>
              <a:pPr defTabSz="60673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060572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23"/>
            <a:ext cx="3657600" cy="377825"/>
          </a:xfrm>
        </p:spPr>
        <p:txBody>
          <a:bodyPr anchor="b"/>
          <a:lstStyle>
            <a:lvl1pPr algn="l">
              <a:defRPr sz="1330"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28"/>
            </a:lvl1pPr>
            <a:lvl2pPr marL="303380" indent="0">
              <a:buNone/>
              <a:defRPr sz="1995"/>
            </a:lvl2pPr>
            <a:lvl3pPr marL="606739" indent="0">
              <a:buNone/>
              <a:defRPr sz="1596"/>
            </a:lvl3pPr>
            <a:lvl4pPr marL="910118" indent="0">
              <a:buNone/>
              <a:defRPr sz="1330"/>
            </a:lvl4pPr>
            <a:lvl5pPr marL="1213475" indent="0">
              <a:buNone/>
              <a:defRPr sz="1330"/>
            </a:lvl5pPr>
            <a:lvl6pPr marL="1516854" indent="0">
              <a:buNone/>
              <a:defRPr sz="1330"/>
            </a:lvl6pPr>
            <a:lvl7pPr marL="1820231" indent="0">
              <a:buNone/>
              <a:defRPr sz="1330"/>
            </a:lvl7pPr>
            <a:lvl8pPr marL="2123592" indent="0">
              <a:buNone/>
              <a:defRPr sz="1330"/>
            </a:lvl8pPr>
            <a:lvl9pPr marL="2426957" indent="0">
              <a:buNone/>
              <a:defRPr sz="1330"/>
            </a:lvl9pPr>
          </a:lstStyle>
          <a:p>
            <a:endParaRPr lang="en-US"/>
          </a:p>
        </p:txBody>
      </p:sp>
      <p:sp>
        <p:nvSpPr>
          <p:cNvPr id="4" name="Text Placeholder 3"/>
          <p:cNvSpPr>
            <a:spLocks noGrp="1"/>
          </p:cNvSpPr>
          <p:nvPr>
            <p:ph type="body" sz="half" idx="2"/>
          </p:nvPr>
        </p:nvSpPr>
        <p:spPr>
          <a:xfrm>
            <a:off x="1194860" y="3578247"/>
            <a:ext cx="3657600" cy="536576"/>
          </a:xfrm>
        </p:spPr>
        <p:txBody>
          <a:bodyPr/>
          <a:lstStyle>
            <a:lvl1pPr marL="0" indent="0">
              <a:buNone/>
              <a:defRPr sz="931"/>
            </a:lvl1pPr>
            <a:lvl2pPr marL="303380" indent="0">
              <a:buNone/>
              <a:defRPr sz="798"/>
            </a:lvl2pPr>
            <a:lvl3pPr marL="606739" indent="0">
              <a:buNone/>
              <a:defRPr sz="798"/>
            </a:lvl3pPr>
            <a:lvl4pPr marL="910118" indent="0">
              <a:buNone/>
              <a:defRPr sz="665"/>
            </a:lvl4pPr>
            <a:lvl5pPr marL="1213475" indent="0">
              <a:buNone/>
              <a:defRPr sz="665"/>
            </a:lvl5pPr>
            <a:lvl6pPr marL="1516854" indent="0">
              <a:buNone/>
              <a:defRPr sz="665"/>
            </a:lvl6pPr>
            <a:lvl7pPr marL="1820231" indent="0">
              <a:buNone/>
              <a:defRPr sz="665"/>
            </a:lvl7pPr>
            <a:lvl8pPr marL="2123592" indent="0">
              <a:buNone/>
              <a:defRPr sz="665"/>
            </a:lvl8pPr>
            <a:lvl9pPr marL="2426957" indent="0">
              <a:buNone/>
              <a:defRPr sz="665"/>
            </a:lvl9pPr>
          </a:lstStyle>
          <a:p>
            <a:pPr lvl="0"/>
            <a:r>
              <a:rPr lang="en-US"/>
              <a:t>Click to edit Master text styles</a:t>
            </a:r>
          </a:p>
        </p:txBody>
      </p:sp>
      <p:sp>
        <p:nvSpPr>
          <p:cNvPr id="5" name="Date Placeholder 4"/>
          <p:cNvSpPr>
            <a:spLocks noGrp="1"/>
          </p:cNvSpPr>
          <p:nvPr>
            <p:ph type="dt" sz="half" idx="10"/>
          </p:nvPr>
        </p:nvSpPr>
        <p:spPr/>
        <p:txBody>
          <a:bodyPr/>
          <a:lstStyle/>
          <a:p>
            <a:pPr defTabSz="606739"/>
            <a:fld id="{1D8BD707-D9CF-40AE-B4C6-C98DA3205C09}" type="datetimeFigureOut">
              <a:rPr lang="en-US" smtClean="0">
                <a:solidFill>
                  <a:prstClr val="black">
                    <a:tint val="75000"/>
                  </a:prstClr>
                </a:solidFill>
                <a:cs typeface="Arial"/>
                <a:sym typeface="Arial"/>
              </a:rPr>
              <a:pPr defTabSz="606739"/>
              <a:t>14/3/2024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606739"/>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606739"/>
            <a:fld id="{B6F15528-21DE-4FAA-801E-634DDDAF4B2B}" type="slidenum">
              <a:rPr lang="en-US" smtClean="0">
                <a:solidFill>
                  <a:prstClr val="black">
                    <a:tint val="75000"/>
                  </a:prstClr>
                </a:solidFill>
                <a:cs typeface="Arial"/>
                <a:sym typeface="Arial"/>
              </a:rPr>
              <a:pPr defTabSz="60673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35353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6739"/>
            <a:fld id="{1D8BD707-D9CF-40AE-B4C6-C98DA3205C09}" type="datetimeFigureOut">
              <a:rPr lang="en-US" smtClean="0">
                <a:solidFill>
                  <a:prstClr val="black">
                    <a:tint val="75000"/>
                  </a:prstClr>
                </a:solidFill>
                <a:cs typeface="Arial"/>
                <a:sym typeface="Arial"/>
              </a:rPr>
              <a:pPr defTabSz="606739"/>
              <a:t>14/3/2024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606739"/>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606739"/>
            <a:fld id="{B6F15528-21DE-4FAA-801E-634DDDAF4B2B}" type="slidenum">
              <a:rPr lang="en-US" smtClean="0">
                <a:solidFill>
                  <a:prstClr val="black">
                    <a:tint val="75000"/>
                  </a:prstClr>
                </a:solidFill>
                <a:cs typeface="Arial"/>
                <a:sym typeface="Arial"/>
              </a:rPr>
              <a:pPr defTabSz="60673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5373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15"/>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15"/>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6739"/>
            <a:fld id="{1D8BD707-D9CF-40AE-B4C6-C98DA3205C09}" type="datetimeFigureOut">
              <a:rPr lang="en-US" smtClean="0">
                <a:solidFill>
                  <a:prstClr val="black">
                    <a:tint val="75000"/>
                  </a:prstClr>
                </a:solidFill>
                <a:cs typeface="Arial"/>
                <a:sym typeface="Arial"/>
              </a:rPr>
              <a:pPr defTabSz="606739"/>
              <a:t>14/3/2024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606739"/>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606739"/>
            <a:fld id="{B6F15528-21DE-4FAA-801E-634DDDAF4B2B}" type="slidenum">
              <a:rPr lang="en-US" smtClean="0">
                <a:solidFill>
                  <a:prstClr val="black">
                    <a:tint val="75000"/>
                  </a:prstClr>
                </a:solidFill>
                <a:cs typeface="Arial"/>
                <a:sym typeface="Arial"/>
              </a:rPr>
              <a:pPr defTabSz="60673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907332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2" y="426855"/>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rot="-248774">
            <a:off x="595263" y="1734955"/>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24">
                <a:latin typeface="Satisfy"/>
                <a:ea typeface="Satisfy"/>
                <a:cs typeface="Satisfy"/>
                <a:sym typeface="Satisfy"/>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28">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399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Tree>
    <p:extLst>
      <p:ext uri="{BB962C8B-B14F-4D97-AF65-F5344CB8AC3E}">
        <p14:creationId xmlns:p14="http://schemas.microsoft.com/office/powerpoint/2010/main" val="1814277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a:off x="1714533" y="850900"/>
            <a:ext cx="2070000" cy="20700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3"/>
          <p:cNvSpPr/>
          <p:nvPr/>
        </p:nvSpPr>
        <p:spPr>
          <a:xfrm flipH="1">
            <a:off x="9701848" y="1401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 name="Google Shape;21;p3"/>
          <p:cNvGrpSpPr/>
          <p:nvPr/>
        </p:nvGrpSpPr>
        <p:grpSpPr>
          <a:xfrm>
            <a:off x="-785252" y="292124"/>
            <a:ext cx="8753792" cy="1336688"/>
            <a:chOff x="1068461" y="156718"/>
            <a:chExt cx="6565344" cy="1002516"/>
          </a:xfrm>
        </p:grpSpPr>
        <p:sp>
          <p:nvSpPr>
            <p:cNvPr id="22" name="Google Shape;22;p3"/>
            <p:cNvSpPr/>
            <p:nvPr/>
          </p:nvSpPr>
          <p:spPr>
            <a:xfrm>
              <a:off x="4824999"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3"/>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Google Shape;24;p3"/>
          <p:cNvSpPr txBox="1">
            <a:spLocks noGrp="1"/>
          </p:cNvSpPr>
          <p:nvPr>
            <p:ph type="subTitle" idx="1"/>
          </p:nvPr>
        </p:nvSpPr>
        <p:spPr>
          <a:xfrm>
            <a:off x="1815768" y="4561733"/>
            <a:ext cx="3708800" cy="74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2128">
                <a:solidFill>
                  <a:srgbClr val="754C24"/>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25" name="Google Shape;25;p3"/>
          <p:cNvSpPr txBox="1">
            <a:spLocks noGrp="1"/>
          </p:cNvSpPr>
          <p:nvPr>
            <p:ph type="title"/>
          </p:nvPr>
        </p:nvSpPr>
        <p:spPr>
          <a:xfrm>
            <a:off x="1815768" y="3618033"/>
            <a:ext cx="5677200" cy="10424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5985"/>
            </a:lvl1pPr>
            <a:lvl2pPr lvl="1" rtl="0">
              <a:spcBef>
                <a:spcPts val="0"/>
              </a:spcBef>
              <a:spcAft>
                <a:spcPts val="0"/>
              </a:spcAft>
              <a:buSzPts val="3600"/>
              <a:buNone/>
              <a:defRPr sz="4788"/>
            </a:lvl2pPr>
            <a:lvl3pPr lvl="2" rtl="0">
              <a:spcBef>
                <a:spcPts val="0"/>
              </a:spcBef>
              <a:spcAft>
                <a:spcPts val="0"/>
              </a:spcAft>
              <a:buSzPts val="3600"/>
              <a:buNone/>
              <a:defRPr sz="4788"/>
            </a:lvl3pPr>
            <a:lvl4pPr lvl="3" rtl="0">
              <a:spcBef>
                <a:spcPts val="0"/>
              </a:spcBef>
              <a:spcAft>
                <a:spcPts val="0"/>
              </a:spcAft>
              <a:buSzPts val="3600"/>
              <a:buNone/>
              <a:defRPr sz="4788"/>
            </a:lvl4pPr>
            <a:lvl5pPr lvl="4" rtl="0">
              <a:spcBef>
                <a:spcPts val="0"/>
              </a:spcBef>
              <a:spcAft>
                <a:spcPts val="0"/>
              </a:spcAft>
              <a:buSzPts val="3600"/>
              <a:buNone/>
              <a:defRPr sz="4788"/>
            </a:lvl5pPr>
            <a:lvl6pPr lvl="5" rtl="0">
              <a:spcBef>
                <a:spcPts val="0"/>
              </a:spcBef>
              <a:spcAft>
                <a:spcPts val="0"/>
              </a:spcAft>
              <a:buSzPts val="3600"/>
              <a:buNone/>
              <a:defRPr sz="4788"/>
            </a:lvl6pPr>
            <a:lvl7pPr lvl="6" rtl="0">
              <a:spcBef>
                <a:spcPts val="0"/>
              </a:spcBef>
              <a:spcAft>
                <a:spcPts val="0"/>
              </a:spcAft>
              <a:buSzPts val="3600"/>
              <a:buNone/>
              <a:defRPr sz="4788"/>
            </a:lvl7pPr>
            <a:lvl8pPr lvl="7" rtl="0">
              <a:spcBef>
                <a:spcPts val="0"/>
              </a:spcBef>
              <a:spcAft>
                <a:spcPts val="0"/>
              </a:spcAft>
              <a:buSzPts val="3600"/>
              <a:buNone/>
              <a:defRPr sz="4788"/>
            </a:lvl8pPr>
            <a:lvl9pPr lvl="8" rtl="0">
              <a:spcBef>
                <a:spcPts val="0"/>
              </a:spcBef>
              <a:spcAft>
                <a:spcPts val="0"/>
              </a:spcAft>
              <a:buSzPts val="3600"/>
              <a:buNone/>
              <a:defRPr sz="4788"/>
            </a:lvl9pPr>
          </a:lstStyle>
          <a:p>
            <a:endParaRPr/>
          </a:p>
        </p:txBody>
      </p:sp>
      <p:sp>
        <p:nvSpPr>
          <p:cNvPr id="26" name="Google Shape;26;p3"/>
          <p:cNvSpPr txBox="1">
            <a:spLocks noGrp="1"/>
          </p:cNvSpPr>
          <p:nvPr>
            <p:ph type="title" idx="2" hasCustomPrompt="1"/>
          </p:nvPr>
        </p:nvSpPr>
        <p:spPr>
          <a:xfrm>
            <a:off x="1765133"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768">
                <a:solidFill>
                  <a:schemeClr val="lt1"/>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grpSp>
        <p:nvGrpSpPr>
          <p:cNvPr id="27" name="Google Shape;27;p3"/>
          <p:cNvGrpSpPr/>
          <p:nvPr/>
        </p:nvGrpSpPr>
        <p:grpSpPr>
          <a:xfrm flipH="1">
            <a:off x="6063985" y="1988569"/>
            <a:ext cx="1307767" cy="693067"/>
            <a:chOff x="2468025" y="734125"/>
            <a:chExt cx="980825" cy="519800"/>
          </a:xfrm>
        </p:grpSpPr>
        <p:sp>
          <p:nvSpPr>
            <p:cNvPr id="28" name="Google Shape;28;p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77420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rot="10800000">
            <a:off x="9531200" y="3202267"/>
            <a:ext cx="2203600" cy="1968400"/>
          </a:xfrm>
          <a:prstGeom prst="pie">
            <a:avLst>
              <a:gd name="adj1" fmla="val 0"/>
              <a:gd name="adj2" fmla="val 10721538"/>
            </a:avLst>
          </a:prstGeom>
          <a:solidFill>
            <a:srgbClr val="FBE5BB"/>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5"/>
          <p:cNvSpPr/>
          <p:nvPr/>
        </p:nvSpPr>
        <p:spPr>
          <a:xfrm flipH="1">
            <a:off x="-88900" y="3670303"/>
            <a:ext cx="12395200"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5"/>
          <p:cNvSpPr/>
          <p:nvPr/>
        </p:nvSpPr>
        <p:spPr>
          <a:xfrm>
            <a:off x="-3685699" y="5231487"/>
            <a:ext cx="11366596" cy="112091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5"/>
          <p:cNvSpPr/>
          <p:nvPr/>
        </p:nvSpPr>
        <p:spPr>
          <a:xfrm>
            <a:off x="7255767" y="5884352"/>
            <a:ext cx="10037624" cy="97372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5"/>
          <p:cNvSpPr/>
          <p:nvPr/>
        </p:nvSpPr>
        <p:spPr>
          <a:xfrm>
            <a:off x="-302595" y="204222"/>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5"/>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054"/>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5"/>
          <p:cNvSpPr txBox="1">
            <a:spLocks noGrp="1"/>
          </p:cNvSpPr>
          <p:nvPr>
            <p:ph type="ctrTitle" idx="2"/>
          </p:nvPr>
        </p:nvSpPr>
        <p:spPr>
          <a:xfrm flipH="1">
            <a:off x="8234348" y="3938048"/>
            <a:ext cx="3000000" cy="7704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2400"/>
              <a:buNone/>
              <a:defRPr sz="3990">
                <a:solidFill>
                  <a:schemeClr val="dk1"/>
                </a:solidFill>
              </a:defRPr>
            </a:lvl1pPr>
            <a:lvl2pPr lvl="1" algn="ctr" rtl="0">
              <a:spcBef>
                <a:spcPts val="0"/>
              </a:spcBef>
              <a:spcAft>
                <a:spcPts val="0"/>
              </a:spcAft>
              <a:buSzPts val="1800"/>
              <a:buNone/>
              <a:defRPr sz="2394"/>
            </a:lvl2pPr>
            <a:lvl3pPr lvl="2" algn="ctr" rtl="0">
              <a:spcBef>
                <a:spcPts val="0"/>
              </a:spcBef>
              <a:spcAft>
                <a:spcPts val="0"/>
              </a:spcAft>
              <a:buSzPts val="1800"/>
              <a:buNone/>
              <a:defRPr sz="2394"/>
            </a:lvl3pPr>
            <a:lvl4pPr lvl="3" algn="ctr" rtl="0">
              <a:spcBef>
                <a:spcPts val="0"/>
              </a:spcBef>
              <a:spcAft>
                <a:spcPts val="0"/>
              </a:spcAft>
              <a:buSzPts val="1800"/>
              <a:buNone/>
              <a:defRPr sz="2394"/>
            </a:lvl4pPr>
            <a:lvl5pPr lvl="4" algn="ctr" rtl="0">
              <a:spcBef>
                <a:spcPts val="0"/>
              </a:spcBef>
              <a:spcAft>
                <a:spcPts val="0"/>
              </a:spcAft>
              <a:buSzPts val="1800"/>
              <a:buNone/>
              <a:defRPr sz="2394"/>
            </a:lvl5pPr>
            <a:lvl6pPr lvl="5" algn="ctr" rtl="0">
              <a:spcBef>
                <a:spcPts val="0"/>
              </a:spcBef>
              <a:spcAft>
                <a:spcPts val="0"/>
              </a:spcAft>
              <a:buSzPts val="1800"/>
              <a:buNone/>
              <a:defRPr sz="2394"/>
            </a:lvl6pPr>
            <a:lvl7pPr lvl="6" algn="ctr" rtl="0">
              <a:spcBef>
                <a:spcPts val="0"/>
              </a:spcBef>
              <a:spcAft>
                <a:spcPts val="0"/>
              </a:spcAft>
              <a:buSzPts val="1800"/>
              <a:buNone/>
              <a:defRPr sz="2394"/>
            </a:lvl7pPr>
            <a:lvl8pPr lvl="7" algn="ctr" rtl="0">
              <a:spcBef>
                <a:spcPts val="0"/>
              </a:spcBef>
              <a:spcAft>
                <a:spcPts val="0"/>
              </a:spcAft>
              <a:buSzPts val="1800"/>
              <a:buNone/>
              <a:defRPr sz="2394"/>
            </a:lvl8pPr>
            <a:lvl9pPr lvl="8" algn="ctr" rtl="0">
              <a:spcBef>
                <a:spcPts val="0"/>
              </a:spcBef>
              <a:spcAft>
                <a:spcPts val="0"/>
              </a:spcAft>
              <a:buSzPts val="1800"/>
              <a:buNone/>
              <a:defRPr sz="2394"/>
            </a:lvl9pPr>
          </a:lstStyle>
          <a:p>
            <a:endParaRPr/>
          </a:p>
        </p:txBody>
      </p:sp>
      <p:sp>
        <p:nvSpPr>
          <p:cNvPr id="56" name="Google Shape;56;p5"/>
          <p:cNvSpPr txBox="1">
            <a:spLocks noGrp="1"/>
          </p:cNvSpPr>
          <p:nvPr>
            <p:ph type="subTitle" idx="1"/>
          </p:nvPr>
        </p:nvSpPr>
        <p:spPr>
          <a:xfrm flipH="1">
            <a:off x="1269252" y="2488867"/>
            <a:ext cx="2629200" cy="818000"/>
          </a:xfrm>
          <a:prstGeom prst="rect">
            <a:avLst/>
          </a:prstGeom>
        </p:spPr>
        <p:txBody>
          <a:bodyPr spcFirstLastPara="1" wrap="square" lIns="91425" tIns="91425" rIns="91425" bIns="91425" anchor="t" anchorCtr="0">
            <a:normAutofit/>
          </a:bodyPr>
          <a:lstStyle>
            <a:lvl1pPr lvl="0" algn="r" rtl="0">
              <a:lnSpc>
                <a:spcPct val="90000"/>
              </a:lnSpc>
              <a:spcBef>
                <a:spcPts val="0"/>
              </a:spcBef>
              <a:spcAft>
                <a:spcPts val="0"/>
              </a:spcAft>
              <a:buSzPts val="1200"/>
              <a:buNone/>
              <a:defRPr sz="1862">
                <a:solidFill>
                  <a:srgbClr val="754C24"/>
                </a:solidFill>
              </a:defRPr>
            </a:lvl1pPr>
            <a:lvl2pPr lvl="1" algn="ctr" rtl="0">
              <a:lnSpc>
                <a:spcPct val="100000"/>
              </a:lnSpc>
              <a:spcBef>
                <a:spcPts val="0"/>
              </a:spcBef>
              <a:spcAft>
                <a:spcPts val="0"/>
              </a:spcAft>
              <a:buSzPts val="1200"/>
              <a:buNone/>
              <a:defRPr sz="1596"/>
            </a:lvl2pPr>
            <a:lvl3pPr lvl="2" algn="ctr" rtl="0">
              <a:lnSpc>
                <a:spcPct val="100000"/>
              </a:lnSpc>
              <a:spcBef>
                <a:spcPts val="0"/>
              </a:spcBef>
              <a:spcAft>
                <a:spcPts val="0"/>
              </a:spcAft>
              <a:buSzPts val="1200"/>
              <a:buNone/>
              <a:defRPr sz="1596"/>
            </a:lvl3pPr>
            <a:lvl4pPr lvl="3" algn="ctr" rtl="0">
              <a:lnSpc>
                <a:spcPct val="100000"/>
              </a:lnSpc>
              <a:spcBef>
                <a:spcPts val="0"/>
              </a:spcBef>
              <a:spcAft>
                <a:spcPts val="0"/>
              </a:spcAft>
              <a:buSzPts val="1200"/>
              <a:buNone/>
              <a:defRPr sz="1596"/>
            </a:lvl4pPr>
            <a:lvl5pPr lvl="4" algn="ctr" rtl="0">
              <a:lnSpc>
                <a:spcPct val="100000"/>
              </a:lnSpc>
              <a:spcBef>
                <a:spcPts val="0"/>
              </a:spcBef>
              <a:spcAft>
                <a:spcPts val="0"/>
              </a:spcAft>
              <a:buSzPts val="1200"/>
              <a:buNone/>
              <a:defRPr sz="1596"/>
            </a:lvl5pPr>
            <a:lvl6pPr lvl="5" algn="ctr" rtl="0">
              <a:lnSpc>
                <a:spcPct val="100000"/>
              </a:lnSpc>
              <a:spcBef>
                <a:spcPts val="0"/>
              </a:spcBef>
              <a:spcAft>
                <a:spcPts val="0"/>
              </a:spcAft>
              <a:buSzPts val="1200"/>
              <a:buNone/>
              <a:defRPr sz="1596"/>
            </a:lvl6pPr>
            <a:lvl7pPr lvl="6" algn="ctr" rtl="0">
              <a:lnSpc>
                <a:spcPct val="100000"/>
              </a:lnSpc>
              <a:spcBef>
                <a:spcPts val="0"/>
              </a:spcBef>
              <a:spcAft>
                <a:spcPts val="0"/>
              </a:spcAft>
              <a:buSzPts val="1200"/>
              <a:buNone/>
              <a:defRPr sz="1596"/>
            </a:lvl7pPr>
            <a:lvl8pPr lvl="7" algn="ctr" rtl="0">
              <a:lnSpc>
                <a:spcPct val="100000"/>
              </a:lnSpc>
              <a:spcBef>
                <a:spcPts val="0"/>
              </a:spcBef>
              <a:spcAft>
                <a:spcPts val="0"/>
              </a:spcAft>
              <a:buSzPts val="1200"/>
              <a:buNone/>
              <a:defRPr sz="1596"/>
            </a:lvl8pPr>
            <a:lvl9pPr lvl="8" algn="ctr" rtl="0">
              <a:lnSpc>
                <a:spcPct val="100000"/>
              </a:lnSpc>
              <a:spcBef>
                <a:spcPts val="0"/>
              </a:spcBef>
              <a:spcAft>
                <a:spcPts val="0"/>
              </a:spcAft>
              <a:buSzPts val="1200"/>
              <a:buNone/>
              <a:defRPr sz="1596"/>
            </a:lvl9pPr>
          </a:lstStyle>
          <a:p>
            <a:endParaRPr/>
          </a:p>
        </p:txBody>
      </p:sp>
      <p:sp>
        <p:nvSpPr>
          <p:cNvPr id="57" name="Google Shape;57;p5"/>
          <p:cNvSpPr txBox="1">
            <a:spLocks noGrp="1"/>
          </p:cNvSpPr>
          <p:nvPr>
            <p:ph type="ctrTitle" idx="3"/>
          </p:nvPr>
        </p:nvSpPr>
        <p:spPr>
          <a:xfrm flipH="1">
            <a:off x="957653" y="1834813"/>
            <a:ext cx="2940800" cy="8392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2400"/>
              <a:buNone/>
              <a:defRPr sz="3990"/>
            </a:lvl1pPr>
            <a:lvl2pPr lvl="1" algn="ctr" rtl="0">
              <a:spcBef>
                <a:spcPts val="0"/>
              </a:spcBef>
              <a:spcAft>
                <a:spcPts val="0"/>
              </a:spcAft>
              <a:buClr>
                <a:srgbClr val="434343"/>
              </a:buClr>
              <a:buSzPts val="1800"/>
              <a:buNone/>
              <a:defRPr sz="2394">
                <a:solidFill>
                  <a:srgbClr val="434343"/>
                </a:solidFill>
              </a:defRPr>
            </a:lvl2pPr>
            <a:lvl3pPr lvl="2" algn="ctr" rtl="0">
              <a:spcBef>
                <a:spcPts val="0"/>
              </a:spcBef>
              <a:spcAft>
                <a:spcPts val="0"/>
              </a:spcAft>
              <a:buClr>
                <a:srgbClr val="434343"/>
              </a:buClr>
              <a:buSzPts val="1800"/>
              <a:buNone/>
              <a:defRPr sz="2394">
                <a:solidFill>
                  <a:srgbClr val="434343"/>
                </a:solidFill>
              </a:defRPr>
            </a:lvl3pPr>
            <a:lvl4pPr lvl="3" algn="ctr" rtl="0">
              <a:spcBef>
                <a:spcPts val="0"/>
              </a:spcBef>
              <a:spcAft>
                <a:spcPts val="0"/>
              </a:spcAft>
              <a:buClr>
                <a:srgbClr val="434343"/>
              </a:buClr>
              <a:buSzPts val="1800"/>
              <a:buNone/>
              <a:defRPr sz="2394">
                <a:solidFill>
                  <a:srgbClr val="434343"/>
                </a:solidFill>
              </a:defRPr>
            </a:lvl4pPr>
            <a:lvl5pPr lvl="4" algn="ctr" rtl="0">
              <a:spcBef>
                <a:spcPts val="0"/>
              </a:spcBef>
              <a:spcAft>
                <a:spcPts val="0"/>
              </a:spcAft>
              <a:buClr>
                <a:srgbClr val="434343"/>
              </a:buClr>
              <a:buSzPts val="1800"/>
              <a:buNone/>
              <a:defRPr sz="2394">
                <a:solidFill>
                  <a:srgbClr val="434343"/>
                </a:solidFill>
              </a:defRPr>
            </a:lvl5pPr>
            <a:lvl6pPr lvl="5" algn="ctr" rtl="0">
              <a:spcBef>
                <a:spcPts val="0"/>
              </a:spcBef>
              <a:spcAft>
                <a:spcPts val="0"/>
              </a:spcAft>
              <a:buClr>
                <a:srgbClr val="434343"/>
              </a:buClr>
              <a:buSzPts val="1800"/>
              <a:buNone/>
              <a:defRPr sz="2394">
                <a:solidFill>
                  <a:srgbClr val="434343"/>
                </a:solidFill>
              </a:defRPr>
            </a:lvl6pPr>
            <a:lvl7pPr lvl="6" algn="ctr" rtl="0">
              <a:spcBef>
                <a:spcPts val="0"/>
              </a:spcBef>
              <a:spcAft>
                <a:spcPts val="0"/>
              </a:spcAft>
              <a:buClr>
                <a:srgbClr val="434343"/>
              </a:buClr>
              <a:buSzPts val="1800"/>
              <a:buNone/>
              <a:defRPr sz="2394">
                <a:solidFill>
                  <a:srgbClr val="434343"/>
                </a:solidFill>
              </a:defRPr>
            </a:lvl7pPr>
            <a:lvl8pPr lvl="7" algn="ctr" rtl="0">
              <a:spcBef>
                <a:spcPts val="0"/>
              </a:spcBef>
              <a:spcAft>
                <a:spcPts val="0"/>
              </a:spcAft>
              <a:buClr>
                <a:srgbClr val="434343"/>
              </a:buClr>
              <a:buSzPts val="1800"/>
              <a:buNone/>
              <a:defRPr sz="2394">
                <a:solidFill>
                  <a:srgbClr val="434343"/>
                </a:solidFill>
              </a:defRPr>
            </a:lvl8pPr>
            <a:lvl9pPr lvl="8" algn="ctr" rtl="0">
              <a:spcBef>
                <a:spcPts val="0"/>
              </a:spcBef>
              <a:spcAft>
                <a:spcPts val="0"/>
              </a:spcAft>
              <a:buClr>
                <a:srgbClr val="434343"/>
              </a:buClr>
              <a:buSzPts val="1800"/>
              <a:buNone/>
              <a:defRPr sz="2394">
                <a:solidFill>
                  <a:srgbClr val="434343"/>
                </a:solidFill>
              </a:defRPr>
            </a:lvl9pPr>
          </a:lstStyle>
          <a:p>
            <a:endParaRPr/>
          </a:p>
        </p:txBody>
      </p:sp>
      <p:sp>
        <p:nvSpPr>
          <p:cNvPr id="58" name="Google Shape;58;p5"/>
          <p:cNvSpPr txBox="1">
            <a:spLocks noGrp="1"/>
          </p:cNvSpPr>
          <p:nvPr>
            <p:ph type="subTitle" idx="4"/>
          </p:nvPr>
        </p:nvSpPr>
        <p:spPr>
          <a:xfrm flipH="1">
            <a:off x="8234349" y="4523291"/>
            <a:ext cx="2633600" cy="8180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chemeClr val="dk1"/>
              </a:buClr>
              <a:buSzPts val="1200"/>
              <a:buNone/>
              <a:defRPr sz="1862">
                <a:solidFill>
                  <a:schemeClr val="dk1"/>
                </a:solidFill>
              </a:defRPr>
            </a:lvl1pPr>
            <a:lvl2pPr lvl="1" algn="ctr" rtl="0">
              <a:lnSpc>
                <a:spcPct val="100000"/>
              </a:lnSpc>
              <a:spcBef>
                <a:spcPts val="0"/>
              </a:spcBef>
              <a:spcAft>
                <a:spcPts val="0"/>
              </a:spcAft>
              <a:buClr>
                <a:schemeClr val="dk1"/>
              </a:buClr>
              <a:buSzPts val="1200"/>
              <a:buNone/>
              <a:defRPr sz="1596">
                <a:solidFill>
                  <a:schemeClr val="dk1"/>
                </a:solidFill>
              </a:defRPr>
            </a:lvl2pPr>
            <a:lvl3pPr lvl="2" algn="ctr" rtl="0">
              <a:lnSpc>
                <a:spcPct val="100000"/>
              </a:lnSpc>
              <a:spcBef>
                <a:spcPts val="0"/>
              </a:spcBef>
              <a:spcAft>
                <a:spcPts val="0"/>
              </a:spcAft>
              <a:buClr>
                <a:schemeClr val="dk1"/>
              </a:buClr>
              <a:buSzPts val="1200"/>
              <a:buNone/>
              <a:defRPr sz="1596">
                <a:solidFill>
                  <a:schemeClr val="dk1"/>
                </a:solidFill>
              </a:defRPr>
            </a:lvl3pPr>
            <a:lvl4pPr lvl="3" algn="ctr" rtl="0">
              <a:lnSpc>
                <a:spcPct val="100000"/>
              </a:lnSpc>
              <a:spcBef>
                <a:spcPts val="0"/>
              </a:spcBef>
              <a:spcAft>
                <a:spcPts val="0"/>
              </a:spcAft>
              <a:buClr>
                <a:schemeClr val="dk1"/>
              </a:buClr>
              <a:buSzPts val="1200"/>
              <a:buNone/>
              <a:defRPr sz="1596">
                <a:solidFill>
                  <a:schemeClr val="dk1"/>
                </a:solidFill>
              </a:defRPr>
            </a:lvl4pPr>
            <a:lvl5pPr lvl="4" algn="ctr" rtl="0">
              <a:lnSpc>
                <a:spcPct val="100000"/>
              </a:lnSpc>
              <a:spcBef>
                <a:spcPts val="0"/>
              </a:spcBef>
              <a:spcAft>
                <a:spcPts val="0"/>
              </a:spcAft>
              <a:buClr>
                <a:schemeClr val="dk1"/>
              </a:buClr>
              <a:buSzPts val="1200"/>
              <a:buNone/>
              <a:defRPr sz="1596">
                <a:solidFill>
                  <a:schemeClr val="dk1"/>
                </a:solidFill>
              </a:defRPr>
            </a:lvl5pPr>
            <a:lvl6pPr lvl="5" algn="ctr" rtl="0">
              <a:lnSpc>
                <a:spcPct val="100000"/>
              </a:lnSpc>
              <a:spcBef>
                <a:spcPts val="0"/>
              </a:spcBef>
              <a:spcAft>
                <a:spcPts val="0"/>
              </a:spcAft>
              <a:buClr>
                <a:schemeClr val="dk1"/>
              </a:buClr>
              <a:buSzPts val="1200"/>
              <a:buNone/>
              <a:defRPr sz="1596">
                <a:solidFill>
                  <a:schemeClr val="dk1"/>
                </a:solidFill>
              </a:defRPr>
            </a:lvl6pPr>
            <a:lvl7pPr lvl="6" algn="ctr" rtl="0">
              <a:lnSpc>
                <a:spcPct val="100000"/>
              </a:lnSpc>
              <a:spcBef>
                <a:spcPts val="0"/>
              </a:spcBef>
              <a:spcAft>
                <a:spcPts val="0"/>
              </a:spcAft>
              <a:buClr>
                <a:schemeClr val="dk1"/>
              </a:buClr>
              <a:buSzPts val="1200"/>
              <a:buNone/>
              <a:defRPr sz="1596">
                <a:solidFill>
                  <a:schemeClr val="dk1"/>
                </a:solidFill>
              </a:defRPr>
            </a:lvl7pPr>
            <a:lvl8pPr lvl="7" algn="ctr" rtl="0">
              <a:lnSpc>
                <a:spcPct val="100000"/>
              </a:lnSpc>
              <a:spcBef>
                <a:spcPts val="0"/>
              </a:spcBef>
              <a:spcAft>
                <a:spcPts val="0"/>
              </a:spcAft>
              <a:buClr>
                <a:schemeClr val="dk1"/>
              </a:buClr>
              <a:buSzPts val="1200"/>
              <a:buNone/>
              <a:defRPr sz="1596">
                <a:solidFill>
                  <a:schemeClr val="dk1"/>
                </a:solidFill>
              </a:defRPr>
            </a:lvl8pPr>
            <a:lvl9pPr lvl="8" algn="ctr" rtl="0">
              <a:lnSpc>
                <a:spcPct val="100000"/>
              </a:lnSpc>
              <a:spcBef>
                <a:spcPts val="0"/>
              </a:spcBef>
              <a:spcAft>
                <a:spcPts val="0"/>
              </a:spcAft>
              <a:buClr>
                <a:schemeClr val="dk1"/>
              </a:buClr>
              <a:buSzPts val="1200"/>
              <a:buNone/>
              <a:defRPr sz="1596">
                <a:solidFill>
                  <a:schemeClr val="dk1"/>
                </a:solidFill>
              </a:defRPr>
            </a:lvl9pPr>
          </a:lstStyle>
          <a:p>
            <a:endParaRPr/>
          </a:p>
        </p:txBody>
      </p:sp>
      <p:grpSp>
        <p:nvGrpSpPr>
          <p:cNvPr id="59" name="Google Shape;59;p5"/>
          <p:cNvGrpSpPr/>
          <p:nvPr/>
        </p:nvGrpSpPr>
        <p:grpSpPr>
          <a:xfrm>
            <a:off x="10307800" y="2095509"/>
            <a:ext cx="907807" cy="1321423"/>
            <a:chOff x="7730849" y="1571630"/>
            <a:chExt cx="680855" cy="991067"/>
          </a:xfrm>
        </p:grpSpPr>
        <p:sp>
          <p:nvSpPr>
            <p:cNvPr id="60" name="Google Shape;60;p5"/>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5"/>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5"/>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5"/>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5"/>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5"/>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5"/>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5"/>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5"/>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5"/>
          <p:cNvSpPr/>
          <p:nvPr/>
        </p:nvSpPr>
        <p:spPr>
          <a:xfrm>
            <a:off x="10471645" y="33344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0" name="Google Shape;70;p5"/>
          <p:cNvGrpSpPr/>
          <p:nvPr/>
        </p:nvGrpSpPr>
        <p:grpSpPr>
          <a:xfrm>
            <a:off x="8921583" y="596924"/>
            <a:ext cx="4090357" cy="1645200"/>
            <a:chOff x="6691187" y="447693"/>
            <a:chExt cx="3067768" cy="1233900"/>
          </a:xfrm>
        </p:grpSpPr>
        <p:sp>
          <p:nvSpPr>
            <p:cNvPr id="71" name="Google Shape;71;p5"/>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2" name="Google Shape;72;p5"/>
            <p:cNvGrpSpPr/>
            <p:nvPr/>
          </p:nvGrpSpPr>
          <p:grpSpPr>
            <a:xfrm flipH="1">
              <a:off x="6691187" y="1376106"/>
              <a:ext cx="576431" cy="305486"/>
              <a:chOff x="2468025" y="734125"/>
              <a:chExt cx="980825" cy="519800"/>
            </a:xfrm>
          </p:grpSpPr>
          <p:sp>
            <p:nvSpPr>
              <p:cNvPr id="73" name="Google Shape;73;p5"/>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5"/>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5"/>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436181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1255767" y="999767"/>
            <a:ext cx="58564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500"/>
              <a:buNone/>
              <a:defRPr sz="5054"/>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7"/>
          <p:cNvSpPr txBox="1">
            <a:spLocks noGrp="1"/>
          </p:cNvSpPr>
          <p:nvPr>
            <p:ph type="subTitle" idx="1"/>
          </p:nvPr>
        </p:nvSpPr>
        <p:spPr>
          <a:xfrm>
            <a:off x="1255766" y="2289467"/>
            <a:ext cx="4383200" cy="388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754C24"/>
              </a:buClr>
              <a:buSzPts val="2800"/>
              <a:buNone/>
              <a:defRPr sz="2128">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Tree>
    <p:extLst>
      <p:ext uri="{BB962C8B-B14F-4D97-AF65-F5344CB8AC3E}">
        <p14:creationId xmlns:p14="http://schemas.microsoft.com/office/powerpoint/2010/main" val="4212839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4" y="109954"/>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 name="Google Shape;91;p8"/>
          <p:cNvSpPr txBox="1">
            <a:spLocks noGrp="1"/>
          </p:cNvSpPr>
          <p:nvPr>
            <p:ph type="title"/>
          </p:nvPr>
        </p:nvSpPr>
        <p:spPr>
          <a:xfrm rot="-470071">
            <a:off x="2784503" y="2222562"/>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92" name="Google Shape;92;p8"/>
          <p:cNvGrpSpPr/>
          <p:nvPr/>
        </p:nvGrpSpPr>
        <p:grpSpPr>
          <a:xfrm flipH="1">
            <a:off x="8369928" y="99016"/>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 name="Google Shape;103;p8"/>
          <p:cNvGrpSpPr/>
          <p:nvPr/>
        </p:nvGrpSpPr>
        <p:grpSpPr>
          <a:xfrm>
            <a:off x="-227972" y="109984"/>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4" name="Google Shape;114;p8"/>
          <p:cNvSpPr/>
          <p:nvPr/>
        </p:nvSpPr>
        <p:spPr>
          <a:xfrm flipH="1">
            <a:off x="-122" y="6451869"/>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8"/>
          <p:cNvSpPr/>
          <p:nvPr/>
        </p:nvSpPr>
        <p:spPr>
          <a:xfrm flipH="1">
            <a:off x="-2623378"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8"/>
          <p:cNvSpPr/>
          <p:nvPr/>
        </p:nvSpPr>
        <p:spPr>
          <a:xfrm>
            <a:off x="7117518"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308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14/3/2024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1" y="850900"/>
            <a:ext cx="2070000" cy="20700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28">
                <a:solidFill>
                  <a:srgbClr val="754C24"/>
                </a:solidFill>
              </a:defRPr>
            </a:lvl1pPr>
            <a:lvl2pPr lvl="1" algn="r" rtl="0">
              <a:lnSpc>
                <a:spcPct val="100000"/>
              </a:lnSpc>
              <a:spcBef>
                <a:spcPts val="0"/>
              </a:spcBef>
              <a:spcAft>
                <a:spcPts val="0"/>
              </a:spcAft>
              <a:buSzPts val="1600"/>
              <a:buNone/>
              <a:defRPr sz="2128"/>
            </a:lvl2pPr>
            <a:lvl3pPr lvl="2" algn="r" rtl="0">
              <a:lnSpc>
                <a:spcPct val="100000"/>
              </a:lnSpc>
              <a:spcBef>
                <a:spcPts val="0"/>
              </a:spcBef>
              <a:spcAft>
                <a:spcPts val="0"/>
              </a:spcAft>
              <a:buSzPts val="1600"/>
              <a:buNone/>
              <a:defRPr sz="2128"/>
            </a:lvl3pPr>
            <a:lvl4pPr lvl="3" algn="r" rtl="0">
              <a:lnSpc>
                <a:spcPct val="100000"/>
              </a:lnSpc>
              <a:spcBef>
                <a:spcPts val="0"/>
              </a:spcBef>
              <a:spcAft>
                <a:spcPts val="0"/>
              </a:spcAft>
              <a:buSzPts val="1600"/>
              <a:buNone/>
              <a:defRPr sz="2128"/>
            </a:lvl4pPr>
            <a:lvl5pPr lvl="4" algn="r" rtl="0">
              <a:lnSpc>
                <a:spcPct val="100000"/>
              </a:lnSpc>
              <a:spcBef>
                <a:spcPts val="0"/>
              </a:spcBef>
              <a:spcAft>
                <a:spcPts val="0"/>
              </a:spcAft>
              <a:buSzPts val="1600"/>
              <a:buNone/>
              <a:defRPr sz="2128"/>
            </a:lvl5pPr>
            <a:lvl6pPr lvl="5" algn="r" rtl="0">
              <a:lnSpc>
                <a:spcPct val="100000"/>
              </a:lnSpc>
              <a:spcBef>
                <a:spcPts val="0"/>
              </a:spcBef>
              <a:spcAft>
                <a:spcPts val="0"/>
              </a:spcAft>
              <a:buSzPts val="1600"/>
              <a:buNone/>
              <a:defRPr sz="2128"/>
            </a:lvl6pPr>
            <a:lvl7pPr lvl="6" algn="r" rtl="0">
              <a:lnSpc>
                <a:spcPct val="100000"/>
              </a:lnSpc>
              <a:spcBef>
                <a:spcPts val="0"/>
              </a:spcBef>
              <a:spcAft>
                <a:spcPts val="0"/>
              </a:spcAft>
              <a:buSzPts val="1600"/>
              <a:buNone/>
              <a:defRPr sz="2128"/>
            </a:lvl7pPr>
            <a:lvl8pPr lvl="7" algn="r" rtl="0">
              <a:lnSpc>
                <a:spcPct val="100000"/>
              </a:lnSpc>
              <a:spcBef>
                <a:spcPts val="0"/>
              </a:spcBef>
              <a:spcAft>
                <a:spcPts val="0"/>
              </a:spcAft>
              <a:buSzPts val="1600"/>
              <a:buNone/>
              <a:defRPr sz="2128"/>
            </a:lvl8pPr>
            <a:lvl9pPr lvl="8" algn="r" rtl="0">
              <a:lnSpc>
                <a:spcPct val="100000"/>
              </a:lnSpc>
              <a:spcBef>
                <a:spcPts val="0"/>
              </a:spcBef>
              <a:spcAft>
                <a:spcPts val="0"/>
              </a:spcAft>
              <a:buSzPts val="1600"/>
              <a:buNone/>
              <a:defRPr sz="2128"/>
            </a:lvl9pPr>
          </a:lstStyle>
          <a:p>
            <a:endParaRPr/>
          </a:p>
        </p:txBody>
      </p:sp>
      <p:sp>
        <p:nvSpPr>
          <p:cNvPr id="121" name="Google Shape;121;p9"/>
          <p:cNvSpPr txBox="1">
            <a:spLocks noGrp="1"/>
          </p:cNvSpPr>
          <p:nvPr>
            <p:ph type="title"/>
          </p:nvPr>
        </p:nvSpPr>
        <p:spPr>
          <a:xfrm flipH="1">
            <a:off x="4636428"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5985"/>
            </a:lvl1pPr>
            <a:lvl2pPr lvl="1" algn="r" rtl="0">
              <a:spcBef>
                <a:spcPts val="0"/>
              </a:spcBef>
              <a:spcAft>
                <a:spcPts val="0"/>
              </a:spcAft>
              <a:buSzPts val="3600"/>
              <a:buNone/>
              <a:defRPr sz="4788"/>
            </a:lvl2pPr>
            <a:lvl3pPr lvl="2" algn="r" rtl="0">
              <a:spcBef>
                <a:spcPts val="0"/>
              </a:spcBef>
              <a:spcAft>
                <a:spcPts val="0"/>
              </a:spcAft>
              <a:buSzPts val="3600"/>
              <a:buNone/>
              <a:defRPr sz="4788"/>
            </a:lvl3pPr>
            <a:lvl4pPr lvl="3" algn="r" rtl="0">
              <a:spcBef>
                <a:spcPts val="0"/>
              </a:spcBef>
              <a:spcAft>
                <a:spcPts val="0"/>
              </a:spcAft>
              <a:buSzPts val="3600"/>
              <a:buNone/>
              <a:defRPr sz="4788"/>
            </a:lvl4pPr>
            <a:lvl5pPr lvl="4" algn="r" rtl="0">
              <a:spcBef>
                <a:spcPts val="0"/>
              </a:spcBef>
              <a:spcAft>
                <a:spcPts val="0"/>
              </a:spcAft>
              <a:buSzPts val="3600"/>
              <a:buNone/>
              <a:defRPr sz="4788"/>
            </a:lvl5pPr>
            <a:lvl6pPr lvl="5" algn="r" rtl="0">
              <a:spcBef>
                <a:spcPts val="0"/>
              </a:spcBef>
              <a:spcAft>
                <a:spcPts val="0"/>
              </a:spcAft>
              <a:buSzPts val="3600"/>
              <a:buNone/>
              <a:defRPr sz="4788"/>
            </a:lvl6pPr>
            <a:lvl7pPr lvl="6" algn="r" rtl="0">
              <a:spcBef>
                <a:spcPts val="0"/>
              </a:spcBef>
              <a:spcAft>
                <a:spcPts val="0"/>
              </a:spcAft>
              <a:buSzPts val="3600"/>
              <a:buNone/>
              <a:defRPr sz="4788"/>
            </a:lvl7pPr>
            <a:lvl8pPr lvl="7" algn="r" rtl="0">
              <a:spcBef>
                <a:spcPts val="0"/>
              </a:spcBef>
              <a:spcAft>
                <a:spcPts val="0"/>
              </a:spcAft>
              <a:buSzPts val="3600"/>
              <a:buNone/>
              <a:defRPr sz="4788"/>
            </a:lvl8pPr>
            <a:lvl9pPr lvl="8" algn="r" rtl="0">
              <a:spcBef>
                <a:spcPts val="0"/>
              </a:spcBef>
              <a:spcAft>
                <a:spcPts val="0"/>
              </a:spcAft>
              <a:buSzPts val="3600"/>
              <a:buNone/>
              <a:defRPr sz="4788"/>
            </a:lvl9pPr>
          </a:lstStyle>
          <a:p>
            <a:endParaRPr/>
          </a:p>
        </p:txBody>
      </p:sp>
      <p:sp>
        <p:nvSpPr>
          <p:cNvPr id="122" name="Google Shape;122;p9"/>
          <p:cNvSpPr txBox="1">
            <a:spLocks noGrp="1"/>
          </p:cNvSpPr>
          <p:nvPr>
            <p:ph type="title" idx="2" hasCustomPrompt="1"/>
          </p:nvPr>
        </p:nvSpPr>
        <p:spPr>
          <a:xfrm flipH="1">
            <a:off x="8395461"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768">
                <a:solidFill>
                  <a:schemeClr val="lt1"/>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123" name="Google Shape;123;p9"/>
          <p:cNvSpPr/>
          <p:nvPr/>
        </p:nvSpPr>
        <p:spPr>
          <a:xfrm flipH="1">
            <a:off x="-89044"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9"/>
          <p:cNvSpPr/>
          <p:nvPr/>
        </p:nvSpPr>
        <p:spPr>
          <a:xfrm>
            <a:off x="4508467" y="6342170"/>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9"/>
          <p:cNvSpPr/>
          <p:nvPr/>
        </p:nvSpPr>
        <p:spPr>
          <a:xfrm>
            <a:off x="268850"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 name="Google Shape;126;p9"/>
          <p:cNvGrpSpPr/>
          <p:nvPr/>
        </p:nvGrpSpPr>
        <p:grpSpPr>
          <a:xfrm flipH="1">
            <a:off x="3081354" y="1041423"/>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 name="Google Shape;129;p9"/>
          <p:cNvGrpSpPr/>
          <p:nvPr/>
        </p:nvGrpSpPr>
        <p:grpSpPr>
          <a:xfrm rot="-1325081" flipH="1">
            <a:off x="1192519"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94594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47"/>
        <p:cNvGrpSpPr/>
        <p:nvPr/>
      </p:nvGrpSpPr>
      <p:grpSpPr>
        <a:xfrm>
          <a:off x="0" y="0"/>
          <a:ext cx="0" cy="0"/>
          <a:chOff x="0" y="0"/>
          <a:chExt cx="0" cy="0"/>
        </a:xfrm>
      </p:grpSpPr>
      <p:grpSp>
        <p:nvGrpSpPr>
          <p:cNvPr id="448" name="Google Shape;448;p16"/>
          <p:cNvGrpSpPr/>
          <p:nvPr/>
        </p:nvGrpSpPr>
        <p:grpSpPr>
          <a:xfrm>
            <a:off x="9409592" y="4149592"/>
            <a:ext cx="1377900" cy="1749493"/>
            <a:chOff x="7057193" y="3112192"/>
            <a:chExt cx="1033425" cy="1312120"/>
          </a:xfrm>
        </p:grpSpPr>
        <p:sp>
          <p:nvSpPr>
            <p:cNvPr id="449" name="Google Shape;449;p16"/>
            <p:cNvSpPr/>
            <p:nvPr/>
          </p:nvSpPr>
          <p:spPr>
            <a:xfrm>
              <a:off x="7193595" y="4254831"/>
              <a:ext cx="32069" cy="56014"/>
            </a:xfrm>
            <a:custGeom>
              <a:avLst/>
              <a:gdLst/>
              <a:ahLst/>
              <a:cxnLst/>
              <a:rect l="l" t="t" r="r" b="b"/>
              <a:pathLst>
                <a:path w="683" h="1193" fill="none" extrusionOk="0">
                  <a:moveTo>
                    <a:pt x="682" y="0"/>
                  </a:moveTo>
                  <a:lnTo>
                    <a:pt x="1" y="1193"/>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16"/>
            <p:cNvSpPr/>
            <p:nvPr/>
          </p:nvSpPr>
          <p:spPr>
            <a:xfrm>
              <a:off x="7220264" y="4260136"/>
              <a:ext cx="16058" cy="50709"/>
            </a:xfrm>
            <a:custGeom>
              <a:avLst/>
              <a:gdLst/>
              <a:ahLst/>
              <a:cxnLst/>
              <a:rect l="l" t="t" r="r" b="b"/>
              <a:pathLst>
                <a:path w="342" h="1080" fill="none" extrusionOk="0">
                  <a:moveTo>
                    <a:pt x="342" y="1"/>
                  </a:moveTo>
                  <a:lnTo>
                    <a:pt x="58" y="484"/>
                  </a:lnTo>
                  <a:cubicBezTo>
                    <a:pt x="58" y="484"/>
                    <a:pt x="1" y="569"/>
                    <a:pt x="58" y="682"/>
                  </a:cubicBezTo>
                  <a:cubicBezTo>
                    <a:pt x="114" y="824"/>
                    <a:pt x="285" y="1080"/>
                    <a:pt x="285" y="1080"/>
                  </a:cubicBez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16"/>
            <p:cNvSpPr/>
            <p:nvPr/>
          </p:nvSpPr>
          <p:spPr>
            <a:xfrm>
              <a:off x="7117624" y="4257460"/>
              <a:ext cx="42680" cy="77425"/>
            </a:xfrm>
            <a:custGeom>
              <a:avLst/>
              <a:gdLst/>
              <a:ahLst/>
              <a:cxnLst/>
              <a:rect l="l" t="t" r="r" b="b"/>
              <a:pathLst>
                <a:path w="909" h="1649" fill="none" extrusionOk="0">
                  <a:moveTo>
                    <a:pt x="909" y="1"/>
                  </a:moveTo>
                  <a:lnTo>
                    <a:pt x="0" y="1648"/>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16"/>
            <p:cNvSpPr/>
            <p:nvPr/>
          </p:nvSpPr>
          <p:spPr>
            <a:xfrm>
              <a:off x="7153590" y="4264128"/>
              <a:ext cx="22725" cy="72072"/>
            </a:xfrm>
            <a:custGeom>
              <a:avLst/>
              <a:gdLst/>
              <a:ahLst/>
              <a:cxnLst/>
              <a:rect l="l" t="t" r="r" b="b"/>
              <a:pathLst>
                <a:path w="484" h="1535" fill="none" extrusionOk="0">
                  <a:moveTo>
                    <a:pt x="484" y="1"/>
                  </a:moveTo>
                  <a:lnTo>
                    <a:pt x="86" y="711"/>
                  </a:lnTo>
                  <a:cubicBezTo>
                    <a:pt x="86" y="711"/>
                    <a:pt x="1" y="796"/>
                    <a:pt x="86" y="967"/>
                  </a:cubicBezTo>
                  <a:cubicBezTo>
                    <a:pt x="171" y="1165"/>
                    <a:pt x="398" y="1534"/>
                    <a:pt x="398" y="1534"/>
                  </a:cubicBez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16"/>
            <p:cNvSpPr/>
            <p:nvPr/>
          </p:nvSpPr>
          <p:spPr>
            <a:xfrm>
              <a:off x="7160258" y="4266804"/>
              <a:ext cx="89398" cy="26716"/>
            </a:xfrm>
            <a:custGeom>
              <a:avLst/>
              <a:gdLst/>
              <a:ahLst/>
              <a:cxnLst/>
              <a:rect l="l" t="t" r="r" b="b"/>
              <a:pathLst>
                <a:path w="1904" h="569" fill="none" extrusionOk="0">
                  <a:moveTo>
                    <a:pt x="1" y="569"/>
                  </a:moveTo>
                  <a:lnTo>
                    <a:pt x="1904" y="1"/>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16"/>
            <p:cNvGrpSpPr/>
            <p:nvPr/>
          </p:nvGrpSpPr>
          <p:grpSpPr>
            <a:xfrm>
              <a:off x="7057193" y="3112192"/>
              <a:ext cx="1033425" cy="1312120"/>
              <a:chOff x="7065180" y="2634629"/>
              <a:chExt cx="1033425" cy="1312120"/>
            </a:xfrm>
          </p:grpSpPr>
          <p:sp>
            <p:nvSpPr>
              <p:cNvPr id="455" name="Google Shape;455;p16"/>
              <p:cNvSpPr/>
              <p:nvPr/>
            </p:nvSpPr>
            <p:spPr>
              <a:xfrm>
                <a:off x="7618528" y="2634629"/>
                <a:ext cx="40050" cy="1189448"/>
              </a:xfrm>
              <a:custGeom>
                <a:avLst/>
                <a:gdLst/>
                <a:ahLst/>
                <a:cxnLst/>
                <a:rect l="l" t="t" r="r" b="b"/>
                <a:pathLst>
                  <a:path w="853" h="25333" extrusionOk="0">
                    <a:moveTo>
                      <a:pt x="1" y="0"/>
                    </a:moveTo>
                    <a:lnTo>
                      <a:pt x="484" y="25332"/>
                    </a:lnTo>
                    <a:lnTo>
                      <a:pt x="853" y="25332"/>
                    </a:lnTo>
                    <a:lnTo>
                      <a:pt x="3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16"/>
              <p:cNvSpPr/>
              <p:nvPr/>
            </p:nvSpPr>
            <p:spPr>
              <a:xfrm>
                <a:off x="7207872" y="2647964"/>
                <a:ext cx="441400" cy="1072066"/>
              </a:xfrm>
              <a:custGeom>
                <a:avLst/>
                <a:gdLst/>
                <a:ahLst/>
                <a:cxnLst/>
                <a:rect l="l" t="t" r="r" b="b"/>
                <a:pathLst>
                  <a:path w="9401" h="22833" extrusionOk="0">
                    <a:moveTo>
                      <a:pt x="9031" y="0"/>
                    </a:moveTo>
                    <a:cubicBezTo>
                      <a:pt x="9031" y="0"/>
                      <a:pt x="2244" y="19368"/>
                      <a:pt x="0" y="21811"/>
                    </a:cubicBezTo>
                    <a:cubicBezTo>
                      <a:pt x="4175" y="22407"/>
                      <a:pt x="9400" y="22833"/>
                      <a:pt x="9400" y="22833"/>
                    </a:cubicBezTo>
                    <a:lnTo>
                      <a:pt x="90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16"/>
              <p:cNvSpPr/>
              <p:nvPr/>
            </p:nvSpPr>
            <p:spPr>
              <a:xfrm>
                <a:off x="7207872" y="2687969"/>
                <a:ext cx="409379" cy="985439"/>
              </a:xfrm>
              <a:custGeom>
                <a:avLst/>
                <a:gdLst/>
                <a:ahLst/>
                <a:cxnLst/>
                <a:rect l="l" t="t" r="r" b="b"/>
                <a:pathLst>
                  <a:path w="8719" h="20988" extrusionOk="0">
                    <a:moveTo>
                      <a:pt x="8719" y="0"/>
                    </a:moveTo>
                    <a:lnTo>
                      <a:pt x="8719" y="0"/>
                    </a:lnTo>
                    <a:cubicBezTo>
                      <a:pt x="7384" y="3777"/>
                      <a:pt x="1960" y="18829"/>
                      <a:pt x="0" y="20959"/>
                    </a:cubicBezTo>
                    <a:lnTo>
                      <a:pt x="227" y="20987"/>
                    </a:lnTo>
                    <a:cubicBezTo>
                      <a:pt x="2812" y="19652"/>
                      <a:pt x="4828" y="17721"/>
                      <a:pt x="6106" y="12922"/>
                    </a:cubicBezTo>
                    <a:cubicBezTo>
                      <a:pt x="6986" y="9627"/>
                      <a:pt x="8179" y="5112"/>
                      <a:pt x="87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16"/>
              <p:cNvSpPr/>
              <p:nvPr/>
            </p:nvSpPr>
            <p:spPr>
              <a:xfrm>
                <a:off x="7305207" y="3429369"/>
                <a:ext cx="214714" cy="202694"/>
              </a:xfrm>
              <a:custGeom>
                <a:avLst/>
                <a:gdLst/>
                <a:ahLst/>
                <a:cxnLst/>
                <a:rect l="l" t="t" r="r" b="b"/>
                <a:pathLst>
                  <a:path w="4573" h="4317" extrusionOk="0">
                    <a:moveTo>
                      <a:pt x="4572" y="0"/>
                    </a:moveTo>
                    <a:cubicBezTo>
                      <a:pt x="4572" y="1"/>
                      <a:pt x="2840" y="3152"/>
                      <a:pt x="0" y="4317"/>
                    </a:cubicBezTo>
                    <a:cubicBezTo>
                      <a:pt x="2641" y="3266"/>
                      <a:pt x="3550" y="2357"/>
                      <a:pt x="45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16"/>
              <p:cNvSpPr/>
              <p:nvPr/>
            </p:nvSpPr>
            <p:spPr>
              <a:xfrm>
                <a:off x="7277175" y="3558679"/>
                <a:ext cx="220066" cy="96065"/>
              </a:xfrm>
              <a:custGeom>
                <a:avLst/>
                <a:gdLst/>
                <a:ahLst/>
                <a:cxnLst/>
                <a:rect l="l" t="t" r="r" b="b"/>
                <a:pathLst>
                  <a:path w="4687" h="2046" extrusionOk="0">
                    <a:moveTo>
                      <a:pt x="4687" y="1"/>
                    </a:moveTo>
                    <a:lnTo>
                      <a:pt x="4687" y="1"/>
                    </a:lnTo>
                    <a:cubicBezTo>
                      <a:pt x="2967" y="1535"/>
                      <a:pt x="385" y="1985"/>
                      <a:pt x="40" y="2040"/>
                    </a:cubicBezTo>
                    <a:lnTo>
                      <a:pt x="40" y="2040"/>
                    </a:lnTo>
                    <a:cubicBezTo>
                      <a:pt x="3019" y="1586"/>
                      <a:pt x="3923" y="1047"/>
                      <a:pt x="4687" y="1"/>
                    </a:cubicBezTo>
                    <a:close/>
                    <a:moveTo>
                      <a:pt x="40" y="2040"/>
                    </a:moveTo>
                    <a:cubicBezTo>
                      <a:pt x="27" y="2042"/>
                      <a:pt x="14" y="2044"/>
                      <a:pt x="1" y="2045"/>
                    </a:cubicBezTo>
                    <a:cubicBezTo>
                      <a:pt x="1" y="2045"/>
                      <a:pt x="14" y="2044"/>
                      <a:pt x="40" y="204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16"/>
              <p:cNvSpPr/>
              <p:nvPr/>
            </p:nvSpPr>
            <p:spPr>
              <a:xfrm>
                <a:off x="7190499" y="3670711"/>
                <a:ext cx="458773" cy="61367"/>
              </a:xfrm>
              <a:custGeom>
                <a:avLst/>
                <a:gdLst/>
                <a:ahLst/>
                <a:cxnLst/>
                <a:rect l="l" t="t" r="r" b="b"/>
                <a:pathLst>
                  <a:path w="9771" h="1307" extrusionOk="0">
                    <a:moveTo>
                      <a:pt x="143" y="0"/>
                    </a:moveTo>
                    <a:cubicBezTo>
                      <a:pt x="86" y="29"/>
                      <a:pt x="29" y="57"/>
                      <a:pt x="29" y="142"/>
                    </a:cubicBezTo>
                    <a:cubicBezTo>
                      <a:pt x="1" y="199"/>
                      <a:pt x="58" y="313"/>
                      <a:pt x="143" y="341"/>
                    </a:cubicBezTo>
                    <a:lnTo>
                      <a:pt x="9770" y="1307"/>
                    </a:lnTo>
                    <a:lnTo>
                      <a:pt x="9770" y="937"/>
                    </a:lnTo>
                    <a:lnTo>
                      <a:pt x="1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16"/>
              <p:cNvSpPr/>
              <p:nvPr/>
            </p:nvSpPr>
            <p:spPr>
              <a:xfrm>
                <a:off x="7653226" y="2819956"/>
                <a:ext cx="381395" cy="986754"/>
              </a:xfrm>
              <a:custGeom>
                <a:avLst/>
                <a:gdLst/>
                <a:ahLst/>
                <a:cxnLst/>
                <a:rect l="l" t="t" r="r" b="b"/>
                <a:pathLst>
                  <a:path w="8123" h="21016" extrusionOk="0">
                    <a:moveTo>
                      <a:pt x="0" y="1"/>
                    </a:moveTo>
                    <a:lnTo>
                      <a:pt x="0" y="1"/>
                    </a:lnTo>
                    <a:cubicBezTo>
                      <a:pt x="483" y="1307"/>
                      <a:pt x="881" y="2642"/>
                      <a:pt x="1165" y="3977"/>
                    </a:cubicBezTo>
                    <a:cubicBezTo>
                      <a:pt x="1250" y="4289"/>
                      <a:pt x="1307" y="4601"/>
                      <a:pt x="1392" y="4942"/>
                    </a:cubicBezTo>
                    <a:cubicBezTo>
                      <a:pt x="1420" y="5169"/>
                      <a:pt x="1449" y="5368"/>
                      <a:pt x="1505" y="5595"/>
                    </a:cubicBezTo>
                    <a:lnTo>
                      <a:pt x="1534" y="5794"/>
                    </a:lnTo>
                    <a:cubicBezTo>
                      <a:pt x="1534" y="5879"/>
                      <a:pt x="1562" y="5936"/>
                      <a:pt x="1562" y="5993"/>
                    </a:cubicBezTo>
                    <a:lnTo>
                      <a:pt x="1562" y="6021"/>
                    </a:lnTo>
                    <a:cubicBezTo>
                      <a:pt x="1591" y="6163"/>
                      <a:pt x="1619" y="6305"/>
                      <a:pt x="1619" y="6447"/>
                    </a:cubicBezTo>
                    <a:cubicBezTo>
                      <a:pt x="1619" y="6447"/>
                      <a:pt x="1619" y="6476"/>
                      <a:pt x="1619" y="6476"/>
                    </a:cubicBezTo>
                    <a:lnTo>
                      <a:pt x="1647" y="6646"/>
                    </a:lnTo>
                    <a:lnTo>
                      <a:pt x="1647" y="6703"/>
                    </a:lnTo>
                    <a:lnTo>
                      <a:pt x="1676" y="6873"/>
                    </a:lnTo>
                    <a:lnTo>
                      <a:pt x="1676" y="6902"/>
                    </a:lnTo>
                    <a:cubicBezTo>
                      <a:pt x="1704" y="7044"/>
                      <a:pt x="1733" y="7214"/>
                      <a:pt x="1733" y="7356"/>
                    </a:cubicBezTo>
                    <a:lnTo>
                      <a:pt x="1733" y="7384"/>
                    </a:lnTo>
                    <a:cubicBezTo>
                      <a:pt x="1733" y="7441"/>
                      <a:pt x="1733" y="7498"/>
                      <a:pt x="1761" y="7583"/>
                    </a:cubicBezTo>
                    <a:lnTo>
                      <a:pt x="1761" y="7612"/>
                    </a:lnTo>
                    <a:lnTo>
                      <a:pt x="1789" y="7810"/>
                    </a:lnTo>
                    <a:lnTo>
                      <a:pt x="1789" y="7839"/>
                    </a:lnTo>
                    <a:cubicBezTo>
                      <a:pt x="1789" y="8009"/>
                      <a:pt x="1818" y="8151"/>
                      <a:pt x="1818" y="8293"/>
                    </a:cubicBezTo>
                    <a:lnTo>
                      <a:pt x="1818" y="8350"/>
                    </a:lnTo>
                    <a:lnTo>
                      <a:pt x="1818" y="8520"/>
                    </a:lnTo>
                    <a:lnTo>
                      <a:pt x="1818" y="8606"/>
                    </a:lnTo>
                    <a:lnTo>
                      <a:pt x="1818" y="8776"/>
                    </a:lnTo>
                    <a:lnTo>
                      <a:pt x="1818" y="8833"/>
                    </a:lnTo>
                    <a:lnTo>
                      <a:pt x="1818" y="9032"/>
                    </a:lnTo>
                    <a:lnTo>
                      <a:pt x="1818" y="9259"/>
                    </a:lnTo>
                    <a:lnTo>
                      <a:pt x="1818" y="9316"/>
                    </a:lnTo>
                    <a:lnTo>
                      <a:pt x="1818" y="9514"/>
                    </a:lnTo>
                    <a:lnTo>
                      <a:pt x="1818" y="9571"/>
                    </a:lnTo>
                    <a:lnTo>
                      <a:pt x="1818" y="9742"/>
                    </a:lnTo>
                    <a:lnTo>
                      <a:pt x="1818" y="9798"/>
                    </a:lnTo>
                    <a:lnTo>
                      <a:pt x="1818" y="9997"/>
                    </a:lnTo>
                    <a:lnTo>
                      <a:pt x="1818" y="10026"/>
                    </a:lnTo>
                    <a:lnTo>
                      <a:pt x="1818" y="10281"/>
                    </a:lnTo>
                    <a:lnTo>
                      <a:pt x="1818" y="10338"/>
                    </a:lnTo>
                    <a:lnTo>
                      <a:pt x="1818" y="10508"/>
                    </a:lnTo>
                    <a:lnTo>
                      <a:pt x="1818" y="10594"/>
                    </a:lnTo>
                    <a:lnTo>
                      <a:pt x="1818" y="10736"/>
                    </a:lnTo>
                    <a:lnTo>
                      <a:pt x="1818" y="10821"/>
                    </a:lnTo>
                    <a:lnTo>
                      <a:pt x="1818" y="11020"/>
                    </a:lnTo>
                    <a:lnTo>
                      <a:pt x="1818" y="11076"/>
                    </a:lnTo>
                    <a:lnTo>
                      <a:pt x="1818" y="11332"/>
                    </a:lnTo>
                    <a:lnTo>
                      <a:pt x="1818" y="11389"/>
                    </a:lnTo>
                    <a:lnTo>
                      <a:pt x="1818" y="11559"/>
                    </a:lnTo>
                    <a:lnTo>
                      <a:pt x="1818" y="11644"/>
                    </a:lnTo>
                    <a:lnTo>
                      <a:pt x="1818" y="11815"/>
                    </a:lnTo>
                    <a:lnTo>
                      <a:pt x="1818" y="11871"/>
                    </a:lnTo>
                    <a:lnTo>
                      <a:pt x="1818" y="12070"/>
                    </a:lnTo>
                    <a:lnTo>
                      <a:pt x="1818" y="12127"/>
                    </a:lnTo>
                    <a:lnTo>
                      <a:pt x="1818" y="12354"/>
                    </a:lnTo>
                    <a:lnTo>
                      <a:pt x="1818" y="12411"/>
                    </a:lnTo>
                    <a:lnTo>
                      <a:pt x="1818" y="12610"/>
                    </a:lnTo>
                    <a:lnTo>
                      <a:pt x="1818" y="12695"/>
                    </a:lnTo>
                    <a:lnTo>
                      <a:pt x="1818" y="12837"/>
                    </a:lnTo>
                    <a:lnTo>
                      <a:pt x="1818" y="12922"/>
                    </a:lnTo>
                    <a:lnTo>
                      <a:pt x="1818" y="13121"/>
                    </a:lnTo>
                    <a:lnTo>
                      <a:pt x="1818" y="13178"/>
                    </a:lnTo>
                    <a:cubicBezTo>
                      <a:pt x="1818" y="13263"/>
                      <a:pt x="1818" y="13320"/>
                      <a:pt x="1789" y="13405"/>
                    </a:cubicBezTo>
                    <a:lnTo>
                      <a:pt x="1789" y="13462"/>
                    </a:lnTo>
                    <a:lnTo>
                      <a:pt x="1761" y="13661"/>
                    </a:lnTo>
                    <a:lnTo>
                      <a:pt x="1761" y="13746"/>
                    </a:lnTo>
                    <a:lnTo>
                      <a:pt x="1761" y="13916"/>
                    </a:lnTo>
                    <a:lnTo>
                      <a:pt x="1761" y="14001"/>
                    </a:lnTo>
                    <a:lnTo>
                      <a:pt x="1733" y="14172"/>
                    </a:lnTo>
                    <a:lnTo>
                      <a:pt x="1733" y="14229"/>
                    </a:lnTo>
                    <a:lnTo>
                      <a:pt x="1676" y="14484"/>
                    </a:lnTo>
                    <a:lnTo>
                      <a:pt x="1676" y="14541"/>
                    </a:lnTo>
                    <a:cubicBezTo>
                      <a:pt x="1676" y="14598"/>
                      <a:pt x="1676" y="14655"/>
                      <a:pt x="1647" y="14711"/>
                    </a:cubicBezTo>
                    <a:lnTo>
                      <a:pt x="1647" y="14797"/>
                    </a:lnTo>
                    <a:lnTo>
                      <a:pt x="1619" y="14967"/>
                    </a:lnTo>
                    <a:lnTo>
                      <a:pt x="1619" y="15052"/>
                    </a:lnTo>
                    <a:lnTo>
                      <a:pt x="1591" y="15223"/>
                    </a:lnTo>
                    <a:lnTo>
                      <a:pt x="1591" y="15308"/>
                    </a:lnTo>
                    <a:cubicBezTo>
                      <a:pt x="1591" y="15393"/>
                      <a:pt x="1562" y="15450"/>
                      <a:pt x="1534" y="15535"/>
                    </a:cubicBezTo>
                    <a:lnTo>
                      <a:pt x="1534" y="15592"/>
                    </a:lnTo>
                    <a:lnTo>
                      <a:pt x="1505" y="15791"/>
                    </a:lnTo>
                    <a:lnTo>
                      <a:pt x="1477" y="15876"/>
                    </a:lnTo>
                    <a:lnTo>
                      <a:pt x="1449" y="16018"/>
                    </a:lnTo>
                    <a:lnTo>
                      <a:pt x="1420" y="16103"/>
                    </a:lnTo>
                    <a:lnTo>
                      <a:pt x="1363" y="16273"/>
                    </a:lnTo>
                    <a:lnTo>
                      <a:pt x="1363" y="16359"/>
                    </a:lnTo>
                    <a:lnTo>
                      <a:pt x="1278" y="16586"/>
                    </a:lnTo>
                    <a:lnTo>
                      <a:pt x="1278" y="16643"/>
                    </a:lnTo>
                    <a:lnTo>
                      <a:pt x="1221" y="16841"/>
                    </a:lnTo>
                    <a:lnTo>
                      <a:pt x="1193" y="16926"/>
                    </a:lnTo>
                    <a:lnTo>
                      <a:pt x="1165" y="17097"/>
                    </a:lnTo>
                    <a:lnTo>
                      <a:pt x="1136" y="17182"/>
                    </a:lnTo>
                    <a:lnTo>
                      <a:pt x="1079" y="17352"/>
                    </a:lnTo>
                    <a:lnTo>
                      <a:pt x="1051" y="17409"/>
                    </a:lnTo>
                    <a:lnTo>
                      <a:pt x="966" y="17665"/>
                    </a:lnTo>
                    <a:lnTo>
                      <a:pt x="966" y="17693"/>
                    </a:lnTo>
                    <a:lnTo>
                      <a:pt x="909" y="17892"/>
                    </a:lnTo>
                    <a:lnTo>
                      <a:pt x="881" y="17977"/>
                    </a:lnTo>
                    <a:lnTo>
                      <a:pt x="795" y="18148"/>
                    </a:lnTo>
                    <a:lnTo>
                      <a:pt x="767" y="18233"/>
                    </a:lnTo>
                    <a:lnTo>
                      <a:pt x="710" y="18375"/>
                    </a:lnTo>
                    <a:lnTo>
                      <a:pt x="682" y="18460"/>
                    </a:lnTo>
                    <a:lnTo>
                      <a:pt x="568" y="18687"/>
                    </a:lnTo>
                    <a:lnTo>
                      <a:pt x="483" y="18914"/>
                    </a:lnTo>
                    <a:lnTo>
                      <a:pt x="455" y="19000"/>
                    </a:lnTo>
                    <a:lnTo>
                      <a:pt x="369" y="19142"/>
                    </a:lnTo>
                    <a:lnTo>
                      <a:pt x="341" y="19227"/>
                    </a:lnTo>
                    <a:lnTo>
                      <a:pt x="256" y="19397"/>
                    </a:lnTo>
                    <a:lnTo>
                      <a:pt x="227" y="19482"/>
                    </a:lnTo>
                    <a:lnTo>
                      <a:pt x="114" y="19710"/>
                    </a:lnTo>
                    <a:cubicBezTo>
                      <a:pt x="3806" y="20363"/>
                      <a:pt x="7043" y="20874"/>
                      <a:pt x="7924" y="20988"/>
                    </a:cubicBezTo>
                    <a:lnTo>
                      <a:pt x="8009" y="20988"/>
                    </a:lnTo>
                    <a:lnTo>
                      <a:pt x="8122" y="21016"/>
                    </a:lnTo>
                    <a:lnTo>
                      <a:pt x="8122" y="20988"/>
                    </a:lnTo>
                    <a:lnTo>
                      <a:pt x="8122" y="20959"/>
                    </a:lnTo>
                    <a:lnTo>
                      <a:pt x="8094" y="20874"/>
                    </a:lnTo>
                    <a:lnTo>
                      <a:pt x="8066" y="20817"/>
                    </a:lnTo>
                    <a:lnTo>
                      <a:pt x="8066" y="20789"/>
                    </a:lnTo>
                    <a:lnTo>
                      <a:pt x="8037" y="20704"/>
                    </a:lnTo>
                    <a:lnTo>
                      <a:pt x="7980" y="20590"/>
                    </a:lnTo>
                    <a:lnTo>
                      <a:pt x="7980" y="20562"/>
                    </a:lnTo>
                    <a:cubicBezTo>
                      <a:pt x="6731" y="17466"/>
                      <a:pt x="483" y="540"/>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16"/>
              <p:cNvSpPr/>
              <p:nvPr/>
            </p:nvSpPr>
            <p:spPr>
              <a:xfrm>
                <a:off x="7653226" y="2819956"/>
                <a:ext cx="313408" cy="976096"/>
              </a:xfrm>
              <a:custGeom>
                <a:avLst/>
                <a:gdLst/>
                <a:ahLst/>
                <a:cxnLst/>
                <a:rect l="l" t="t" r="r" b="b"/>
                <a:pathLst>
                  <a:path w="6675" h="20789" extrusionOk="0">
                    <a:moveTo>
                      <a:pt x="0" y="1"/>
                    </a:moveTo>
                    <a:cubicBezTo>
                      <a:pt x="483" y="1307"/>
                      <a:pt x="881" y="2642"/>
                      <a:pt x="1193" y="3977"/>
                    </a:cubicBezTo>
                    <a:cubicBezTo>
                      <a:pt x="2215" y="6646"/>
                      <a:pt x="2585" y="8322"/>
                      <a:pt x="3153" y="11502"/>
                    </a:cubicBezTo>
                    <a:cubicBezTo>
                      <a:pt x="3493" y="13433"/>
                      <a:pt x="3777" y="15081"/>
                      <a:pt x="3209" y="17068"/>
                    </a:cubicBezTo>
                    <a:cubicBezTo>
                      <a:pt x="2954" y="18062"/>
                      <a:pt x="1988" y="19511"/>
                      <a:pt x="1079" y="19908"/>
                    </a:cubicBezTo>
                    <a:cubicBezTo>
                      <a:pt x="3295" y="20278"/>
                      <a:pt x="5282" y="20590"/>
                      <a:pt x="6532" y="20789"/>
                    </a:cubicBezTo>
                    <a:cubicBezTo>
                      <a:pt x="6674" y="17324"/>
                      <a:pt x="341" y="398"/>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16"/>
              <p:cNvSpPr/>
              <p:nvPr/>
            </p:nvSpPr>
            <p:spPr>
              <a:xfrm>
                <a:off x="7701213" y="3481347"/>
                <a:ext cx="101370" cy="260070"/>
              </a:xfrm>
              <a:custGeom>
                <a:avLst/>
                <a:gdLst/>
                <a:ahLst/>
                <a:cxnLst/>
                <a:rect l="l" t="t" r="r" b="b"/>
                <a:pathLst>
                  <a:path w="2159" h="5539" extrusionOk="0">
                    <a:moveTo>
                      <a:pt x="1903" y="1"/>
                    </a:moveTo>
                    <a:cubicBezTo>
                      <a:pt x="1903" y="2"/>
                      <a:pt x="1960" y="3466"/>
                      <a:pt x="1" y="5538"/>
                    </a:cubicBezTo>
                    <a:cubicBezTo>
                      <a:pt x="1818" y="3636"/>
                      <a:pt x="2159" y="2500"/>
                      <a:pt x="19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16"/>
              <p:cNvSpPr/>
              <p:nvPr/>
            </p:nvSpPr>
            <p:spPr>
              <a:xfrm>
                <a:off x="7229189" y="3785372"/>
                <a:ext cx="64043" cy="18734"/>
              </a:xfrm>
              <a:custGeom>
                <a:avLst/>
                <a:gdLst/>
                <a:ahLst/>
                <a:cxnLst/>
                <a:rect l="l" t="t" r="r" b="b"/>
                <a:pathLst>
                  <a:path w="1364" h="399" fill="none" extrusionOk="0">
                    <a:moveTo>
                      <a:pt x="0" y="398"/>
                    </a:moveTo>
                    <a:lnTo>
                      <a:pt x="1364" y="1"/>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16"/>
              <p:cNvSpPr/>
              <p:nvPr/>
            </p:nvSpPr>
            <p:spPr>
              <a:xfrm>
                <a:off x="7065180" y="3805891"/>
                <a:ext cx="1033425" cy="140857"/>
              </a:xfrm>
              <a:custGeom>
                <a:avLst/>
                <a:gdLst/>
                <a:ahLst/>
                <a:cxnLst/>
                <a:rect l="l" t="t" r="r" b="b"/>
                <a:pathLst>
                  <a:path w="22010" h="3000" extrusionOk="0">
                    <a:moveTo>
                      <a:pt x="9355" y="1"/>
                    </a:moveTo>
                    <a:cubicBezTo>
                      <a:pt x="9127" y="1"/>
                      <a:pt x="8922" y="6"/>
                      <a:pt x="8747" y="18"/>
                    </a:cubicBezTo>
                    <a:cubicBezTo>
                      <a:pt x="7867" y="46"/>
                      <a:pt x="6986" y="160"/>
                      <a:pt x="6135" y="387"/>
                    </a:cubicBezTo>
                    <a:cubicBezTo>
                      <a:pt x="4857" y="501"/>
                      <a:pt x="3579" y="529"/>
                      <a:pt x="2329" y="529"/>
                    </a:cubicBezTo>
                    <a:cubicBezTo>
                      <a:pt x="1875" y="558"/>
                      <a:pt x="1449" y="700"/>
                      <a:pt x="1051" y="955"/>
                    </a:cubicBezTo>
                    <a:cubicBezTo>
                      <a:pt x="1051" y="955"/>
                      <a:pt x="994" y="983"/>
                      <a:pt x="512" y="1892"/>
                    </a:cubicBezTo>
                    <a:cubicBezTo>
                      <a:pt x="0" y="2801"/>
                      <a:pt x="341" y="3000"/>
                      <a:pt x="341" y="3000"/>
                    </a:cubicBezTo>
                    <a:lnTo>
                      <a:pt x="21072" y="2886"/>
                    </a:lnTo>
                    <a:cubicBezTo>
                      <a:pt x="21726" y="2517"/>
                      <a:pt x="22010" y="529"/>
                      <a:pt x="22010" y="529"/>
                    </a:cubicBezTo>
                    <a:lnTo>
                      <a:pt x="22010" y="529"/>
                    </a:lnTo>
                    <a:cubicBezTo>
                      <a:pt x="22009" y="529"/>
                      <a:pt x="18800" y="614"/>
                      <a:pt x="16614" y="614"/>
                    </a:cubicBezTo>
                    <a:cubicBezTo>
                      <a:pt x="15110" y="410"/>
                      <a:pt x="11344" y="1"/>
                      <a:pt x="93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16"/>
              <p:cNvSpPr/>
              <p:nvPr/>
            </p:nvSpPr>
            <p:spPr>
              <a:xfrm>
                <a:off x="7065180" y="3830730"/>
                <a:ext cx="1033425" cy="116020"/>
              </a:xfrm>
              <a:custGeom>
                <a:avLst/>
                <a:gdLst/>
                <a:ahLst/>
                <a:cxnLst/>
                <a:rect l="l" t="t" r="r" b="b"/>
                <a:pathLst>
                  <a:path w="22010" h="2471" extrusionOk="0">
                    <a:moveTo>
                      <a:pt x="22010" y="0"/>
                    </a:moveTo>
                    <a:lnTo>
                      <a:pt x="21271" y="29"/>
                    </a:lnTo>
                    <a:lnTo>
                      <a:pt x="20930" y="29"/>
                    </a:lnTo>
                    <a:cubicBezTo>
                      <a:pt x="20590" y="29"/>
                      <a:pt x="20192" y="85"/>
                      <a:pt x="19851" y="114"/>
                    </a:cubicBezTo>
                    <a:cubicBezTo>
                      <a:pt x="19482" y="142"/>
                      <a:pt x="19198" y="114"/>
                      <a:pt x="18857" y="199"/>
                    </a:cubicBezTo>
                    <a:cubicBezTo>
                      <a:pt x="18658" y="227"/>
                      <a:pt x="18460" y="256"/>
                      <a:pt x="18261" y="284"/>
                    </a:cubicBezTo>
                    <a:cubicBezTo>
                      <a:pt x="16756" y="454"/>
                      <a:pt x="15251" y="511"/>
                      <a:pt x="13745" y="625"/>
                    </a:cubicBezTo>
                    <a:cubicBezTo>
                      <a:pt x="12453" y="734"/>
                      <a:pt x="11160" y="785"/>
                      <a:pt x="9867" y="785"/>
                    </a:cubicBezTo>
                    <a:cubicBezTo>
                      <a:pt x="9144" y="785"/>
                      <a:pt x="8420" y="769"/>
                      <a:pt x="7696" y="738"/>
                    </a:cubicBezTo>
                    <a:cubicBezTo>
                      <a:pt x="5652" y="596"/>
                      <a:pt x="3692" y="682"/>
                      <a:pt x="1647" y="625"/>
                    </a:cubicBezTo>
                    <a:cubicBezTo>
                      <a:pt x="1250" y="625"/>
                      <a:pt x="1080" y="568"/>
                      <a:pt x="1051" y="426"/>
                    </a:cubicBezTo>
                    <a:cubicBezTo>
                      <a:pt x="824" y="710"/>
                      <a:pt x="654" y="1022"/>
                      <a:pt x="512" y="1363"/>
                    </a:cubicBezTo>
                    <a:cubicBezTo>
                      <a:pt x="0" y="2272"/>
                      <a:pt x="341" y="2471"/>
                      <a:pt x="341" y="2471"/>
                    </a:cubicBezTo>
                    <a:lnTo>
                      <a:pt x="21072" y="2357"/>
                    </a:lnTo>
                    <a:cubicBezTo>
                      <a:pt x="21726" y="1988"/>
                      <a:pt x="22010" y="0"/>
                      <a:pt x="220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16"/>
              <p:cNvSpPr/>
              <p:nvPr/>
            </p:nvSpPr>
            <p:spPr>
              <a:xfrm>
                <a:off x="7387845" y="3829368"/>
                <a:ext cx="49394" cy="15400"/>
              </a:xfrm>
              <a:custGeom>
                <a:avLst/>
                <a:gdLst/>
                <a:ahLst/>
                <a:cxnLst/>
                <a:rect l="l" t="t" r="r" b="b"/>
                <a:pathLst>
                  <a:path w="1052" h="328" extrusionOk="0">
                    <a:moveTo>
                      <a:pt x="285" y="1"/>
                    </a:moveTo>
                    <a:cubicBezTo>
                      <a:pt x="171" y="1"/>
                      <a:pt x="1" y="285"/>
                      <a:pt x="86" y="285"/>
                    </a:cubicBezTo>
                    <a:cubicBezTo>
                      <a:pt x="214" y="313"/>
                      <a:pt x="342" y="327"/>
                      <a:pt x="469" y="327"/>
                    </a:cubicBezTo>
                    <a:cubicBezTo>
                      <a:pt x="597" y="327"/>
                      <a:pt x="725" y="313"/>
                      <a:pt x="853" y="285"/>
                    </a:cubicBezTo>
                    <a:cubicBezTo>
                      <a:pt x="938" y="285"/>
                      <a:pt x="1052" y="58"/>
                      <a:pt x="995" y="58"/>
                    </a:cubicBezTo>
                    <a:cubicBezTo>
                      <a:pt x="739" y="58"/>
                      <a:pt x="512" y="29"/>
                      <a:pt x="2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16"/>
              <p:cNvSpPr/>
              <p:nvPr/>
            </p:nvSpPr>
            <p:spPr>
              <a:xfrm>
                <a:off x="7447852" y="3830730"/>
                <a:ext cx="49394" cy="14039"/>
              </a:xfrm>
              <a:custGeom>
                <a:avLst/>
                <a:gdLst/>
                <a:ahLst/>
                <a:cxnLst/>
                <a:rect l="l" t="t" r="r" b="b"/>
                <a:pathLst>
                  <a:path w="1052" h="299" extrusionOk="0">
                    <a:moveTo>
                      <a:pt x="200" y="0"/>
                    </a:moveTo>
                    <a:cubicBezTo>
                      <a:pt x="114" y="0"/>
                      <a:pt x="1" y="256"/>
                      <a:pt x="86" y="256"/>
                    </a:cubicBezTo>
                    <a:cubicBezTo>
                      <a:pt x="214" y="284"/>
                      <a:pt x="342" y="298"/>
                      <a:pt x="469" y="298"/>
                    </a:cubicBezTo>
                    <a:cubicBezTo>
                      <a:pt x="597" y="298"/>
                      <a:pt x="725" y="284"/>
                      <a:pt x="853" y="256"/>
                    </a:cubicBezTo>
                    <a:cubicBezTo>
                      <a:pt x="910" y="256"/>
                      <a:pt x="1052" y="29"/>
                      <a:pt x="995" y="29"/>
                    </a:cubicBezTo>
                    <a:cubicBezTo>
                      <a:pt x="626" y="29"/>
                      <a:pt x="484" y="29"/>
                      <a:pt x="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16"/>
              <p:cNvSpPr/>
              <p:nvPr/>
            </p:nvSpPr>
            <p:spPr>
              <a:xfrm>
                <a:off x="7513211" y="3828053"/>
                <a:ext cx="102732" cy="16058"/>
              </a:xfrm>
              <a:custGeom>
                <a:avLst/>
                <a:gdLst/>
                <a:ahLst/>
                <a:cxnLst/>
                <a:rect l="l" t="t" r="r" b="b"/>
                <a:pathLst>
                  <a:path w="2188" h="342" extrusionOk="0">
                    <a:moveTo>
                      <a:pt x="483" y="0"/>
                    </a:moveTo>
                    <a:lnTo>
                      <a:pt x="86" y="284"/>
                    </a:lnTo>
                    <a:cubicBezTo>
                      <a:pt x="86" y="284"/>
                      <a:pt x="0" y="341"/>
                      <a:pt x="284" y="341"/>
                    </a:cubicBezTo>
                    <a:lnTo>
                      <a:pt x="1761" y="341"/>
                    </a:lnTo>
                    <a:cubicBezTo>
                      <a:pt x="1761" y="341"/>
                      <a:pt x="2187" y="0"/>
                      <a:pt x="20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16"/>
              <p:cNvSpPr/>
              <p:nvPr/>
            </p:nvSpPr>
            <p:spPr>
              <a:xfrm>
                <a:off x="7627872" y="3829368"/>
                <a:ext cx="98741" cy="12349"/>
              </a:xfrm>
              <a:custGeom>
                <a:avLst/>
                <a:gdLst/>
                <a:ahLst/>
                <a:cxnLst/>
                <a:rect l="l" t="t" r="r" b="b"/>
                <a:pathLst>
                  <a:path w="2103" h="263" extrusionOk="0">
                    <a:moveTo>
                      <a:pt x="143" y="1"/>
                    </a:moveTo>
                    <a:cubicBezTo>
                      <a:pt x="143" y="1"/>
                      <a:pt x="1" y="228"/>
                      <a:pt x="1" y="256"/>
                    </a:cubicBezTo>
                    <a:cubicBezTo>
                      <a:pt x="5" y="260"/>
                      <a:pt x="48" y="262"/>
                      <a:pt x="120" y="262"/>
                    </a:cubicBezTo>
                    <a:cubicBezTo>
                      <a:pt x="549" y="262"/>
                      <a:pt x="1989" y="200"/>
                      <a:pt x="1989" y="200"/>
                    </a:cubicBezTo>
                    <a:cubicBezTo>
                      <a:pt x="1989" y="200"/>
                      <a:pt x="2102" y="86"/>
                      <a:pt x="1364" y="29"/>
                    </a:cubicBezTo>
                    <a:cubicBezTo>
                      <a:pt x="625" y="1"/>
                      <a:pt x="143" y="1"/>
                      <a:pt x="1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16"/>
              <p:cNvSpPr/>
              <p:nvPr/>
            </p:nvSpPr>
            <p:spPr>
              <a:xfrm>
                <a:off x="7242524" y="3770723"/>
                <a:ext cx="89398" cy="20049"/>
              </a:xfrm>
              <a:custGeom>
                <a:avLst/>
                <a:gdLst/>
                <a:ahLst/>
                <a:cxnLst/>
                <a:rect l="l" t="t" r="r" b="b"/>
                <a:pathLst>
                  <a:path w="1904" h="427" extrusionOk="0">
                    <a:moveTo>
                      <a:pt x="114" y="0"/>
                    </a:moveTo>
                    <a:lnTo>
                      <a:pt x="0" y="426"/>
                    </a:lnTo>
                    <a:lnTo>
                      <a:pt x="1420" y="426"/>
                    </a:lnTo>
                    <a:cubicBezTo>
                      <a:pt x="1420" y="426"/>
                      <a:pt x="1903" y="85"/>
                      <a:pt x="14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16"/>
              <p:cNvSpPr/>
              <p:nvPr/>
            </p:nvSpPr>
            <p:spPr>
              <a:xfrm>
                <a:off x="7081097" y="3770629"/>
                <a:ext cx="230818" cy="20143"/>
              </a:xfrm>
              <a:custGeom>
                <a:avLst/>
                <a:gdLst/>
                <a:ahLst/>
                <a:cxnLst/>
                <a:rect l="l" t="t" r="r" b="b"/>
                <a:pathLst>
                  <a:path w="4916" h="429" extrusionOk="0">
                    <a:moveTo>
                      <a:pt x="155" y="0"/>
                    </a:moveTo>
                    <a:cubicBezTo>
                      <a:pt x="109" y="0"/>
                      <a:pt x="1" y="37"/>
                      <a:pt x="116" y="428"/>
                    </a:cubicBezTo>
                    <a:lnTo>
                      <a:pt x="3779" y="428"/>
                    </a:lnTo>
                    <a:cubicBezTo>
                      <a:pt x="4120" y="201"/>
                      <a:pt x="4518" y="59"/>
                      <a:pt x="4915" y="2"/>
                    </a:cubicBezTo>
                    <a:lnTo>
                      <a:pt x="173" y="2"/>
                    </a:lnTo>
                    <a:cubicBezTo>
                      <a:pt x="173" y="2"/>
                      <a:pt x="165" y="0"/>
                      <a:pt x="1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16"/>
              <p:cNvSpPr/>
              <p:nvPr/>
            </p:nvSpPr>
            <p:spPr>
              <a:xfrm>
                <a:off x="7121196" y="3841388"/>
                <a:ext cx="954732" cy="41882"/>
              </a:xfrm>
              <a:custGeom>
                <a:avLst/>
                <a:gdLst/>
                <a:ahLst/>
                <a:cxnLst/>
                <a:rect l="l" t="t" r="r" b="b"/>
                <a:pathLst>
                  <a:path w="20334" h="892" extrusionOk="0">
                    <a:moveTo>
                      <a:pt x="20334" y="0"/>
                    </a:moveTo>
                    <a:cubicBezTo>
                      <a:pt x="20333" y="0"/>
                      <a:pt x="16102" y="142"/>
                      <a:pt x="15137" y="341"/>
                    </a:cubicBezTo>
                    <a:cubicBezTo>
                      <a:pt x="13497" y="664"/>
                      <a:pt x="11475" y="757"/>
                      <a:pt x="9583" y="757"/>
                    </a:cubicBezTo>
                    <a:cubicBezTo>
                      <a:pt x="7479" y="757"/>
                      <a:pt x="5535" y="642"/>
                      <a:pt x="4459" y="597"/>
                    </a:cubicBezTo>
                    <a:cubicBezTo>
                      <a:pt x="3698" y="608"/>
                      <a:pt x="3063" y="613"/>
                      <a:pt x="2534" y="613"/>
                    </a:cubicBezTo>
                    <a:cubicBezTo>
                      <a:pt x="419" y="613"/>
                      <a:pt x="0" y="540"/>
                      <a:pt x="0" y="540"/>
                    </a:cubicBezTo>
                    <a:lnTo>
                      <a:pt x="0" y="540"/>
                    </a:lnTo>
                    <a:cubicBezTo>
                      <a:pt x="679" y="686"/>
                      <a:pt x="1239" y="714"/>
                      <a:pt x="1862" y="714"/>
                    </a:cubicBezTo>
                    <a:cubicBezTo>
                      <a:pt x="2246" y="714"/>
                      <a:pt x="2653" y="704"/>
                      <a:pt x="3126" y="704"/>
                    </a:cubicBezTo>
                    <a:cubicBezTo>
                      <a:pt x="3525" y="704"/>
                      <a:pt x="3970" y="711"/>
                      <a:pt x="4487" y="739"/>
                    </a:cubicBezTo>
                    <a:cubicBezTo>
                      <a:pt x="6565" y="849"/>
                      <a:pt x="8230" y="892"/>
                      <a:pt x="9572" y="892"/>
                    </a:cubicBezTo>
                    <a:cubicBezTo>
                      <a:pt x="13051" y="892"/>
                      <a:pt x="14355" y="606"/>
                      <a:pt x="15052" y="483"/>
                    </a:cubicBezTo>
                    <a:cubicBezTo>
                      <a:pt x="15989" y="284"/>
                      <a:pt x="20333" y="0"/>
                      <a:pt x="203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474" name="Google Shape;474;p16"/>
          <p:cNvSpPr/>
          <p:nvPr/>
        </p:nvSpPr>
        <p:spPr>
          <a:xfrm>
            <a:off x="2590833" y="850900"/>
            <a:ext cx="2070000" cy="20700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16"/>
          <p:cNvSpPr/>
          <p:nvPr/>
        </p:nvSpPr>
        <p:spPr>
          <a:xfrm flipH="1">
            <a:off x="9701848" y="1401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76" name="Google Shape;476;p16"/>
          <p:cNvGrpSpPr/>
          <p:nvPr/>
        </p:nvGrpSpPr>
        <p:grpSpPr>
          <a:xfrm>
            <a:off x="-785250" y="292124"/>
            <a:ext cx="9416092" cy="1336688"/>
            <a:chOff x="1068461" y="156718"/>
            <a:chExt cx="7062069" cy="1002516"/>
          </a:xfrm>
        </p:grpSpPr>
        <p:sp>
          <p:nvSpPr>
            <p:cNvPr id="477" name="Google Shape;477;p16"/>
            <p:cNvSpPr/>
            <p:nvPr/>
          </p:nvSpPr>
          <p:spPr>
            <a:xfrm>
              <a:off x="5321724"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16"/>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9" name="Google Shape;479;p16"/>
          <p:cNvSpPr/>
          <p:nvPr/>
        </p:nvSpPr>
        <p:spPr>
          <a:xfrm flipH="1">
            <a:off x="-176" y="5842269"/>
            <a:ext cx="12319177" cy="1320619"/>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16"/>
          <p:cNvSpPr/>
          <p:nvPr/>
        </p:nvSpPr>
        <p:spPr>
          <a:xfrm flipH="1">
            <a:off x="-3473514" y="5232269"/>
            <a:ext cx="7315281" cy="2470323"/>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81" name="Google Shape;481;p16"/>
          <p:cNvGrpSpPr/>
          <p:nvPr/>
        </p:nvGrpSpPr>
        <p:grpSpPr>
          <a:xfrm rot="-378412">
            <a:off x="-291335" y="1679564"/>
            <a:ext cx="3592131" cy="5539745"/>
            <a:chOff x="-138878" y="1089036"/>
            <a:chExt cx="2326695" cy="3588512"/>
          </a:xfrm>
        </p:grpSpPr>
        <p:grpSp>
          <p:nvGrpSpPr>
            <p:cNvPr id="482" name="Google Shape;482;p16"/>
            <p:cNvGrpSpPr/>
            <p:nvPr/>
          </p:nvGrpSpPr>
          <p:grpSpPr>
            <a:xfrm rot="-536374">
              <a:off x="104887" y="1212004"/>
              <a:ext cx="1839165" cy="3281175"/>
              <a:chOff x="3734270" y="74249"/>
              <a:chExt cx="3046829" cy="5435717"/>
            </a:xfrm>
          </p:grpSpPr>
          <p:grpSp>
            <p:nvGrpSpPr>
              <p:cNvPr id="483" name="Google Shape;483;p16"/>
              <p:cNvGrpSpPr/>
              <p:nvPr/>
            </p:nvGrpSpPr>
            <p:grpSpPr>
              <a:xfrm rot="312499">
                <a:off x="4269747" y="179454"/>
                <a:ext cx="2417210" cy="2184088"/>
                <a:chOff x="3949525" y="-38550"/>
                <a:chExt cx="2695666" cy="2435690"/>
              </a:xfrm>
            </p:grpSpPr>
            <p:sp>
              <p:nvSpPr>
                <p:cNvPr id="484" name="Google Shape;484;p16"/>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16"/>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16"/>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16"/>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16"/>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16"/>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16"/>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16"/>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2" name="Google Shape;492;p16"/>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3" name="Google Shape;493;p16"/>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494" name="Google Shape;494;p16"/>
          <p:cNvSpPr txBox="1">
            <a:spLocks noGrp="1"/>
          </p:cNvSpPr>
          <p:nvPr>
            <p:ph type="subTitle" idx="1"/>
          </p:nvPr>
        </p:nvSpPr>
        <p:spPr>
          <a:xfrm>
            <a:off x="2628567" y="4561733"/>
            <a:ext cx="3708800" cy="74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2128">
                <a:solidFill>
                  <a:srgbClr val="754C24"/>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495" name="Google Shape;495;p16"/>
          <p:cNvSpPr txBox="1">
            <a:spLocks noGrp="1"/>
          </p:cNvSpPr>
          <p:nvPr>
            <p:ph type="title"/>
          </p:nvPr>
        </p:nvSpPr>
        <p:spPr>
          <a:xfrm>
            <a:off x="2628567" y="3618033"/>
            <a:ext cx="5677200" cy="10424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5985"/>
            </a:lvl1pPr>
            <a:lvl2pPr lvl="1" rtl="0">
              <a:spcBef>
                <a:spcPts val="0"/>
              </a:spcBef>
              <a:spcAft>
                <a:spcPts val="0"/>
              </a:spcAft>
              <a:buSzPts val="3600"/>
              <a:buNone/>
              <a:defRPr sz="4788"/>
            </a:lvl2pPr>
            <a:lvl3pPr lvl="2" rtl="0">
              <a:spcBef>
                <a:spcPts val="0"/>
              </a:spcBef>
              <a:spcAft>
                <a:spcPts val="0"/>
              </a:spcAft>
              <a:buSzPts val="3600"/>
              <a:buNone/>
              <a:defRPr sz="4788"/>
            </a:lvl3pPr>
            <a:lvl4pPr lvl="3" rtl="0">
              <a:spcBef>
                <a:spcPts val="0"/>
              </a:spcBef>
              <a:spcAft>
                <a:spcPts val="0"/>
              </a:spcAft>
              <a:buSzPts val="3600"/>
              <a:buNone/>
              <a:defRPr sz="4788"/>
            </a:lvl4pPr>
            <a:lvl5pPr lvl="4" rtl="0">
              <a:spcBef>
                <a:spcPts val="0"/>
              </a:spcBef>
              <a:spcAft>
                <a:spcPts val="0"/>
              </a:spcAft>
              <a:buSzPts val="3600"/>
              <a:buNone/>
              <a:defRPr sz="4788"/>
            </a:lvl5pPr>
            <a:lvl6pPr lvl="5" rtl="0">
              <a:spcBef>
                <a:spcPts val="0"/>
              </a:spcBef>
              <a:spcAft>
                <a:spcPts val="0"/>
              </a:spcAft>
              <a:buSzPts val="3600"/>
              <a:buNone/>
              <a:defRPr sz="4788"/>
            </a:lvl6pPr>
            <a:lvl7pPr lvl="6" rtl="0">
              <a:spcBef>
                <a:spcPts val="0"/>
              </a:spcBef>
              <a:spcAft>
                <a:spcPts val="0"/>
              </a:spcAft>
              <a:buSzPts val="3600"/>
              <a:buNone/>
              <a:defRPr sz="4788"/>
            </a:lvl7pPr>
            <a:lvl8pPr lvl="7" rtl="0">
              <a:spcBef>
                <a:spcPts val="0"/>
              </a:spcBef>
              <a:spcAft>
                <a:spcPts val="0"/>
              </a:spcAft>
              <a:buSzPts val="3600"/>
              <a:buNone/>
              <a:defRPr sz="4788"/>
            </a:lvl8pPr>
            <a:lvl9pPr lvl="8" rtl="0">
              <a:spcBef>
                <a:spcPts val="0"/>
              </a:spcBef>
              <a:spcAft>
                <a:spcPts val="0"/>
              </a:spcAft>
              <a:buSzPts val="3600"/>
              <a:buNone/>
              <a:defRPr sz="4788"/>
            </a:lvl9pPr>
          </a:lstStyle>
          <a:p>
            <a:endParaRPr/>
          </a:p>
        </p:txBody>
      </p:sp>
      <p:sp>
        <p:nvSpPr>
          <p:cNvPr id="496" name="Google Shape;496;p16"/>
          <p:cNvSpPr txBox="1">
            <a:spLocks noGrp="1"/>
          </p:cNvSpPr>
          <p:nvPr>
            <p:ph type="title" idx="2" hasCustomPrompt="1"/>
          </p:nvPr>
        </p:nvSpPr>
        <p:spPr>
          <a:xfrm>
            <a:off x="2577934"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768">
                <a:solidFill>
                  <a:schemeClr val="lt1"/>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3127125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97"/>
        <p:cNvGrpSpPr/>
        <p:nvPr/>
      </p:nvGrpSpPr>
      <p:grpSpPr>
        <a:xfrm>
          <a:off x="0" y="0"/>
          <a:ext cx="0" cy="0"/>
          <a:chOff x="0" y="0"/>
          <a:chExt cx="0" cy="0"/>
        </a:xfrm>
      </p:grpSpPr>
      <p:grpSp>
        <p:nvGrpSpPr>
          <p:cNvPr id="498" name="Google Shape;498;p17"/>
          <p:cNvGrpSpPr/>
          <p:nvPr/>
        </p:nvGrpSpPr>
        <p:grpSpPr>
          <a:xfrm>
            <a:off x="-785250" y="292124"/>
            <a:ext cx="9416092" cy="1336688"/>
            <a:chOff x="1068461" y="156718"/>
            <a:chExt cx="7062069" cy="1002516"/>
          </a:xfrm>
        </p:grpSpPr>
        <p:sp>
          <p:nvSpPr>
            <p:cNvPr id="499" name="Google Shape;499;p17"/>
            <p:cNvSpPr/>
            <p:nvPr/>
          </p:nvSpPr>
          <p:spPr>
            <a:xfrm>
              <a:off x="5321724"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17"/>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1" name="Google Shape;501;p17"/>
          <p:cNvSpPr/>
          <p:nvPr/>
        </p:nvSpPr>
        <p:spPr>
          <a:xfrm flipH="1">
            <a:off x="7506660" y="850900"/>
            <a:ext cx="2070000" cy="20700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17"/>
          <p:cNvSpPr txBox="1">
            <a:spLocks noGrp="1"/>
          </p:cNvSpPr>
          <p:nvPr>
            <p:ph type="subTitle" idx="1"/>
          </p:nvPr>
        </p:nvSpPr>
        <p:spPr>
          <a:xfrm flipH="1">
            <a:off x="5766628"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28">
                <a:solidFill>
                  <a:srgbClr val="754C24"/>
                </a:solidFill>
              </a:defRPr>
            </a:lvl1pPr>
            <a:lvl2pPr lvl="1" algn="r" rtl="0">
              <a:lnSpc>
                <a:spcPct val="100000"/>
              </a:lnSpc>
              <a:spcBef>
                <a:spcPts val="0"/>
              </a:spcBef>
              <a:spcAft>
                <a:spcPts val="0"/>
              </a:spcAft>
              <a:buSzPts val="1600"/>
              <a:buNone/>
              <a:defRPr sz="2128"/>
            </a:lvl2pPr>
            <a:lvl3pPr lvl="2" algn="r" rtl="0">
              <a:lnSpc>
                <a:spcPct val="100000"/>
              </a:lnSpc>
              <a:spcBef>
                <a:spcPts val="0"/>
              </a:spcBef>
              <a:spcAft>
                <a:spcPts val="0"/>
              </a:spcAft>
              <a:buSzPts val="1600"/>
              <a:buNone/>
              <a:defRPr sz="2128"/>
            </a:lvl3pPr>
            <a:lvl4pPr lvl="3" algn="r" rtl="0">
              <a:lnSpc>
                <a:spcPct val="100000"/>
              </a:lnSpc>
              <a:spcBef>
                <a:spcPts val="0"/>
              </a:spcBef>
              <a:spcAft>
                <a:spcPts val="0"/>
              </a:spcAft>
              <a:buSzPts val="1600"/>
              <a:buNone/>
              <a:defRPr sz="2128"/>
            </a:lvl4pPr>
            <a:lvl5pPr lvl="4" algn="r" rtl="0">
              <a:lnSpc>
                <a:spcPct val="100000"/>
              </a:lnSpc>
              <a:spcBef>
                <a:spcPts val="0"/>
              </a:spcBef>
              <a:spcAft>
                <a:spcPts val="0"/>
              </a:spcAft>
              <a:buSzPts val="1600"/>
              <a:buNone/>
              <a:defRPr sz="2128"/>
            </a:lvl5pPr>
            <a:lvl6pPr lvl="5" algn="r" rtl="0">
              <a:lnSpc>
                <a:spcPct val="100000"/>
              </a:lnSpc>
              <a:spcBef>
                <a:spcPts val="0"/>
              </a:spcBef>
              <a:spcAft>
                <a:spcPts val="0"/>
              </a:spcAft>
              <a:buSzPts val="1600"/>
              <a:buNone/>
              <a:defRPr sz="2128"/>
            </a:lvl6pPr>
            <a:lvl7pPr lvl="6" algn="r" rtl="0">
              <a:lnSpc>
                <a:spcPct val="100000"/>
              </a:lnSpc>
              <a:spcBef>
                <a:spcPts val="0"/>
              </a:spcBef>
              <a:spcAft>
                <a:spcPts val="0"/>
              </a:spcAft>
              <a:buSzPts val="1600"/>
              <a:buNone/>
              <a:defRPr sz="2128"/>
            </a:lvl7pPr>
            <a:lvl8pPr lvl="7" algn="r" rtl="0">
              <a:lnSpc>
                <a:spcPct val="100000"/>
              </a:lnSpc>
              <a:spcBef>
                <a:spcPts val="0"/>
              </a:spcBef>
              <a:spcAft>
                <a:spcPts val="0"/>
              </a:spcAft>
              <a:buSzPts val="1600"/>
              <a:buNone/>
              <a:defRPr sz="2128"/>
            </a:lvl8pPr>
            <a:lvl9pPr lvl="8" algn="r" rtl="0">
              <a:lnSpc>
                <a:spcPct val="100000"/>
              </a:lnSpc>
              <a:spcBef>
                <a:spcPts val="0"/>
              </a:spcBef>
              <a:spcAft>
                <a:spcPts val="0"/>
              </a:spcAft>
              <a:buSzPts val="1600"/>
              <a:buNone/>
              <a:defRPr sz="2128"/>
            </a:lvl9pPr>
          </a:lstStyle>
          <a:p>
            <a:endParaRPr/>
          </a:p>
        </p:txBody>
      </p:sp>
      <p:sp>
        <p:nvSpPr>
          <p:cNvPr id="503" name="Google Shape;503;p17"/>
          <p:cNvSpPr txBox="1">
            <a:spLocks noGrp="1"/>
          </p:cNvSpPr>
          <p:nvPr>
            <p:ph type="title"/>
          </p:nvPr>
        </p:nvSpPr>
        <p:spPr>
          <a:xfrm flipH="1">
            <a:off x="3798228"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5985"/>
            </a:lvl1pPr>
            <a:lvl2pPr lvl="1" algn="r" rtl="0">
              <a:spcBef>
                <a:spcPts val="0"/>
              </a:spcBef>
              <a:spcAft>
                <a:spcPts val="0"/>
              </a:spcAft>
              <a:buSzPts val="3600"/>
              <a:buNone/>
              <a:defRPr sz="4788"/>
            </a:lvl2pPr>
            <a:lvl3pPr lvl="2" algn="r" rtl="0">
              <a:spcBef>
                <a:spcPts val="0"/>
              </a:spcBef>
              <a:spcAft>
                <a:spcPts val="0"/>
              </a:spcAft>
              <a:buSzPts val="3600"/>
              <a:buNone/>
              <a:defRPr sz="4788"/>
            </a:lvl3pPr>
            <a:lvl4pPr lvl="3" algn="r" rtl="0">
              <a:spcBef>
                <a:spcPts val="0"/>
              </a:spcBef>
              <a:spcAft>
                <a:spcPts val="0"/>
              </a:spcAft>
              <a:buSzPts val="3600"/>
              <a:buNone/>
              <a:defRPr sz="4788"/>
            </a:lvl4pPr>
            <a:lvl5pPr lvl="4" algn="r" rtl="0">
              <a:spcBef>
                <a:spcPts val="0"/>
              </a:spcBef>
              <a:spcAft>
                <a:spcPts val="0"/>
              </a:spcAft>
              <a:buSzPts val="3600"/>
              <a:buNone/>
              <a:defRPr sz="4788"/>
            </a:lvl5pPr>
            <a:lvl6pPr lvl="5" algn="r" rtl="0">
              <a:spcBef>
                <a:spcPts val="0"/>
              </a:spcBef>
              <a:spcAft>
                <a:spcPts val="0"/>
              </a:spcAft>
              <a:buSzPts val="3600"/>
              <a:buNone/>
              <a:defRPr sz="4788"/>
            </a:lvl6pPr>
            <a:lvl7pPr lvl="6" algn="r" rtl="0">
              <a:spcBef>
                <a:spcPts val="0"/>
              </a:spcBef>
              <a:spcAft>
                <a:spcPts val="0"/>
              </a:spcAft>
              <a:buSzPts val="3600"/>
              <a:buNone/>
              <a:defRPr sz="4788"/>
            </a:lvl7pPr>
            <a:lvl8pPr lvl="7" algn="r" rtl="0">
              <a:spcBef>
                <a:spcPts val="0"/>
              </a:spcBef>
              <a:spcAft>
                <a:spcPts val="0"/>
              </a:spcAft>
              <a:buSzPts val="3600"/>
              <a:buNone/>
              <a:defRPr sz="4788"/>
            </a:lvl8pPr>
            <a:lvl9pPr lvl="8" algn="r" rtl="0">
              <a:spcBef>
                <a:spcPts val="0"/>
              </a:spcBef>
              <a:spcAft>
                <a:spcPts val="0"/>
              </a:spcAft>
              <a:buSzPts val="3600"/>
              <a:buNone/>
              <a:defRPr sz="4788"/>
            </a:lvl9pPr>
          </a:lstStyle>
          <a:p>
            <a:endParaRPr/>
          </a:p>
        </p:txBody>
      </p:sp>
      <p:sp>
        <p:nvSpPr>
          <p:cNvPr id="504" name="Google Shape;504;p17"/>
          <p:cNvSpPr txBox="1">
            <a:spLocks noGrp="1"/>
          </p:cNvSpPr>
          <p:nvPr>
            <p:ph type="title" idx="2" hasCustomPrompt="1"/>
          </p:nvPr>
        </p:nvSpPr>
        <p:spPr>
          <a:xfrm flipH="1">
            <a:off x="75572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768">
                <a:solidFill>
                  <a:schemeClr val="lt1"/>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grpSp>
        <p:nvGrpSpPr>
          <p:cNvPr id="505" name="Google Shape;505;p17"/>
          <p:cNvGrpSpPr/>
          <p:nvPr/>
        </p:nvGrpSpPr>
        <p:grpSpPr>
          <a:xfrm>
            <a:off x="2246176" y="3048960"/>
            <a:ext cx="2268209" cy="3301655"/>
            <a:chOff x="1684631" y="2286718"/>
            <a:chExt cx="1701157" cy="2476241"/>
          </a:xfrm>
        </p:grpSpPr>
        <p:sp>
          <p:nvSpPr>
            <p:cNvPr id="506" name="Google Shape;506;p17"/>
            <p:cNvSpPr/>
            <p:nvPr/>
          </p:nvSpPr>
          <p:spPr>
            <a:xfrm flipH="1">
              <a:off x="2086848" y="30165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17"/>
            <p:cNvSpPr/>
            <p:nvPr/>
          </p:nvSpPr>
          <p:spPr>
            <a:xfrm flipH="1">
              <a:off x="2596993" y="24961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17"/>
            <p:cNvSpPr/>
            <p:nvPr/>
          </p:nvSpPr>
          <p:spPr>
            <a:xfrm flipH="1">
              <a:off x="2596993" y="29714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17"/>
            <p:cNvSpPr/>
            <p:nvPr/>
          </p:nvSpPr>
          <p:spPr>
            <a:xfrm flipH="1">
              <a:off x="1684631" y="29189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17"/>
            <p:cNvSpPr/>
            <p:nvPr/>
          </p:nvSpPr>
          <p:spPr>
            <a:xfrm flipH="1">
              <a:off x="2074466" y="22867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17"/>
            <p:cNvSpPr/>
            <p:nvPr/>
          </p:nvSpPr>
          <p:spPr>
            <a:xfrm flipH="1">
              <a:off x="2583822" y="30424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17"/>
            <p:cNvSpPr/>
            <p:nvPr/>
          </p:nvSpPr>
          <p:spPr>
            <a:xfrm flipH="1">
              <a:off x="2583822" y="29639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7"/>
            <p:cNvSpPr/>
            <p:nvPr/>
          </p:nvSpPr>
          <p:spPr>
            <a:xfrm flipH="1">
              <a:off x="2583822" y="24964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7"/>
            <p:cNvSpPr/>
            <p:nvPr/>
          </p:nvSpPr>
          <p:spPr>
            <a:xfrm flipH="1">
              <a:off x="2074466" y="22871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5" name="Google Shape;515;p17"/>
          <p:cNvSpPr/>
          <p:nvPr/>
        </p:nvSpPr>
        <p:spPr>
          <a:xfrm>
            <a:off x="-950630" y="5469736"/>
            <a:ext cx="15327444"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516" name="Google Shape;516;p17"/>
          <p:cNvSpPr/>
          <p:nvPr/>
        </p:nvSpPr>
        <p:spPr>
          <a:xfrm flipH="1">
            <a:off x="292347" y="3227525"/>
            <a:ext cx="1002269" cy="1031931"/>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7"/>
          <p:cNvSpPr/>
          <p:nvPr/>
        </p:nvSpPr>
        <p:spPr>
          <a:xfrm flipH="1">
            <a:off x="292938" y="4102858"/>
            <a:ext cx="1401691" cy="440659"/>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7"/>
          <p:cNvSpPr/>
          <p:nvPr/>
        </p:nvSpPr>
        <p:spPr>
          <a:xfrm flipH="1">
            <a:off x="-1269691" y="4124101"/>
            <a:ext cx="1529679" cy="463876"/>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7"/>
          <p:cNvSpPr/>
          <p:nvPr/>
        </p:nvSpPr>
        <p:spPr>
          <a:xfrm flipH="1">
            <a:off x="-733469" y="3055537"/>
            <a:ext cx="993456" cy="1222007"/>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7"/>
          <p:cNvSpPr/>
          <p:nvPr/>
        </p:nvSpPr>
        <p:spPr>
          <a:xfrm flipH="1">
            <a:off x="272024" y="4278067"/>
            <a:ext cx="889079" cy="1304416"/>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7"/>
          <p:cNvSpPr/>
          <p:nvPr/>
        </p:nvSpPr>
        <p:spPr>
          <a:xfrm flipH="1">
            <a:off x="272023" y="4088323"/>
            <a:ext cx="1422605" cy="43427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7"/>
          <p:cNvSpPr/>
          <p:nvPr/>
        </p:nvSpPr>
        <p:spPr>
          <a:xfrm flipH="1">
            <a:off x="-381270" y="4234661"/>
            <a:ext cx="634155" cy="3080075"/>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7"/>
          <p:cNvSpPr/>
          <p:nvPr/>
        </p:nvSpPr>
        <p:spPr>
          <a:xfrm flipH="1">
            <a:off x="272023" y="3227523"/>
            <a:ext cx="1022592" cy="1051136"/>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7"/>
          <p:cNvSpPr/>
          <p:nvPr/>
        </p:nvSpPr>
        <p:spPr>
          <a:xfrm flipH="1">
            <a:off x="-733993" y="3055537"/>
            <a:ext cx="1107172" cy="1179191"/>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5" name="Google Shape;525;p17"/>
          <p:cNvGrpSpPr/>
          <p:nvPr/>
        </p:nvGrpSpPr>
        <p:grpSpPr>
          <a:xfrm>
            <a:off x="1069511" y="3808759"/>
            <a:ext cx="3746679" cy="5113793"/>
            <a:chOff x="1023520" y="3199967"/>
            <a:chExt cx="2810009" cy="3835345"/>
          </a:xfrm>
        </p:grpSpPr>
        <p:sp>
          <p:nvSpPr>
            <p:cNvPr id="526" name="Google Shape;526;p17"/>
            <p:cNvSpPr/>
            <p:nvPr/>
          </p:nvSpPr>
          <p:spPr>
            <a:xfrm flipH="1">
              <a:off x="1439271" y="31999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7"/>
            <p:cNvSpPr/>
            <p:nvPr/>
          </p:nvSpPr>
          <p:spPr>
            <a:xfrm flipH="1">
              <a:off x="2127044" y="43035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17"/>
            <p:cNvSpPr/>
            <p:nvPr/>
          </p:nvSpPr>
          <p:spPr>
            <a:xfrm flipH="1">
              <a:off x="2127044" y="51351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17"/>
            <p:cNvSpPr/>
            <p:nvPr/>
          </p:nvSpPr>
          <p:spPr>
            <a:xfrm flipH="1">
              <a:off x="2092416" y="51295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17"/>
            <p:cNvSpPr/>
            <p:nvPr/>
          </p:nvSpPr>
          <p:spPr>
            <a:xfrm flipH="1">
              <a:off x="2092416" y="42941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17"/>
            <p:cNvSpPr/>
            <p:nvPr/>
          </p:nvSpPr>
          <p:spPr>
            <a:xfrm flipH="1">
              <a:off x="1439271" y="31999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17"/>
            <p:cNvSpPr/>
            <p:nvPr/>
          </p:nvSpPr>
          <p:spPr>
            <a:xfrm flipH="1">
              <a:off x="1023520" y="51518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33" name="Google Shape;533;p17"/>
          <p:cNvSpPr/>
          <p:nvPr/>
        </p:nvSpPr>
        <p:spPr>
          <a:xfrm flipH="1">
            <a:off x="2412048" y="1807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8948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42"/>
        <p:cNvGrpSpPr/>
        <p:nvPr/>
      </p:nvGrpSpPr>
      <p:grpSpPr>
        <a:xfrm>
          <a:off x="0" y="0"/>
          <a:ext cx="0" cy="0"/>
          <a:chOff x="0" y="0"/>
          <a:chExt cx="0" cy="0"/>
        </a:xfrm>
      </p:grpSpPr>
      <p:grpSp>
        <p:nvGrpSpPr>
          <p:cNvPr id="543" name="Google Shape;543;p19"/>
          <p:cNvGrpSpPr/>
          <p:nvPr/>
        </p:nvGrpSpPr>
        <p:grpSpPr>
          <a:xfrm>
            <a:off x="-134" y="3873769"/>
            <a:ext cx="12192267" cy="2984165"/>
            <a:chOff x="-100" y="2905325"/>
            <a:chExt cx="9144200" cy="2238124"/>
          </a:xfrm>
        </p:grpSpPr>
        <p:sp>
          <p:nvSpPr>
            <p:cNvPr id="544" name="Google Shape;544;p19"/>
            <p:cNvSpPr/>
            <p:nvPr/>
          </p:nvSpPr>
          <p:spPr>
            <a:xfrm flipH="1">
              <a:off x="-80" y="2905325"/>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19"/>
            <p:cNvSpPr/>
            <p:nvPr/>
          </p:nvSpPr>
          <p:spPr>
            <a:xfrm>
              <a:off x="-100" y="3067048"/>
              <a:ext cx="9144095"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6" name="Google Shape;546;p19"/>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104"/>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7" name="Google Shape;547;p19"/>
          <p:cNvSpPr/>
          <p:nvPr/>
        </p:nvSpPr>
        <p:spPr>
          <a:xfrm flipH="1">
            <a:off x="9917748" y="1642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19"/>
          <p:cNvSpPr/>
          <p:nvPr/>
        </p:nvSpPr>
        <p:spPr>
          <a:xfrm>
            <a:off x="-645551" y="10922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9" name="Google Shape;549;p19"/>
          <p:cNvGrpSpPr/>
          <p:nvPr/>
        </p:nvGrpSpPr>
        <p:grpSpPr>
          <a:xfrm rot="1325081">
            <a:off x="1381941" y="548176"/>
            <a:ext cx="972537" cy="515408"/>
            <a:chOff x="2468025" y="734125"/>
            <a:chExt cx="980825" cy="519800"/>
          </a:xfrm>
        </p:grpSpPr>
        <p:sp>
          <p:nvSpPr>
            <p:cNvPr id="550" name="Google Shape;550;p1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1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1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03942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3"/>
        <p:cNvGrpSpPr/>
        <p:nvPr/>
      </p:nvGrpSpPr>
      <p:grpSpPr>
        <a:xfrm>
          <a:off x="0" y="0"/>
          <a:ext cx="0" cy="0"/>
          <a:chOff x="0" y="0"/>
          <a:chExt cx="0" cy="0"/>
        </a:xfrm>
      </p:grpSpPr>
      <p:grpSp>
        <p:nvGrpSpPr>
          <p:cNvPr id="554" name="Google Shape;554;p20"/>
          <p:cNvGrpSpPr/>
          <p:nvPr/>
        </p:nvGrpSpPr>
        <p:grpSpPr>
          <a:xfrm>
            <a:off x="-3473515" y="719245"/>
            <a:ext cx="20462104" cy="6678544"/>
            <a:chOff x="-2605136" y="539434"/>
            <a:chExt cx="15346578" cy="5008908"/>
          </a:xfrm>
        </p:grpSpPr>
        <p:sp>
          <p:nvSpPr>
            <p:cNvPr id="555" name="Google Shape;555;p20"/>
            <p:cNvSpPr/>
            <p:nvPr/>
          </p:nvSpPr>
          <p:spPr>
            <a:xfrm flipH="1">
              <a:off x="-80" y="4153100"/>
              <a:ext cx="9144180" cy="990464"/>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flipH="1">
              <a:off x="-2605136" y="3695600"/>
              <a:ext cx="5486461" cy="1852742"/>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57" name="Google Shape;557;p20"/>
            <p:cNvGrpSpPr/>
            <p:nvPr/>
          </p:nvGrpSpPr>
          <p:grpSpPr>
            <a:xfrm rot="876897">
              <a:off x="-592173" y="817633"/>
              <a:ext cx="2748820" cy="4239217"/>
              <a:chOff x="-138878" y="1089036"/>
              <a:chExt cx="2326695" cy="3588512"/>
            </a:xfrm>
          </p:grpSpPr>
          <p:grpSp>
            <p:nvGrpSpPr>
              <p:cNvPr id="558" name="Google Shape;558;p20"/>
              <p:cNvGrpSpPr/>
              <p:nvPr/>
            </p:nvGrpSpPr>
            <p:grpSpPr>
              <a:xfrm rot="-536374">
                <a:off x="104887" y="1212004"/>
                <a:ext cx="1839165" cy="3281175"/>
                <a:chOff x="3734270" y="74249"/>
                <a:chExt cx="3046829" cy="5435717"/>
              </a:xfrm>
            </p:grpSpPr>
            <p:grpSp>
              <p:nvGrpSpPr>
                <p:cNvPr id="559" name="Google Shape;559;p20"/>
                <p:cNvGrpSpPr/>
                <p:nvPr/>
              </p:nvGrpSpPr>
              <p:grpSpPr>
                <a:xfrm rot="312499">
                  <a:off x="4269747" y="179454"/>
                  <a:ext cx="2417210" cy="2184088"/>
                  <a:chOff x="3949525" y="-38550"/>
                  <a:chExt cx="2695666" cy="2435690"/>
                </a:xfrm>
              </p:grpSpPr>
              <p:sp>
                <p:nvSpPr>
                  <p:cNvPr id="560" name="Google Shape;560;p2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2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2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2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2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2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2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2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8" name="Google Shape;568;p2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9" name="Google Shape;569;p20"/>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570" name="Google Shape;570;p20"/>
            <p:cNvSpPr/>
            <p:nvPr/>
          </p:nvSpPr>
          <p:spPr>
            <a:xfrm>
              <a:off x="5213225" y="4413262"/>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1" name="Google Shape;571;p20"/>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104"/>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2" name="Google Shape;572;p20"/>
          <p:cNvSpPr/>
          <p:nvPr/>
        </p:nvSpPr>
        <p:spPr>
          <a:xfrm>
            <a:off x="65650" y="1642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0"/>
          <p:cNvSpPr/>
          <p:nvPr/>
        </p:nvSpPr>
        <p:spPr>
          <a:xfrm flipH="1">
            <a:off x="10870248" y="579869"/>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74" name="Google Shape;574;p20"/>
          <p:cNvGrpSpPr/>
          <p:nvPr/>
        </p:nvGrpSpPr>
        <p:grpSpPr>
          <a:xfrm rot="-1325081" flipH="1">
            <a:off x="9927319" y="548176"/>
            <a:ext cx="972537" cy="515408"/>
            <a:chOff x="2468025" y="734125"/>
            <a:chExt cx="980825" cy="519800"/>
          </a:xfrm>
        </p:grpSpPr>
        <p:sp>
          <p:nvSpPr>
            <p:cNvPr id="575" name="Google Shape;575;p20"/>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0"/>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0"/>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29221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54"/>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28">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625" name="Google Shape;625;p23"/>
          <p:cNvSpPr/>
          <p:nvPr/>
        </p:nvSpPr>
        <p:spPr>
          <a:xfrm flipH="1">
            <a:off x="-473" y="6108703"/>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26" name="Google Shape;626;p23"/>
          <p:cNvGrpSpPr/>
          <p:nvPr/>
        </p:nvGrpSpPr>
        <p:grpSpPr>
          <a:xfrm rot="501813">
            <a:off x="8820755" y="443906"/>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8"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23"/>
          <p:cNvSpPr/>
          <p:nvPr/>
        </p:nvSpPr>
        <p:spPr>
          <a:xfrm flipH="1">
            <a:off x="-444519"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41" name="Google Shape;641;p23"/>
          <p:cNvGrpSpPr/>
          <p:nvPr/>
        </p:nvGrpSpPr>
        <p:grpSpPr>
          <a:xfrm rot="-1329632">
            <a:off x="873749" y="1342758"/>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65719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358200" y="2337881"/>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58"/>
            </a:lvl1pPr>
            <a:lvl2pPr lvl="1" rtl="0">
              <a:spcBef>
                <a:spcPts val="0"/>
              </a:spcBef>
              <a:spcAft>
                <a:spcPts val="0"/>
              </a:spcAft>
              <a:buSzPts val="2600"/>
              <a:buNone/>
              <a:defRPr sz="3458"/>
            </a:lvl2pPr>
            <a:lvl3pPr lvl="2" rtl="0">
              <a:spcBef>
                <a:spcPts val="0"/>
              </a:spcBef>
              <a:spcAft>
                <a:spcPts val="0"/>
              </a:spcAft>
              <a:buSzPts val="2600"/>
              <a:buNone/>
              <a:defRPr sz="3458"/>
            </a:lvl3pPr>
            <a:lvl4pPr lvl="3" rtl="0">
              <a:spcBef>
                <a:spcPts val="0"/>
              </a:spcBef>
              <a:spcAft>
                <a:spcPts val="0"/>
              </a:spcAft>
              <a:buSzPts val="2600"/>
              <a:buNone/>
              <a:defRPr sz="3458"/>
            </a:lvl4pPr>
            <a:lvl5pPr lvl="4" rtl="0">
              <a:spcBef>
                <a:spcPts val="0"/>
              </a:spcBef>
              <a:spcAft>
                <a:spcPts val="0"/>
              </a:spcAft>
              <a:buSzPts val="2600"/>
              <a:buNone/>
              <a:defRPr sz="3458"/>
            </a:lvl5pPr>
            <a:lvl6pPr lvl="5" rtl="0">
              <a:spcBef>
                <a:spcPts val="0"/>
              </a:spcBef>
              <a:spcAft>
                <a:spcPts val="0"/>
              </a:spcAft>
              <a:buSzPts val="2600"/>
              <a:buNone/>
              <a:defRPr sz="3458"/>
            </a:lvl6pPr>
            <a:lvl7pPr lvl="6" rtl="0">
              <a:spcBef>
                <a:spcPts val="0"/>
              </a:spcBef>
              <a:spcAft>
                <a:spcPts val="0"/>
              </a:spcAft>
              <a:buSzPts val="2600"/>
              <a:buNone/>
              <a:defRPr sz="3458"/>
            </a:lvl7pPr>
            <a:lvl8pPr lvl="7" rtl="0">
              <a:spcBef>
                <a:spcPts val="0"/>
              </a:spcBef>
              <a:spcAft>
                <a:spcPts val="0"/>
              </a:spcAft>
              <a:buSzPts val="2600"/>
              <a:buNone/>
              <a:defRPr sz="3458"/>
            </a:lvl8pPr>
            <a:lvl9pPr lvl="8" rtl="0">
              <a:spcBef>
                <a:spcPts val="0"/>
              </a:spcBef>
              <a:spcAft>
                <a:spcPts val="0"/>
              </a:spcAft>
              <a:buSzPts val="2600"/>
              <a:buNone/>
              <a:defRPr sz="3458"/>
            </a:lvl9pPr>
          </a:lstStyle>
          <a:p>
            <a:endParaRPr/>
          </a:p>
        </p:txBody>
      </p:sp>
      <p:sp>
        <p:nvSpPr>
          <p:cNvPr id="647" name="Google Shape;647;p24"/>
          <p:cNvSpPr txBox="1">
            <a:spLocks noGrp="1"/>
          </p:cNvSpPr>
          <p:nvPr>
            <p:ph type="subTitle" idx="1"/>
          </p:nvPr>
        </p:nvSpPr>
        <p:spPr>
          <a:xfrm>
            <a:off x="1358200" y="2822915"/>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2">
                <a:solidFill>
                  <a:srgbClr val="754C24"/>
                </a:solidFill>
              </a:defRPr>
            </a:lvl1pPr>
            <a:lvl2pPr lvl="1" rtl="0">
              <a:lnSpc>
                <a:spcPct val="100000"/>
              </a:lnSpc>
              <a:spcBef>
                <a:spcPts val="0"/>
              </a:spcBef>
              <a:spcAft>
                <a:spcPts val="0"/>
              </a:spcAft>
              <a:buSzPts val="2100"/>
              <a:buNone/>
              <a:defRPr sz="2793"/>
            </a:lvl2pPr>
            <a:lvl3pPr lvl="2" rtl="0">
              <a:lnSpc>
                <a:spcPct val="100000"/>
              </a:lnSpc>
              <a:spcBef>
                <a:spcPts val="0"/>
              </a:spcBef>
              <a:spcAft>
                <a:spcPts val="0"/>
              </a:spcAft>
              <a:buSzPts val="2100"/>
              <a:buNone/>
              <a:defRPr sz="2793"/>
            </a:lvl3pPr>
            <a:lvl4pPr lvl="3" rtl="0">
              <a:lnSpc>
                <a:spcPct val="100000"/>
              </a:lnSpc>
              <a:spcBef>
                <a:spcPts val="0"/>
              </a:spcBef>
              <a:spcAft>
                <a:spcPts val="0"/>
              </a:spcAft>
              <a:buSzPts val="2100"/>
              <a:buNone/>
              <a:defRPr sz="2793"/>
            </a:lvl4pPr>
            <a:lvl5pPr lvl="4" rtl="0">
              <a:lnSpc>
                <a:spcPct val="100000"/>
              </a:lnSpc>
              <a:spcBef>
                <a:spcPts val="0"/>
              </a:spcBef>
              <a:spcAft>
                <a:spcPts val="0"/>
              </a:spcAft>
              <a:buSzPts val="2100"/>
              <a:buNone/>
              <a:defRPr sz="2793"/>
            </a:lvl5pPr>
            <a:lvl6pPr lvl="5" rtl="0">
              <a:lnSpc>
                <a:spcPct val="100000"/>
              </a:lnSpc>
              <a:spcBef>
                <a:spcPts val="0"/>
              </a:spcBef>
              <a:spcAft>
                <a:spcPts val="0"/>
              </a:spcAft>
              <a:buSzPts val="2100"/>
              <a:buNone/>
              <a:defRPr sz="2793"/>
            </a:lvl6pPr>
            <a:lvl7pPr lvl="6" rtl="0">
              <a:lnSpc>
                <a:spcPct val="100000"/>
              </a:lnSpc>
              <a:spcBef>
                <a:spcPts val="0"/>
              </a:spcBef>
              <a:spcAft>
                <a:spcPts val="0"/>
              </a:spcAft>
              <a:buSzPts val="2100"/>
              <a:buNone/>
              <a:defRPr sz="2793"/>
            </a:lvl7pPr>
            <a:lvl8pPr lvl="7" rtl="0">
              <a:lnSpc>
                <a:spcPct val="100000"/>
              </a:lnSpc>
              <a:spcBef>
                <a:spcPts val="0"/>
              </a:spcBef>
              <a:spcAft>
                <a:spcPts val="0"/>
              </a:spcAft>
              <a:buSzPts val="2100"/>
              <a:buNone/>
              <a:defRPr sz="2793"/>
            </a:lvl8pPr>
            <a:lvl9pPr lvl="8" rtl="0">
              <a:lnSpc>
                <a:spcPct val="100000"/>
              </a:lnSpc>
              <a:spcBef>
                <a:spcPts val="0"/>
              </a:spcBef>
              <a:spcAft>
                <a:spcPts val="0"/>
              </a:spcAft>
              <a:buSzPts val="2100"/>
              <a:buNone/>
              <a:defRPr sz="2793"/>
            </a:lvl9pPr>
          </a:lstStyle>
          <a:p>
            <a:endParaRPr/>
          </a:p>
        </p:txBody>
      </p:sp>
      <p:sp>
        <p:nvSpPr>
          <p:cNvPr id="648" name="Google Shape;648;p24"/>
          <p:cNvSpPr txBox="1">
            <a:spLocks noGrp="1"/>
          </p:cNvSpPr>
          <p:nvPr>
            <p:ph type="title" idx="2"/>
          </p:nvPr>
        </p:nvSpPr>
        <p:spPr>
          <a:xfrm>
            <a:off x="7215600" y="4562967"/>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3458"/>
            </a:lvl1pPr>
            <a:lvl2pPr lvl="1" rtl="0">
              <a:spcBef>
                <a:spcPts val="0"/>
              </a:spcBef>
              <a:spcAft>
                <a:spcPts val="0"/>
              </a:spcAft>
              <a:buSzPts val="1800"/>
              <a:buNone/>
              <a:defRPr sz="2394"/>
            </a:lvl2pPr>
            <a:lvl3pPr lvl="2" rtl="0">
              <a:spcBef>
                <a:spcPts val="0"/>
              </a:spcBef>
              <a:spcAft>
                <a:spcPts val="0"/>
              </a:spcAft>
              <a:buSzPts val="1800"/>
              <a:buNone/>
              <a:defRPr sz="2394"/>
            </a:lvl3pPr>
            <a:lvl4pPr lvl="3" rtl="0">
              <a:spcBef>
                <a:spcPts val="0"/>
              </a:spcBef>
              <a:spcAft>
                <a:spcPts val="0"/>
              </a:spcAft>
              <a:buSzPts val="1800"/>
              <a:buNone/>
              <a:defRPr sz="2394"/>
            </a:lvl4pPr>
            <a:lvl5pPr lvl="4" rtl="0">
              <a:spcBef>
                <a:spcPts val="0"/>
              </a:spcBef>
              <a:spcAft>
                <a:spcPts val="0"/>
              </a:spcAft>
              <a:buSzPts val="1800"/>
              <a:buNone/>
              <a:defRPr sz="2394"/>
            </a:lvl5pPr>
            <a:lvl6pPr lvl="5" rtl="0">
              <a:spcBef>
                <a:spcPts val="0"/>
              </a:spcBef>
              <a:spcAft>
                <a:spcPts val="0"/>
              </a:spcAft>
              <a:buSzPts val="1800"/>
              <a:buNone/>
              <a:defRPr sz="2394"/>
            </a:lvl6pPr>
            <a:lvl7pPr lvl="6" rtl="0">
              <a:spcBef>
                <a:spcPts val="0"/>
              </a:spcBef>
              <a:spcAft>
                <a:spcPts val="0"/>
              </a:spcAft>
              <a:buSzPts val="1800"/>
              <a:buNone/>
              <a:defRPr sz="2394"/>
            </a:lvl7pPr>
            <a:lvl8pPr lvl="7" rtl="0">
              <a:spcBef>
                <a:spcPts val="0"/>
              </a:spcBef>
              <a:spcAft>
                <a:spcPts val="0"/>
              </a:spcAft>
              <a:buSzPts val="1800"/>
              <a:buNone/>
              <a:defRPr sz="2394"/>
            </a:lvl8pPr>
            <a:lvl9pPr lvl="8" rtl="0">
              <a:spcBef>
                <a:spcPts val="0"/>
              </a:spcBef>
              <a:spcAft>
                <a:spcPts val="0"/>
              </a:spcAft>
              <a:buSzPts val="1800"/>
              <a:buNone/>
              <a:defRPr sz="2394"/>
            </a:lvl9pPr>
          </a:lstStyle>
          <a:p>
            <a:endParaRPr/>
          </a:p>
        </p:txBody>
      </p:sp>
      <p:sp>
        <p:nvSpPr>
          <p:cNvPr id="649" name="Google Shape;649;p24"/>
          <p:cNvSpPr txBox="1">
            <a:spLocks noGrp="1"/>
          </p:cNvSpPr>
          <p:nvPr>
            <p:ph type="subTitle" idx="3"/>
          </p:nvPr>
        </p:nvSpPr>
        <p:spPr>
          <a:xfrm>
            <a:off x="7215600" y="5048000"/>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2">
                <a:solidFill>
                  <a:srgbClr val="754C24"/>
                </a:solidFill>
              </a:defRPr>
            </a:lvl1pPr>
            <a:lvl2pPr lvl="1" rtl="0">
              <a:lnSpc>
                <a:spcPct val="100000"/>
              </a:lnSpc>
              <a:spcBef>
                <a:spcPts val="0"/>
              </a:spcBef>
              <a:spcAft>
                <a:spcPts val="0"/>
              </a:spcAft>
              <a:buSzPts val="2100"/>
              <a:buNone/>
              <a:defRPr sz="2793"/>
            </a:lvl2pPr>
            <a:lvl3pPr lvl="2" rtl="0">
              <a:lnSpc>
                <a:spcPct val="100000"/>
              </a:lnSpc>
              <a:spcBef>
                <a:spcPts val="0"/>
              </a:spcBef>
              <a:spcAft>
                <a:spcPts val="0"/>
              </a:spcAft>
              <a:buSzPts val="2100"/>
              <a:buNone/>
              <a:defRPr sz="2793"/>
            </a:lvl3pPr>
            <a:lvl4pPr lvl="3" rtl="0">
              <a:lnSpc>
                <a:spcPct val="100000"/>
              </a:lnSpc>
              <a:spcBef>
                <a:spcPts val="0"/>
              </a:spcBef>
              <a:spcAft>
                <a:spcPts val="0"/>
              </a:spcAft>
              <a:buSzPts val="2100"/>
              <a:buNone/>
              <a:defRPr sz="2793"/>
            </a:lvl4pPr>
            <a:lvl5pPr lvl="4" rtl="0">
              <a:lnSpc>
                <a:spcPct val="100000"/>
              </a:lnSpc>
              <a:spcBef>
                <a:spcPts val="0"/>
              </a:spcBef>
              <a:spcAft>
                <a:spcPts val="0"/>
              </a:spcAft>
              <a:buSzPts val="2100"/>
              <a:buNone/>
              <a:defRPr sz="2793"/>
            </a:lvl5pPr>
            <a:lvl6pPr lvl="5" rtl="0">
              <a:lnSpc>
                <a:spcPct val="100000"/>
              </a:lnSpc>
              <a:spcBef>
                <a:spcPts val="0"/>
              </a:spcBef>
              <a:spcAft>
                <a:spcPts val="0"/>
              </a:spcAft>
              <a:buSzPts val="2100"/>
              <a:buNone/>
              <a:defRPr sz="2793"/>
            </a:lvl6pPr>
            <a:lvl7pPr lvl="6" rtl="0">
              <a:lnSpc>
                <a:spcPct val="100000"/>
              </a:lnSpc>
              <a:spcBef>
                <a:spcPts val="0"/>
              </a:spcBef>
              <a:spcAft>
                <a:spcPts val="0"/>
              </a:spcAft>
              <a:buSzPts val="2100"/>
              <a:buNone/>
              <a:defRPr sz="2793"/>
            </a:lvl7pPr>
            <a:lvl8pPr lvl="7" rtl="0">
              <a:lnSpc>
                <a:spcPct val="100000"/>
              </a:lnSpc>
              <a:spcBef>
                <a:spcPts val="0"/>
              </a:spcBef>
              <a:spcAft>
                <a:spcPts val="0"/>
              </a:spcAft>
              <a:buSzPts val="2100"/>
              <a:buNone/>
              <a:defRPr sz="2793"/>
            </a:lvl8pPr>
            <a:lvl9pPr lvl="8" rtl="0">
              <a:lnSpc>
                <a:spcPct val="100000"/>
              </a:lnSpc>
              <a:spcBef>
                <a:spcPts val="0"/>
              </a:spcBef>
              <a:spcAft>
                <a:spcPts val="0"/>
              </a:spcAft>
              <a:buSzPts val="2100"/>
              <a:buNone/>
              <a:defRPr sz="2793"/>
            </a:lvl9pPr>
          </a:lstStyle>
          <a:p>
            <a:endParaRPr/>
          </a:p>
        </p:txBody>
      </p:sp>
      <p:sp>
        <p:nvSpPr>
          <p:cNvPr id="650" name="Google Shape;650;p24"/>
          <p:cNvSpPr txBox="1">
            <a:spLocks noGrp="1"/>
          </p:cNvSpPr>
          <p:nvPr>
            <p:ph type="title" idx="4"/>
          </p:nvPr>
        </p:nvSpPr>
        <p:spPr>
          <a:xfrm>
            <a:off x="7215600" y="2339748"/>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58"/>
            </a:lvl1pPr>
            <a:lvl2pPr lvl="1" rtl="0">
              <a:spcBef>
                <a:spcPts val="0"/>
              </a:spcBef>
              <a:spcAft>
                <a:spcPts val="0"/>
              </a:spcAft>
              <a:buSzPts val="2600"/>
              <a:buNone/>
              <a:defRPr sz="3458"/>
            </a:lvl2pPr>
            <a:lvl3pPr lvl="2" rtl="0">
              <a:spcBef>
                <a:spcPts val="0"/>
              </a:spcBef>
              <a:spcAft>
                <a:spcPts val="0"/>
              </a:spcAft>
              <a:buSzPts val="2600"/>
              <a:buNone/>
              <a:defRPr sz="3458"/>
            </a:lvl3pPr>
            <a:lvl4pPr lvl="3" rtl="0">
              <a:spcBef>
                <a:spcPts val="0"/>
              </a:spcBef>
              <a:spcAft>
                <a:spcPts val="0"/>
              </a:spcAft>
              <a:buSzPts val="2600"/>
              <a:buNone/>
              <a:defRPr sz="3458"/>
            </a:lvl4pPr>
            <a:lvl5pPr lvl="4" rtl="0">
              <a:spcBef>
                <a:spcPts val="0"/>
              </a:spcBef>
              <a:spcAft>
                <a:spcPts val="0"/>
              </a:spcAft>
              <a:buSzPts val="2600"/>
              <a:buNone/>
              <a:defRPr sz="3458"/>
            </a:lvl5pPr>
            <a:lvl6pPr lvl="5" rtl="0">
              <a:spcBef>
                <a:spcPts val="0"/>
              </a:spcBef>
              <a:spcAft>
                <a:spcPts val="0"/>
              </a:spcAft>
              <a:buSzPts val="2600"/>
              <a:buNone/>
              <a:defRPr sz="3458"/>
            </a:lvl6pPr>
            <a:lvl7pPr lvl="6" rtl="0">
              <a:spcBef>
                <a:spcPts val="0"/>
              </a:spcBef>
              <a:spcAft>
                <a:spcPts val="0"/>
              </a:spcAft>
              <a:buSzPts val="2600"/>
              <a:buNone/>
              <a:defRPr sz="3458"/>
            </a:lvl7pPr>
            <a:lvl8pPr lvl="7" rtl="0">
              <a:spcBef>
                <a:spcPts val="0"/>
              </a:spcBef>
              <a:spcAft>
                <a:spcPts val="0"/>
              </a:spcAft>
              <a:buSzPts val="2600"/>
              <a:buNone/>
              <a:defRPr sz="3458"/>
            </a:lvl8pPr>
            <a:lvl9pPr lvl="8" rtl="0">
              <a:spcBef>
                <a:spcPts val="0"/>
              </a:spcBef>
              <a:spcAft>
                <a:spcPts val="0"/>
              </a:spcAft>
              <a:buSzPts val="2600"/>
              <a:buNone/>
              <a:defRPr sz="3458"/>
            </a:lvl9pPr>
          </a:lstStyle>
          <a:p>
            <a:endParaRPr/>
          </a:p>
        </p:txBody>
      </p:sp>
      <p:sp>
        <p:nvSpPr>
          <p:cNvPr id="651" name="Google Shape;651;p24"/>
          <p:cNvSpPr txBox="1">
            <a:spLocks noGrp="1"/>
          </p:cNvSpPr>
          <p:nvPr>
            <p:ph type="subTitle" idx="5"/>
          </p:nvPr>
        </p:nvSpPr>
        <p:spPr>
          <a:xfrm>
            <a:off x="7215600" y="2824781"/>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2">
                <a:solidFill>
                  <a:srgbClr val="754C24"/>
                </a:solidFill>
              </a:defRPr>
            </a:lvl1pPr>
            <a:lvl2pPr lvl="1" rtl="0">
              <a:lnSpc>
                <a:spcPct val="100000"/>
              </a:lnSpc>
              <a:spcBef>
                <a:spcPts val="0"/>
              </a:spcBef>
              <a:spcAft>
                <a:spcPts val="0"/>
              </a:spcAft>
              <a:buSzPts val="2100"/>
              <a:buNone/>
              <a:defRPr sz="2793"/>
            </a:lvl2pPr>
            <a:lvl3pPr lvl="2" rtl="0">
              <a:lnSpc>
                <a:spcPct val="100000"/>
              </a:lnSpc>
              <a:spcBef>
                <a:spcPts val="0"/>
              </a:spcBef>
              <a:spcAft>
                <a:spcPts val="0"/>
              </a:spcAft>
              <a:buSzPts val="2100"/>
              <a:buNone/>
              <a:defRPr sz="2793"/>
            </a:lvl3pPr>
            <a:lvl4pPr lvl="3" rtl="0">
              <a:lnSpc>
                <a:spcPct val="100000"/>
              </a:lnSpc>
              <a:spcBef>
                <a:spcPts val="0"/>
              </a:spcBef>
              <a:spcAft>
                <a:spcPts val="0"/>
              </a:spcAft>
              <a:buSzPts val="2100"/>
              <a:buNone/>
              <a:defRPr sz="2793"/>
            </a:lvl4pPr>
            <a:lvl5pPr lvl="4" rtl="0">
              <a:lnSpc>
                <a:spcPct val="100000"/>
              </a:lnSpc>
              <a:spcBef>
                <a:spcPts val="0"/>
              </a:spcBef>
              <a:spcAft>
                <a:spcPts val="0"/>
              </a:spcAft>
              <a:buSzPts val="2100"/>
              <a:buNone/>
              <a:defRPr sz="2793"/>
            </a:lvl5pPr>
            <a:lvl6pPr lvl="5" rtl="0">
              <a:lnSpc>
                <a:spcPct val="100000"/>
              </a:lnSpc>
              <a:spcBef>
                <a:spcPts val="0"/>
              </a:spcBef>
              <a:spcAft>
                <a:spcPts val="0"/>
              </a:spcAft>
              <a:buSzPts val="2100"/>
              <a:buNone/>
              <a:defRPr sz="2793"/>
            </a:lvl6pPr>
            <a:lvl7pPr lvl="6" rtl="0">
              <a:lnSpc>
                <a:spcPct val="100000"/>
              </a:lnSpc>
              <a:spcBef>
                <a:spcPts val="0"/>
              </a:spcBef>
              <a:spcAft>
                <a:spcPts val="0"/>
              </a:spcAft>
              <a:buSzPts val="2100"/>
              <a:buNone/>
              <a:defRPr sz="2793"/>
            </a:lvl7pPr>
            <a:lvl8pPr lvl="7" rtl="0">
              <a:lnSpc>
                <a:spcPct val="100000"/>
              </a:lnSpc>
              <a:spcBef>
                <a:spcPts val="0"/>
              </a:spcBef>
              <a:spcAft>
                <a:spcPts val="0"/>
              </a:spcAft>
              <a:buSzPts val="2100"/>
              <a:buNone/>
              <a:defRPr sz="2793"/>
            </a:lvl8pPr>
            <a:lvl9pPr lvl="8" rtl="0">
              <a:lnSpc>
                <a:spcPct val="100000"/>
              </a:lnSpc>
              <a:spcBef>
                <a:spcPts val="0"/>
              </a:spcBef>
              <a:spcAft>
                <a:spcPts val="0"/>
              </a:spcAft>
              <a:buSzPts val="2100"/>
              <a:buNone/>
              <a:defRPr sz="2793"/>
            </a:lvl9pPr>
          </a:lstStyle>
          <a:p>
            <a:endParaRPr/>
          </a:p>
        </p:txBody>
      </p:sp>
      <p:sp>
        <p:nvSpPr>
          <p:cNvPr id="652" name="Google Shape;652;p24"/>
          <p:cNvSpPr txBox="1">
            <a:spLocks noGrp="1"/>
          </p:cNvSpPr>
          <p:nvPr>
            <p:ph type="title" idx="6"/>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08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950639" y="5469736"/>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9981248" y="1401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24"/>
          <p:cNvSpPr/>
          <p:nvPr/>
        </p:nvSpPr>
        <p:spPr>
          <a:xfrm>
            <a:off x="-404251" y="10414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74790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38" name="Google Shape;738;p28"/>
          <p:cNvGrpSpPr/>
          <p:nvPr/>
        </p:nvGrpSpPr>
        <p:grpSpPr>
          <a:xfrm flipH="1">
            <a:off x="662974" y="245268"/>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9" name="Google Shape;749;p28"/>
          <p:cNvGrpSpPr/>
          <p:nvPr/>
        </p:nvGrpSpPr>
        <p:grpSpPr>
          <a:xfrm rot="1325081">
            <a:off x="8196902"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53" name="Google Shape;753;p28"/>
          <p:cNvSpPr/>
          <p:nvPr/>
        </p:nvSpPr>
        <p:spPr>
          <a:xfrm>
            <a:off x="-1206489"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28"/>
          <p:cNvSpPr/>
          <p:nvPr/>
        </p:nvSpPr>
        <p:spPr>
          <a:xfrm>
            <a:off x="-1517306" y="5521302"/>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1"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26880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29"/>
          <p:cNvSpPr/>
          <p:nvPr/>
        </p:nvSpPr>
        <p:spPr>
          <a:xfrm flipH="1">
            <a:off x="-152107" y="5600703"/>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29"/>
          <p:cNvSpPr/>
          <p:nvPr/>
        </p:nvSpPr>
        <p:spPr>
          <a:xfrm>
            <a:off x="-73995" y="2083823"/>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60" name="Google Shape;760;p29"/>
          <p:cNvGrpSpPr/>
          <p:nvPr/>
        </p:nvGrpSpPr>
        <p:grpSpPr>
          <a:xfrm>
            <a:off x="10307800" y="4025909"/>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0" name="Google Shape;770;p29"/>
          <p:cNvSpPr/>
          <p:nvPr/>
        </p:nvSpPr>
        <p:spPr>
          <a:xfrm>
            <a:off x="10471645"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4"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071677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4"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1" name="Google Shape;781;p30"/>
          <p:cNvGrpSpPr/>
          <p:nvPr/>
        </p:nvGrpSpPr>
        <p:grpSpPr>
          <a:xfrm>
            <a:off x="522884" y="109954"/>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4" name="Google Shape;784;p30"/>
          <p:cNvGrpSpPr/>
          <p:nvPr/>
        </p:nvGrpSpPr>
        <p:grpSpPr>
          <a:xfrm>
            <a:off x="-227972" y="109984"/>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97794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795"/>
        <p:cNvGrpSpPr/>
        <p:nvPr/>
      </p:nvGrpSpPr>
      <p:grpSpPr>
        <a:xfrm>
          <a:off x="0" y="0"/>
          <a:ext cx="0" cy="0"/>
          <a:chOff x="0" y="0"/>
          <a:chExt cx="0" cy="0"/>
        </a:xfrm>
      </p:grpSpPr>
      <p:grpSp>
        <p:nvGrpSpPr>
          <p:cNvPr id="796" name="Google Shape;796;p31"/>
          <p:cNvGrpSpPr/>
          <p:nvPr/>
        </p:nvGrpSpPr>
        <p:grpSpPr>
          <a:xfrm rot="-502947" flipH="1">
            <a:off x="9395036" y="353508"/>
            <a:ext cx="3678429" cy="6562528"/>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07" name="Google Shape;807;p31"/>
          <p:cNvGrpSpPr/>
          <p:nvPr/>
        </p:nvGrpSpPr>
        <p:grpSpPr>
          <a:xfrm rot="-240851" flipH="1">
            <a:off x="-1463198" y="4813825"/>
            <a:ext cx="6008465" cy="3443293"/>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20196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60000" y="537844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50152" y="2867350"/>
            <a:ext cx="325595"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298" tIns="121298" rIns="121298" bIns="1212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9" name="Google Shape;299;p10"/>
          <p:cNvGrpSpPr/>
          <p:nvPr/>
        </p:nvGrpSpPr>
        <p:grpSpPr>
          <a:xfrm>
            <a:off x="11075736" y="5998651"/>
            <a:ext cx="383633"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3" name="Google Shape;303;p10"/>
          <p:cNvSpPr/>
          <p:nvPr/>
        </p:nvSpPr>
        <p:spPr>
          <a:xfrm>
            <a:off x="11075733" y="47978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298" tIns="121298" rIns="121298" bIns="1212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0"/>
          <p:cNvSpPr/>
          <p:nvPr/>
        </p:nvSpPr>
        <p:spPr>
          <a:xfrm>
            <a:off x="790668" y="5845150"/>
            <a:ext cx="325595"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298" tIns="121298" rIns="121298" bIns="1212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5" name="Google Shape;305;p10"/>
          <p:cNvGrpSpPr/>
          <p:nvPr/>
        </p:nvGrpSpPr>
        <p:grpSpPr>
          <a:xfrm>
            <a:off x="582035" y="2990517"/>
            <a:ext cx="383633"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 name="Google Shape;309;p10"/>
          <p:cNvGrpSpPr/>
          <p:nvPr/>
        </p:nvGrpSpPr>
        <p:grpSpPr>
          <a:xfrm flipH="1">
            <a:off x="10597939" y="781765"/>
            <a:ext cx="1339229"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7077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2" y="426855"/>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rot="-248774">
            <a:off x="595263" y="1734955"/>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24">
                <a:latin typeface="Satisfy"/>
                <a:ea typeface="Satisfy"/>
                <a:cs typeface="Satisfy"/>
                <a:sym typeface="Satisfy"/>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28">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399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Tree>
    <p:extLst>
      <p:ext uri="{BB962C8B-B14F-4D97-AF65-F5344CB8AC3E}">
        <p14:creationId xmlns:p14="http://schemas.microsoft.com/office/powerpoint/2010/main" val="31664087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a:off x="1714533" y="850900"/>
            <a:ext cx="2070000" cy="20700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3"/>
          <p:cNvSpPr/>
          <p:nvPr/>
        </p:nvSpPr>
        <p:spPr>
          <a:xfrm flipH="1">
            <a:off x="9701848" y="1401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 name="Google Shape;21;p3"/>
          <p:cNvGrpSpPr/>
          <p:nvPr/>
        </p:nvGrpSpPr>
        <p:grpSpPr>
          <a:xfrm>
            <a:off x="-785252" y="292124"/>
            <a:ext cx="8753792" cy="1336688"/>
            <a:chOff x="1068461" y="156718"/>
            <a:chExt cx="6565344" cy="1002516"/>
          </a:xfrm>
        </p:grpSpPr>
        <p:sp>
          <p:nvSpPr>
            <p:cNvPr id="22" name="Google Shape;22;p3"/>
            <p:cNvSpPr/>
            <p:nvPr/>
          </p:nvSpPr>
          <p:spPr>
            <a:xfrm>
              <a:off x="4824999"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3"/>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Google Shape;24;p3"/>
          <p:cNvSpPr txBox="1">
            <a:spLocks noGrp="1"/>
          </p:cNvSpPr>
          <p:nvPr>
            <p:ph type="subTitle" idx="1"/>
          </p:nvPr>
        </p:nvSpPr>
        <p:spPr>
          <a:xfrm>
            <a:off x="1815768" y="4561733"/>
            <a:ext cx="3708800" cy="74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2128">
                <a:solidFill>
                  <a:srgbClr val="754C24"/>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25" name="Google Shape;25;p3"/>
          <p:cNvSpPr txBox="1">
            <a:spLocks noGrp="1"/>
          </p:cNvSpPr>
          <p:nvPr>
            <p:ph type="title"/>
          </p:nvPr>
        </p:nvSpPr>
        <p:spPr>
          <a:xfrm>
            <a:off x="1815768" y="3618033"/>
            <a:ext cx="5677200" cy="10424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5985"/>
            </a:lvl1pPr>
            <a:lvl2pPr lvl="1" rtl="0">
              <a:spcBef>
                <a:spcPts val="0"/>
              </a:spcBef>
              <a:spcAft>
                <a:spcPts val="0"/>
              </a:spcAft>
              <a:buSzPts val="3600"/>
              <a:buNone/>
              <a:defRPr sz="4788"/>
            </a:lvl2pPr>
            <a:lvl3pPr lvl="2" rtl="0">
              <a:spcBef>
                <a:spcPts val="0"/>
              </a:spcBef>
              <a:spcAft>
                <a:spcPts val="0"/>
              </a:spcAft>
              <a:buSzPts val="3600"/>
              <a:buNone/>
              <a:defRPr sz="4788"/>
            </a:lvl3pPr>
            <a:lvl4pPr lvl="3" rtl="0">
              <a:spcBef>
                <a:spcPts val="0"/>
              </a:spcBef>
              <a:spcAft>
                <a:spcPts val="0"/>
              </a:spcAft>
              <a:buSzPts val="3600"/>
              <a:buNone/>
              <a:defRPr sz="4788"/>
            </a:lvl4pPr>
            <a:lvl5pPr lvl="4" rtl="0">
              <a:spcBef>
                <a:spcPts val="0"/>
              </a:spcBef>
              <a:spcAft>
                <a:spcPts val="0"/>
              </a:spcAft>
              <a:buSzPts val="3600"/>
              <a:buNone/>
              <a:defRPr sz="4788"/>
            </a:lvl5pPr>
            <a:lvl6pPr lvl="5" rtl="0">
              <a:spcBef>
                <a:spcPts val="0"/>
              </a:spcBef>
              <a:spcAft>
                <a:spcPts val="0"/>
              </a:spcAft>
              <a:buSzPts val="3600"/>
              <a:buNone/>
              <a:defRPr sz="4788"/>
            </a:lvl6pPr>
            <a:lvl7pPr lvl="6" rtl="0">
              <a:spcBef>
                <a:spcPts val="0"/>
              </a:spcBef>
              <a:spcAft>
                <a:spcPts val="0"/>
              </a:spcAft>
              <a:buSzPts val="3600"/>
              <a:buNone/>
              <a:defRPr sz="4788"/>
            </a:lvl7pPr>
            <a:lvl8pPr lvl="7" rtl="0">
              <a:spcBef>
                <a:spcPts val="0"/>
              </a:spcBef>
              <a:spcAft>
                <a:spcPts val="0"/>
              </a:spcAft>
              <a:buSzPts val="3600"/>
              <a:buNone/>
              <a:defRPr sz="4788"/>
            </a:lvl8pPr>
            <a:lvl9pPr lvl="8" rtl="0">
              <a:spcBef>
                <a:spcPts val="0"/>
              </a:spcBef>
              <a:spcAft>
                <a:spcPts val="0"/>
              </a:spcAft>
              <a:buSzPts val="3600"/>
              <a:buNone/>
              <a:defRPr sz="4788"/>
            </a:lvl9pPr>
          </a:lstStyle>
          <a:p>
            <a:endParaRPr/>
          </a:p>
        </p:txBody>
      </p:sp>
      <p:sp>
        <p:nvSpPr>
          <p:cNvPr id="26" name="Google Shape;26;p3"/>
          <p:cNvSpPr txBox="1">
            <a:spLocks noGrp="1"/>
          </p:cNvSpPr>
          <p:nvPr>
            <p:ph type="title" idx="2" hasCustomPrompt="1"/>
          </p:nvPr>
        </p:nvSpPr>
        <p:spPr>
          <a:xfrm>
            <a:off x="1765133"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768">
                <a:solidFill>
                  <a:schemeClr val="lt1"/>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grpSp>
        <p:nvGrpSpPr>
          <p:cNvPr id="27" name="Google Shape;27;p3"/>
          <p:cNvGrpSpPr/>
          <p:nvPr/>
        </p:nvGrpSpPr>
        <p:grpSpPr>
          <a:xfrm flipH="1">
            <a:off x="6063985" y="1988569"/>
            <a:ext cx="1307767" cy="693067"/>
            <a:chOff x="2468025" y="734125"/>
            <a:chExt cx="980825" cy="519800"/>
          </a:xfrm>
        </p:grpSpPr>
        <p:sp>
          <p:nvSpPr>
            <p:cNvPr id="28" name="Google Shape;28;p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72288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rot="10800000">
            <a:off x="9531200" y="3202267"/>
            <a:ext cx="2203600" cy="1968400"/>
          </a:xfrm>
          <a:prstGeom prst="pie">
            <a:avLst>
              <a:gd name="adj1" fmla="val 0"/>
              <a:gd name="adj2" fmla="val 10721538"/>
            </a:avLst>
          </a:prstGeom>
          <a:solidFill>
            <a:srgbClr val="FBE5BB"/>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5"/>
          <p:cNvSpPr/>
          <p:nvPr/>
        </p:nvSpPr>
        <p:spPr>
          <a:xfrm flipH="1">
            <a:off x="-88900" y="3670303"/>
            <a:ext cx="12395200"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5"/>
          <p:cNvSpPr/>
          <p:nvPr/>
        </p:nvSpPr>
        <p:spPr>
          <a:xfrm>
            <a:off x="-3685699" y="5231487"/>
            <a:ext cx="11366596" cy="112091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5"/>
          <p:cNvSpPr/>
          <p:nvPr/>
        </p:nvSpPr>
        <p:spPr>
          <a:xfrm>
            <a:off x="7255767" y="5884352"/>
            <a:ext cx="10037624" cy="97372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5"/>
          <p:cNvSpPr/>
          <p:nvPr/>
        </p:nvSpPr>
        <p:spPr>
          <a:xfrm>
            <a:off x="-302595" y="204222"/>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5"/>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054"/>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5"/>
          <p:cNvSpPr txBox="1">
            <a:spLocks noGrp="1"/>
          </p:cNvSpPr>
          <p:nvPr>
            <p:ph type="ctrTitle" idx="2"/>
          </p:nvPr>
        </p:nvSpPr>
        <p:spPr>
          <a:xfrm flipH="1">
            <a:off x="8234348" y="3938048"/>
            <a:ext cx="3000000" cy="7704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2400"/>
              <a:buNone/>
              <a:defRPr sz="3990">
                <a:solidFill>
                  <a:schemeClr val="dk1"/>
                </a:solidFill>
              </a:defRPr>
            </a:lvl1pPr>
            <a:lvl2pPr lvl="1" algn="ctr" rtl="0">
              <a:spcBef>
                <a:spcPts val="0"/>
              </a:spcBef>
              <a:spcAft>
                <a:spcPts val="0"/>
              </a:spcAft>
              <a:buSzPts val="1800"/>
              <a:buNone/>
              <a:defRPr sz="2394"/>
            </a:lvl2pPr>
            <a:lvl3pPr lvl="2" algn="ctr" rtl="0">
              <a:spcBef>
                <a:spcPts val="0"/>
              </a:spcBef>
              <a:spcAft>
                <a:spcPts val="0"/>
              </a:spcAft>
              <a:buSzPts val="1800"/>
              <a:buNone/>
              <a:defRPr sz="2394"/>
            </a:lvl3pPr>
            <a:lvl4pPr lvl="3" algn="ctr" rtl="0">
              <a:spcBef>
                <a:spcPts val="0"/>
              </a:spcBef>
              <a:spcAft>
                <a:spcPts val="0"/>
              </a:spcAft>
              <a:buSzPts val="1800"/>
              <a:buNone/>
              <a:defRPr sz="2394"/>
            </a:lvl4pPr>
            <a:lvl5pPr lvl="4" algn="ctr" rtl="0">
              <a:spcBef>
                <a:spcPts val="0"/>
              </a:spcBef>
              <a:spcAft>
                <a:spcPts val="0"/>
              </a:spcAft>
              <a:buSzPts val="1800"/>
              <a:buNone/>
              <a:defRPr sz="2394"/>
            </a:lvl5pPr>
            <a:lvl6pPr lvl="5" algn="ctr" rtl="0">
              <a:spcBef>
                <a:spcPts val="0"/>
              </a:spcBef>
              <a:spcAft>
                <a:spcPts val="0"/>
              </a:spcAft>
              <a:buSzPts val="1800"/>
              <a:buNone/>
              <a:defRPr sz="2394"/>
            </a:lvl6pPr>
            <a:lvl7pPr lvl="6" algn="ctr" rtl="0">
              <a:spcBef>
                <a:spcPts val="0"/>
              </a:spcBef>
              <a:spcAft>
                <a:spcPts val="0"/>
              </a:spcAft>
              <a:buSzPts val="1800"/>
              <a:buNone/>
              <a:defRPr sz="2394"/>
            </a:lvl7pPr>
            <a:lvl8pPr lvl="7" algn="ctr" rtl="0">
              <a:spcBef>
                <a:spcPts val="0"/>
              </a:spcBef>
              <a:spcAft>
                <a:spcPts val="0"/>
              </a:spcAft>
              <a:buSzPts val="1800"/>
              <a:buNone/>
              <a:defRPr sz="2394"/>
            </a:lvl8pPr>
            <a:lvl9pPr lvl="8" algn="ctr" rtl="0">
              <a:spcBef>
                <a:spcPts val="0"/>
              </a:spcBef>
              <a:spcAft>
                <a:spcPts val="0"/>
              </a:spcAft>
              <a:buSzPts val="1800"/>
              <a:buNone/>
              <a:defRPr sz="2394"/>
            </a:lvl9pPr>
          </a:lstStyle>
          <a:p>
            <a:endParaRPr/>
          </a:p>
        </p:txBody>
      </p:sp>
      <p:sp>
        <p:nvSpPr>
          <p:cNvPr id="56" name="Google Shape;56;p5"/>
          <p:cNvSpPr txBox="1">
            <a:spLocks noGrp="1"/>
          </p:cNvSpPr>
          <p:nvPr>
            <p:ph type="subTitle" idx="1"/>
          </p:nvPr>
        </p:nvSpPr>
        <p:spPr>
          <a:xfrm flipH="1">
            <a:off x="1269252" y="2488867"/>
            <a:ext cx="2629200" cy="818000"/>
          </a:xfrm>
          <a:prstGeom prst="rect">
            <a:avLst/>
          </a:prstGeom>
        </p:spPr>
        <p:txBody>
          <a:bodyPr spcFirstLastPara="1" wrap="square" lIns="91425" tIns="91425" rIns="91425" bIns="91425" anchor="t" anchorCtr="0">
            <a:normAutofit/>
          </a:bodyPr>
          <a:lstStyle>
            <a:lvl1pPr lvl="0" algn="r" rtl="0">
              <a:lnSpc>
                <a:spcPct val="90000"/>
              </a:lnSpc>
              <a:spcBef>
                <a:spcPts val="0"/>
              </a:spcBef>
              <a:spcAft>
                <a:spcPts val="0"/>
              </a:spcAft>
              <a:buSzPts val="1200"/>
              <a:buNone/>
              <a:defRPr sz="1862">
                <a:solidFill>
                  <a:srgbClr val="754C24"/>
                </a:solidFill>
              </a:defRPr>
            </a:lvl1pPr>
            <a:lvl2pPr lvl="1" algn="ctr" rtl="0">
              <a:lnSpc>
                <a:spcPct val="100000"/>
              </a:lnSpc>
              <a:spcBef>
                <a:spcPts val="0"/>
              </a:spcBef>
              <a:spcAft>
                <a:spcPts val="0"/>
              </a:spcAft>
              <a:buSzPts val="1200"/>
              <a:buNone/>
              <a:defRPr sz="1596"/>
            </a:lvl2pPr>
            <a:lvl3pPr lvl="2" algn="ctr" rtl="0">
              <a:lnSpc>
                <a:spcPct val="100000"/>
              </a:lnSpc>
              <a:spcBef>
                <a:spcPts val="0"/>
              </a:spcBef>
              <a:spcAft>
                <a:spcPts val="0"/>
              </a:spcAft>
              <a:buSzPts val="1200"/>
              <a:buNone/>
              <a:defRPr sz="1596"/>
            </a:lvl3pPr>
            <a:lvl4pPr lvl="3" algn="ctr" rtl="0">
              <a:lnSpc>
                <a:spcPct val="100000"/>
              </a:lnSpc>
              <a:spcBef>
                <a:spcPts val="0"/>
              </a:spcBef>
              <a:spcAft>
                <a:spcPts val="0"/>
              </a:spcAft>
              <a:buSzPts val="1200"/>
              <a:buNone/>
              <a:defRPr sz="1596"/>
            </a:lvl4pPr>
            <a:lvl5pPr lvl="4" algn="ctr" rtl="0">
              <a:lnSpc>
                <a:spcPct val="100000"/>
              </a:lnSpc>
              <a:spcBef>
                <a:spcPts val="0"/>
              </a:spcBef>
              <a:spcAft>
                <a:spcPts val="0"/>
              </a:spcAft>
              <a:buSzPts val="1200"/>
              <a:buNone/>
              <a:defRPr sz="1596"/>
            </a:lvl5pPr>
            <a:lvl6pPr lvl="5" algn="ctr" rtl="0">
              <a:lnSpc>
                <a:spcPct val="100000"/>
              </a:lnSpc>
              <a:spcBef>
                <a:spcPts val="0"/>
              </a:spcBef>
              <a:spcAft>
                <a:spcPts val="0"/>
              </a:spcAft>
              <a:buSzPts val="1200"/>
              <a:buNone/>
              <a:defRPr sz="1596"/>
            </a:lvl6pPr>
            <a:lvl7pPr lvl="6" algn="ctr" rtl="0">
              <a:lnSpc>
                <a:spcPct val="100000"/>
              </a:lnSpc>
              <a:spcBef>
                <a:spcPts val="0"/>
              </a:spcBef>
              <a:spcAft>
                <a:spcPts val="0"/>
              </a:spcAft>
              <a:buSzPts val="1200"/>
              <a:buNone/>
              <a:defRPr sz="1596"/>
            </a:lvl7pPr>
            <a:lvl8pPr lvl="7" algn="ctr" rtl="0">
              <a:lnSpc>
                <a:spcPct val="100000"/>
              </a:lnSpc>
              <a:spcBef>
                <a:spcPts val="0"/>
              </a:spcBef>
              <a:spcAft>
                <a:spcPts val="0"/>
              </a:spcAft>
              <a:buSzPts val="1200"/>
              <a:buNone/>
              <a:defRPr sz="1596"/>
            </a:lvl8pPr>
            <a:lvl9pPr lvl="8" algn="ctr" rtl="0">
              <a:lnSpc>
                <a:spcPct val="100000"/>
              </a:lnSpc>
              <a:spcBef>
                <a:spcPts val="0"/>
              </a:spcBef>
              <a:spcAft>
                <a:spcPts val="0"/>
              </a:spcAft>
              <a:buSzPts val="1200"/>
              <a:buNone/>
              <a:defRPr sz="1596"/>
            </a:lvl9pPr>
          </a:lstStyle>
          <a:p>
            <a:endParaRPr/>
          </a:p>
        </p:txBody>
      </p:sp>
      <p:sp>
        <p:nvSpPr>
          <p:cNvPr id="57" name="Google Shape;57;p5"/>
          <p:cNvSpPr txBox="1">
            <a:spLocks noGrp="1"/>
          </p:cNvSpPr>
          <p:nvPr>
            <p:ph type="ctrTitle" idx="3"/>
          </p:nvPr>
        </p:nvSpPr>
        <p:spPr>
          <a:xfrm flipH="1">
            <a:off x="957653" y="1834813"/>
            <a:ext cx="2940800" cy="8392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2400"/>
              <a:buNone/>
              <a:defRPr sz="3990"/>
            </a:lvl1pPr>
            <a:lvl2pPr lvl="1" algn="ctr" rtl="0">
              <a:spcBef>
                <a:spcPts val="0"/>
              </a:spcBef>
              <a:spcAft>
                <a:spcPts val="0"/>
              </a:spcAft>
              <a:buClr>
                <a:srgbClr val="434343"/>
              </a:buClr>
              <a:buSzPts val="1800"/>
              <a:buNone/>
              <a:defRPr sz="2394">
                <a:solidFill>
                  <a:srgbClr val="434343"/>
                </a:solidFill>
              </a:defRPr>
            </a:lvl2pPr>
            <a:lvl3pPr lvl="2" algn="ctr" rtl="0">
              <a:spcBef>
                <a:spcPts val="0"/>
              </a:spcBef>
              <a:spcAft>
                <a:spcPts val="0"/>
              </a:spcAft>
              <a:buClr>
                <a:srgbClr val="434343"/>
              </a:buClr>
              <a:buSzPts val="1800"/>
              <a:buNone/>
              <a:defRPr sz="2394">
                <a:solidFill>
                  <a:srgbClr val="434343"/>
                </a:solidFill>
              </a:defRPr>
            </a:lvl3pPr>
            <a:lvl4pPr lvl="3" algn="ctr" rtl="0">
              <a:spcBef>
                <a:spcPts val="0"/>
              </a:spcBef>
              <a:spcAft>
                <a:spcPts val="0"/>
              </a:spcAft>
              <a:buClr>
                <a:srgbClr val="434343"/>
              </a:buClr>
              <a:buSzPts val="1800"/>
              <a:buNone/>
              <a:defRPr sz="2394">
                <a:solidFill>
                  <a:srgbClr val="434343"/>
                </a:solidFill>
              </a:defRPr>
            </a:lvl4pPr>
            <a:lvl5pPr lvl="4" algn="ctr" rtl="0">
              <a:spcBef>
                <a:spcPts val="0"/>
              </a:spcBef>
              <a:spcAft>
                <a:spcPts val="0"/>
              </a:spcAft>
              <a:buClr>
                <a:srgbClr val="434343"/>
              </a:buClr>
              <a:buSzPts val="1800"/>
              <a:buNone/>
              <a:defRPr sz="2394">
                <a:solidFill>
                  <a:srgbClr val="434343"/>
                </a:solidFill>
              </a:defRPr>
            </a:lvl5pPr>
            <a:lvl6pPr lvl="5" algn="ctr" rtl="0">
              <a:spcBef>
                <a:spcPts val="0"/>
              </a:spcBef>
              <a:spcAft>
                <a:spcPts val="0"/>
              </a:spcAft>
              <a:buClr>
                <a:srgbClr val="434343"/>
              </a:buClr>
              <a:buSzPts val="1800"/>
              <a:buNone/>
              <a:defRPr sz="2394">
                <a:solidFill>
                  <a:srgbClr val="434343"/>
                </a:solidFill>
              </a:defRPr>
            </a:lvl6pPr>
            <a:lvl7pPr lvl="6" algn="ctr" rtl="0">
              <a:spcBef>
                <a:spcPts val="0"/>
              </a:spcBef>
              <a:spcAft>
                <a:spcPts val="0"/>
              </a:spcAft>
              <a:buClr>
                <a:srgbClr val="434343"/>
              </a:buClr>
              <a:buSzPts val="1800"/>
              <a:buNone/>
              <a:defRPr sz="2394">
                <a:solidFill>
                  <a:srgbClr val="434343"/>
                </a:solidFill>
              </a:defRPr>
            </a:lvl7pPr>
            <a:lvl8pPr lvl="7" algn="ctr" rtl="0">
              <a:spcBef>
                <a:spcPts val="0"/>
              </a:spcBef>
              <a:spcAft>
                <a:spcPts val="0"/>
              </a:spcAft>
              <a:buClr>
                <a:srgbClr val="434343"/>
              </a:buClr>
              <a:buSzPts val="1800"/>
              <a:buNone/>
              <a:defRPr sz="2394">
                <a:solidFill>
                  <a:srgbClr val="434343"/>
                </a:solidFill>
              </a:defRPr>
            </a:lvl8pPr>
            <a:lvl9pPr lvl="8" algn="ctr" rtl="0">
              <a:spcBef>
                <a:spcPts val="0"/>
              </a:spcBef>
              <a:spcAft>
                <a:spcPts val="0"/>
              </a:spcAft>
              <a:buClr>
                <a:srgbClr val="434343"/>
              </a:buClr>
              <a:buSzPts val="1800"/>
              <a:buNone/>
              <a:defRPr sz="2394">
                <a:solidFill>
                  <a:srgbClr val="434343"/>
                </a:solidFill>
              </a:defRPr>
            </a:lvl9pPr>
          </a:lstStyle>
          <a:p>
            <a:endParaRPr/>
          </a:p>
        </p:txBody>
      </p:sp>
      <p:sp>
        <p:nvSpPr>
          <p:cNvPr id="58" name="Google Shape;58;p5"/>
          <p:cNvSpPr txBox="1">
            <a:spLocks noGrp="1"/>
          </p:cNvSpPr>
          <p:nvPr>
            <p:ph type="subTitle" idx="4"/>
          </p:nvPr>
        </p:nvSpPr>
        <p:spPr>
          <a:xfrm flipH="1">
            <a:off x="8234349" y="4523291"/>
            <a:ext cx="2633600" cy="8180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chemeClr val="dk1"/>
              </a:buClr>
              <a:buSzPts val="1200"/>
              <a:buNone/>
              <a:defRPr sz="1862">
                <a:solidFill>
                  <a:schemeClr val="dk1"/>
                </a:solidFill>
              </a:defRPr>
            </a:lvl1pPr>
            <a:lvl2pPr lvl="1" algn="ctr" rtl="0">
              <a:lnSpc>
                <a:spcPct val="100000"/>
              </a:lnSpc>
              <a:spcBef>
                <a:spcPts val="0"/>
              </a:spcBef>
              <a:spcAft>
                <a:spcPts val="0"/>
              </a:spcAft>
              <a:buClr>
                <a:schemeClr val="dk1"/>
              </a:buClr>
              <a:buSzPts val="1200"/>
              <a:buNone/>
              <a:defRPr sz="1596">
                <a:solidFill>
                  <a:schemeClr val="dk1"/>
                </a:solidFill>
              </a:defRPr>
            </a:lvl2pPr>
            <a:lvl3pPr lvl="2" algn="ctr" rtl="0">
              <a:lnSpc>
                <a:spcPct val="100000"/>
              </a:lnSpc>
              <a:spcBef>
                <a:spcPts val="0"/>
              </a:spcBef>
              <a:spcAft>
                <a:spcPts val="0"/>
              </a:spcAft>
              <a:buClr>
                <a:schemeClr val="dk1"/>
              </a:buClr>
              <a:buSzPts val="1200"/>
              <a:buNone/>
              <a:defRPr sz="1596">
                <a:solidFill>
                  <a:schemeClr val="dk1"/>
                </a:solidFill>
              </a:defRPr>
            </a:lvl3pPr>
            <a:lvl4pPr lvl="3" algn="ctr" rtl="0">
              <a:lnSpc>
                <a:spcPct val="100000"/>
              </a:lnSpc>
              <a:spcBef>
                <a:spcPts val="0"/>
              </a:spcBef>
              <a:spcAft>
                <a:spcPts val="0"/>
              </a:spcAft>
              <a:buClr>
                <a:schemeClr val="dk1"/>
              </a:buClr>
              <a:buSzPts val="1200"/>
              <a:buNone/>
              <a:defRPr sz="1596">
                <a:solidFill>
                  <a:schemeClr val="dk1"/>
                </a:solidFill>
              </a:defRPr>
            </a:lvl4pPr>
            <a:lvl5pPr lvl="4" algn="ctr" rtl="0">
              <a:lnSpc>
                <a:spcPct val="100000"/>
              </a:lnSpc>
              <a:spcBef>
                <a:spcPts val="0"/>
              </a:spcBef>
              <a:spcAft>
                <a:spcPts val="0"/>
              </a:spcAft>
              <a:buClr>
                <a:schemeClr val="dk1"/>
              </a:buClr>
              <a:buSzPts val="1200"/>
              <a:buNone/>
              <a:defRPr sz="1596">
                <a:solidFill>
                  <a:schemeClr val="dk1"/>
                </a:solidFill>
              </a:defRPr>
            </a:lvl5pPr>
            <a:lvl6pPr lvl="5" algn="ctr" rtl="0">
              <a:lnSpc>
                <a:spcPct val="100000"/>
              </a:lnSpc>
              <a:spcBef>
                <a:spcPts val="0"/>
              </a:spcBef>
              <a:spcAft>
                <a:spcPts val="0"/>
              </a:spcAft>
              <a:buClr>
                <a:schemeClr val="dk1"/>
              </a:buClr>
              <a:buSzPts val="1200"/>
              <a:buNone/>
              <a:defRPr sz="1596">
                <a:solidFill>
                  <a:schemeClr val="dk1"/>
                </a:solidFill>
              </a:defRPr>
            </a:lvl6pPr>
            <a:lvl7pPr lvl="6" algn="ctr" rtl="0">
              <a:lnSpc>
                <a:spcPct val="100000"/>
              </a:lnSpc>
              <a:spcBef>
                <a:spcPts val="0"/>
              </a:spcBef>
              <a:spcAft>
                <a:spcPts val="0"/>
              </a:spcAft>
              <a:buClr>
                <a:schemeClr val="dk1"/>
              </a:buClr>
              <a:buSzPts val="1200"/>
              <a:buNone/>
              <a:defRPr sz="1596">
                <a:solidFill>
                  <a:schemeClr val="dk1"/>
                </a:solidFill>
              </a:defRPr>
            </a:lvl7pPr>
            <a:lvl8pPr lvl="7" algn="ctr" rtl="0">
              <a:lnSpc>
                <a:spcPct val="100000"/>
              </a:lnSpc>
              <a:spcBef>
                <a:spcPts val="0"/>
              </a:spcBef>
              <a:spcAft>
                <a:spcPts val="0"/>
              </a:spcAft>
              <a:buClr>
                <a:schemeClr val="dk1"/>
              </a:buClr>
              <a:buSzPts val="1200"/>
              <a:buNone/>
              <a:defRPr sz="1596">
                <a:solidFill>
                  <a:schemeClr val="dk1"/>
                </a:solidFill>
              </a:defRPr>
            </a:lvl8pPr>
            <a:lvl9pPr lvl="8" algn="ctr" rtl="0">
              <a:lnSpc>
                <a:spcPct val="100000"/>
              </a:lnSpc>
              <a:spcBef>
                <a:spcPts val="0"/>
              </a:spcBef>
              <a:spcAft>
                <a:spcPts val="0"/>
              </a:spcAft>
              <a:buClr>
                <a:schemeClr val="dk1"/>
              </a:buClr>
              <a:buSzPts val="1200"/>
              <a:buNone/>
              <a:defRPr sz="1596">
                <a:solidFill>
                  <a:schemeClr val="dk1"/>
                </a:solidFill>
              </a:defRPr>
            </a:lvl9pPr>
          </a:lstStyle>
          <a:p>
            <a:endParaRPr/>
          </a:p>
        </p:txBody>
      </p:sp>
      <p:grpSp>
        <p:nvGrpSpPr>
          <p:cNvPr id="59" name="Google Shape;59;p5"/>
          <p:cNvGrpSpPr/>
          <p:nvPr/>
        </p:nvGrpSpPr>
        <p:grpSpPr>
          <a:xfrm>
            <a:off x="10307800" y="2095509"/>
            <a:ext cx="907807" cy="1321423"/>
            <a:chOff x="7730849" y="1571630"/>
            <a:chExt cx="680855" cy="991067"/>
          </a:xfrm>
        </p:grpSpPr>
        <p:sp>
          <p:nvSpPr>
            <p:cNvPr id="60" name="Google Shape;60;p5"/>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5"/>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5"/>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5"/>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5"/>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5"/>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5"/>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5"/>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5"/>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5"/>
          <p:cNvSpPr/>
          <p:nvPr/>
        </p:nvSpPr>
        <p:spPr>
          <a:xfrm>
            <a:off x="10471645" y="33344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0" name="Google Shape;70;p5"/>
          <p:cNvGrpSpPr/>
          <p:nvPr/>
        </p:nvGrpSpPr>
        <p:grpSpPr>
          <a:xfrm>
            <a:off x="8921583" y="596924"/>
            <a:ext cx="4090357" cy="1645200"/>
            <a:chOff x="6691187" y="447693"/>
            <a:chExt cx="3067768" cy="1233900"/>
          </a:xfrm>
        </p:grpSpPr>
        <p:sp>
          <p:nvSpPr>
            <p:cNvPr id="71" name="Google Shape;71;p5"/>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2" name="Google Shape;72;p5"/>
            <p:cNvGrpSpPr/>
            <p:nvPr/>
          </p:nvGrpSpPr>
          <p:grpSpPr>
            <a:xfrm flipH="1">
              <a:off x="6691187" y="1376106"/>
              <a:ext cx="576431" cy="305486"/>
              <a:chOff x="2468025" y="734125"/>
              <a:chExt cx="980825" cy="519800"/>
            </a:xfrm>
          </p:grpSpPr>
          <p:sp>
            <p:nvSpPr>
              <p:cNvPr id="73" name="Google Shape;73;p5"/>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5"/>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5"/>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3200639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1255767" y="999767"/>
            <a:ext cx="58564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500"/>
              <a:buNone/>
              <a:defRPr sz="5054"/>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7"/>
          <p:cNvSpPr txBox="1">
            <a:spLocks noGrp="1"/>
          </p:cNvSpPr>
          <p:nvPr>
            <p:ph type="subTitle" idx="1"/>
          </p:nvPr>
        </p:nvSpPr>
        <p:spPr>
          <a:xfrm>
            <a:off x="1255766" y="2289467"/>
            <a:ext cx="4383200" cy="388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754C24"/>
              </a:buClr>
              <a:buSzPts val="2800"/>
              <a:buNone/>
              <a:defRPr sz="2128">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Tree>
    <p:extLst>
      <p:ext uri="{BB962C8B-B14F-4D97-AF65-F5344CB8AC3E}">
        <p14:creationId xmlns:p14="http://schemas.microsoft.com/office/powerpoint/2010/main" val="2750344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4" y="109954"/>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 name="Google Shape;91;p8"/>
          <p:cNvSpPr txBox="1">
            <a:spLocks noGrp="1"/>
          </p:cNvSpPr>
          <p:nvPr>
            <p:ph type="title"/>
          </p:nvPr>
        </p:nvSpPr>
        <p:spPr>
          <a:xfrm rot="-470071">
            <a:off x="2784503" y="2222562"/>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92" name="Google Shape;92;p8"/>
          <p:cNvGrpSpPr/>
          <p:nvPr/>
        </p:nvGrpSpPr>
        <p:grpSpPr>
          <a:xfrm flipH="1">
            <a:off x="8369928" y="99016"/>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 name="Google Shape;103;p8"/>
          <p:cNvGrpSpPr/>
          <p:nvPr/>
        </p:nvGrpSpPr>
        <p:grpSpPr>
          <a:xfrm>
            <a:off x="-227972" y="109984"/>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4" name="Google Shape;114;p8"/>
          <p:cNvSpPr/>
          <p:nvPr/>
        </p:nvSpPr>
        <p:spPr>
          <a:xfrm flipH="1">
            <a:off x="-122" y="6451869"/>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8"/>
          <p:cNvSpPr/>
          <p:nvPr/>
        </p:nvSpPr>
        <p:spPr>
          <a:xfrm flipH="1">
            <a:off x="-2623378"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8"/>
          <p:cNvSpPr/>
          <p:nvPr/>
        </p:nvSpPr>
        <p:spPr>
          <a:xfrm>
            <a:off x="7117518"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70321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1" y="850900"/>
            <a:ext cx="2070000" cy="20700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28">
                <a:solidFill>
                  <a:srgbClr val="754C24"/>
                </a:solidFill>
              </a:defRPr>
            </a:lvl1pPr>
            <a:lvl2pPr lvl="1" algn="r" rtl="0">
              <a:lnSpc>
                <a:spcPct val="100000"/>
              </a:lnSpc>
              <a:spcBef>
                <a:spcPts val="0"/>
              </a:spcBef>
              <a:spcAft>
                <a:spcPts val="0"/>
              </a:spcAft>
              <a:buSzPts val="1600"/>
              <a:buNone/>
              <a:defRPr sz="2128"/>
            </a:lvl2pPr>
            <a:lvl3pPr lvl="2" algn="r" rtl="0">
              <a:lnSpc>
                <a:spcPct val="100000"/>
              </a:lnSpc>
              <a:spcBef>
                <a:spcPts val="0"/>
              </a:spcBef>
              <a:spcAft>
                <a:spcPts val="0"/>
              </a:spcAft>
              <a:buSzPts val="1600"/>
              <a:buNone/>
              <a:defRPr sz="2128"/>
            </a:lvl3pPr>
            <a:lvl4pPr lvl="3" algn="r" rtl="0">
              <a:lnSpc>
                <a:spcPct val="100000"/>
              </a:lnSpc>
              <a:spcBef>
                <a:spcPts val="0"/>
              </a:spcBef>
              <a:spcAft>
                <a:spcPts val="0"/>
              </a:spcAft>
              <a:buSzPts val="1600"/>
              <a:buNone/>
              <a:defRPr sz="2128"/>
            </a:lvl4pPr>
            <a:lvl5pPr lvl="4" algn="r" rtl="0">
              <a:lnSpc>
                <a:spcPct val="100000"/>
              </a:lnSpc>
              <a:spcBef>
                <a:spcPts val="0"/>
              </a:spcBef>
              <a:spcAft>
                <a:spcPts val="0"/>
              </a:spcAft>
              <a:buSzPts val="1600"/>
              <a:buNone/>
              <a:defRPr sz="2128"/>
            </a:lvl5pPr>
            <a:lvl6pPr lvl="5" algn="r" rtl="0">
              <a:lnSpc>
                <a:spcPct val="100000"/>
              </a:lnSpc>
              <a:spcBef>
                <a:spcPts val="0"/>
              </a:spcBef>
              <a:spcAft>
                <a:spcPts val="0"/>
              </a:spcAft>
              <a:buSzPts val="1600"/>
              <a:buNone/>
              <a:defRPr sz="2128"/>
            </a:lvl6pPr>
            <a:lvl7pPr lvl="6" algn="r" rtl="0">
              <a:lnSpc>
                <a:spcPct val="100000"/>
              </a:lnSpc>
              <a:spcBef>
                <a:spcPts val="0"/>
              </a:spcBef>
              <a:spcAft>
                <a:spcPts val="0"/>
              </a:spcAft>
              <a:buSzPts val="1600"/>
              <a:buNone/>
              <a:defRPr sz="2128"/>
            </a:lvl7pPr>
            <a:lvl8pPr lvl="7" algn="r" rtl="0">
              <a:lnSpc>
                <a:spcPct val="100000"/>
              </a:lnSpc>
              <a:spcBef>
                <a:spcPts val="0"/>
              </a:spcBef>
              <a:spcAft>
                <a:spcPts val="0"/>
              </a:spcAft>
              <a:buSzPts val="1600"/>
              <a:buNone/>
              <a:defRPr sz="2128"/>
            </a:lvl8pPr>
            <a:lvl9pPr lvl="8" algn="r" rtl="0">
              <a:lnSpc>
                <a:spcPct val="100000"/>
              </a:lnSpc>
              <a:spcBef>
                <a:spcPts val="0"/>
              </a:spcBef>
              <a:spcAft>
                <a:spcPts val="0"/>
              </a:spcAft>
              <a:buSzPts val="1600"/>
              <a:buNone/>
              <a:defRPr sz="2128"/>
            </a:lvl9pPr>
          </a:lstStyle>
          <a:p>
            <a:endParaRPr/>
          </a:p>
        </p:txBody>
      </p:sp>
      <p:sp>
        <p:nvSpPr>
          <p:cNvPr id="121" name="Google Shape;121;p9"/>
          <p:cNvSpPr txBox="1">
            <a:spLocks noGrp="1"/>
          </p:cNvSpPr>
          <p:nvPr>
            <p:ph type="title"/>
          </p:nvPr>
        </p:nvSpPr>
        <p:spPr>
          <a:xfrm flipH="1">
            <a:off x="4636428"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5985"/>
            </a:lvl1pPr>
            <a:lvl2pPr lvl="1" algn="r" rtl="0">
              <a:spcBef>
                <a:spcPts val="0"/>
              </a:spcBef>
              <a:spcAft>
                <a:spcPts val="0"/>
              </a:spcAft>
              <a:buSzPts val="3600"/>
              <a:buNone/>
              <a:defRPr sz="4788"/>
            </a:lvl2pPr>
            <a:lvl3pPr lvl="2" algn="r" rtl="0">
              <a:spcBef>
                <a:spcPts val="0"/>
              </a:spcBef>
              <a:spcAft>
                <a:spcPts val="0"/>
              </a:spcAft>
              <a:buSzPts val="3600"/>
              <a:buNone/>
              <a:defRPr sz="4788"/>
            </a:lvl3pPr>
            <a:lvl4pPr lvl="3" algn="r" rtl="0">
              <a:spcBef>
                <a:spcPts val="0"/>
              </a:spcBef>
              <a:spcAft>
                <a:spcPts val="0"/>
              </a:spcAft>
              <a:buSzPts val="3600"/>
              <a:buNone/>
              <a:defRPr sz="4788"/>
            </a:lvl4pPr>
            <a:lvl5pPr lvl="4" algn="r" rtl="0">
              <a:spcBef>
                <a:spcPts val="0"/>
              </a:spcBef>
              <a:spcAft>
                <a:spcPts val="0"/>
              </a:spcAft>
              <a:buSzPts val="3600"/>
              <a:buNone/>
              <a:defRPr sz="4788"/>
            </a:lvl5pPr>
            <a:lvl6pPr lvl="5" algn="r" rtl="0">
              <a:spcBef>
                <a:spcPts val="0"/>
              </a:spcBef>
              <a:spcAft>
                <a:spcPts val="0"/>
              </a:spcAft>
              <a:buSzPts val="3600"/>
              <a:buNone/>
              <a:defRPr sz="4788"/>
            </a:lvl6pPr>
            <a:lvl7pPr lvl="6" algn="r" rtl="0">
              <a:spcBef>
                <a:spcPts val="0"/>
              </a:spcBef>
              <a:spcAft>
                <a:spcPts val="0"/>
              </a:spcAft>
              <a:buSzPts val="3600"/>
              <a:buNone/>
              <a:defRPr sz="4788"/>
            </a:lvl7pPr>
            <a:lvl8pPr lvl="7" algn="r" rtl="0">
              <a:spcBef>
                <a:spcPts val="0"/>
              </a:spcBef>
              <a:spcAft>
                <a:spcPts val="0"/>
              </a:spcAft>
              <a:buSzPts val="3600"/>
              <a:buNone/>
              <a:defRPr sz="4788"/>
            </a:lvl8pPr>
            <a:lvl9pPr lvl="8" algn="r" rtl="0">
              <a:spcBef>
                <a:spcPts val="0"/>
              </a:spcBef>
              <a:spcAft>
                <a:spcPts val="0"/>
              </a:spcAft>
              <a:buSzPts val="3600"/>
              <a:buNone/>
              <a:defRPr sz="4788"/>
            </a:lvl9pPr>
          </a:lstStyle>
          <a:p>
            <a:endParaRPr/>
          </a:p>
        </p:txBody>
      </p:sp>
      <p:sp>
        <p:nvSpPr>
          <p:cNvPr id="122" name="Google Shape;122;p9"/>
          <p:cNvSpPr txBox="1">
            <a:spLocks noGrp="1"/>
          </p:cNvSpPr>
          <p:nvPr>
            <p:ph type="title" idx="2" hasCustomPrompt="1"/>
          </p:nvPr>
        </p:nvSpPr>
        <p:spPr>
          <a:xfrm flipH="1">
            <a:off x="8395461"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768">
                <a:solidFill>
                  <a:schemeClr val="lt1"/>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123" name="Google Shape;123;p9"/>
          <p:cNvSpPr/>
          <p:nvPr/>
        </p:nvSpPr>
        <p:spPr>
          <a:xfrm flipH="1">
            <a:off x="-89044"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9"/>
          <p:cNvSpPr/>
          <p:nvPr/>
        </p:nvSpPr>
        <p:spPr>
          <a:xfrm>
            <a:off x="4508467" y="6342170"/>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9"/>
          <p:cNvSpPr/>
          <p:nvPr/>
        </p:nvSpPr>
        <p:spPr>
          <a:xfrm>
            <a:off x="268850"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 name="Google Shape;126;p9"/>
          <p:cNvGrpSpPr/>
          <p:nvPr/>
        </p:nvGrpSpPr>
        <p:grpSpPr>
          <a:xfrm flipH="1">
            <a:off x="3081354" y="1041423"/>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 name="Google Shape;129;p9"/>
          <p:cNvGrpSpPr/>
          <p:nvPr/>
        </p:nvGrpSpPr>
        <p:grpSpPr>
          <a:xfrm rot="-1325081" flipH="1">
            <a:off x="1192519"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603366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5"/>
        <p:cNvGrpSpPr/>
        <p:nvPr/>
      </p:nvGrpSpPr>
      <p:grpSpPr>
        <a:xfrm>
          <a:off x="0" y="0"/>
          <a:ext cx="0" cy="0"/>
          <a:chOff x="0" y="0"/>
          <a:chExt cx="0" cy="0"/>
        </a:xfrm>
      </p:grpSpPr>
      <p:sp>
        <p:nvSpPr>
          <p:cNvPr id="136" name="Google Shape;136;p11"/>
          <p:cNvSpPr txBox="1">
            <a:spLocks noGrp="1"/>
          </p:cNvSpPr>
          <p:nvPr>
            <p:ph type="title" hasCustomPrompt="1"/>
          </p:nvPr>
        </p:nvSpPr>
        <p:spPr>
          <a:xfrm>
            <a:off x="950967" y="1982833"/>
            <a:ext cx="10264800" cy="1903200"/>
          </a:xfrm>
          <a:prstGeom prst="rect">
            <a:avLst/>
          </a:prstGeom>
        </p:spPr>
        <p:txBody>
          <a:bodyPr spcFirstLastPara="1" wrap="square" lIns="91425" tIns="91425" rIns="91425" bIns="91425" anchor="b" anchorCtr="0">
            <a:normAutofit/>
          </a:bodyPr>
          <a:lstStyle>
            <a:lvl1pPr lvl="0" algn="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137" name="Google Shape;137;p11"/>
          <p:cNvSpPr txBox="1">
            <a:spLocks noGrp="1"/>
          </p:cNvSpPr>
          <p:nvPr>
            <p:ph type="subTitle" idx="1"/>
          </p:nvPr>
        </p:nvSpPr>
        <p:spPr>
          <a:xfrm>
            <a:off x="6832567" y="3559467"/>
            <a:ext cx="4383200" cy="1139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grpSp>
        <p:nvGrpSpPr>
          <p:cNvPr id="138" name="Google Shape;138;p11"/>
          <p:cNvGrpSpPr/>
          <p:nvPr/>
        </p:nvGrpSpPr>
        <p:grpSpPr>
          <a:xfrm rot="-1325315" flipH="1">
            <a:off x="4518045" y="4496512"/>
            <a:ext cx="644425" cy="341520"/>
            <a:chOff x="2468025" y="734125"/>
            <a:chExt cx="980825" cy="519800"/>
          </a:xfrm>
        </p:grpSpPr>
        <p:sp>
          <p:nvSpPr>
            <p:cNvPr id="139" name="Google Shape;139;p11"/>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1"/>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1"/>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 name="Google Shape;142;p11"/>
          <p:cNvGrpSpPr/>
          <p:nvPr/>
        </p:nvGrpSpPr>
        <p:grpSpPr>
          <a:xfrm flipH="1">
            <a:off x="1650222" y="3819382"/>
            <a:ext cx="725552" cy="1294425"/>
            <a:chOff x="3734270" y="74249"/>
            <a:chExt cx="3046829" cy="5435717"/>
          </a:xfrm>
        </p:grpSpPr>
        <p:grpSp>
          <p:nvGrpSpPr>
            <p:cNvPr id="143" name="Google Shape;143;p11"/>
            <p:cNvGrpSpPr/>
            <p:nvPr/>
          </p:nvGrpSpPr>
          <p:grpSpPr>
            <a:xfrm rot="312499">
              <a:off x="4269747" y="179454"/>
              <a:ext cx="2417210" cy="2184088"/>
              <a:chOff x="3949525" y="-38550"/>
              <a:chExt cx="2695666" cy="2435690"/>
            </a:xfrm>
          </p:grpSpPr>
          <p:sp>
            <p:nvSpPr>
              <p:cNvPr id="144" name="Google Shape;144;p1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1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1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1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1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1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2" name="Google Shape;152;p1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3" name="Google Shape;153;p11"/>
          <p:cNvSpPr/>
          <p:nvPr/>
        </p:nvSpPr>
        <p:spPr>
          <a:xfrm flipH="1">
            <a:off x="2850505" y="4192376"/>
            <a:ext cx="1427124" cy="1426497"/>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1"/>
          <p:cNvSpPr/>
          <p:nvPr/>
        </p:nvSpPr>
        <p:spPr>
          <a:xfrm flipH="1">
            <a:off x="-21909" y="4773516"/>
            <a:ext cx="6016311" cy="83881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1"/>
          <p:cNvSpPr/>
          <p:nvPr/>
        </p:nvSpPr>
        <p:spPr>
          <a:xfrm flipH="1">
            <a:off x="-114007" y="5395203"/>
            <a:ext cx="12420308"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1"/>
          <p:cNvSpPr/>
          <p:nvPr/>
        </p:nvSpPr>
        <p:spPr>
          <a:xfrm flipH="1">
            <a:off x="1743122" y="5373378"/>
            <a:ext cx="4251279" cy="2694353"/>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7" name="Google Shape;157;p11"/>
          <p:cNvGrpSpPr/>
          <p:nvPr/>
        </p:nvGrpSpPr>
        <p:grpSpPr>
          <a:xfrm>
            <a:off x="782765" y="4023959"/>
            <a:ext cx="790903" cy="1319959"/>
            <a:chOff x="658400" y="2876550"/>
            <a:chExt cx="663287" cy="1106977"/>
          </a:xfrm>
        </p:grpSpPr>
        <p:grpSp>
          <p:nvGrpSpPr>
            <p:cNvPr id="158" name="Google Shape;158;p11"/>
            <p:cNvGrpSpPr/>
            <p:nvPr/>
          </p:nvGrpSpPr>
          <p:grpSpPr>
            <a:xfrm>
              <a:off x="713235" y="2876550"/>
              <a:ext cx="608452" cy="1085513"/>
              <a:chOff x="3734270" y="74249"/>
              <a:chExt cx="3046829" cy="5435717"/>
            </a:xfrm>
          </p:grpSpPr>
          <p:grpSp>
            <p:nvGrpSpPr>
              <p:cNvPr id="159" name="Google Shape;159;p11"/>
              <p:cNvGrpSpPr/>
              <p:nvPr/>
            </p:nvGrpSpPr>
            <p:grpSpPr>
              <a:xfrm rot="312499">
                <a:off x="4269747" y="179454"/>
                <a:ext cx="2417210" cy="2184088"/>
                <a:chOff x="3949525" y="-38550"/>
                <a:chExt cx="2695666" cy="2435690"/>
              </a:xfrm>
            </p:grpSpPr>
            <p:sp>
              <p:nvSpPr>
                <p:cNvPr id="160" name="Google Shape;160;p1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1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1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1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8" name="Google Shape;168;p1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9" name="Google Shape;169;p11"/>
            <p:cNvSpPr/>
            <p:nvPr/>
          </p:nvSpPr>
          <p:spPr>
            <a:xfrm>
              <a:off x="658400" y="3854852"/>
              <a:ext cx="224200" cy="128675"/>
            </a:xfrm>
            <a:custGeom>
              <a:avLst/>
              <a:gdLst/>
              <a:ahLst/>
              <a:cxnLst/>
              <a:rect l="l" t="t" r="r" b="b"/>
              <a:pathLst>
                <a:path w="8968" h="5147" extrusionOk="0">
                  <a:moveTo>
                    <a:pt x="1668" y="16"/>
                  </a:moveTo>
                  <a:cubicBezTo>
                    <a:pt x="2081" y="48"/>
                    <a:pt x="2477" y="810"/>
                    <a:pt x="3096" y="1064"/>
                  </a:cubicBezTo>
                  <a:cubicBezTo>
                    <a:pt x="3715" y="1318"/>
                    <a:pt x="4652" y="1445"/>
                    <a:pt x="5382" y="1540"/>
                  </a:cubicBezTo>
                  <a:cubicBezTo>
                    <a:pt x="6112" y="1635"/>
                    <a:pt x="6922" y="1619"/>
                    <a:pt x="7478" y="1635"/>
                  </a:cubicBezTo>
                  <a:cubicBezTo>
                    <a:pt x="8034" y="1651"/>
                    <a:pt x="8510" y="1381"/>
                    <a:pt x="8716" y="1635"/>
                  </a:cubicBezTo>
                  <a:cubicBezTo>
                    <a:pt x="8922" y="1889"/>
                    <a:pt x="9145" y="2588"/>
                    <a:pt x="8716" y="3159"/>
                  </a:cubicBezTo>
                  <a:cubicBezTo>
                    <a:pt x="8287" y="3731"/>
                    <a:pt x="7525" y="4858"/>
                    <a:pt x="6144" y="5064"/>
                  </a:cubicBezTo>
                  <a:cubicBezTo>
                    <a:pt x="4763" y="5270"/>
                    <a:pt x="1350" y="5096"/>
                    <a:pt x="429" y="4397"/>
                  </a:cubicBezTo>
                  <a:cubicBezTo>
                    <a:pt x="-492" y="3699"/>
                    <a:pt x="414" y="1603"/>
                    <a:pt x="620" y="873"/>
                  </a:cubicBezTo>
                  <a:cubicBezTo>
                    <a:pt x="827" y="143"/>
                    <a:pt x="1255" y="-16"/>
                    <a:pt x="1668" y="16"/>
                  </a:cubicBezTo>
                  <a:close/>
                </a:path>
              </a:pathLst>
            </a:custGeom>
            <a:solidFill>
              <a:schemeClr val="dk1"/>
            </a:solidFill>
            <a:ln>
              <a:noFill/>
            </a:ln>
          </p:spPr>
        </p:sp>
      </p:grpSp>
    </p:spTree>
    <p:extLst>
      <p:ext uri="{BB962C8B-B14F-4D97-AF65-F5344CB8AC3E}">
        <p14:creationId xmlns:p14="http://schemas.microsoft.com/office/powerpoint/2010/main" val="2303189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47"/>
        <p:cNvGrpSpPr/>
        <p:nvPr/>
      </p:nvGrpSpPr>
      <p:grpSpPr>
        <a:xfrm>
          <a:off x="0" y="0"/>
          <a:ext cx="0" cy="0"/>
          <a:chOff x="0" y="0"/>
          <a:chExt cx="0" cy="0"/>
        </a:xfrm>
      </p:grpSpPr>
      <p:grpSp>
        <p:nvGrpSpPr>
          <p:cNvPr id="448" name="Google Shape;448;p16"/>
          <p:cNvGrpSpPr/>
          <p:nvPr/>
        </p:nvGrpSpPr>
        <p:grpSpPr>
          <a:xfrm>
            <a:off x="9409592" y="4149592"/>
            <a:ext cx="1377900" cy="1749493"/>
            <a:chOff x="7057193" y="3112192"/>
            <a:chExt cx="1033425" cy="1312120"/>
          </a:xfrm>
        </p:grpSpPr>
        <p:sp>
          <p:nvSpPr>
            <p:cNvPr id="449" name="Google Shape;449;p16"/>
            <p:cNvSpPr/>
            <p:nvPr/>
          </p:nvSpPr>
          <p:spPr>
            <a:xfrm>
              <a:off x="7193595" y="4254831"/>
              <a:ext cx="32069" cy="56014"/>
            </a:xfrm>
            <a:custGeom>
              <a:avLst/>
              <a:gdLst/>
              <a:ahLst/>
              <a:cxnLst/>
              <a:rect l="l" t="t" r="r" b="b"/>
              <a:pathLst>
                <a:path w="683" h="1193" fill="none" extrusionOk="0">
                  <a:moveTo>
                    <a:pt x="682" y="0"/>
                  </a:moveTo>
                  <a:lnTo>
                    <a:pt x="1" y="1193"/>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16"/>
            <p:cNvSpPr/>
            <p:nvPr/>
          </p:nvSpPr>
          <p:spPr>
            <a:xfrm>
              <a:off x="7220264" y="4260136"/>
              <a:ext cx="16058" cy="50709"/>
            </a:xfrm>
            <a:custGeom>
              <a:avLst/>
              <a:gdLst/>
              <a:ahLst/>
              <a:cxnLst/>
              <a:rect l="l" t="t" r="r" b="b"/>
              <a:pathLst>
                <a:path w="342" h="1080" fill="none" extrusionOk="0">
                  <a:moveTo>
                    <a:pt x="342" y="1"/>
                  </a:moveTo>
                  <a:lnTo>
                    <a:pt x="58" y="484"/>
                  </a:lnTo>
                  <a:cubicBezTo>
                    <a:pt x="58" y="484"/>
                    <a:pt x="1" y="569"/>
                    <a:pt x="58" y="682"/>
                  </a:cubicBezTo>
                  <a:cubicBezTo>
                    <a:pt x="114" y="824"/>
                    <a:pt x="285" y="1080"/>
                    <a:pt x="285" y="1080"/>
                  </a:cubicBez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16"/>
            <p:cNvSpPr/>
            <p:nvPr/>
          </p:nvSpPr>
          <p:spPr>
            <a:xfrm>
              <a:off x="7117624" y="4257460"/>
              <a:ext cx="42680" cy="77425"/>
            </a:xfrm>
            <a:custGeom>
              <a:avLst/>
              <a:gdLst/>
              <a:ahLst/>
              <a:cxnLst/>
              <a:rect l="l" t="t" r="r" b="b"/>
              <a:pathLst>
                <a:path w="909" h="1649" fill="none" extrusionOk="0">
                  <a:moveTo>
                    <a:pt x="909" y="1"/>
                  </a:moveTo>
                  <a:lnTo>
                    <a:pt x="0" y="1648"/>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16"/>
            <p:cNvSpPr/>
            <p:nvPr/>
          </p:nvSpPr>
          <p:spPr>
            <a:xfrm>
              <a:off x="7153590" y="4264128"/>
              <a:ext cx="22725" cy="72072"/>
            </a:xfrm>
            <a:custGeom>
              <a:avLst/>
              <a:gdLst/>
              <a:ahLst/>
              <a:cxnLst/>
              <a:rect l="l" t="t" r="r" b="b"/>
              <a:pathLst>
                <a:path w="484" h="1535" fill="none" extrusionOk="0">
                  <a:moveTo>
                    <a:pt x="484" y="1"/>
                  </a:moveTo>
                  <a:lnTo>
                    <a:pt x="86" y="711"/>
                  </a:lnTo>
                  <a:cubicBezTo>
                    <a:pt x="86" y="711"/>
                    <a:pt x="1" y="796"/>
                    <a:pt x="86" y="967"/>
                  </a:cubicBezTo>
                  <a:cubicBezTo>
                    <a:pt x="171" y="1165"/>
                    <a:pt x="398" y="1534"/>
                    <a:pt x="398" y="1534"/>
                  </a:cubicBez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16"/>
            <p:cNvSpPr/>
            <p:nvPr/>
          </p:nvSpPr>
          <p:spPr>
            <a:xfrm>
              <a:off x="7160258" y="4266804"/>
              <a:ext cx="89398" cy="26716"/>
            </a:xfrm>
            <a:custGeom>
              <a:avLst/>
              <a:gdLst/>
              <a:ahLst/>
              <a:cxnLst/>
              <a:rect l="l" t="t" r="r" b="b"/>
              <a:pathLst>
                <a:path w="1904" h="569" fill="none" extrusionOk="0">
                  <a:moveTo>
                    <a:pt x="1" y="569"/>
                  </a:moveTo>
                  <a:lnTo>
                    <a:pt x="1904" y="1"/>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16"/>
            <p:cNvGrpSpPr/>
            <p:nvPr/>
          </p:nvGrpSpPr>
          <p:grpSpPr>
            <a:xfrm>
              <a:off x="7057193" y="3112192"/>
              <a:ext cx="1033425" cy="1312120"/>
              <a:chOff x="7065180" y="2634629"/>
              <a:chExt cx="1033425" cy="1312120"/>
            </a:xfrm>
          </p:grpSpPr>
          <p:sp>
            <p:nvSpPr>
              <p:cNvPr id="455" name="Google Shape;455;p16"/>
              <p:cNvSpPr/>
              <p:nvPr/>
            </p:nvSpPr>
            <p:spPr>
              <a:xfrm>
                <a:off x="7618528" y="2634629"/>
                <a:ext cx="40050" cy="1189448"/>
              </a:xfrm>
              <a:custGeom>
                <a:avLst/>
                <a:gdLst/>
                <a:ahLst/>
                <a:cxnLst/>
                <a:rect l="l" t="t" r="r" b="b"/>
                <a:pathLst>
                  <a:path w="853" h="25333" extrusionOk="0">
                    <a:moveTo>
                      <a:pt x="1" y="0"/>
                    </a:moveTo>
                    <a:lnTo>
                      <a:pt x="484" y="25332"/>
                    </a:lnTo>
                    <a:lnTo>
                      <a:pt x="853" y="25332"/>
                    </a:lnTo>
                    <a:lnTo>
                      <a:pt x="3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16"/>
              <p:cNvSpPr/>
              <p:nvPr/>
            </p:nvSpPr>
            <p:spPr>
              <a:xfrm>
                <a:off x="7207872" y="2647964"/>
                <a:ext cx="441400" cy="1072066"/>
              </a:xfrm>
              <a:custGeom>
                <a:avLst/>
                <a:gdLst/>
                <a:ahLst/>
                <a:cxnLst/>
                <a:rect l="l" t="t" r="r" b="b"/>
                <a:pathLst>
                  <a:path w="9401" h="22833" extrusionOk="0">
                    <a:moveTo>
                      <a:pt x="9031" y="0"/>
                    </a:moveTo>
                    <a:cubicBezTo>
                      <a:pt x="9031" y="0"/>
                      <a:pt x="2244" y="19368"/>
                      <a:pt x="0" y="21811"/>
                    </a:cubicBezTo>
                    <a:cubicBezTo>
                      <a:pt x="4175" y="22407"/>
                      <a:pt x="9400" y="22833"/>
                      <a:pt x="9400" y="22833"/>
                    </a:cubicBezTo>
                    <a:lnTo>
                      <a:pt x="90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16"/>
              <p:cNvSpPr/>
              <p:nvPr/>
            </p:nvSpPr>
            <p:spPr>
              <a:xfrm>
                <a:off x="7207872" y="2687969"/>
                <a:ext cx="409379" cy="985439"/>
              </a:xfrm>
              <a:custGeom>
                <a:avLst/>
                <a:gdLst/>
                <a:ahLst/>
                <a:cxnLst/>
                <a:rect l="l" t="t" r="r" b="b"/>
                <a:pathLst>
                  <a:path w="8719" h="20988" extrusionOk="0">
                    <a:moveTo>
                      <a:pt x="8719" y="0"/>
                    </a:moveTo>
                    <a:lnTo>
                      <a:pt x="8719" y="0"/>
                    </a:lnTo>
                    <a:cubicBezTo>
                      <a:pt x="7384" y="3777"/>
                      <a:pt x="1960" y="18829"/>
                      <a:pt x="0" y="20959"/>
                    </a:cubicBezTo>
                    <a:lnTo>
                      <a:pt x="227" y="20987"/>
                    </a:lnTo>
                    <a:cubicBezTo>
                      <a:pt x="2812" y="19652"/>
                      <a:pt x="4828" y="17721"/>
                      <a:pt x="6106" y="12922"/>
                    </a:cubicBezTo>
                    <a:cubicBezTo>
                      <a:pt x="6986" y="9627"/>
                      <a:pt x="8179" y="5112"/>
                      <a:pt x="87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16"/>
              <p:cNvSpPr/>
              <p:nvPr/>
            </p:nvSpPr>
            <p:spPr>
              <a:xfrm>
                <a:off x="7305207" y="3429369"/>
                <a:ext cx="214714" cy="202694"/>
              </a:xfrm>
              <a:custGeom>
                <a:avLst/>
                <a:gdLst/>
                <a:ahLst/>
                <a:cxnLst/>
                <a:rect l="l" t="t" r="r" b="b"/>
                <a:pathLst>
                  <a:path w="4573" h="4317" extrusionOk="0">
                    <a:moveTo>
                      <a:pt x="4572" y="0"/>
                    </a:moveTo>
                    <a:cubicBezTo>
                      <a:pt x="4572" y="1"/>
                      <a:pt x="2840" y="3152"/>
                      <a:pt x="0" y="4317"/>
                    </a:cubicBezTo>
                    <a:cubicBezTo>
                      <a:pt x="2641" y="3266"/>
                      <a:pt x="3550" y="2357"/>
                      <a:pt x="45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16"/>
              <p:cNvSpPr/>
              <p:nvPr/>
            </p:nvSpPr>
            <p:spPr>
              <a:xfrm>
                <a:off x="7277175" y="3558679"/>
                <a:ext cx="220066" cy="96065"/>
              </a:xfrm>
              <a:custGeom>
                <a:avLst/>
                <a:gdLst/>
                <a:ahLst/>
                <a:cxnLst/>
                <a:rect l="l" t="t" r="r" b="b"/>
                <a:pathLst>
                  <a:path w="4687" h="2046" extrusionOk="0">
                    <a:moveTo>
                      <a:pt x="4687" y="1"/>
                    </a:moveTo>
                    <a:lnTo>
                      <a:pt x="4687" y="1"/>
                    </a:lnTo>
                    <a:cubicBezTo>
                      <a:pt x="2967" y="1535"/>
                      <a:pt x="385" y="1985"/>
                      <a:pt x="40" y="2040"/>
                    </a:cubicBezTo>
                    <a:lnTo>
                      <a:pt x="40" y="2040"/>
                    </a:lnTo>
                    <a:cubicBezTo>
                      <a:pt x="3019" y="1586"/>
                      <a:pt x="3923" y="1047"/>
                      <a:pt x="4687" y="1"/>
                    </a:cubicBezTo>
                    <a:close/>
                    <a:moveTo>
                      <a:pt x="40" y="2040"/>
                    </a:moveTo>
                    <a:cubicBezTo>
                      <a:pt x="27" y="2042"/>
                      <a:pt x="14" y="2044"/>
                      <a:pt x="1" y="2045"/>
                    </a:cubicBezTo>
                    <a:cubicBezTo>
                      <a:pt x="1" y="2045"/>
                      <a:pt x="14" y="2044"/>
                      <a:pt x="40" y="204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16"/>
              <p:cNvSpPr/>
              <p:nvPr/>
            </p:nvSpPr>
            <p:spPr>
              <a:xfrm>
                <a:off x="7190499" y="3670711"/>
                <a:ext cx="458773" cy="61367"/>
              </a:xfrm>
              <a:custGeom>
                <a:avLst/>
                <a:gdLst/>
                <a:ahLst/>
                <a:cxnLst/>
                <a:rect l="l" t="t" r="r" b="b"/>
                <a:pathLst>
                  <a:path w="9771" h="1307" extrusionOk="0">
                    <a:moveTo>
                      <a:pt x="143" y="0"/>
                    </a:moveTo>
                    <a:cubicBezTo>
                      <a:pt x="86" y="29"/>
                      <a:pt x="29" y="57"/>
                      <a:pt x="29" y="142"/>
                    </a:cubicBezTo>
                    <a:cubicBezTo>
                      <a:pt x="1" y="199"/>
                      <a:pt x="58" y="313"/>
                      <a:pt x="143" y="341"/>
                    </a:cubicBezTo>
                    <a:lnTo>
                      <a:pt x="9770" y="1307"/>
                    </a:lnTo>
                    <a:lnTo>
                      <a:pt x="9770" y="937"/>
                    </a:lnTo>
                    <a:lnTo>
                      <a:pt x="1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16"/>
              <p:cNvSpPr/>
              <p:nvPr/>
            </p:nvSpPr>
            <p:spPr>
              <a:xfrm>
                <a:off x="7653226" y="2819956"/>
                <a:ext cx="381395" cy="986754"/>
              </a:xfrm>
              <a:custGeom>
                <a:avLst/>
                <a:gdLst/>
                <a:ahLst/>
                <a:cxnLst/>
                <a:rect l="l" t="t" r="r" b="b"/>
                <a:pathLst>
                  <a:path w="8123" h="21016" extrusionOk="0">
                    <a:moveTo>
                      <a:pt x="0" y="1"/>
                    </a:moveTo>
                    <a:lnTo>
                      <a:pt x="0" y="1"/>
                    </a:lnTo>
                    <a:cubicBezTo>
                      <a:pt x="483" y="1307"/>
                      <a:pt x="881" y="2642"/>
                      <a:pt x="1165" y="3977"/>
                    </a:cubicBezTo>
                    <a:cubicBezTo>
                      <a:pt x="1250" y="4289"/>
                      <a:pt x="1307" y="4601"/>
                      <a:pt x="1392" y="4942"/>
                    </a:cubicBezTo>
                    <a:cubicBezTo>
                      <a:pt x="1420" y="5169"/>
                      <a:pt x="1449" y="5368"/>
                      <a:pt x="1505" y="5595"/>
                    </a:cubicBezTo>
                    <a:lnTo>
                      <a:pt x="1534" y="5794"/>
                    </a:lnTo>
                    <a:cubicBezTo>
                      <a:pt x="1534" y="5879"/>
                      <a:pt x="1562" y="5936"/>
                      <a:pt x="1562" y="5993"/>
                    </a:cubicBezTo>
                    <a:lnTo>
                      <a:pt x="1562" y="6021"/>
                    </a:lnTo>
                    <a:cubicBezTo>
                      <a:pt x="1591" y="6163"/>
                      <a:pt x="1619" y="6305"/>
                      <a:pt x="1619" y="6447"/>
                    </a:cubicBezTo>
                    <a:cubicBezTo>
                      <a:pt x="1619" y="6447"/>
                      <a:pt x="1619" y="6476"/>
                      <a:pt x="1619" y="6476"/>
                    </a:cubicBezTo>
                    <a:lnTo>
                      <a:pt x="1647" y="6646"/>
                    </a:lnTo>
                    <a:lnTo>
                      <a:pt x="1647" y="6703"/>
                    </a:lnTo>
                    <a:lnTo>
                      <a:pt x="1676" y="6873"/>
                    </a:lnTo>
                    <a:lnTo>
                      <a:pt x="1676" y="6902"/>
                    </a:lnTo>
                    <a:cubicBezTo>
                      <a:pt x="1704" y="7044"/>
                      <a:pt x="1733" y="7214"/>
                      <a:pt x="1733" y="7356"/>
                    </a:cubicBezTo>
                    <a:lnTo>
                      <a:pt x="1733" y="7384"/>
                    </a:lnTo>
                    <a:cubicBezTo>
                      <a:pt x="1733" y="7441"/>
                      <a:pt x="1733" y="7498"/>
                      <a:pt x="1761" y="7583"/>
                    </a:cubicBezTo>
                    <a:lnTo>
                      <a:pt x="1761" y="7612"/>
                    </a:lnTo>
                    <a:lnTo>
                      <a:pt x="1789" y="7810"/>
                    </a:lnTo>
                    <a:lnTo>
                      <a:pt x="1789" y="7839"/>
                    </a:lnTo>
                    <a:cubicBezTo>
                      <a:pt x="1789" y="8009"/>
                      <a:pt x="1818" y="8151"/>
                      <a:pt x="1818" y="8293"/>
                    </a:cubicBezTo>
                    <a:lnTo>
                      <a:pt x="1818" y="8350"/>
                    </a:lnTo>
                    <a:lnTo>
                      <a:pt x="1818" y="8520"/>
                    </a:lnTo>
                    <a:lnTo>
                      <a:pt x="1818" y="8606"/>
                    </a:lnTo>
                    <a:lnTo>
                      <a:pt x="1818" y="8776"/>
                    </a:lnTo>
                    <a:lnTo>
                      <a:pt x="1818" y="8833"/>
                    </a:lnTo>
                    <a:lnTo>
                      <a:pt x="1818" y="9032"/>
                    </a:lnTo>
                    <a:lnTo>
                      <a:pt x="1818" y="9259"/>
                    </a:lnTo>
                    <a:lnTo>
                      <a:pt x="1818" y="9316"/>
                    </a:lnTo>
                    <a:lnTo>
                      <a:pt x="1818" y="9514"/>
                    </a:lnTo>
                    <a:lnTo>
                      <a:pt x="1818" y="9571"/>
                    </a:lnTo>
                    <a:lnTo>
                      <a:pt x="1818" y="9742"/>
                    </a:lnTo>
                    <a:lnTo>
                      <a:pt x="1818" y="9798"/>
                    </a:lnTo>
                    <a:lnTo>
                      <a:pt x="1818" y="9997"/>
                    </a:lnTo>
                    <a:lnTo>
                      <a:pt x="1818" y="10026"/>
                    </a:lnTo>
                    <a:lnTo>
                      <a:pt x="1818" y="10281"/>
                    </a:lnTo>
                    <a:lnTo>
                      <a:pt x="1818" y="10338"/>
                    </a:lnTo>
                    <a:lnTo>
                      <a:pt x="1818" y="10508"/>
                    </a:lnTo>
                    <a:lnTo>
                      <a:pt x="1818" y="10594"/>
                    </a:lnTo>
                    <a:lnTo>
                      <a:pt x="1818" y="10736"/>
                    </a:lnTo>
                    <a:lnTo>
                      <a:pt x="1818" y="10821"/>
                    </a:lnTo>
                    <a:lnTo>
                      <a:pt x="1818" y="11020"/>
                    </a:lnTo>
                    <a:lnTo>
                      <a:pt x="1818" y="11076"/>
                    </a:lnTo>
                    <a:lnTo>
                      <a:pt x="1818" y="11332"/>
                    </a:lnTo>
                    <a:lnTo>
                      <a:pt x="1818" y="11389"/>
                    </a:lnTo>
                    <a:lnTo>
                      <a:pt x="1818" y="11559"/>
                    </a:lnTo>
                    <a:lnTo>
                      <a:pt x="1818" y="11644"/>
                    </a:lnTo>
                    <a:lnTo>
                      <a:pt x="1818" y="11815"/>
                    </a:lnTo>
                    <a:lnTo>
                      <a:pt x="1818" y="11871"/>
                    </a:lnTo>
                    <a:lnTo>
                      <a:pt x="1818" y="12070"/>
                    </a:lnTo>
                    <a:lnTo>
                      <a:pt x="1818" y="12127"/>
                    </a:lnTo>
                    <a:lnTo>
                      <a:pt x="1818" y="12354"/>
                    </a:lnTo>
                    <a:lnTo>
                      <a:pt x="1818" y="12411"/>
                    </a:lnTo>
                    <a:lnTo>
                      <a:pt x="1818" y="12610"/>
                    </a:lnTo>
                    <a:lnTo>
                      <a:pt x="1818" y="12695"/>
                    </a:lnTo>
                    <a:lnTo>
                      <a:pt x="1818" y="12837"/>
                    </a:lnTo>
                    <a:lnTo>
                      <a:pt x="1818" y="12922"/>
                    </a:lnTo>
                    <a:lnTo>
                      <a:pt x="1818" y="13121"/>
                    </a:lnTo>
                    <a:lnTo>
                      <a:pt x="1818" y="13178"/>
                    </a:lnTo>
                    <a:cubicBezTo>
                      <a:pt x="1818" y="13263"/>
                      <a:pt x="1818" y="13320"/>
                      <a:pt x="1789" y="13405"/>
                    </a:cubicBezTo>
                    <a:lnTo>
                      <a:pt x="1789" y="13462"/>
                    </a:lnTo>
                    <a:lnTo>
                      <a:pt x="1761" y="13661"/>
                    </a:lnTo>
                    <a:lnTo>
                      <a:pt x="1761" y="13746"/>
                    </a:lnTo>
                    <a:lnTo>
                      <a:pt x="1761" y="13916"/>
                    </a:lnTo>
                    <a:lnTo>
                      <a:pt x="1761" y="14001"/>
                    </a:lnTo>
                    <a:lnTo>
                      <a:pt x="1733" y="14172"/>
                    </a:lnTo>
                    <a:lnTo>
                      <a:pt x="1733" y="14229"/>
                    </a:lnTo>
                    <a:lnTo>
                      <a:pt x="1676" y="14484"/>
                    </a:lnTo>
                    <a:lnTo>
                      <a:pt x="1676" y="14541"/>
                    </a:lnTo>
                    <a:cubicBezTo>
                      <a:pt x="1676" y="14598"/>
                      <a:pt x="1676" y="14655"/>
                      <a:pt x="1647" y="14711"/>
                    </a:cubicBezTo>
                    <a:lnTo>
                      <a:pt x="1647" y="14797"/>
                    </a:lnTo>
                    <a:lnTo>
                      <a:pt x="1619" y="14967"/>
                    </a:lnTo>
                    <a:lnTo>
                      <a:pt x="1619" y="15052"/>
                    </a:lnTo>
                    <a:lnTo>
                      <a:pt x="1591" y="15223"/>
                    </a:lnTo>
                    <a:lnTo>
                      <a:pt x="1591" y="15308"/>
                    </a:lnTo>
                    <a:cubicBezTo>
                      <a:pt x="1591" y="15393"/>
                      <a:pt x="1562" y="15450"/>
                      <a:pt x="1534" y="15535"/>
                    </a:cubicBezTo>
                    <a:lnTo>
                      <a:pt x="1534" y="15592"/>
                    </a:lnTo>
                    <a:lnTo>
                      <a:pt x="1505" y="15791"/>
                    </a:lnTo>
                    <a:lnTo>
                      <a:pt x="1477" y="15876"/>
                    </a:lnTo>
                    <a:lnTo>
                      <a:pt x="1449" y="16018"/>
                    </a:lnTo>
                    <a:lnTo>
                      <a:pt x="1420" y="16103"/>
                    </a:lnTo>
                    <a:lnTo>
                      <a:pt x="1363" y="16273"/>
                    </a:lnTo>
                    <a:lnTo>
                      <a:pt x="1363" y="16359"/>
                    </a:lnTo>
                    <a:lnTo>
                      <a:pt x="1278" y="16586"/>
                    </a:lnTo>
                    <a:lnTo>
                      <a:pt x="1278" y="16643"/>
                    </a:lnTo>
                    <a:lnTo>
                      <a:pt x="1221" y="16841"/>
                    </a:lnTo>
                    <a:lnTo>
                      <a:pt x="1193" y="16926"/>
                    </a:lnTo>
                    <a:lnTo>
                      <a:pt x="1165" y="17097"/>
                    </a:lnTo>
                    <a:lnTo>
                      <a:pt x="1136" y="17182"/>
                    </a:lnTo>
                    <a:lnTo>
                      <a:pt x="1079" y="17352"/>
                    </a:lnTo>
                    <a:lnTo>
                      <a:pt x="1051" y="17409"/>
                    </a:lnTo>
                    <a:lnTo>
                      <a:pt x="966" y="17665"/>
                    </a:lnTo>
                    <a:lnTo>
                      <a:pt x="966" y="17693"/>
                    </a:lnTo>
                    <a:lnTo>
                      <a:pt x="909" y="17892"/>
                    </a:lnTo>
                    <a:lnTo>
                      <a:pt x="881" y="17977"/>
                    </a:lnTo>
                    <a:lnTo>
                      <a:pt x="795" y="18148"/>
                    </a:lnTo>
                    <a:lnTo>
                      <a:pt x="767" y="18233"/>
                    </a:lnTo>
                    <a:lnTo>
                      <a:pt x="710" y="18375"/>
                    </a:lnTo>
                    <a:lnTo>
                      <a:pt x="682" y="18460"/>
                    </a:lnTo>
                    <a:lnTo>
                      <a:pt x="568" y="18687"/>
                    </a:lnTo>
                    <a:lnTo>
                      <a:pt x="483" y="18914"/>
                    </a:lnTo>
                    <a:lnTo>
                      <a:pt x="455" y="19000"/>
                    </a:lnTo>
                    <a:lnTo>
                      <a:pt x="369" y="19142"/>
                    </a:lnTo>
                    <a:lnTo>
                      <a:pt x="341" y="19227"/>
                    </a:lnTo>
                    <a:lnTo>
                      <a:pt x="256" y="19397"/>
                    </a:lnTo>
                    <a:lnTo>
                      <a:pt x="227" y="19482"/>
                    </a:lnTo>
                    <a:lnTo>
                      <a:pt x="114" y="19710"/>
                    </a:lnTo>
                    <a:cubicBezTo>
                      <a:pt x="3806" y="20363"/>
                      <a:pt x="7043" y="20874"/>
                      <a:pt x="7924" y="20988"/>
                    </a:cubicBezTo>
                    <a:lnTo>
                      <a:pt x="8009" y="20988"/>
                    </a:lnTo>
                    <a:lnTo>
                      <a:pt x="8122" y="21016"/>
                    </a:lnTo>
                    <a:lnTo>
                      <a:pt x="8122" y="20988"/>
                    </a:lnTo>
                    <a:lnTo>
                      <a:pt x="8122" y="20959"/>
                    </a:lnTo>
                    <a:lnTo>
                      <a:pt x="8094" y="20874"/>
                    </a:lnTo>
                    <a:lnTo>
                      <a:pt x="8066" y="20817"/>
                    </a:lnTo>
                    <a:lnTo>
                      <a:pt x="8066" y="20789"/>
                    </a:lnTo>
                    <a:lnTo>
                      <a:pt x="8037" y="20704"/>
                    </a:lnTo>
                    <a:lnTo>
                      <a:pt x="7980" y="20590"/>
                    </a:lnTo>
                    <a:lnTo>
                      <a:pt x="7980" y="20562"/>
                    </a:lnTo>
                    <a:cubicBezTo>
                      <a:pt x="6731" y="17466"/>
                      <a:pt x="483" y="540"/>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16"/>
              <p:cNvSpPr/>
              <p:nvPr/>
            </p:nvSpPr>
            <p:spPr>
              <a:xfrm>
                <a:off x="7653226" y="2819956"/>
                <a:ext cx="313408" cy="976096"/>
              </a:xfrm>
              <a:custGeom>
                <a:avLst/>
                <a:gdLst/>
                <a:ahLst/>
                <a:cxnLst/>
                <a:rect l="l" t="t" r="r" b="b"/>
                <a:pathLst>
                  <a:path w="6675" h="20789" extrusionOk="0">
                    <a:moveTo>
                      <a:pt x="0" y="1"/>
                    </a:moveTo>
                    <a:cubicBezTo>
                      <a:pt x="483" y="1307"/>
                      <a:pt x="881" y="2642"/>
                      <a:pt x="1193" y="3977"/>
                    </a:cubicBezTo>
                    <a:cubicBezTo>
                      <a:pt x="2215" y="6646"/>
                      <a:pt x="2585" y="8322"/>
                      <a:pt x="3153" y="11502"/>
                    </a:cubicBezTo>
                    <a:cubicBezTo>
                      <a:pt x="3493" y="13433"/>
                      <a:pt x="3777" y="15081"/>
                      <a:pt x="3209" y="17068"/>
                    </a:cubicBezTo>
                    <a:cubicBezTo>
                      <a:pt x="2954" y="18062"/>
                      <a:pt x="1988" y="19511"/>
                      <a:pt x="1079" y="19908"/>
                    </a:cubicBezTo>
                    <a:cubicBezTo>
                      <a:pt x="3295" y="20278"/>
                      <a:pt x="5282" y="20590"/>
                      <a:pt x="6532" y="20789"/>
                    </a:cubicBezTo>
                    <a:cubicBezTo>
                      <a:pt x="6674" y="17324"/>
                      <a:pt x="341" y="398"/>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16"/>
              <p:cNvSpPr/>
              <p:nvPr/>
            </p:nvSpPr>
            <p:spPr>
              <a:xfrm>
                <a:off x="7701213" y="3481347"/>
                <a:ext cx="101370" cy="260070"/>
              </a:xfrm>
              <a:custGeom>
                <a:avLst/>
                <a:gdLst/>
                <a:ahLst/>
                <a:cxnLst/>
                <a:rect l="l" t="t" r="r" b="b"/>
                <a:pathLst>
                  <a:path w="2159" h="5539" extrusionOk="0">
                    <a:moveTo>
                      <a:pt x="1903" y="1"/>
                    </a:moveTo>
                    <a:cubicBezTo>
                      <a:pt x="1903" y="2"/>
                      <a:pt x="1960" y="3466"/>
                      <a:pt x="1" y="5538"/>
                    </a:cubicBezTo>
                    <a:cubicBezTo>
                      <a:pt x="1818" y="3636"/>
                      <a:pt x="2159" y="2500"/>
                      <a:pt x="19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16"/>
              <p:cNvSpPr/>
              <p:nvPr/>
            </p:nvSpPr>
            <p:spPr>
              <a:xfrm>
                <a:off x="7229189" y="3785372"/>
                <a:ext cx="64043" cy="18734"/>
              </a:xfrm>
              <a:custGeom>
                <a:avLst/>
                <a:gdLst/>
                <a:ahLst/>
                <a:cxnLst/>
                <a:rect l="l" t="t" r="r" b="b"/>
                <a:pathLst>
                  <a:path w="1364" h="399" fill="none" extrusionOk="0">
                    <a:moveTo>
                      <a:pt x="0" y="398"/>
                    </a:moveTo>
                    <a:lnTo>
                      <a:pt x="1364" y="1"/>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16"/>
              <p:cNvSpPr/>
              <p:nvPr/>
            </p:nvSpPr>
            <p:spPr>
              <a:xfrm>
                <a:off x="7065180" y="3805891"/>
                <a:ext cx="1033425" cy="140857"/>
              </a:xfrm>
              <a:custGeom>
                <a:avLst/>
                <a:gdLst/>
                <a:ahLst/>
                <a:cxnLst/>
                <a:rect l="l" t="t" r="r" b="b"/>
                <a:pathLst>
                  <a:path w="22010" h="3000" extrusionOk="0">
                    <a:moveTo>
                      <a:pt x="9355" y="1"/>
                    </a:moveTo>
                    <a:cubicBezTo>
                      <a:pt x="9127" y="1"/>
                      <a:pt x="8922" y="6"/>
                      <a:pt x="8747" y="18"/>
                    </a:cubicBezTo>
                    <a:cubicBezTo>
                      <a:pt x="7867" y="46"/>
                      <a:pt x="6986" y="160"/>
                      <a:pt x="6135" y="387"/>
                    </a:cubicBezTo>
                    <a:cubicBezTo>
                      <a:pt x="4857" y="501"/>
                      <a:pt x="3579" y="529"/>
                      <a:pt x="2329" y="529"/>
                    </a:cubicBezTo>
                    <a:cubicBezTo>
                      <a:pt x="1875" y="558"/>
                      <a:pt x="1449" y="700"/>
                      <a:pt x="1051" y="955"/>
                    </a:cubicBezTo>
                    <a:cubicBezTo>
                      <a:pt x="1051" y="955"/>
                      <a:pt x="994" y="983"/>
                      <a:pt x="512" y="1892"/>
                    </a:cubicBezTo>
                    <a:cubicBezTo>
                      <a:pt x="0" y="2801"/>
                      <a:pt x="341" y="3000"/>
                      <a:pt x="341" y="3000"/>
                    </a:cubicBezTo>
                    <a:lnTo>
                      <a:pt x="21072" y="2886"/>
                    </a:lnTo>
                    <a:cubicBezTo>
                      <a:pt x="21726" y="2517"/>
                      <a:pt x="22010" y="529"/>
                      <a:pt x="22010" y="529"/>
                    </a:cubicBezTo>
                    <a:lnTo>
                      <a:pt x="22010" y="529"/>
                    </a:lnTo>
                    <a:cubicBezTo>
                      <a:pt x="22009" y="529"/>
                      <a:pt x="18800" y="614"/>
                      <a:pt x="16614" y="614"/>
                    </a:cubicBezTo>
                    <a:cubicBezTo>
                      <a:pt x="15110" y="410"/>
                      <a:pt x="11344" y="1"/>
                      <a:pt x="93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16"/>
              <p:cNvSpPr/>
              <p:nvPr/>
            </p:nvSpPr>
            <p:spPr>
              <a:xfrm>
                <a:off x="7065180" y="3830730"/>
                <a:ext cx="1033425" cy="116020"/>
              </a:xfrm>
              <a:custGeom>
                <a:avLst/>
                <a:gdLst/>
                <a:ahLst/>
                <a:cxnLst/>
                <a:rect l="l" t="t" r="r" b="b"/>
                <a:pathLst>
                  <a:path w="22010" h="2471" extrusionOk="0">
                    <a:moveTo>
                      <a:pt x="22010" y="0"/>
                    </a:moveTo>
                    <a:lnTo>
                      <a:pt x="21271" y="29"/>
                    </a:lnTo>
                    <a:lnTo>
                      <a:pt x="20930" y="29"/>
                    </a:lnTo>
                    <a:cubicBezTo>
                      <a:pt x="20590" y="29"/>
                      <a:pt x="20192" y="85"/>
                      <a:pt x="19851" y="114"/>
                    </a:cubicBezTo>
                    <a:cubicBezTo>
                      <a:pt x="19482" y="142"/>
                      <a:pt x="19198" y="114"/>
                      <a:pt x="18857" y="199"/>
                    </a:cubicBezTo>
                    <a:cubicBezTo>
                      <a:pt x="18658" y="227"/>
                      <a:pt x="18460" y="256"/>
                      <a:pt x="18261" y="284"/>
                    </a:cubicBezTo>
                    <a:cubicBezTo>
                      <a:pt x="16756" y="454"/>
                      <a:pt x="15251" y="511"/>
                      <a:pt x="13745" y="625"/>
                    </a:cubicBezTo>
                    <a:cubicBezTo>
                      <a:pt x="12453" y="734"/>
                      <a:pt x="11160" y="785"/>
                      <a:pt x="9867" y="785"/>
                    </a:cubicBezTo>
                    <a:cubicBezTo>
                      <a:pt x="9144" y="785"/>
                      <a:pt x="8420" y="769"/>
                      <a:pt x="7696" y="738"/>
                    </a:cubicBezTo>
                    <a:cubicBezTo>
                      <a:pt x="5652" y="596"/>
                      <a:pt x="3692" y="682"/>
                      <a:pt x="1647" y="625"/>
                    </a:cubicBezTo>
                    <a:cubicBezTo>
                      <a:pt x="1250" y="625"/>
                      <a:pt x="1080" y="568"/>
                      <a:pt x="1051" y="426"/>
                    </a:cubicBezTo>
                    <a:cubicBezTo>
                      <a:pt x="824" y="710"/>
                      <a:pt x="654" y="1022"/>
                      <a:pt x="512" y="1363"/>
                    </a:cubicBezTo>
                    <a:cubicBezTo>
                      <a:pt x="0" y="2272"/>
                      <a:pt x="341" y="2471"/>
                      <a:pt x="341" y="2471"/>
                    </a:cubicBezTo>
                    <a:lnTo>
                      <a:pt x="21072" y="2357"/>
                    </a:lnTo>
                    <a:cubicBezTo>
                      <a:pt x="21726" y="1988"/>
                      <a:pt x="22010" y="0"/>
                      <a:pt x="220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16"/>
              <p:cNvSpPr/>
              <p:nvPr/>
            </p:nvSpPr>
            <p:spPr>
              <a:xfrm>
                <a:off x="7387845" y="3829368"/>
                <a:ext cx="49394" cy="15400"/>
              </a:xfrm>
              <a:custGeom>
                <a:avLst/>
                <a:gdLst/>
                <a:ahLst/>
                <a:cxnLst/>
                <a:rect l="l" t="t" r="r" b="b"/>
                <a:pathLst>
                  <a:path w="1052" h="328" extrusionOk="0">
                    <a:moveTo>
                      <a:pt x="285" y="1"/>
                    </a:moveTo>
                    <a:cubicBezTo>
                      <a:pt x="171" y="1"/>
                      <a:pt x="1" y="285"/>
                      <a:pt x="86" y="285"/>
                    </a:cubicBezTo>
                    <a:cubicBezTo>
                      <a:pt x="214" y="313"/>
                      <a:pt x="342" y="327"/>
                      <a:pt x="469" y="327"/>
                    </a:cubicBezTo>
                    <a:cubicBezTo>
                      <a:pt x="597" y="327"/>
                      <a:pt x="725" y="313"/>
                      <a:pt x="853" y="285"/>
                    </a:cubicBezTo>
                    <a:cubicBezTo>
                      <a:pt x="938" y="285"/>
                      <a:pt x="1052" y="58"/>
                      <a:pt x="995" y="58"/>
                    </a:cubicBezTo>
                    <a:cubicBezTo>
                      <a:pt x="739" y="58"/>
                      <a:pt x="512" y="29"/>
                      <a:pt x="2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16"/>
              <p:cNvSpPr/>
              <p:nvPr/>
            </p:nvSpPr>
            <p:spPr>
              <a:xfrm>
                <a:off x="7447852" y="3830730"/>
                <a:ext cx="49394" cy="14039"/>
              </a:xfrm>
              <a:custGeom>
                <a:avLst/>
                <a:gdLst/>
                <a:ahLst/>
                <a:cxnLst/>
                <a:rect l="l" t="t" r="r" b="b"/>
                <a:pathLst>
                  <a:path w="1052" h="299" extrusionOk="0">
                    <a:moveTo>
                      <a:pt x="200" y="0"/>
                    </a:moveTo>
                    <a:cubicBezTo>
                      <a:pt x="114" y="0"/>
                      <a:pt x="1" y="256"/>
                      <a:pt x="86" y="256"/>
                    </a:cubicBezTo>
                    <a:cubicBezTo>
                      <a:pt x="214" y="284"/>
                      <a:pt x="342" y="298"/>
                      <a:pt x="469" y="298"/>
                    </a:cubicBezTo>
                    <a:cubicBezTo>
                      <a:pt x="597" y="298"/>
                      <a:pt x="725" y="284"/>
                      <a:pt x="853" y="256"/>
                    </a:cubicBezTo>
                    <a:cubicBezTo>
                      <a:pt x="910" y="256"/>
                      <a:pt x="1052" y="29"/>
                      <a:pt x="995" y="29"/>
                    </a:cubicBezTo>
                    <a:cubicBezTo>
                      <a:pt x="626" y="29"/>
                      <a:pt x="484" y="29"/>
                      <a:pt x="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16"/>
              <p:cNvSpPr/>
              <p:nvPr/>
            </p:nvSpPr>
            <p:spPr>
              <a:xfrm>
                <a:off x="7513211" y="3828053"/>
                <a:ext cx="102732" cy="16058"/>
              </a:xfrm>
              <a:custGeom>
                <a:avLst/>
                <a:gdLst/>
                <a:ahLst/>
                <a:cxnLst/>
                <a:rect l="l" t="t" r="r" b="b"/>
                <a:pathLst>
                  <a:path w="2188" h="342" extrusionOk="0">
                    <a:moveTo>
                      <a:pt x="483" y="0"/>
                    </a:moveTo>
                    <a:lnTo>
                      <a:pt x="86" y="284"/>
                    </a:lnTo>
                    <a:cubicBezTo>
                      <a:pt x="86" y="284"/>
                      <a:pt x="0" y="341"/>
                      <a:pt x="284" y="341"/>
                    </a:cubicBezTo>
                    <a:lnTo>
                      <a:pt x="1761" y="341"/>
                    </a:lnTo>
                    <a:cubicBezTo>
                      <a:pt x="1761" y="341"/>
                      <a:pt x="2187" y="0"/>
                      <a:pt x="20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16"/>
              <p:cNvSpPr/>
              <p:nvPr/>
            </p:nvSpPr>
            <p:spPr>
              <a:xfrm>
                <a:off x="7627872" y="3829368"/>
                <a:ext cx="98741" cy="12349"/>
              </a:xfrm>
              <a:custGeom>
                <a:avLst/>
                <a:gdLst/>
                <a:ahLst/>
                <a:cxnLst/>
                <a:rect l="l" t="t" r="r" b="b"/>
                <a:pathLst>
                  <a:path w="2103" h="263" extrusionOk="0">
                    <a:moveTo>
                      <a:pt x="143" y="1"/>
                    </a:moveTo>
                    <a:cubicBezTo>
                      <a:pt x="143" y="1"/>
                      <a:pt x="1" y="228"/>
                      <a:pt x="1" y="256"/>
                    </a:cubicBezTo>
                    <a:cubicBezTo>
                      <a:pt x="5" y="260"/>
                      <a:pt x="48" y="262"/>
                      <a:pt x="120" y="262"/>
                    </a:cubicBezTo>
                    <a:cubicBezTo>
                      <a:pt x="549" y="262"/>
                      <a:pt x="1989" y="200"/>
                      <a:pt x="1989" y="200"/>
                    </a:cubicBezTo>
                    <a:cubicBezTo>
                      <a:pt x="1989" y="200"/>
                      <a:pt x="2102" y="86"/>
                      <a:pt x="1364" y="29"/>
                    </a:cubicBezTo>
                    <a:cubicBezTo>
                      <a:pt x="625" y="1"/>
                      <a:pt x="143" y="1"/>
                      <a:pt x="1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16"/>
              <p:cNvSpPr/>
              <p:nvPr/>
            </p:nvSpPr>
            <p:spPr>
              <a:xfrm>
                <a:off x="7242524" y="3770723"/>
                <a:ext cx="89398" cy="20049"/>
              </a:xfrm>
              <a:custGeom>
                <a:avLst/>
                <a:gdLst/>
                <a:ahLst/>
                <a:cxnLst/>
                <a:rect l="l" t="t" r="r" b="b"/>
                <a:pathLst>
                  <a:path w="1904" h="427" extrusionOk="0">
                    <a:moveTo>
                      <a:pt x="114" y="0"/>
                    </a:moveTo>
                    <a:lnTo>
                      <a:pt x="0" y="426"/>
                    </a:lnTo>
                    <a:lnTo>
                      <a:pt x="1420" y="426"/>
                    </a:lnTo>
                    <a:cubicBezTo>
                      <a:pt x="1420" y="426"/>
                      <a:pt x="1903" y="85"/>
                      <a:pt x="14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16"/>
              <p:cNvSpPr/>
              <p:nvPr/>
            </p:nvSpPr>
            <p:spPr>
              <a:xfrm>
                <a:off x="7081097" y="3770629"/>
                <a:ext cx="230818" cy="20143"/>
              </a:xfrm>
              <a:custGeom>
                <a:avLst/>
                <a:gdLst/>
                <a:ahLst/>
                <a:cxnLst/>
                <a:rect l="l" t="t" r="r" b="b"/>
                <a:pathLst>
                  <a:path w="4916" h="429" extrusionOk="0">
                    <a:moveTo>
                      <a:pt x="155" y="0"/>
                    </a:moveTo>
                    <a:cubicBezTo>
                      <a:pt x="109" y="0"/>
                      <a:pt x="1" y="37"/>
                      <a:pt x="116" y="428"/>
                    </a:cubicBezTo>
                    <a:lnTo>
                      <a:pt x="3779" y="428"/>
                    </a:lnTo>
                    <a:cubicBezTo>
                      <a:pt x="4120" y="201"/>
                      <a:pt x="4518" y="59"/>
                      <a:pt x="4915" y="2"/>
                    </a:cubicBezTo>
                    <a:lnTo>
                      <a:pt x="173" y="2"/>
                    </a:lnTo>
                    <a:cubicBezTo>
                      <a:pt x="173" y="2"/>
                      <a:pt x="165" y="0"/>
                      <a:pt x="1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16"/>
              <p:cNvSpPr/>
              <p:nvPr/>
            </p:nvSpPr>
            <p:spPr>
              <a:xfrm>
                <a:off x="7121196" y="3841388"/>
                <a:ext cx="954732" cy="41882"/>
              </a:xfrm>
              <a:custGeom>
                <a:avLst/>
                <a:gdLst/>
                <a:ahLst/>
                <a:cxnLst/>
                <a:rect l="l" t="t" r="r" b="b"/>
                <a:pathLst>
                  <a:path w="20334" h="892" extrusionOk="0">
                    <a:moveTo>
                      <a:pt x="20334" y="0"/>
                    </a:moveTo>
                    <a:cubicBezTo>
                      <a:pt x="20333" y="0"/>
                      <a:pt x="16102" y="142"/>
                      <a:pt x="15137" y="341"/>
                    </a:cubicBezTo>
                    <a:cubicBezTo>
                      <a:pt x="13497" y="664"/>
                      <a:pt x="11475" y="757"/>
                      <a:pt x="9583" y="757"/>
                    </a:cubicBezTo>
                    <a:cubicBezTo>
                      <a:pt x="7479" y="757"/>
                      <a:pt x="5535" y="642"/>
                      <a:pt x="4459" y="597"/>
                    </a:cubicBezTo>
                    <a:cubicBezTo>
                      <a:pt x="3698" y="608"/>
                      <a:pt x="3063" y="613"/>
                      <a:pt x="2534" y="613"/>
                    </a:cubicBezTo>
                    <a:cubicBezTo>
                      <a:pt x="419" y="613"/>
                      <a:pt x="0" y="540"/>
                      <a:pt x="0" y="540"/>
                    </a:cubicBezTo>
                    <a:lnTo>
                      <a:pt x="0" y="540"/>
                    </a:lnTo>
                    <a:cubicBezTo>
                      <a:pt x="679" y="686"/>
                      <a:pt x="1239" y="714"/>
                      <a:pt x="1862" y="714"/>
                    </a:cubicBezTo>
                    <a:cubicBezTo>
                      <a:pt x="2246" y="714"/>
                      <a:pt x="2653" y="704"/>
                      <a:pt x="3126" y="704"/>
                    </a:cubicBezTo>
                    <a:cubicBezTo>
                      <a:pt x="3525" y="704"/>
                      <a:pt x="3970" y="711"/>
                      <a:pt x="4487" y="739"/>
                    </a:cubicBezTo>
                    <a:cubicBezTo>
                      <a:pt x="6565" y="849"/>
                      <a:pt x="8230" y="892"/>
                      <a:pt x="9572" y="892"/>
                    </a:cubicBezTo>
                    <a:cubicBezTo>
                      <a:pt x="13051" y="892"/>
                      <a:pt x="14355" y="606"/>
                      <a:pt x="15052" y="483"/>
                    </a:cubicBezTo>
                    <a:cubicBezTo>
                      <a:pt x="15989" y="284"/>
                      <a:pt x="20333" y="0"/>
                      <a:pt x="203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474" name="Google Shape;474;p16"/>
          <p:cNvSpPr/>
          <p:nvPr/>
        </p:nvSpPr>
        <p:spPr>
          <a:xfrm>
            <a:off x="2590833" y="850900"/>
            <a:ext cx="2070000" cy="20700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16"/>
          <p:cNvSpPr/>
          <p:nvPr/>
        </p:nvSpPr>
        <p:spPr>
          <a:xfrm flipH="1">
            <a:off x="9701848" y="1401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76" name="Google Shape;476;p16"/>
          <p:cNvGrpSpPr/>
          <p:nvPr/>
        </p:nvGrpSpPr>
        <p:grpSpPr>
          <a:xfrm>
            <a:off x="-785250" y="292124"/>
            <a:ext cx="9416092" cy="1336688"/>
            <a:chOff x="1068461" y="156718"/>
            <a:chExt cx="7062069" cy="1002516"/>
          </a:xfrm>
        </p:grpSpPr>
        <p:sp>
          <p:nvSpPr>
            <p:cNvPr id="477" name="Google Shape;477;p16"/>
            <p:cNvSpPr/>
            <p:nvPr/>
          </p:nvSpPr>
          <p:spPr>
            <a:xfrm>
              <a:off x="5321724"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16"/>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9" name="Google Shape;479;p16"/>
          <p:cNvSpPr/>
          <p:nvPr/>
        </p:nvSpPr>
        <p:spPr>
          <a:xfrm flipH="1">
            <a:off x="-176" y="5842269"/>
            <a:ext cx="12319177" cy="1320619"/>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16"/>
          <p:cNvSpPr/>
          <p:nvPr/>
        </p:nvSpPr>
        <p:spPr>
          <a:xfrm flipH="1">
            <a:off x="-3473514" y="5232269"/>
            <a:ext cx="7315281" cy="2470323"/>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81" name="Google Shape;481;p16"/>
          <p:cNvGrpSpPr/>
          <p:nvPr/>
        </p:nvGrpSpPr>
        <p:grpSpPr>
          <a:xfrm rot="-378412">
            <a:off x="-291335" y="1679564"/>
            <a:ext cx="3592131" cy="5539745"/>
            <a:chOff x="-138878" y="1089036"/>
            <a:chExt cx="2326695" cy="3588512"/>
          </a:xfrm>
        </p:grpSpPr>
        <p:grpSp>
          <p:nvGrpSpPr>
            <p:cNvPr id="482" name="Google Shape;482;p16"/>
            <p:cNvGrpSpPr/>
            <p:nvPr/>
          </p:nvGrpSpPr>
          <p:grpSpPr>
            <a:xfrm rot="-536374">
              <a:off x="104887" y="1212004"/>
              <a:ext cx="1839165" cy="3281175"/>
              <a:chOff x="3734270" y="74249"/>
              <a:chExt cx="3046829" cy="5435717"/>
            </a:xfrm>
          </p:grpSpPr>
          <p:grpSp>
            <p:nvGrpSpPr>
              <p:cNvPr id="483" name="Google Shape;483;p16"/>
              <p:cNvGrpSpPr/>
              <p:nvPr/>
            </p:nvGrpSpPr>
            <p:grpSpPr>
              <a:xfrm rot="312499">
                <a:off x="4269747" y="179454"/>
                <a:ext cx="2417210" cy="2184088"/>
                <a:chOff x="3949525" y="-38550"/>
                <a:chExt cx="2695666" cy="2435690"/>
              </a:xfrm>
            </p:grpSpPr>
            <p:sp>
              <p:nvSpPr>
                <p:cNvPr id="484" name="Google Shape;484;p16"/>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16"/>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16"/>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16"/>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16"/>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16"/>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16"/>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16"/>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2" name="Google Shape;492;p16"/>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3" name="Google Shape;493;p16"/>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494" name="Google Shape;494;p16"/>
          <p:cNvSpPr txBox="1">
            <a:spLocks noGrp="1"/>
          </p:cNvSpPr>
          <p:nvPr>
            <p:ph type="subTitle" idx="1"/>
          </p:nvPr>
        </p:nvSpPr>
        <p:spPr>
          <a:xfrm>
            <a:off x="2628567" y="4561733"/>
            <a:ext cx="3708800" cy="74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2128">
                <a:solidFill>
                  <a:srgbClr val="754C24"/>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495" name="Google Shape;495;p16"/>
          <p:cNvSpPr txBox="1">
            <a:spLocks noGrp="1"/>
          </p:cNvSpPr>
          <p:nvPr>
            <p:ph type="title"/>
          </p:nvPr>
        </p:nvSpPr>
        <p:spPr>
          <a:xfrm>
            <a:off x="2628567" y="3618033"/>
            <a:ext cx="5677200" cy="10424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5985"/>
            </a:lvl1pPr>
            <a:lvl2pPr lvl="1" rtl="0">
              <a:spcBef>
                <a:spcPts val="0"/>
              </a:spcBef>
              <a:spcAft>
                <a:spcPts val="0"/>
              </a:spcAft>
              <a:buSzPts val="3600"/>
              <a:buNone/>
              <a:defRPr sz="4788"/>
            </a:lvl2pPr>
            <a:lvl3pPr lvl="2" rtl="0">
              <a:spcBef>
                <a:spcPts val="0"/>
              </a:spcBef>
              <a:spcAft>
                <a:spcPts val="0"/>
              </a:spcAft>
              <a:buSzPts val="3600"/>
              <a:buNone/>
              <a:defRPr sz="4788"/>
            </a:lvl3pPr>
            <a:lvl4pPr lvl="3" rtl="0">
              <a:spcBef>
                <a:spcPts val="0"/>
              </a:spcBef>
              <a:spcAft>
                <a:spcPts val="0"/>
              </a:spcAft>
              <a:buSzPts val="3600"/>
              <a:buNone/>
              <a:defRPr sz="4788"/>
            </a:lvl4pPr>
            <a:lvl5pPr lvl="4" rtl="0">
              <a:spcBef>
                <a:spcPts val="0"/>
              </a:spcBef>
              <a:spcAft>
                <a:spcPts val="0"/>
              </a:spcAft>
              <a:buSzPts val="3600"/>
              <a:buNone/>
              <a:defRPr sz="4788"/>
            </a:lvl5pPr>
            <a:lvl6pPr lvl="5" rtl="0">
              <a:spcBef>
                <a:spcPts val="0"/>
              </a:spcBef>
              <a:spcAft>
                <a:spcPts val="0"/>
              </a:spcAft>
              <a:buSzPts val="3600"/>
              <a:buNone/>
              <a:defRPr sz="4788"/>
            </a:lvl6pPr>
            <a:lvl7pPr lvl="6" rtl="0">
              <a:spcBef>
                <a:spcPts val="0"/>
              </a:spcBef>
              <a:spcAft>
                <a:spcPts val="0"/>
              </a:spcAft>
              <a:buSzPts val="3600"/>
              <a:buNone/>
              <a:defRPr sz="4788"/>
            </a:lvl7pPr>
            <a:lvl8pPr lvl="7" rtl="0">
              <a:spcBef>
                <a:spcPts val="0"/>
              </a:spcBef>
              <a:spcAft>
                <a:spcPts val="0"/>
              </a:spcAft>
              <a:buSzPts val="3600"/>
              <a:buNone/>
              <a:defRPr sz="4788"/>
            </a:lvl8pPr>
            <a:lvl9pPr lvl="8" rtl="0">
              <a:spcBef>
                <a:spcPts val="0"/>
              </a:spcBef>
              <a:spcAft>
                <a:spcPts val="0"/>
              </a:spcAft>
              <a:buSzPts val="3600"/>
              <a:buNone/>
              <a:defRPr sz="4788"/>
            </a:lvl9pPr>
          </a:lstStyle>
          <a:p>
            <a:endParaRPr/>
          </a:p>
        </p:txBody>
      </p:sp>
      <p:sp>
        <p:nvSpPr>
          <p:cNvPr id="496" name="Google Shape;496;p16"/>
          <p:cNvSpPr txBox="1">
            <a:spLocks noGrp="1"/>
          </p:cNvSpPr>
          <p:nvPr>
            <p:ph type="title" idx="2" hasCustomPrompt="1"/>
          </p:nvPr>
        </p:nvSpPr>
        <p:spPr>
          <a:xfrm>
            <a:off x="2577934"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768">
                <a:solidFill>
                  <a:schemeClr val="lt1"/>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1994948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97"/>
        <p:cNvGrpSpPr/>
        <p:nvPr/>
      </p:nvGrpSpPr>
      <p:grpSpPr>
        <a:xfrm>
          <a:off x="0" y="0"/>
          <a:ext cx="0" cy="0"/>
          <a:chOff x="0" y="0"/>
          <a:chExt cx="0" cy="0"/>
        </a:xfrm>
      </p:grpSpPr>
      <p:grpSp>
        <p:nvGrpSpPr>
          <p:cNvPr id="498" name="Google Shape;498;p17"/>
          <p:cNvGrpSpPr/>
          <p:nvPr/>
        </p:nvGrpSpPr>
        <p:grpSpPr>
          <a:xfrm>
            <a:off x="-785250" y="292124"/>
            <a:ext cx="9416092" cy="1336688"/>
            <a:chOff x="1068461" y="156718"/>
            <a:chExt cx="7062069" cy="1002516"/>
          </a:xfrm>
        </p:grpSpPr>
        <p:sp>
          <p:nvSpPr>
            <p:cNvPr id="499" name="Google Shape;499;p17"/>
            <p:cNvSpPr/>
            <p:nvPr/>
          </p:nvSpPr>
          <p:spPr>
            <a:xfrm>
              <a:off x="5321724"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17"/>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1" name="Google Shape;501;p17"/>
          <p:cNvSpPr/>
          <p:nvPr/>
        </p:nvSpPr>
        <p:spPr>
          <a:xfrm flipH="1">
            <a:off x="7506660" y="850900"/>
            <a:ext cx="2070000" cy="20700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17"/>
          <p:cNvSpPr txBox="1">
            <a:spLocks noGrp="1"/>
          </p:cNvSpPr>
          <p:nvPr>
            <p:ph type="subTitle" idx="1"/>
          </p:nvPr>
        </p:nvSpPr>
        <p:spPr>
          <a:xfrm flipH="1">
            <a:off x="5766628"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28">
                <a:solidFill>
                  <a:srgbClr val="754C24"/>
                </a:solidFill>
              </a:defRPr>
            </a:lvl1pPr>
            <a:lvl2pPr lvl="1" algn="r" rtl="0">
              <a:lnSpc>
                <a:spcPct val="100000"/>
              </a:lnSpc>
              <a:spcBef>
                <a:spcPts val="0"/>
              </a:spcBef>
              <a:spcAft>
                <a:spcPts val="0"/>
              </a:spcAft>
              <a:buSzPts val="1600"/>
              <a:buNone/>
              <a:defRPr sz="2128"/>
            </a:lvl2pPr>
            <a:lvl3pPr lvl="2" algn="r" rtl="0">
              <a:lnSpc>
                <a:spcPct val="100000"/>
              </a:lnSpc>
              <a:spcBef>
                <a:spcPts val="0"/>
              </a:spcBef>
              <a:spcAft>
                <a:spcPts val="0"/>
              </a:spcAft>
              <a:buSzPts val="1600"/>
              <a:buNone/>
              <a:defRPr sz="2128"/>
            </a:lvl3pPr>
            <a:lvl4pPr lvl="3" algn="r" rtl="0">
              <a:lnSpc>
                <a:spcPct val="100000"/>
              </a:lnSpc>
              <a:spcBef>
                <a:spcPts val="0"/>
              </a:spcBef>
              <a:spcAft>
                <a:spcPts val="0"/>
              </a:spcAft>
              <a:buSzPts val="1600"/>
              <a:buNone/>
              <a:defRPr sz="2128"/>
            </a:lvl4pPr>
            <a:lvl5pPr lvl="4" algn="r" rtl="0">
              <a:lnSpc>
                <a:spcPct val="100000"/>
              </a:lnSpc>
              <a:spcBef>
                <a:spcPts val="0"/>
              </a:spcBef>
              <a:spcAft>
                <a:spcPts val="0"/>
              </a:spcAft>
              <a:buSzPts val="1600"/>
              <a:buNone/>
              <a:defRPr sz="2128"/>
            </a:lvl5pPr>
            <a:lvl6pPr lvl="5" algn="r" rtl="0">
              <a:lnSpc>
                <a:spcPct val="100000"/>
              </a:lnSpc>
              <a:spcBef>
                <a:spcPts val="0"/>
              </a:spcBef>
              <a:spcAft>
                <a:spcPts val="0"/>
              </a:spcAft>
              <a:buSzPts val="1600"/>
              <a:buNone/>
              <a:defRPr sz="2128"/>
            </a:lvl6pPr>
            <a:lvl7pPr lvl="6" algn="r" rtl="0">
              <a:lnSpc>
                <a:spcPct val="100000"/>
              </a:lnSpc>
              <a:spcBef>
                <a:spcPts val="0"/>
              </a:spcBef>
              <a:spcAft>
                <a:spcPts val="0"/>
              </a:spcAft>
              <a:buSzPts val="1600"/>
              <a:buNone/>
              <a:defRPr sz="2128"/>
            </a:lvl7pPr>
            <a:lvl8pPr lvl="7" algn="r" rtl="0">
              <a:lnSpc>
                <a:spcPct val="100000"/>
              </a:lnSpc>
              <a:spcBef>
                <a:spcPts val="0"/>
              </a:spcBef>
              <a:spcAft>
                <a:spcPts val="0"/>
              </a:spcAft>
              <a:buSzPts val="1600"/>
              <a:buNone/>
              <a:defRPr sz="2128"/>
            </a:lvl8pPr>
            <a:lvl9pPr lvl="8" algn="r" rtl="0">
              <a:lnSpc>
                <a:spcPct val="100000"/>
              </a:lnSpc>
              <a:spcBef>
                <a:spcPts val="0"/>
              </a:spcBef>
              <a:spcAft>
                <a:spcPts val="0"/>
              </a:spcAft>
              <a:buSzPts val="1600"/>
              <a:buNone/>
              <a:defRPr sz="2128"/>
            </a:lvl9pPr>
          </a:lstStyle>
          <a:p>
            <a:endParaRPr/>
          </a:p>
        </p:txBody>
      </p:sp>
      <p:sp>
        <p:nvSpPr>
          <p:cNvPr id="503" name="Google Shape;503;p17"/>
          <p:cNvSpPr txBox="1">
            <a:spLocks noGrp="1"/>
          </p:cNvSpPr>
          <p:nvPr>
            <p:ph type="title"/>
          </p:nvPr>
        </p:nvSpPr>
        <p:spPr>
          <a:xfrm flipH="1">
            <a:off x="3798228"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5985"/>
            </a:lvl1pPr>
            <a:lvl2pPr lvl="1" algn="r" rtl="0">
              <a:spcBef>
                <a:spcPts val="0"/>
              </a:spcBef>
              <a:spcAft>
                <a:spcPts val="0"/>
              </a:spcAft>
              <a:buSzPts val="3600"/>
              <a:buNone/>
              <a:defRPr sz="4788"/>
            </a:lvl2pPr>
            <a:lvl3pPr lvl="2" algn="r" rtl="0">
              <a:spcBef>
                <a:spcPts val="0"/>
              </a:spcBef>
              <a:spcAft>
                <a:spcPts val="0"/>
              </a:spcAft>
              <a:buSzPts val="3600"/>
              <a:buNone/>
              <a:defRPr sz="4788"/>
            </a:lvl3pPr>
            <a:lvl4pPr lvl="3" algn="r" rtl="0">
              <a:spcBef>
                <a:spcPts val="0"/>
              </a:spcBef>
              <a:spcAft>
                <a:spcPts val="0"/>
              </a:spcAft>
              <a:buSzPts val="3600"/>
              <a:buNone/>
              <a:defRPr sz="4788"/>
            </a:lvl4pPr>
            <a:lvl5pPr lvl="4" algn="r" rtl="0">
              <a:spcBef>
                <a:spcPts val="0"/>
              </a:spcBef>
              <a:spcAft>
                <a:spcPts val="0"/>
              </a:spcAft>
              <a:buSzPts val="3600"/>
              <a:buNone/>
              <a:defRPr sz="4788"/>
            </a:lvl5pPr>
            <a:lvl6pPr lvl="5" algn="r" rtl="0">
              <a:spcBef>
                <a:spcPts val="0"/>
              </a:spcBef>
              <a:spcAft>
                <a:spcPts val="0"/>
              </a:spcAft>
              <a:buSzPts val="3600"/>
              <a:buNone/>
              <a:defRPr sz="4788"/>
            </a:lvl6pPr>
            <a:lvl7pPr lvl="6" algn="r" rtl="0">
              <a:spcBef>
                <a:spcPts val="0"/>
              </a:spcBef>
              <a:spcAft>
                <a:spcPts val="0"/>
              </a:spcAft>
              <a:buSzPts val="3600"/>
              <a:buNone/>
              <a:defRPr sz="4788"/>
            </a:lvl7pPr>
            <a:lvl8pPr lvl="7" algn="r" rtl="0">
              <a:spcBef>
                <a:spcPts val="0"/>
              </a:spcBef>
              <a:spcAft>
                <a:spcPts val="0"/>
              </a:spcAft>
              <a:buSzPts val="3600"/>
              <a:buNone/>
              <a:defRPr sz="4788"/>
            </a:lvl8pPr>
            <a:lvl9pPr lvl="8" algn="r" rtl="0">
              <a:spcBef>
                <a:spcPts val="0"/>
              </a:spcBef>
              <a:spcAft>
                <a:spcPts val="0"/>
              </a:spcAft>
              <a:buSzPts val="3600"/>
              <a:buNone/>
              <a:defRPr sz="4788"/>
            </a:lvl9pPr>
          </a:lstStyle>
          <a:p>
            <a:endParaRPr/>
          </a:p>
        </p:txBody>
      </p:sp>
      <p:sp>
        <p:nvSpPr>
          <p:cNvPr id="504" name="Google Shape;504;p17"/>
          <p:cNvSpPr txBox="1">
            <a:spLocks noGrp="1"/>
          </p:cNvSpPr>
          <p:nvPr>
            <p:ph type="title" idx="2" hasCustomPrompt="1"/>
          </p:nvPr>
        </p:nvSpPr>
        <p:spPr>
          <a:xfrm flipH="1">
            <a:off x="75572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768">
                <a:solidFill>
                  <a:schemeClr val="lt1"/>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grpSp>
        <p:nvGrpSpPr>
          <p:cNvPr id="505" name="Google Shape;505;p17"/>
          <p:cNvGrpSpPr/>
          <p:nvPr/>
        </p:nvGrpSpPr>
        <p:grpSpPr>
          <a:xfrm>
            <a:off x="2246176" y="3048960"/>
            <a:ext cx="2268209" cy="3301655"/>
            <a:chOff x="1684631" y="2286718"/>
            <a:chExt cx="1701157" cy="2476241"/>
          </a:xfrm>
        </p:grpSpPr>
        <p:sp>
          <p:nvSpPr>
            <p:cNvPr id="506" name="Google Shape;506;p17"/>
            <p:cNvSpPr/>
            <p:nvPr/>
          </p:nvSpPr>
          <p:spPr>
            <a:xfrm flipH="1">
              <a:off x="2086848" y="30165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17"/>
            <p:cNvSpPr/>
            <p:nvPr/>
          </p:nvSpPr>
          <p:spPr>
            <a:xfrm flipH="1">
              <a:off x="2596993" y="24961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17"/>
            <p:cNvSpPr/>
            <p:nvPr/>
          </p:nvSpPr>
          <p:spPr>
            <a:xfrm flipH="1">
              <a:off x="2596993" y="29714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17"/>
            <p:cNvSpPr/>
            <p:nvPr/>
          </p:nvSpPr>
          <p:spPr>
            <a:xfrm flipH="1">
              <a:off x="1684631" y="29189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17"/>
            <p:cNvSpPr/>
            <p:nvPr/>
          </p:nvSpPr>
          <p:spPr>
            <a:xfrm flipH="1">
              <a:off x="2074466" y="22867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17"/>
            <p:cNvSpPr/>
            <p:nvPr/>
          </p:nvSpPr>
          <p:spPr>
            <a:xfrm flipH="1">
              <a:off x="2583822" y="30424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17"/>
            <p:cNvSpPr/>
            <p:nvPr/>
          </p:nvSpPr>
          <p:spPr>
            <a:xfrm flipH="1">
              <a:off x="2583822" y="29639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7"/>
            <p:cNvSpPr/>
            <p:nvPr/>
          </p:nvSpPr>
          <p:spPr>
            <a:xfrm flipH="1">
              <a:off x="2583822" y="24964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7"/>
            <p:cNvSpPr/>
            <p:nvPr/>
          </p:nvSpPr>
          <p:spPr>
            <a:xfrm flipH="1">
              <a:off x="2074466" y="22871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5" name="Google Shape;515;p17"/>
          <p:cNvSpPr/>
          <p:nvPr/>
        </p:nvSpPr>
        <p:spPr>
          <a:xfrm>
            <a:off x="-950630" y="5469736"/>
            <a:ext cx="15327444"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516" name="Google Shape;516;p17"/>
          <p:cNvSpPr/>
          <p:nvPr/>
        </p:nvSpPr>
        <p:spPr>
          <a:xfrm flipH="1">
            <a:off x="292347" y="3227525"/>
            <a:ext cx="1002269" cy="1031931"/>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7"/>
          <p:cNvSpPr/>
          <p:nvPr/>
        </p:nvSpPr>
        <p:spPr>
          <a:xfrm flipH="1">
            <a:off x="292938" y="4102858"/>
            <a:ext cx="1401691" cy="440659"/>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7"/>
          <p:cNvSpPr/>
          <p:nvPr/>
        </p:nvSpPr>
        <p:spPr>
          <a:xfrm flipH="1">
            <a:off x="-1269691" y="4124101"/>
            <a:ext cx="1529679" cy="463876"/>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7"/>
          <p:cNvSpPr/>
          <p:nvPr/>
        </p:nvSpPr>
        <p:spPr>
          <a:xfrm flipH="1">
            <a:off x="-733469" y="3055537"/>
            <a:ext cx="993456" cy="1222007"/>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7"/>
          <p:cNvSpPr/>
          <p:nvPr/>
        </p:nvSpPr>
        <p:spPr>
          <a:xfrm flipH="1">
            <a:off x="272024" y="4278067"/>
            <a:ext cx="889079" cy="1304416"/>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7"/>
          <p:cNvSpPr/>
          <p:nvPr/>
        </p:nvSpPr>
        <p:spPr>
          <a:xfrm flipH="1">
            <a:off x="272023" y="4088323"/>
            <a:ext cx="1422605" cy="43427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7"/>
          <p:cNvSpPr/>
          <p:nvPr/>
        </p:nvSpPr>
        <p:spPr>
          <a:xfrm flipH="1">
            <a:off x="-381270" y="4234661"/>
            <a:ext cx="634155" cy="3080075"/>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7"/>
          <p:cNvSpPr/>
          <p:nvPr/>
        </p:nvSpPr>
        <p:spPr>
          <a:xfrm flipH="1">
            <a:off x="272023" y="3227523"/>
            <a:ext cx="1022592" cy="1051136"/>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7"/>
          <p:cNvSpPr/>
          <p:nvPr/>
        </p:nvSpPr>
        <p:spPr>
          <a:xfrm flipH="1">
            <a:off x="-733993" y="3055537"/>
            <a:ext cx="1107172" cy="1179191"/>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5" name="Google Shape;525;p17"/>
          <p:cNvGrpSpPr/>
          <p:nvPr/>
        </p:nvGrpSpPr>
        <p:grpSpPr>
          <a:xfrm>
            <a:off x="1069511" y="3808759"/>
            <a:ext cx="3746679" cy="5113793"/>
            <a:chOff x="1023520" y="3199967"/>
            <a:chExt cx="2810009" cy="3835345"/>
          </a:xfrm>
        </p:grpSpPr>
        <p:sp>
          <p:nvSpPr>
            <p:cNvPr id="526" name="Google Shape;526;p17"/>
            <p:cNvSpPr/>
            <p:nvPr/>
          </p:nvSpPr>
          <p:spPr>
            <a:xfrm flipH="1">
              <a:off x="1439271" y="31999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7"/>
            <p:cNvSpPr/>
            <p:nvPr/>
          </p:nvSpPr>
          <p:spPr>
            <a:xfrm flipH="1">
              <a:off x="2127044" y="43035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17"/>
            <p:cNvSpPr/>
            <p:nvPr/>
          </p:nvSpPr>
          <p:spPr>
            <a:xfrm flipH="1">
              <a:off x="2127044" y="51351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17"/>
            <p:cNvSpPr/>
            <p:nvPr/>
          </p:nvSpPr>
          <p:spPr>
            <a:xfrm flipH="1">
              <a:off x="2092416" y="51295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17"/>
            <p:cNvSpPr/>
            <p:nvPr/>
          </p:nvSpPr>
          <p:spPr>
            <a:xfrm flipH="1">
              <a:off x="2092416" y="42941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17"/>
            <p:cNvSpPr/>
            <p:nvPr/>
          </p:nvSpPr>
          <p:spPr>
            <a:xfrm flipH="1">
              <a:off x="1439271" y="31999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17"/>
            <p:cNvSpPr/>
            <p:nvPr/>
          </p:nvSpPr>
          <p:spPr>
            <a:xfrm flipH="1">
              <a:off x="1023520" y="51518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33" name="Google Shape;533;p17"/>
          <p:cNvSpPr/>
          <p:nvPr/>
        </p:nvSpPr>
        <p:spPr>
          <a:xfrm flipH="1">
            <a:off x="2412048" y="1807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97461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42"/>
        <p:cNvGrpSpPr/>
        <p:nvPr/>
      </p:nvGrpSpPr>
      <p:grpSpPr>
        <a:xfrm>
          <a:off x="0" y="0"/>
          <a:ext cx="0" cy="0"/>
          <a:chOff x="0" y="0"/>
          <a:chExt cx="0" cy="0"/>
        </a:xfrm>
      </p:grpSpPr>
      <p:grpSp>
        <p:nvGrpSpPr>
          <p:cNvPr id="543" name="Google Shape;543;p19"/>
          <p:cNvGrpSpPr/>
          <p:nvPr/>
        </p:nvGrpSpPr>
        <p:grpSpPr>
          <a:xfrm>
            <a:off x="-134" y="3873769"/>
            <a:ext cx="12192267" cy="2984165"/>
            <a:chOff x="-100" y="2905325"/>
            <a:chExt cx="9144200" cy="2238124"/>
          </a:xfrm>
        </p:grpSpPr>
        <p:sp>
          <p:nvSpPr>
            <p:cNvPr id="544" name="Google Shape;544;p19"/>
            <p:cNvSpPr/>
            <p:nvPr/>
          </p:nvSpPr>
          <p:spPr>
            <a:xfrm flipH="1">
              <a:off x="-80" y="2905325"/>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19"/>
            <p:cNvSpPr/>
            <p:nvPr/>
          </p:nvSpPr>
          <p:spPr>
            <a:xfrm>
              <a:off x="-100" y="3067048"/>
              <a:ext cx="9144095"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6" name="Google Shape;546;p19"/>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104"/>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7" name="Google Shape;547;p19"/>
          <p:cNvSpPr/>
          <p:nvPr/>
        </p:nvSpPr>
        <p:spPr>
          <a:xfrm flipH="1">
            <a:off x="9917748" y="1642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19"/>
          <p:cNvSpPr/>
          <p:nvPr/>
        </p:nvSpPr>
        <p:spPr>
          <a:xfrm>
            <a:off x="-645551" y="10922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9" name="Google Shape;549;p19"/>
          <p:cNvGrpSpPr/>
          <p:nvPr/>
        </p:nvGrpSpPr>
        <p:grpSpPr>
          <a:xfrm rot="1325081">
            <a:off x="1381941" y="548176"/>
            <a:ext cx="972537" cy="515408"/>
            <a:chOff x="2468025" y="734125"/>
            <a:chExt cx="980825" cy="519800"/>
          </a:xfrm>
        </p:grpSpPr>
        <p:sp>
          <p:nvSpPr>
            <p:cNvPr id="550" name="Google Shape;550;p1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1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1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51093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3"/>
        <p:cNvGrpSpPr/>
        <p:nvPr/>
      </p:nvGrpSpPr>
      <p:grpSpPr>
        <a:xfrm>
          <a:off x="0" y="0"/>
          <a:ext cx="0" cy="0"/>
          <a:chOff x="0" y="0"/>
          <a:chExt cx="0" cy="0"/>
        </a:xfrm>
      </p:grpSpPr>
      <p:grpSp>
        <p:nvGrpSpPr>
          <p:cNvPr id="554" name="Google Shape;554;p20"/>
          <p:cNvGrpSpPr/>
          <p:nvPr/>
        </p:nvGrpSpPr>
        <p:grpSpPr>
          <a:xfrm>
            <a:off x="-3473515" y="719245"/>
            <a:ext cx="20462104" cy="6678544"/>
            <a:chOff x="-2605136" y="539434"/>
            <a:chExt cx="15346578" cy="5008908"/>
          </a:xfrm>
        </p:grpSpPr>
        <p:sp>
          <p:nvSpPr>
            <p:cNvPr id="555" name="Google Shape;555;p20"/>
            <p:cNvSpPr/>
            <p:nvPr/>
          </p:nvSpPr>
          <p:spPr>
            <a:xfrm flipH="1">
              <a:off x="-80" y="4153100"/>
              <a:ext cx="9144180" cy="990464"/>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flipH="1">
              <a:off x="-2605136" y="3695600"/>
              <a:ext cx="5486461" cy="1852742"/>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57" name="Google Shape;557;p20"/>
            <p:cNvGrpSpPr/>
            <p:nvPr/>
          </p:nvGrpSpPr>
          <p:grpSpPr>
            <a:xfrm rot="876897">
              <a:off x="-592173" y="817633"/>
              <a:ext cx="2748820" cy="4239217"/>
              <a:chOff x="-138878" y="1089036"/>
              <a:chExt cx="2326695" cy="3588512"/>
            </a:xfrm>
          </p:grpSpPr>
          <p:grpSp>
            <p:nvGrpSpPr>
              <p:cNvPr id="558" name="Google Shape;558;p20"/>
              <p:cNvGrpSpPr/>
              <p:nvPr/>
            </p:nvGrpSpPr>
            <p:grpSpPr>
              <a:xfrm rot="-536374">
                <a:off x="104887" y="1212004"/>
                <a:ext cx="1839165" cy="3281175"/>
                <a:chOff x="3734270" y="74249"/>
                <a:chExt cx="3046829" cy="5435717"/>
              </a:xfrm>
            </p:grpSpPr>
            <p:grpSp>
              <p:nvGrpSpPr>
                <p:cNvPr id="559" name="Google Shape;559;p20"/>
                <p:cNvGrpSpPr/>
                <p:nvPr/>
              </p:nvGrpSpPr>
              <p:grpSpPr>
                <a:xfrm rot="312499">
                  <a:off x="4269747" y="179454"/>
                  <a:ext cx="2417210" cy="2184088"/>
                  <a:chOff x="3949525" y="-38550"/>
                  <a:chExt cx="2695666" cy="2435690"/>
                </a:xfrm>
              </p:grpSpPr>
              <p:sp>
                <p:nvSpPr>
                  <p:cNvPr id="560" name="Google Shape;560;p2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2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2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2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2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2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2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2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8" name="Google Shape;568;p2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9" name="Google Shape;569;p20"/>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570" name="Google Shape;570;p20"/>
            <p:cNvSpPr/>
            <p:nvPr/>
          </p:nvSpPr>
          <p:spPr>
            <a:xfrm>
              <a:off x="5213225" y="4413262"/>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1" name="Google Shape;571;p20"/>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104"/>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2" name="Google Shape;572;p20"/>
          <p:cNvSpPr/>
          <p:nvPr/>
        </p:nvSpPr>
        <p:spPr>
          <a:xfrm>
            <a:off x="65650" y="1642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0"/>
          <p:cNvSpPr/>
          <p:nvPr/>
        </p:nvSpPr>
        <p:spPr>
          <a:xfrm flipH="1">
            <a:off x="10870248" y="579869"/>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74" name="Google Shape;574;p20"/>
          <p:cNvGrpSpPr/>
          <p:nvPr/>
        </p:nvGrpSpPr>
        <p:grpSpPr>
          <a:xfrm rot="-1325081" flipH="1">
            <a:off x="9927319" y="548176"/>
            <a:ext cx="972537" cy="515408"/>
            <a:chOff x="2468025" y="734125"/>
            <a:chExt cx="980825" cy="519800"/>
          </a:xfrm>
        </p:grpSpPr>
        <p:sp>
          <p:nvSpPr>
            <p:cNvPr id="575" name="Google Shape;575;p20"/>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0"/>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0"/>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040570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54"/>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28">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625" name="Google Shape;625;p23"/>
          <p:cNvSpPr/>
          <p:nvPr/>
        </p:nvSpPr>
        <p:spPr>
          <a:xfrm flipH="1">
            <a:off x="-473" y="6108703"/>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26" name="Google Shape;626;p23"/>
          <p:cNvGrpSpPr/>
          <p:nvPr/>
        </p:nvGrpSpPr>
        <p:grpSpPr>
          <a:xfrm rot="501813">
            <a:off x="8820755" y="443906"/>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8"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23"/>
          <p:cNvSpPr/>
          <p:nvPr/>
        </p:nvSpPr>
        <p:spPr>
          <a:xfrm flipH="1">
            <a:off x="-444519"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41" name="Google Shape;641;p23"/>
          <p:cNvGrpSpPr/>
          <p:nvPr/>
        </p:nvGrpSpPr>
        <p:grpSpPr>
          <a:xfrm rot="-1329632">
            <a:off x="873749" y="1342758"/>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956929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358200" y="2337881"/>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58"/>
            </a:lvl1pPr>
            <a:lvl2pPr lvl="1" rtl="0">
              <a:spcBef>
                <a:spcPts val="0"/>
              </a:spcBef>
              <a:spcAft>
                <a:spcPts val="0"/>
              </a:spcAft>
              <a:buSzPts val="2600"/>
              <a:buNone/>
              <a:defRPr sz="3458"/>
            </a:lvl2pPr>
            <a:lvl3pPr lvl="2" rtl="0">
              <a:spcBef>
                <a:spcPts val="0"/>
              </a:spcBef>
              <a:spcAft>
                <a:spcPts val="0"/>
              </a:spcAft>
              <a:buSzPts val="2600"/>
              <a:buNone/>
              <a:defRPr sz="3458"/>
            </a:lvl3pPr>
            <a:lvl4pPr lvl="3" rtl="0">
              <a:spcBef>
                <a:spcPts val="0"/>
              </a:spcBef>
              <a:spcAft>
                <a:spcPts val="0"/>
              </a:spcAft>
              <a:buSzPts val="2600"/>
              <a:buNone/>
              <a:defRPr sz="3458"/>
            </a:lvl4pPr>
            <a:lvl5pPr lvl="4" rtl="0">
              <a:spcBef>
                <a:spcPts val="0"/>
              </a:spcBef>
              <a:spcAft>
                <a:spcPts val="0"/>
              </a:spcAft>
              <a:buSzPts val="2600"/>
              <a:buNone/>
              <a:defRPr sz="3458"/>
            </a:lvl5pPr>
            <a:lvl6pPr lvl="5" rtl="0">
              <a:spcBef>
                <a:spcPts val="0"/>
              </a:spcBef>
              <a:spcAft>
                <a:spcPts val="0"/>
              </a:spcAft>
              <a:buSzPts val="2600"/>
              <a:buNone/>
              <a:defRPr sz="3458"/>
            </a:lvl6pPr>
            <a:lvl7pPr lvl="6" rtl="0">
              <a:spcBef>
                <a:spcPts val="0"/>
              </a:spcBef>
              <a:spcAft>
                <a:spcPts val="0"/>
              </a:spcAft>
              <a:buSzPts val="2600"/>
              <a:buNone/>
              <a:defRPr sz="3458"/>
            </a:lvl7pPr>
            <a:lvl8pPr lvl="7" rtl="0">
              <a:spcBef>
                <a:spcPts val="0"/>
              </a:spcBef>
              <a:spcAft>
                <a:spcPts val="0"/>
              </a:spcAft>
              <a:buSzPts val="2600"/>
              <a:buNone/>
              <a:defRPr sz="3458"/>
            </a:lvl8pPr>
            <a:lvl9pPr lvl="8" rtl="0">
              <a:spcBef>
                <a:spcPts val="0"/>
              </a:spcBef>
              <a:spcAft>
                <a:spcPts val="0"/>
              </a:spcAft>
              <a:buSzPts val="2600"/>
              <a:buNone/>
              <a:defRPr sz="3458"/>
            </a:lvl9pPr>
          </a:lstStyle>
          <a:p>
            <a:endParaRPr/>
          </a:p>
        </p:txBody>
      </p:sp>
      <p:sp>
        <p:nvSpPr>
          <p:cNvPr id="647" name="Google Shape;647;p24"/>
          <p:cNvSpPr txBox="1">
            <a:spLocks noGrp="1"/>
          </p:cNvSpPr>
          <p:nvPr>
            <p:ph type="subTitle" idx="1"/>
          </p:nvPr>
        </p:nvSpPr>
        <p:spPr>
          <a:xfrm>
            <a:off x="1358200" y="2822915"/>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2">
                <a:solidFill>
                  <a:srgbClr val="754C24"/>
                </a:solidFill>
              </a:defRPr>
            </a:lvl1pPr>
            <a:lvl2pPr lvl="1" rtl="0">
              <a:lnSpc>
                <a:spcPct val="100000"/>
              </a:lnSpc>
              <a:spcBef>
                <a:spcPts val="0"/>
              </a:spcBef>
              <a:spcAft>
                <a:spcPts val="0"/>
              </a:spcAft>
              <a:buSzPts val="2100"/>
              <a:buNone/>
              <a:defRPr sz="2793"/>
            </a:lvl2pPr>
            <a:lvl3pPr lvl="2" rtl="0">
              <a:lnSpc>
                <a:spcPct val="100000"/>
              </a:lnSpc>
              <a:spcBef>
                <a:spcPts val="0"/>
              </a:spcBef>
              <a:spcAft>
                <a:spcPts val="0"/>
              </a:spcAft>
              <a:buSzPts val="2100"/>
              <a:buNone/>
              <a:defRPr sz="2793"/>
            </a:lvl3pPr>
            <a:lvl4pPr lvl="3" rtl="0">
              <a:lnSpc>
                <a:spcPct val="100000"/>
              </a:lnSpc>
              <a:spcBef>
                <a:spcPts val="0"/>
              </a:spcBef>
              <a:spcAft>
                <a:spcPts val="0"/>
              </a:spcAft>
              <a:buSzPts val="2100"/>
              <a:buNone/>
              <a:defRPr sz="2793"/>
            </a:lvl4pPr>
            <a:lvl5pPr lvl="4" rtl="0">
              <a:lnSpc>
                <a:spcPct val="100000"/>
              </a:lnSpc>
              <a:spcBef>
                <a:spcPts val="0"/>
              </a:spcBef>
              <a:spcAft>
                <a:spcPts val="0"/>
              </a:spcAft>
              <a:buSzPts val="2100"/>
              <a:buNone/>
              <a:defRPr sz="2793"/>
            </a:lvl5pPr>
            <a:lvl6pPr lvl="5" rtl="0">
              <a:lnSpc>
                <a:spcPct val="100000"/>
              </a:lnSpc>
              <a:spcBef>
                <a:spcPts val="0"/>
              </a:spcBef>
              <a:spcAft>
                <a:spcPts val="0"/>
              </a:spcAft>
              <a:buSzPts val="2100"/>
              <a:buNone/>
              <a:defRPr sz="2793"/>
            </a:lvl6pPr>
            <a:lvl7pPr lvl="6" rtl="0">
              <a:lnSpc>
                <a:spcPct val="100000"/>
              </a:lnSpc>
              <a:spcBef>
                <a:spcPts val="0"/>
              </a:spcBef>
              <a:spcAft>
                <a:spcPts val="0"/>
              </a:spcAft>
              <a:buSzPts val="2100"/>
              <a:buNone/>
              <a:defRPr sz="2793"/>
            </a:lvl7pPr>
            <a:lvl8pPr lvl="7" rtl="0">
              <a:lnSpc>
                <a:spcPct val="100000"/>
              </a:lnSpc>
              <a:spcBef>
                <a:spcPts val="0"/>
              </a:spcBef>
              <a:spcAft>
                <a:spcPts val="0"/>
              </a:spcAft>
              <a:buSzPts val="2100"/>
              <a:buNone/>
              <a:defRPr sz="2793"/>
            </a:lvl8pPr>
            <a:lvl9pPr lvl="8" rtl="0">
              <a:lnSpc>
                <a:spcPct val="100000"/>
              </a:lnSpc>
              <a:spcBef>
                <a:spcPts val="0"/>
              </a:spcBef>
              <a:spcAft>
                <a:spcPts val="0"/>
              </a:spcAft>
              <a:buSzPts val="2100"/>
              <a:buNone/>
              <a:defRPr sz="2793"/>
            </a:lvl9pPr>
          </a:lstStyle>
          <a:p>
            <a:endParaRPr/>
          </a:p>
        </p:txBody>
      </p:sp>
      <p:sp>
        <p:nvSpPr>
          <p:cNvPr id="648" name="Google Shape;648;p24"/>
          <p:cNvSpPr txBox="1">
            <a:spLocks noGrp="1"/>
          </p:cNvSpPr>
          <p:nvPr>
            <p:ph type="title" idx="2"/>
          </p:nvPr>
        </p:nvSpPr>
        <p:spPr>
          <a:xfrm>
            <a:off x="7215600" y="4562967"/>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3458"/>
            </a:lvl1pPr>
            <a:lvl2pPr lvl="1" rtl="0">
              <a:spcBef>
                <a:spcPts val="0"/>
              </a:spcBef>
              <a:spcAft>
                <a:spcPts val="0"/>
              </a:spcAft>
              <a:buSzPts val="1800"/>
              <a:buNone/>
              <a:defRPr sz="2394"/>
            </a:lvl2pPr>
            <a:lvl3pPr lvl="2" rtl="0">
              <a:spcBef>
                <a:spcPts val="0"/>
              </a:spcBef>
              <a:spcAft>
                <a:spcPts val="0"/>
              </a:spcAft>
              <a:buSzPts val="1800"/>
              <a:buNone/>
              <a:defRPr sz="2394"/>
            </a:lvl3pPr>
            <a:lvl4pPr lvl="3" rtl="0">
              <a:spcBef>
                <a:spcPts val="0"/>
              </a:spcBef>
              <a:spcAft>
                <a:spcPts val="0"/>
              </a:spcAft>
              <a:buSzPts val="1800"/>
              <a:buNone/>
              <a:defRPr sz="2394"/>
            </a:lvl4pPr>
            <a:lvl5pPr lvl="4" rtl="0">
              <a:spcBef>
                <a:spcPts val="0"/>
              </a:spcBef>
              <a:spcAft>
                <a:spcPts val="0"/>
              </a:spcAft>
              <a:buSzPts val="1800"/>
              <a:buNone/>
              <a:defRPr sz="2394"/>
            </a:lvl5pPr>
            <a:lvl6pPr lvl="5" rtl="0">
              <a:spcBef>
                <a:spcPts val="0"/>
              </a:spcBef>
              <a:spcAft>
                <a:spcPts val="0"/>
              </a:spcAft>
              <a:buSzPts val="1800"/>
              <a:buNone/>
              <a:defRPr sz="2394"/>
            </a:lvl6pPr>
            <a:lvl7pPr lvl="6" rtl="0">
              <a:spcBef>
                <a:spcPts val="0"/>
              </a:spcBef>
              <a:spcAft>
                <a:spcPts val="0"/>
              </a:spcAft>
              <a:buSzPts val="1800"/>
              <a:buNone/>
              <a:defRPr sz="2394"/>
            </a:lvl7pPr>
            <a:lvl8pPr lvl="7" rtl="0">
              <a:spcBef>
                <a:spcPts val="0"/>
              </a:spcBef>
              <a:spcAft>
                <a:spcPts val="0"/>
              </a:spcAft>
              <a:buSzPts val="1800"/>
              <a:buNone/>
              <a:defRPr sz="2394"/>
            </a:lvl8pPr>
            <a:lvl9pPr lvl="8" rtl="0">
              <a:spcBef>
                <a:spcPts val="0"/>
              </a:spcBef>
              <a:spcAft>
                <a:spcPts val="0"/>
              </a:spcAft>
              <a:buSzPts val="1800"/>
              <a:buNone/>
              <a:defRPr sz="2394"/>
            </a:lvl9pPr>
          </a:lstStyle>
          <a:p>
            <a:endParaRPr/>
          </a:p>
        </p:txBody>
      </p:sp>
      <p:sp>
        <p:nvSpPr>
          <p:cNvPr id="649" name="Google Shape;649;p24"/>
          <p:cNvSpPr txBox="1">
            <a:spLocks noGrp="1"/>
          </p:cNvSpPr>
          <p:nvPr>
            <p:ph type="subTitle" idx="3"/>
          </p:nvPr>
        </p:nvSpPr>
        <p:spPr>
          <a:xfrm>
            <a:off x="7215600" y="5048000"/>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2">
                <a:solidFill>
                  <a:srgbClr val="754C24"/>
                </a:solidFill>
              </a:defRPr>
            </a:lvl1pPr>
            <a:lvl2pPr lvl="1" rtl="0">
              <a:lnSpc>
                <a:spcPct val="100000"/>
              </a:lnSpc>
              <a:spcBef>
                <a:spcPts val="0"/>
              </a:spcBef>
              <a:spcAft>
                <a:spcPts val="0"/>
              </a:spcAft>
              <a:buSzPts val="2100"/>
              <a:buNone/>
              <a:defRPr sz="2793"/>
            </a:lvl2pPr>
            <a:lvl3pPr lvl="2" rtl="0">
              <a:lnSpc>
                <a:spcPct val="100000"/>
              </a:lnSpc>
              <a:spcBef>
                <a:spcPts val="0"/>
              </a:spcBef>
              <a:spcAft>
                <a:spcPts val="0"/>
              </a:spcAft>
              <a:buSzPts val="2100"/>
              <a:buNone/>
              <a:defRPr sz="2793"/>
            </a:lvl3pPr>
            <a:lvl4pPr lvl="3" rtl="0">
              <a:lnSpc>
                <a:spcPct val="100000"/>
              </a:lnSpc>
              <a:spcBef>
                <a:spcPts val="0"/>
              </a:spcBef>
              <a:spcAft>
                <a:spcPts val="0"/>
              </a:spcAft>
              <a:buSzPts val="2100"/>
              <a:buNone/>
              <a:defRPr sz="2793"/>
            </a:lvl4pPr>
            <a:lvl5pPr lvl="4" rtl="0">
              <a:lnSpc>
                <a:spcPct val="100000"/>
              </a:lnSpc>
              <a:spcBef>
                <a:spcPts val="0"/>
              </a:spcBef>
              <a:spcAft>
                <a:spcPts val="0"/>
              </a:spcAft>
              <a:buSzPts val="2100"/>
              <a:buNone/>
              <a:defRPr sz="2793"/>
            </a:lvl5pPr>
            <a:lvl6pPr lvl="5" rtl="0">
              <a:lnSpc>
                <a:spcPct val="100000"/>
              </a:lnSpc>
              <a:spcBef>
                <a:spcPts val="0"/>
              </a:spcBef>
              <a:spcAft>
                <a:spcPts val="0"/>
              </a:spcAft>
              <a:buSzPts val="2100"/>
              <a:buNone/>
              <a:defRPr sz="2793"/>
            </a:lvl6pPr>
            <a:lvl7pPr lvl="6" rtl="0">
              <a:lnSpc>
                <a:spcPct val="100000"/>
              </a:lnSpc>
              <a:spcBef>
                <a:spcPts val="0"/>
              </a:spcBef>
              <a:spcAft>
                <a:spcPts val="0"/>
              </a:spcAft>
              <a:buSzPts val="2100"/>
              <a:buNone/>
              <a:defRPr sz="2793"/>
            </a:lvl7pPr>
            <a:lvl8pPr lvl="7" rtl="0">
              <a:lnSpc>
                <a:spcPct val="100000"/>
              </a:lnSpc>
              <a:spcBef>
                <a:spcPts val="0"/>
              </a:spcBef>
              <a:spcAft>
                <a:spcPts val="0"/>
              </a:spcAft>
              <a:buSzPts val="2100"/>
              <a:buNone/>
              <a:defRPr sz="2793"/>
            </a:lvl8pPr>
            <a:lvl9pPr lvl="8" rtl="0">
              <a:lnSpc>
                <a:spcPct val="100000"/>
              </a:lnSpc>
              <a:spcBef>
                <a:spcPts val="0"/>
              </a:spcBef>
              <a:spcAft>
                <a:spcPts val="0"/>
              </a:spcAft>
              <a:buSzPts val="2100"/>
              <a:buNone/>
              <a:defRPr sz="2793"/>
            </a:lvl9pPr>
          </a:lstStyle>
          <a:p>
            <a:endParaRPr/>
          </a:p>
        </p:txBody>
      </p:sp>
      <p:sp>
        <p:nvSpPr>
          <p:cNvPr id="650" name="Google Shape;650;p24"/>
          <p:cNvSpPr txBox="1">
            <a:spLocks noGrp="1"/>
          </p:cNvSpPr>
          <p:nvPr>
            <p:ph type="title" idx="4"/>
          </p:nvPr>
        </p:nvSpPr>
        <p:spPr>
          <a:xfrm>
            <a:off x="7215600" y="2339748"/>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58"/>
            </a:lvl1pPr>
            <a:lvl2pPr lvl="1" rtl="0">
              <a:spcBef>
                <a:spcPts val="0"/>
              </a:spcBef>
              <a:spcAft>
                <a:spcPts val="0"/>
              </a:spcAft>
              <a:buSzPts val="2600"/>
              <a:buNone/>
              <a:defRPr sz="3458"/>
            </a:lvl2pPr>
            <a:lvl3pPr lvl="2" rtl="0">
              <a:spcBef>
                <a:spcPts val="0"/>
              </a:spcBef>
              <a:spcAft>
                <a:spcPts val="0"/>
              </a:spcAft>
              <a:buSzPts val="2600"/>
              <a:buNone/>
              <a:defRPr sz="3458"/>
            </a:lvl3pPr>
            <a:lvl4pPr lvl="3" rtl="0">
              <a:spcBef>
                <a:spcPts val="0"/>
              </a:spcBef>
              <a:spcAft>
                <a:spcPts val="0"/>
              </a:spcAft>
              <a:buSzPts val="2600"/>
              <a:buNone/>
              <a:defRPr sz="3458"/>
            </a:lvl4pPr>
            <a:lvl5pPr lvl="4" rtl="0">
              <a:spcBef>
                <a:spcPts val="0"/>
              </a:spcBef>
              <a:spcAft>
                <a:spcPts val="0"/>
              </a:spcAft>
              <a:buSzPts val="2600"/>
              <a:buNone/>
              <a:defRPr sz="3458"/>
            </a:lvl5pPr>
            <a:lvl6pPr lvl="5" rtl="0">
              <a:spcBef>
                <a:spcPts val="0"/>
              </a:spcBef>
              <a:spcAft>
                <a:spcPts val="0"/>
              </a:spcAft>
              <a:buSzPts val="2600"/>
              <a:buNone/>
              <a:defRPr sz="3458"/>
            </a:lvl6pPr>
            <a:lvl7pPr lvl="6" rtl="0">
              <a:spcBef>
                <a:spcPts val="0"/>
              </a:spcBef>
              <a:spcAft>
                <a:spcPts val="0"/>
              </a:spcAft>
              <a:buSzPts val="2600"/>
              <a:buNone/>
              <a:defRPr sz="3458"/>
            </a:lvl7pPr>
            <a:lvl8pPr lvl="7" rtl="0">
              <a:spcBef>
                <a:spcPts val="0"/>
              </a:spcBef>
              <a:spcAft>
                <a:spcPts val="0"/>
              </a:spcAft>
              <a:buSzPts val="2600"/>
              <a:buNone/>
              <a:defRPr sz="3458"/>
            </a:lvl8pPr>
            <a:lvl9pPr lvl="8" rtl="0">
              <a:spcBef>
                <a:spcPts val="0"/>
              </a:spcBef>
              <a:spcAft>
                <a:spcPts val="0"/>
              </a:spcAft>
              <a:buSzPts val="2600"/>
              <a:buNone/>
              <a:defRPr sz="3458"/>
            </a:lvl9pPr>
          </a:lstStyle>
          <a:p>
            <a:endParaRPr/>
          </a:p>
        </p:txBody>
      </p:sp>
      <p:sp>
        <p:nvSpPr>
          <p:cNvPr id="651" name="Google Shape;651;p24"/>
          <p:cNvSpPr txBox="1">
            <a:spLocks noGrp="1"/>
          </p:cNvSpPr>
          <p:nvPr>
            <p:ph type="subTitle" idx="5"/>
          </p:nvPr>
        </p:nvSpPr>
        <p:spPr>
          <a:xfrm>
            <a:off x="7215600" y="2824781"/>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2">
                <a:solidFill>
                  <a:srgbClr val="754C24"/>
                </a:solidFill>
              </a:defRPr>
            </a:lvl1pPr>
            <a:lvl2pPr lvl="1" rtl="0">
              <a:lnSpc>
                <a:spcPct val="100000"/>
              </a:lnSpc>
              <a:spcBef>
                <a:spcPts val="0"/>
              </a:spcBef>
              <a:spcAft>
                <a:spcPts val="0"/>
              </a:spcAft>
              <a:buSzPts val="2100"/>
              <a:buNone/>
              <a:defRPr sz="2793"/>
            </a:lvl2pPr>
            <a:lvl3pPr lvl="2" rtl="0">
              <a:lnSpc>
                <a:spcPct val="100000"/>
              </a:lnSpc>
              <a:spcBef>
                <a:spcPts val="0"/>
              </a:spcBef>
              <a:spcAft>
                <a:spcPts val="0"/>
              </a:spcAft>
              <a:buSzPts val="2100"/>
              <a:buNone/>
              <a:defRPr sz="2793"/>
            </a:lvl3pPr>
            <a:lvl4pPr lvl="3" rtl="0">
              <a:lnSpc>
                <a:spcPct val="100000"/>
              </a:lnSpc>
              <a:spcBef>
                <a:spcPts val="0"/>
              </a:spcBef>
              <a:spcAft>
                <a:spcPts val="0"/>
              </a:spcAft>
              <a:buSzPts val="2100"/>
              <a:buNone/>
              <a:defRPr sz="2793"/>
            </a:lvl4pPr>
            <a:lvl5pPr lvl="4" rtl="0">
              <a:lnSpc>
                <a:spcPct val="100000"/>
              </a:lnSpc>
              <a:spcBef>
                <a:spcPts val="0"/>
              </a:spcBef>
              <a:spcAft>
                <a:spcPts val="0"/>
              </a:spcAft>
              <a:buSzPts val="2100"/>
              <a:buNone/>
              <a:defRPr sz="2793"/>
            </a:lvl5pPr>
            <a:lvl6pPr lvl="5" rtl="0">
              <a:lnSpc>
                <a:spcPct val="100000"/>
              </a:lnSpc>
              <a:spcBef>
                <a:spcPts val="0"/>
              </a:spcBef>
              <a:spcAft>
                <a:spcPts val="0"/>
              </a:spcAft>
              <a:buSzPts val="2100"/>
              <a:buNone/>
              <a:defRPr sz="2793"/>
            </a:lvl6pPr>
            <a:lvl7pPr lvl="6" rtl="0">
              <a:lnSpc>
                <a:spcPct val="100000"/>
              </a:lnSpc>
              <a:spcBef>
                <a:spcPts val="0"/>
              </a:spcBef>
              <a:spcAft>
                <a:spcPts val="0"/>
              </a:spcAft>
              <a:buSzPts val="2100"/>
              <a:buNone/>
              <a:defRPr sz="2793"/>
            </a:lvl7pPr>
            <a:lvl8pPr lvl="7" rtl="0">
              <a:lnSpc>
                <a:spcPct val="100000"/>
              </a:lnSpc>
              <a:spcBef>
                <a:spcPts val="0"/>
              </a:spcBef>
              <a:spcAft>
                <a:spcPts val="0"/>
              </a:spcAft>
              <a:buSzPts val="2100"/>
              <a:buNone/>
              <a:defRPr sz="2793"/>
            </a:lvl8pPr>
            <a:lvl9pPr lvl="8" rtl="0">
              <a:lnSpc>
                <a:spcPct val="100000"/>
              </a:lnSpc>
              <a:spcBef>
                <a:spcPts val="0"/>
              </a:spcBef>
              <a:spcAft>
                <a:spcPts val="0"/>
              </a:spcAft>
              <a:buSzPts val="2100"/>
              <a:buNone/>
              <a:defRPr sz="2793"/>
            </a:lvl9pPr>
          </a:lstStyle>
          <a:p>
            <a:endParaRPr/>
          </a:p>
        </p:txBody>
      </p:sp>
      <p:sp>
        <p:nvSpPr>
          <p:cNvPr id="652" name="Google Shape;652;p24"/>
          <p:cNvSpPr txBox="1">
            <a:spLocks noGrp="1"/>
          </p:cNvSpPr>
          <p:nvPr>
            <p:ph type="title" idx="6"/>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08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950639" y="5469736"/>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9981248" y="1401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24"/>
          <p:cNvSpPr/>
          <p:nvPr/>
        </p:nvSpPr>
        <p:spPr>
          <a:xfrm>
            <a:off x="-404251" y="10414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252981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38" name="Google Shape;738;p28"/>
          <p:cNvGrpSpPr/>
          <p:nvPr/>
        </p:nvGrpSpPr>
        <p:grpSpPr>
          <a:xfrm flipH="1">
            <a:off x="662974" y="245268"/>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9" name="Google Shape;749;p28"/>
          <p:cNvGrpSpPr/>
          <p:nvPr/>
        </p:nvGrpSpPr>
        <p:grpSpPr>
          <a:xfrm rot="1325081">
            <a:off x="8196902"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53" name="Google Shape;753;p28"/>
          <p:cNvSpPr/>
          <p:nvPr/>
        </p:nvSpPr>
        <p:spPr>
          <a:xfrm>
            <a:off x="-1206489"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28"/>
          <p:cNvSpPr/>
          <p:nvPr/>
        </p:nvSpPr>
        <p:spPr>
          <a:xfrm>
            <a:off x="-1517306" y="5521302"/>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1"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91485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29"/>
          <p:cNvSpPr/>
          <p:nvPr/>
        </p:nvSpPr>
        <p:spPr>
          <a:xfrm flipH="1">
            <a:off x="-152107" y="5600703"/>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29"/>
          <p:cNvSpPr/>
          <p:nvPr/>
        </p:nvSpPr>
        <p:spPr>
          <a:xfrm>
            <a:off x="-73995" y="2083823"/>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60" name="Google Shape;760;p29"/>
          <p:cNvGrpSpPr/>
          <p:nvPr/>
        </p:nvGrpSpPr>
        <p:grpSpPr>
          <a:xfrm>
            <a:off x="10307800" y="4025909"/>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0" name="Google Shape;770;p29"/>
          <p:cNvSpPr/>
          <p:nvPr/>
        </p:nvSpPr>
        <p:spPr>
          <a:xfrm>
            <a:off x="10471645"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4"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7888926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4"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1" name="Google Shape;781;p30"/>
          <p:cNvGrpSpPr/>
          <p:nvPr/>
        </p:nvGrpSpPr>
        <p:grpSpPr>
          <a:xfrm>
            <a:off x="522884" y="109954"/>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4" name="Google Shape;784;p30"/>
          <p:cNvGrpSpPr/>
          <p:nvPr/>
        </p:nvGrpSpPr>
        <p:grpSpPr>
          <a:xfrm>
            <a:off x="-227972" y="109984"/>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246537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795"/>
        <p:cNvGrpSpPr/>
        <p:nvPr/>
      </p:nvGrpSpPr>
      <p:grpSpPr>
        <a:xfrm>
          <a:off x="0" y="0"/>
          <a:ext cx="0" cy="0"/>
          <a:chOff x="0" y="0"/>
          <a:chExt cx="0" cy="0"/>
        </a:xfrm>
      </p:grpSpPr>
      <p:grpSp>
        <p:nvGrpSpPr>
          <p:cNvPr id="796" name="Google Shape;796;p31"/>
          <p:cNvGrpSpPr/>
          <p:nvPr/>
        </p:nvGrpSpPr>
        <p:grpSpPr>
          <a:xfrm rot="-502947" flipH="1">
            <a:off x="9395036" y="353508"/>
            <a:ext cx="3678429" cy="6562528"/>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07" name="Google Shape;807;p31"/>
          <p:cNvGrpSpPr/>
          <p:nvPr/>
        </p:nvGrpSpPr>
        <p:grpSpPr>
          <a:xfrm rot="-240851" flipH="1">
            <a:off x="-1463198" y="4813825"/>
            <a:ext cx="6008465" cy="3443293"/>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1862"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338375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60000" y="537844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50152" y="2867350"/>
            <a:ext cx="325595"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298" tIns="121298" rIns="121298" bIns="1212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9" name="Google Shape;299;p10"/>
          <p:cNvGrpSpPr/>
          <p:nvPr/>
        </p:nvGrpSpPr>
        <p:grpSpPr>
          <a:xfrm>
            <a:off x="11075736" y="5998651"/>
            <a:ext cx="383633"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3" name="Google Shape;303;p10"/>
          <p:cNvSpPr/>
          <p:nvPr/>
        </p:nvSpPr>
        <p:spPr>
          <a:xfrm>
            <a:off x="11075733" y="47978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298" tIns="121298" rIns="121298" bIns="1212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0"/>
          <p:cNvSpPr/>
          <p:nvPr/>
        </p:nvSpPr>
        <p:spPr>
          <a:xfrm>
            <a:off x="790668" y="5845150"/>
            <a:ext cx="325595"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298" tIns="121298" rIns="121298" bIns="121298"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5" name="Google Shape;305;p10"/>
          <p:cNvGrpSpPr/>
          <p:nvPr/>
        </p:nvGrpSpPr>
        <p:grpSpPr>
          <a:xfrm>
            <a:off x="582035" y="2990517"/>
            <a:ext cx="383633"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9" name="Google Shape;309;p10"/>
          <p:cNvGrpSpPr/>
          <p:nvPr/>
        </p:nvGrpSpPr>
        <p:grpSpPr>
          <a:xfrm flipH="1">
            <a:off x="10597939" y="781765"/>
            <a:ext cx="1339229"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6122" rtl="0" eaLnBrk="1" fontAlgn="auto" latinLnBrk="0" hangingPunct="1">
                  <a:lnSpc>
                    <a:spcPct val="100000"/>
                  </a:lnSpc>
                  <a:spcBef>
                    <a:spcPts val="0"/>
                  </a:spcBef>
                  <a:spcAft>
                    <a:spcPts val="0"/>
                  </a:spcAft>
                  <a:buClr>
                    <a:srgbClr val="000000"/>
                  </a:buClr>
                  <a:buSzTx/>
                  <a:buFont typeface="Arial"/>
                  <a:buNone/>
                  <a:tabLst/>
                  <a:defRPr/>
                </a:pPr>
                <a:endParaRPr kumimoji="0" sz="247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62238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14/3/2024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1601" y="2274447"/>
            <a:ext cx="7308800"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10640"/>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 name="Google Shape;10;p2"/>
          <p:cNvSpPr txBox="1">
            <a:spLocks noGrp="1"/>
          </p:cNvSpPr>
          <p:nvPr>
            <p:ph type="subTitle" idx="1"/>
          </p:nvPr>
        </p:nvSpPr>
        <p:spPr>
          <a:xfrm>
            <a:off x="3042867" y="4912033"/>
            <a:ext cx="5968000"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394"/>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1" name="Google Shape;11;p2"/>
          <p:cNvSpPr/>
          <p:nvPr/>
        </p:nvSpPr>
        <p:spPr>
          <a:xfrm>
            <a:off x="4916566" y="305500"/>
            <a:ext cx="669933"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62701" y="3412952"/>
            <a:ext cx="669866"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9641119" y="-711200"/>
            <a:ext cx="3194831"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oogle Shape;14;p2"/>
          <p:cNvGrpSpPr/>
          <p:nvPr/>
        </p:nvGrpSpPr>
        <p:grpSpPr>
          <a:xfrm flipH="1">
            <a:off x="121400" y="180352"/>
            <a:ext cx="143080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3" name="Google Shape;23;p2"/>
          <p:cNvSpPr/>
          <p:nvPr/>
        </p:nvSpPr>
        <p:spPr>
          <a:xfrm>
            <a:off x="3166800" y="269584"/>
            <a:ext cx="376367"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24" name="Google Shape;24;p2"/>
          <p:cNvGrpSpPr/>
          <p:nvPr/>
        </p:nvGrpSpPr>
        <p:grpSpPr>
          <a:xfrm>
            <a:off x="8096434" y="383551"/>
            <a:ext cx="383633"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Google Shape;28;p2"/>
          <p:cNvSpPr/>
          <p:nvPr/>
        </p:nvSpPr>
        <p:spPr>
          <a:xfrm>
            <a:off x="5933200" y="6147433"/>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1584601" y="4538968"/>
            <a:ext cx="18170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30;p2"/>
          <p:cNvGrpSpPr/>
          <p:nvPr/>
        </p:nvGrpSpPr>
        <p:grpSpPr>
          <a:xfrm>
            <a:off x="11598134" y="3354202"/>
            <a:ext cx="451133"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Google Shape;37;p2"/>
          <p:cNvSpPr/>
          <p:nvPr/>
        </p:nvSpPr>
        <p:spPr>
          <a:xfrm>
            <a:off x="267667" y="2435333"/>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38" name="Google Shape;38;p2"/>
          <p:cNvGrpSpPr/>
          <p:nvPr/>
        </p:nvGrpSpPr>
        <p:grpSpPr>
          <a:xfrm>
            <a:off x="267667" y="4449017"/>
            <a:ext cx="383633"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42" name="Google Shape;42;p2"/>
          <p:cNvSpPr/>
          <p:nvPr/>
        </p:nvSpPr>
        <p:spPr>
          <a:xfrm>
            <a:off x="11238517" y="1172601"/>
            <a:ext cx="669933"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11660900" y="2292633"/>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10719822" y="6077375"/>
            <a:ext cx="2207751"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2"/>
          <p:cNvGrpSpPr/>
          <p:nvPr/>
        </p:nvGrpSpPr>
        <p:grpSpPr>
          <a:xfrm>
            <a:off x="454151" y="6565919"/>
            <a:ext cx="451133"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52;p2"/>
          <p:cNvGrpSpPr/>
          <p:nvPr/>
        </p:nvGrpSpPr>
        <p:grpSpPr>
          <a:xfrm>
            <a:off x="2956668" y="6466801"/>
            <a:ext cx="618900"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56" name="Google Shape;56;p2"/>
          <p:cNvSpPr/>
          <p:nvPr/>
        </p:nvSpPr>
        <p:spPr>
          <a:xfrm>
            <a:off x="8548368" y="62607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52201" y="1014269"/>
            <a:ext cx="697900"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0719834" y="3732069"/>
            <a:ext cx="697900"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59" name="Google Shape;59;p2"/>
          <p:cNvGrpSpPr/>
          <p:nvPr/>
        </p:nvGrpSpPr>
        <p:grpSpPr>
          <a:xfrm>
            <a:off x="9306667" y="1014268"/>
            <a:ext cx="618900"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63;p2"/>
          <p:cNvSpPr/>
          <p:nvPr/>
        </p:nvSpPr>
        <p:spPr>
          <a:xfrm>
            <a:off x="516935" y="58294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5903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11454235" y="2391111"/>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6"/>
          <p:cNvGrpSpPr/>
          <p:nvPr/>
        </p:nvGrpSpPr>
        <p:grpSpPr>
          <a:xfrm>
            <a:off x="1015984" y="6376767"/>
            <a:ext cx="383633"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172" name="Google Shape;172;p6"/>
          <p:cNvSpPr/>
          <p:nvPr/>
        </p:nvSpPr>
        <p:spPr>
          <a:xfrm>
            <a:off x="11598134" y="6466701"/>
            <a:ext cx="18170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173" name="Google Shape;173;p6"/>
          <p:cNvGrpSpPr/>
          <p:nvPr/>
        </p:nvGrpSpPr>
        <p:grpSpPr>
          <a:xfrm>
            <a:off x="1587152" y="301367"/>
            <a:ext cx="383633"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177" name="Google Shape;177;p6"/>
          <p:cNvSpPr/>
          <p:nvPr/>
        </p:nvSpPr>
        <p:spPr>
          <a:xfrm>
            <a:off x="304300" y="47738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178" name="Google Shape;178;p6"/>
          <p:cNvGrpSpPr/>
          <p:nvPr/>
        </p:nvGrpSpPr>
        <p:grpSpPr>
          <a:xfrm>
            <a:off x="157652" y="2709101"/>
            <a:ext cx="618900"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182" name="Google Shape;182;p6"/>
          <p:cNvSpPr/>
          <p:nvPr/>
        </p:nvSpPr>
        <p:spPr>
          <a:xfrm>
            <a:off x="11075717" y="422700"/>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183" name="Google Shape;183;p6"/>
          <p:cNvGrpSpPr/>
          <p:nvPr/>
        </p:nvGrpSpPr>
        <p:grpSpPr>
          <a:xfrm>
            <a:off x="8717700" y="6381135"/>
            <a:ext cx="451133"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6"/>
          <p:cNvSpPr/>
          <p:nvPr/>
        </p:nvSpPr>
        <p:spPr>
          <a:xfrm>
            <a:off x="11401333" y="4107668"/>
            <a:ext cx="669933"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60373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60000" y="537844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50152" y="28673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299" name="Google Shape;299;p10"/>
          <p:cNvGrpSpPr/>
          <p:nvPr/>
        </p:nvGrpSpPr>
        <p:grpSpPr>
          <a:xfrm>
            <a:off x="11075734" y="5998651"/>
            <a:ext cx="383633"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303" name="Google Shape;303;p10"/>
          <p:cNvSpPr/>
          <p:nvPr/>
        </p:nvSpPr>
        <p:spPr>
          <a:xfrm>
            <a:off x="11075733" y="47978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0"/>
          <p:cNvSpPr/>
          <p:nvPr/>
        </p:nvSpPr>
        <p:spPr>
          <a:xfrm>
            <a:off x="790668" y="58451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305" name="Google Shape;305;p10"/>
          <p:cNvGrpSpPr/>
          <p:nvPr/>
        </p:nvGrpSpPr>
        <p:grpSpPr>
          <a:xfrm>
            <a:off x="582034" y="2990517"/>
            <a:ext cx="383633"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9" name="Google Shape;309;p10"/>
          <p:cNvGrpSpPr/>
          <p:nvPr/>
        </p:nvGrpSpPr>
        <p:grpSpPr>
          <a:xfrm flipH="1">
            <a:off x="10597938" y="781763"/>
            <a:ext cx="1339229"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59126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4973789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3075384" y="3344256"/>
            <a:ext cx="6085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389"/>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endParaRPr/>
          </a:p>
        </p:txBody>
      </p:sp>
      <p:sp>
        <p:nvSpPr>
          <p:cNvPr id="402" name="Google Shape;402;p14"/>
          <p:cNvSpPr txBox="1">
            <a:spLocks noGrp="1"/>
          </p:cNvSpPr>
          <p:nvPr>
            <p:ph type="subTitle" idx="1"/>
          </p:nvPr>
        </p:nvSpPr>
        <p:spPr>
          <a:xfrm>
            <a:off x="1944200" y="1302944"/>
            <a:ext cx="8303600"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458"/>
            </a:lvl1pPr>
            <a:lvl2pPr lvl="1" algn="ctr" rtl="0">
              <a:lnSpc>
                <a:spcPct val="100000"/>
              </a:lnSpc>
              <a:spcBef>
                <a:spcPts val="0"/>
              </a:spcBef>
              <a:spcAft>
                <a:spcPts val="0"/>
              </a:spcAft>
              <a:buSzPts val="2500"/>
              <a:buNone/>
              <a:defRPr sz="3325"/>
            </a:lvl2pPr>
            <a:lvl3pPr lvl="2" algn="ctr" rtl="0">
              <a:lnSpc>
                <a:spcPct val="100000"/>
              </a:lnSpc>
              <a:spcBef>
                <a:spcPts val="0"/>
              </a:spcBef>
              <a:spcAft>
                <a:spcPts val="0"/>
              </a:spcAft>
              <a:buSzPts val="2500"/>
              <a:buNone/>
              <a:defRPr sz="3325"/>
            </a:lvl3pPr>
            <a:lvl4pPr lvl="3" algn="ctr" rtl="0">
              <a:lnSpc>
                <a:spcPct val="100000"/>
              </a:lnSpc>
              <a:spcBef>
                <a:spcPts val="0"/>
              </a:spcBef>
              <a:spcAft>
                <a:spcPts val="0"/>
              </a:spcAft>
              <a:buSzPts val="2500"/>
              <a:buNone/>
              <a:defRPr sz="3325"/>
            </a:lvl4pPr>
            <a:lvl5pPr lvl="4" algn="ctr" rtl="0">
              <a:lnSpc>
                <a:spcPct val="100000"/>
              </a:lnSpc>
              <a:spcBef>
                <a:spcPts val="0"/>
              </a:spcBef>
              <a:spcAft>
                <a:spcPts val="0"/>
              </a:spcAft>
              <a:buSzPts val="2500"/>
              <a:buNone/>
              <a:defRPr sz="3325"/>
            </a:lvl5pPr>
            <a:lvl6pPr lvl="5" algn="ctr" rtl="0">
              <a:lnSpc>
                <a:spcPct val="100000"/>
              </a:lnSpc>
              <a:spcBef>
                <a:spcPts val="0"/>
              </a:spcBef>
              <a:spcAft>
                <a:spcPts val="0"/>
              </a:spcAft>
              <a:buSzPts val="2500"/>
              <a:buNone/>
              <a:defRPr sz="3325"/>
            </a:lvl6pPr>
            <a:lvl7pPr lvl="6" algn="ctr" rtl="0">
              <a:lnSpc>
                <a:spcPct val="100000"/>
              </a:lnSpc>
              <a:spcBef>
                <a:spcPts val="0"/>
              </a:spcBef>
              <a:spcAft>
                <a:spcPts val="0"/>
              </a:spcAft>
              <a:buSzPts val="2500"/>
              <a:buNone/>
              <a:defRPr sz="3325"/>
            </a:lvl7pPr>
            <a:lvl8pPr lvl="7" algn="ctr" rtl="0">
              <a:lnSpc>
                <a:spcPct val="100000"/>
              </a:lnSpc>
              <a:spcBef>
                <a:spcPts val="0"/>
              </a:spcBef>
              <a:spcAft>
                <a:spcPts val="0"/>
              </a:spcAft>
              <a:buSzPts val="2500"/>
              <a:buNone/>
              <a:defRPr sz="3325"/>
            </a:lvl8pPr>
            <a:lvl9pPr lvl="8" algn="ctr" rtl="0">
              <a:lnSpc>
                <a:spcPct val="100000"/>
              </a:lnSpc>
              <a:spcBef>
                <a:spcPts val="0"/>
              </a:spcBef>
              <a:spcAft>
                <a:spcPts val="0"/>
              </a:spcAft>
              <a:buSzPts val="2500"/>
              <a:buNone/>
              <a:defRPr sz="3325"/>
            </a:lvl9pPr>
          </a:lstStyle>
          <a:p>
            <a:endParaRPr/>
          </a:p>
        </p:txBody>
      </p:sp>
      <p:sp>
        <p:nvSpPr>
          <p:cNvPr id="403" name="Google Shape;403;p14"/>
          <p:cNvSpPr/>
          <p:nvPr/>
        </p:nvSpPr>
        <p:spPr>
          <a:xfrm>
            <a:off x="3167166" y="142668"/>
            <a:ext cx="669933"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4"/>
          <p:cNvSpPr/>
          <p:nvPr/>
        </p:nvSpPr>
        <p:spPr>
          <a:xfrm>
            <a:off x="217500" y="3045402"/>
            <a:ext cx="376367"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405" name="Google Shape;405;p14"/>
          <p:cNvGrpSpPr/>
          <p:nvPr/>
        </p:nvGrpSpPr>
        <p:grpSpPr>
          <a:xfrm>
            <a:off x="8375834" y="255717"/>
            <a:ext cx="383633"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409" name="Google Shape;409;p14"/>
          <p:cNvSpPr/>
          <p:nvPr/>
        </p:nvSpPr>
        <p:spPr>
          <a:xfrm>
            <a:off x="11598134" y="6466701"/>
            <a:ext cx="18170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410" name="Google Shape;410;p14"/>
          <p:cNvGrpSpPr/>
          <p:nvPr/>
        </p:nvGrpSpPr>
        <p:grpSpPr>
          <a:xfrm>
            <a:off x="267667" y="4449017"/>
            <a:ext cx="383633"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4"/>
          <p:cNvSpPr/>
          <p:nvPr/>
        </p:nvSpPr>
        <p:spPr>
          <a:xfrm>
            <a:off x="11238517" y="1172601"/>
            <a:ext cx="669933"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4"/>
          <p:cNvSpPr/>
          <p:nvPr/>
        </p:nvSpPr>
        <p:spPr>
          <a:xfrm>
            <a:off x="11660900" y="2292633"/>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416" name="Google Shape;416;p14"/>
          <p:cNvGrpSpPr/>
          <p:nvPr/>
        </p:nvGrpSpPr>
        <p:grpSpPr>
          <a:xfrm>
            <a:off x="267652" y="345752"/>
            <a:ext cx="451133"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3" name="Google Shape;423;p14"/>
          <p:cNvGrpSpPr/>
          <p:nvPr/>
        </p:nvGrpSpPr>
        <p:grpSpPr>
          <a:xfrm>
            <a:off x="2956668" y="6466801"/>
            <a:ext cx="618900"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427" name="Google Shape;427;p14"/>
          <p:cNvSpPr/>
          <p:nvPr/>
        </p:nvSpPr>
        <p:spPr>
          <a:xfrm>
            <a:off x="8548368" y="62607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4"/>
          <p:cNvSpPr/>
          <p:nvPr/>
        </p:nvSpPr>
        <p:spPr>
          <a:xfrm>
            <a:off x="-462967" y="1598467"/>
            <a:ext cx="1114267"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14"/>
          <p:cNvSpPr/>
          <p:nvPr/>
        </p:nvSpPr>
        <p:spPr>
          <a:xfrm>
            <a:off x="10719834" y="3732069"/>
            <a:ext cx="697900"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430" name="Google Shape;430;p14"/>
          <p:cNvGrpSpPr/>
          <p:nvPr/>
        </p:nvGrpSpPr>
        <p:grpSpPr>
          <a:xfrm>
            <a:off x="10979234" y="345768"/>
            <a:ext cx="618900"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434" name="Google Shape;434;p14"/>
          <p:cNvSpPr/>
          <p:nvPr/>
        </p:nvSpPr>
        <p:spPr>
          <a:xfrm>
            <a:off x="242884" y="6139100"/>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78680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57"/>
        <p:cNvGrpSpPr/>
        <p:nvPr/>
      </p:nvGrpSpPr>
      <p:grpSpPr>
        <a:xfrm>
          <a:off x="0" y="0"/>
          <a:ext cx="0" cy="0"/>
          <a:chOff x="0" y="0"/>
          <a:chExt cx="0" cy="0"/>
        </a:xfrm>
      </p:grpSpPr>
      <p:sp>
        <p:nvSpPr>
          <p:cNvPr id="858" name="Google Shape;858;p25"/>
          <p:cNvSpPr/>
          <p:nvPr/>
        </p:nvSpPr>
        <p:spPr>
          <a:xfrm>
            <a:off x="629901" y="5985677"/>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859" name="Google Shape;859;p25"/>
          <p:cNvGrpSpPr/>
          <p:nvPr/>
        </p:nvGrpSpPr>
        <p:grpSpPr>
          <a:xfrm>
            <a:off x="8716468" y="398767"/>
            <a:ext cx="383633"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863" name="Google Shape;863;p25"/>
          <p:cNvSpPr/>
          <p:nvPr/>
        </p:nvSpPr>
        <p:spPr>
          <a:xfrm>
            <a:off x="11598134" y="6466701"/>
            <a:ext cx="18170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864" name="Google Shape;864;p25"/>
          <p:cNvGrpSpPr/>
          <p:nvPr/>
        </p:nvGrpSpPr>
        <p:grpSpPr>
          <a:xfrm>
            <a:off x="2907501" y="6376767"/>
            <a:ext cx="383633"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868" name="Google Shape;868;p25"/>
          <p:cNvSpPr/>
          <p:nvPr/>
        </p:nvSpPr>
        <p:spPr>
          <a:xfrm>
            <a:off x="11598134" y="36376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869" name="Google Shape;869;p25"/>
          <p:cNvGrpSpPr/>
          <p:nvPr/>
        </p:nvGrpSpPr>
        <p:grpSpPr>
          <a:xfrm>
            <a:off x="11463401" y="1854286"/>
            <a:ext cx="451133"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6" name="Google Shape;876;p25"/>
          <p:cNvGrpSpPr/>
          <p:nvPr/>
        </p:nvGrpSpPr>
        <p:grpSpPr>
          <a:xfrm>
            <a:off x="11101701" y="345768"/>
            <a:ext cx="618900"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880" name="Google Shape;880;p25"/>
          <p:cNvSpPr/>
          <p:nvPr/>
        </p:nvSpPr>
        <p:spPr>
          <a:xfrm>
            <a:off x="10979228" y="5299368"/>
            <a:ext cx="904757"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5"/>
          <p:cNvSpPr/>
          <p:nvPr/>
        </p:nvSpPr>
        <p:spPr>
          <a:xfrm>
            <a:off x="118135" y="4184686"/>
            <a:ext cx="697900"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882" name="Google Shape;882;p25"/>
          <p:cNvGrpSpPr/>
          <p:nvPr/>
        </p:nvGrpSpPr>
        <p:grpSpPr>
          <a:xfrm>
            <a:off x="5861334" y="6404235"/>
            <a:ext cx="618900"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886" name="Google Shape;886;p25"/>
          <p:cNvSpPr/>
          <p:nvPr/>
        </p:nvSpPr>
        <p:spPr>
          <a:xfrm>
            <a:off x="304284" y="21342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25"/>
          <p:cNvSpPr/>
          <p:nvPr/>
        </p:nvSpPr>
        <p:spPr>
          <a:xfrm>
            <a:off x="9766635" y="6301215"/>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888" name="Google Shape;888;p25"/>
          <p:cNvGrpSpPr/>
          <p:nvPr/>
        </p:nvGrpSpPr>
        <p:grpSpPr>
          <a:xfrm>
            <a:off x="3991221" y="136531"/>
            <a:ext cx="1316076"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893" name="Google Shape;893;p25"/>
          <p:cNvSpPr/>
          <p:nvPr/>
        </p:nvSpPr>
        <p:spPr>
          <a:xfrm>
            <a:off x="-955811" y="8393"/>
            <a:ext cx="2207751"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894" name="Google Shape;894;p25"/>
          <p:cNvGrpSpPr/>
          <p:nvPr/>
        </p:nvGrpSpPr>
        <p:grpSpPr>
          <a:xfrm>
            <a:off x="2126801" y="657618"/>
            <a:ext cx="451133"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901" name="Google Shape;901;p25"/>
          <p:cNvSpPr/>
          <p:nvPr/>
        </p:nvSpPr>
        <p:spPr>
          <a:xfrm>
            <a:off x="7130033" y="287568"/>
            <a:ext cx="669933"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57185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2"/>
        <p:cNvGrpSpPr/>
        <p:nvPr/>
      </p:nvGrpSpPr>
      <p:grpSpPr>
        <a:xfrm>
          <a:off x="0" y="0"/>
          <a:ext cx="0" cy="0"/>
          <a:chOff x="0" y="0"/>
          <a:chExt cx="0" cy="0"/>
        </a:xfrm>
      </p:grpSpPr>
      <p:sp>
        <p:nvSpPr>
          <p:cNvPr id="903" name="Google Shape;903;p26"/>
          <p:cNvSpPr/>
          <p:nvPr/>
        </p:nvSpPr>
        <p:spPr>
          <a:xfrm>
            <a:off x="2235901" y="6363668"/>
            <a:ext cx="669933"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26"/>
          <p:cNvSpPr/>
          <p:nvPr/>
        </p:nvSpPr>
        <p:spPr>
          <a:xfrm>
            <a:off x="1488218" y="5777086"/>
            <a:ext cx="376367"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905" name="Google Shape;905;p26"/>
          <p:cNvGrpSpPr/>
          <p:nvPr/>
        </p:nvGrpSpPr>
        <p:grpSpPr>
          <a:xfrm>
            <a:off x="9392034" y="6376767"/>
            <a:ext cx="383633"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9" name="Google Shape;909;p26"/>
          <p:cNvGrpSpPr/>
          <p:nvPr/>
        </p:nvGrpSpPr>
        <p:grpSpPr>
          <a:xfrm>
            <a:off x="424834" y="690751"/>
            <a:ext cx="383633"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913" name="Google Shape;913;p26"/>
          <p:cNvSpPr/>
          <p:nvPr/>
        </p:nvSpPr>
        <p:spPr>
          <a:xfrm>
            <a:off x="11779833" y="3852633"/>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914" name="Google Shape;914;p26"/>
          <p:cNvGrpSpPr/>
          <p:nvPr/>
        </p:nvGrpSpPr>
        <p:grpSpPr>
          <a:xfrm>
            <a:off x="10787385" y="3712634"/>
            <a:ext cx="451133"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1" name="Google Shape;921;p26"/>
          <p:cNvGrpSpPr/>
          <p:nvPr/>
        </p:nvGrpSpPr>
        <p:grpSpPr>
          <a:xfrm>
            <a:off x="2517318" y="216701"/>
            <a:ext cx="618900"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925" name="Google Shape;925;p26"/>
          <p:cNvSpPr/>
          <p:nvPr/>
        </p:nvSpPr>
        <p:spPr>
          <a:xfrm>
            <a:off x="10979228" y="5299368"/>
            <a:ext cx="904757"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926" name="Google Shape;926;p26"/>
          <p:cNvGrpSpPr/>
          <p:nvPr/>
        </p:nvGrpSpPr>
        <p:grpSpPr>
          <a:xfrm>
            <a:off x="10979234" y="345768"/>
            <a:ext cx="618900"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sp>
        <p:nvSpPr>
          <p:cNvPr id="930" name="Google Shape;930;p26"/>
          <p:cNvSpPr/>
          <p:nvPr/>
        </p:nvSpPr>
        <p:spPr>
          <a:xfrm>
            <a:off x="238051" y="1986900"/>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26"/>
          <p:cNvSpPr/>
          <p:nvPr/>
        </p:nvSpPr>
        <p:spPr>
          <a:xfrm>
            <a:off x="10497766" y="1140867"/>
            <a:ext cx="2382427"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932" name="Google Shape;932;p26"/>
          <p:cNvGrpSpPr/>
          <p:nvPr/>
        </p:nvGrpSpPr>
        <p:grpSpPr>
          <a:xfrm flipH="1">
            <a:off x="57433" y="4164235"/>
            <a:ext cx="143080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941" name="Google Shape;941;p26"/>
          <p:cNvSpPr/>
          <p:nvPr/>
        </p:nvSpPr>
        <p:spPr>
          <a:xfrm>
            <a:off x="424834" y="6363668"/>
            <a:ext cx="18170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26"/>
          <p:cNvSpPr/>
          <p:nvPr/>
        </p:nvSpPr>
        <p:spPr>
          <a:xfrm>
            <a:off x="8337601" y="2427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79"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075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124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985"/>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1"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2114"/>
            <a:fld id="{485377B2-CA8A-472A-8636-8D3357B9B751}" type="datetimeFigureOut">
              <a:rPr lang="en-US" smtClean="0">
                <a:solidFill>
                  <a:prstClr val="black">
                    <a:tint val="75000"/>
                  </a:prstClr>
                </a:solidFill>
                <a:cs typeface="Arial"/>
                <a:sym typeface="Arial"/>
              </a:rPr>
              <a:pPr defTabSz="912114"/>
              <a:t>14/3/2024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2114"/>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2114"/>
            <a:fld id="{0FB55FC6-8892-4E8C-99EE-B02AC7AED790}" type="slidenum">
              <a:rPr lang="en-US" smtClean="0">
                <a:solidFill>
                  <a:prstClr val="black">
                    <a:tint val="75000"/>
                  </a:prstClr>
                </a:solidFill>
                <a:cs typeface="Arial"/>
                <a:sym typeface="Arial"/>
              </a:rPr>
              <a:pPr defTabSz="912114"/>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206614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114"/>
            <a:fld id="{485377B2-CA8A-472A-8636-8D3357B9B751}" type="datetimeFigureOut">
              <a:rPr lang="en-US" smtClean="0">
                <a:solidFill>
                  <a:prstClr val="black">
                    <a:tint val="75000"/>
                  </a:prstClr>
                </a:solidFill>
                <a:cs typeface="Arial"/>
                <a:sym typeface="Arial"/>
              </a:rPr>
              <a:pPr defTabSz="912114"/>
              <a:t>14/3/2024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2114"/>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2114"/>
            <a:fld id="{0FB55FC6-8892-4E8C-99EE-B02AC7AED790}" type="slidenum">
              <a:rPr lang="en-US" smtClean="0">
                <a:solidFill>
                  <a:prstClr val="black">
                    <a:tint val="75000"/>
                  </a:prstClr>
                </a:solidFill>
                <a:cs typeface="Arial"/>
                <a:sym typeface="Arial"/>
              </a:rPr>
              <a:pPr defTabSz="912114"/>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21484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2114"/>
            <a:fld id="{485377B2-CA8A-472A-8636-8D3357B9B751}" type="datetimeFigureOut">
              <a:rPr lang="en-US" smtClean="0">
                <a:solidFill>
                  <a:prstClr val="black">
                    <a:tint val="75000"/>
                  </a:prstClr>
                </a:solidFill>
                <a:cs typeface="Arial"/>
                <a:sym typeface="Arial"/>
              </a:rPr>
              <a:pPr defTabSz="912114"/>
              <a:t>14/3/2024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2114"/>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2114"/>
            <a:fld id="{0FB55FC6-8892-4E8C-99EE-B02AC7AED790}" type="slidenum">
              <a:rPr lang="en-US" smtClean="0">
                <a:solidFill>
                  <a:prstClr val="black">
                    <a:tint val="75000"/>
                  </a:prstClr>
                </a:solidFill>
                <a:cs typeface="Arial"/>
                <a:sym typeface="Arial"/>
              </a:rPr>
              <a:pPr defTabSz="912114"/>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937067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2114"/>
            <a:fld id="{485377B2-CA8A-472A-8636-8D3357B9B751}" type="datetimeFigureOut">
              <a:rPr lang="en-US" smtClean="0">
                <a:solidFill>
                  <a:prstClr val="black">
                    <a:tint val="75000"/>
                  </a:prstClr>
                </a:solidFill>
                <a:cs typeface="Arial"/>
                <a:sym typeface="Arial"/>
              </a:rPr>
              <a:pPr defTabSz="912114"/>
              <a:t>14/3/2024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2114"/>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2114"/>
            <a:fld id="{0FB55FC6-8892-4E8C-99EE-B02AC7AED790}" type="slidenum">
              <a:rPr lang="en-US" smtClean="0">
                <a:solidFill>
                  <a:prstClr val="black">
                    <a:tint val="75000"/>
                  </a:prstClr>
                </a:solidFill>
                <a:cs typeface="Arial"/>
                <a:sym typeface="Arial"/>
              </a:rPr>
              <a:pPr defTabSz="912114"/>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25702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2114"/>
            <a:fld id="{485377B2-CA8A-472A-8636-8D3357B9B751}" type="datetimeFigureOut">
              <a:rPr lang="en-US" smtClean="0">
                <a:solidFill>
                  <a:prstClr val="black">
                    <a:tint val="75000"/>
                  </a:prstClr>
                </a:solidFill>
                <a:cs typeface="Arial"/>
                <a:sym typeface="Arial"/>
              </a:rPr>
              <a:pPr defTabSz="912114"/>
              <a:t>14/3/2024</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2114"/>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2114"/>
            <a:fld id="{0FB55FC6-8892-4E8C-99EE-B02AC7AED790}" type="slidenum">
              <a:rPr lang="en-US" smtClean="0">
                <a:solidFill>
                  <a:prstClr val="black">
                    <a:tint val="75000"/>
                  </a:prstClr>
                </a:solidFill>
                <a:cs typeface="Arial"/>
                <a:sym typeface="Arial"/>
              </a:rPr>
              <a:pPr defTabSz="912114"/>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1485638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2114"/>
            <a:fld id="{485377B2-CA8A-472A-8636-8D3357B9B751}" type="datetimeFigureOut">
              <a:rPr lang="en-US" smtClean="0">
                <a:solidFill>
                  <a:prstClr val="black">
                    <a:tint val="75000"/>
                  </a:prstClr>
                </a:solidFill>
                <a:cs typeface="Arial"/>
                <a:sym typeface="Arial"/>
              </a:rPr>
              <a:pPr defTabSz="912114"/>
              <a:t>14/3/2024</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2114"/>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2114"/>
            <a:fld id="{0FB55FC6-8892-4E8C-99EE-B02AC7AED790}" type="slidenum">
              <a:rPr lang="en-US" smtClean="0">
                <a:solidFill>
                  <a:prstClr val="black">
                    <a:tint val="75000"/>
                  </a:prstClr>
                </a:solidFill>
                <a:cs typeface="Arial"/>
                <a:sym typeface="Arial"/>
              </a:rPr>
              <a:pPr defTabSz="912114"/>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785015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2114"/>
            <a:fld id="{485377B2-CA8A-472A-8636-8D3357B9B751}" type="datetimeFigureOut">
              <a:rPr lang="en-US" smtClean="0">
                <a:solidFill>
                  <a:prstClr val="black">
                    <a:tint val="75000"/>
                  </a:prstClr>
                </a:solidFill>
                <a:cs typeface="Arial"/>
                <a:sym typeface="Arial"/>
              </a:rPr>
              <a:pPr defTabSz="912114"/>
              <a:t>14/3/2024</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2114"/>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2114"/>
            <a:fld id="{0FB55FC6-8892-4E8C-99EE-B02AC7AED790}" type="slidenum">
              <a:rPr lang="en-US" smtClean="0">
                <a:solidFill>
                  <a:prstClr val="black">
                    <a:tint val="75000"/>
                  </a:prstClr>
                </a:solidFill>
                <a:cs typeface="Arial"/>
                <a:sym typeface="Arial"/>
              </a:rPr>
              <a:pPr defTabSz="912114"/>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664373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pPr defTabSz="912114"/>
            <a:fld id="{485377B2-CA8A-472A-8636-8D3357B9B751}" type="datetimeFigureOut">
              <a:rPr lang="en-US" smtClean="0">
                <a:solidFill>
                  <a:prstClr val="black">
                    <a:tint val="75000"/>
                  </a:prstClr>
                </a:solidFill>
                <a:cs typeface="Arial"/>
                <a:sym typeface="Arial"/>
              </a:rPr>
              <a:pPr defTabSz="912114"/>
              <a:t>14/3/2024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2114"/>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2114"/>
            <a:fld id="{0FB55FC6-8892-4E8C-99EE-B02AC7AED790}" type="slidenum">
              <a:rPr lang="en-US" smtClean="0">
                <a:solidFill>
                  <a:prstClr val="black">
                    <a:tint val="75000"/>
                  </a:prstClr>
                </a:solidFill>
                <a:cs typeface="Arial"/>
                <a:sym typeface="Arial"/>
              </a:rPr>
              <a:pPr defTabSz="912114"/>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479913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pPr defTabSz="912114"/>
            <a:fld id="{485377B2-CA8A-472A-8636-8D3357B9B751}" type="datetimeFigureOut">
              <a:rPr lang="en-US" smtClean="0">
                <a:solidFill>
                  <a:prstClr val="black">
                    <a:tint val="75000"/>
                  </a:prstClr>
                </a:solidFill>
                <a:cs typeface="Arial"/>
                <a:sym typeface="Arial"/>
              </a:rPr>
              <a:pPr defTabSz="912114"/>
              <a:t>14/3/2024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2114"/>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2114"/>
            <a:fld id="{0FB55FC6-8892-4E8C-99EE-B02AC7AED790}" type="slidenum">
              <a:rPr lang="en-US" smtClean="0">
                <a:solidFill>
                  <a:prstClr val="black">
                    <a:tint val="75000"/>
                  </a:prstClr>
                </a:solidFill>
                <a:cs typeface="Arial"/>
                <a:sym typeface="Arial"/>
              </a:rPr>
              <a:pPr defTabSz="912114"/>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97193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114"/>
            <a:fld id="{485377B2-CA8A-472A-8636-8D3357B9B751}" type="datetimeFigureOut">
              <a:rPr lang="en-US" smtClean="0">
                <a:solidFill>
                  <a:prstClr val="black">
                    <a:tint val="75000"/>
                  </a:prstClr>
                </a:solidFill>
                <a:cs typeface="Arial"/>
                <a:sym typeface="Arial"/>
              </a:rPr>
              <a:pPr defTabSz="912114"/>
              <a:t>14/3/2024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2114"/>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2114"/>
            <a:fld id="{0FB55FC6-8892-4E8C-99EE-B02AC7AED790}" type="slidenum">
              <a:rPr lang="en-US" smtClean="0">
                <a:solidFill>
                  <a:prstClr val="black">
                    <a:tint val="75000"/>
                  </a:prstClr>
                </a:solidFill>
                <a:cs typeface="Arial"/>
                <a:sym typeface="Arial"/>
              </a:rPr>
              <a:pPr defTabSz="912114"/>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026767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114"/>
            <a:fld id="{485377B2-CA8A-472A-8636-8D3357B9B751}" type="datetimeFigureOut">
              <a:rPr lang="en-US" smtClean="0">
                <a:solidFill>
                  <a:prstClr val="black">
                    <a:tint val="75000"/>
                  </a:prstClr>
                </a:solidFill>
                <a:cs typeface="Arial"/>
                <a:sym typeface="Arial"/>
              </a:rPr>
              <a:pPr defTabSz="912114"/>
              <a:t>14/3/2024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2114"/>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2114"/>
            <a:fld id="{0FB55FC6-8892-4E8C-99EE-B02AC7AED790}" type="slidenum">
              <a:rPr lang="en-US" smtClean="0">
                <a:solidFill>
                  <a:prstClr val="black">
                    <a:tint val="75000"/>
                  </a:prstClr>
                </a:solidFill>
                <a:cs typeface="Arial"/>
                <a:sym typeface="Arial"/>
              </a:rPr>
              <a:pPr defTabSz="912114"/>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323293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3432465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52029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60000" y="537844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50153" y="2867350"/>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297" tIns="121297" rIns="121297" bIns="121297"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299" name="Google Shape;299;p10"/>
          <p:cNvGrpSpPr/>
          <p:nvPr/>
        </p:nvGrpSpPr>
        <p:grpSpPr>
          <a:xfrm>
            <a:off x="11075734" y="5998651"/>
            <a:ext cx="383633"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303" name="Google Shape;303;p10"/>
          <p:cNvSpPr/>
          <p:nvPr/>
        </p:nvSpPr>
        <p:spPr>
          <a:xfrm>
            <a:off x="11075733" y="47978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297" tIns="121297" rIns="121297" bIns="121297"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4" name="Google Shape;304;p10"/>
          <p:cNvSpPr/>
          <p:nvPr/>
        </p:nvSpPr>
        <p:spPr>
          <a:xfrm>
            <a:off x="790669" y="5845150"/>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297" tIns="121297" rIns="121297" bIns="121297"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305" name="Google Shape;305;p10"/>
          <p:cNvGrpSpPr/>
          <p:nvPr/>
        </p:nvGrpSpPr>
        <p:grpSpPr>
          <a:xfrm>
            <a:off x="582035" y="2990517"/>
            <a:ext cx="383633"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309" name="Google Shape;309;p10"/>
          <p:cNvGrpSpPr/>
          <p:nvPr/>
        </p:nvGrpSpPr>
        <p:grpSpPr>
          <a:xfrm flipH="1">
            <a:off x="10597938" y="781765"/>
            <a:ext cx="1339229"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7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spTree>
    <p:extLst>
      <p:ext uri="{BB962C8B-B14F-4D97-AF65-F5344CB8AC3E}">
        <p14:creationId xmlns:p14="http://schemas.microsoft.com/office/powerpoint/2010/main" val="34263766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857"/>
        <p:cNvGrpSpPr/>
        <p:nvPr/>
      </p:nvGrpSpPr>
      <p:grpSpPr>
        <a:xfrm>
          <a:off x="0" y="0"/>
          <a:ext cx="0" cy="0"/>
          <a:chOff x="0" y="0"/>
          <a:chExt cx="0" cy="0"/>
        </a:xfrm>
      </p:grpSpPr>
      <p:sp>
        <p:nvSpPr>
          <p:cNvPr id="858" name="Google Shape;858;p25"/>
          <p:cNvSpPr/>
          <p:nvPr/>
        </p:nvSpPr>
        <p:spPr>
          <a:xfrm>
            <a:off x="629901" y="5985681"/>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0997" tIns="120997" rIns="120997" bIns="120997"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859" name="Google Shape;859;p25"/>
          <p:cNvGrpSpPr/>
          <p:nvPr/>
        </p:nvGrpSpPr>
        <p:grpSpPr>
          <a:xfrm>
            <a:off x="8716470" y="398767"/>
            <a:ext cx="383633"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863" name="Google Shape;863;p25"/>
          <p:cNvSpPr/>
          <p:nvPr/>
        </p:nvSpPr>
        <p:spPr>
          <a:xfrm>
            <a:off x="11598134" y="6466705"/>
            <a:ext cx="18170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0997" tIns="120997" rIns="120997" bIns="120997"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864" name="Google Shape;864;p25"/>
          <p:cNvGrpSpPr/>
          <p:nvPr/>
        </p:nvGrpSpPr>
        <p:grpSpPr>
          <a:xfrm>
            <a:off x="2907503" y="6376767"/>
            <a:ext cx="383633"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868" name="Google Shape;868;p25"/>
          <p:cNvSpPr/>
          <p:nvPr/>
        </p:nvSpPr>
        <p:spPr>
          <a:xfrm>
            <a:off x="11598134" y="36376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0997" tIns="120997" rIns="120997" bIns="120997"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869" name="Google Shape;869;p25"/>
          <p:cNvGrpSpPr/>
          <p:nvPr/>
        </p:nvGrpSpPr>
        <p:grpSpPr>
          <a:xfrm>
            <a:off x="11463403" y="1854290"/>
            <a:ext cx="451133"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876" name="Google Shape;876;p25"/>
          <p:cNvGrpSpPr/>
          <p:nvPr/>
        </p:nvGrpSpPr>
        <p:grpSpPr>
          <a:xfrm>
            <a:off x="11101701" y="345772"/>
            <a:ext cx="618900"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880" name="Google Shape;880;p25"/>
          <p:cNvSpPr/>
          <p:nvPr/>
        </p:nvSpPr>
        <p:spPr>
          <a:xfrm>
            <a:off x="10979230" y="5299372"/>
            <a:ext cx="904757"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0997" tIns="120997" rIns="120997" bIns="120997"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81" name="Google Shape;881;p25"/>
          <p:cNvSpPr/>
          <p:nvPr/>
        </p:nvSpPr>
        <p:spPr>
          <a:xfrm>
            <a:off x="118137" y="4184690"/>
            <a:ext cx="697900"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0997" tIns="120997" rIns="120997" bIns="120997"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882" name="Google Shape;882;p25"/>
          <p:cNvGrpSpPr/>
          <p:nvPr/>
        </p:nvGrpSpPr>
        <p:grpSpPr>
          <a:xfrm>
            <a:off x="5861334" y="6404239"/>
            <a:ext cx="618900"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886" name="Google Shape;886;p25"/>
          <p:cNvSpPr/>
          <p:nvPr/>
        </p:nvSpPr>
        <p:spPr>
          <a:xfrm>
            <a:off x="304284" y="21342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0997" tIns="120997" rIns="120997" bIns="120997"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87" name="Google Shape;887;p25"/>
          <p:cNvSpPr/>
          <p:nvPr/>
        </p:nvSpPr>
        <p:spPr>
          <a:xfrm>
            <a:off x="9766637" y="6301219"/>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0997" tIns="120997" rIns="120997" bIns="120997"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888" name="Google Shape;888;p25"/>
          <p:cNvGrpSpPr/>
          <p:nvPr/>
        </p:nvGrpSpPr>
        <p:grpSpPr>
          <a:xfrm>
            <a:off x="3991221" y="136535"/>
            <a:ext cx="1316076"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893" name="Google Shape;893;p25"/>
          <p:cNvSpPr/>
          <p:nvPr/>
        </p:nvSpPr>
        <p:spPr>
          <a:xfrm>
            <a:off x="-955809" y="8393"/>
            <a:ext cx="2207751"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0997" tIns="120997" rIns="120997" bIns="120997"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894" name="Google Shape;894;p25"/>
          <p:cNvGrpSpPr/>
          <p:nvPr/>
        </p:nvGrpSpPr>
        <p:grpSpPr>
          <a:xfrm>
            <a:off x="2126803" y="657618"/>
            <a:ext cx="451133"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
        <p:nvSpPr>
          <p:cNvPr id="901" name="Google Shape;901;p25"/>
          <p:cNvSpPr/>
          <p:nvPr/>
        </p:nvSpPr>
        <p:spPr>
          <a:xfrm>
            <a:off x="7130033" y="287570"/>
            <a:ext cx="669933"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0997" tIns="120997" rIns="120997" bIns="120997" anchor="ctr"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sz="2467"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163199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1255767" y="999767"/>
            <a:ext cx="58564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500"/>
              <a:buNone/>
              <a:defRPr sz="5054"/>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7"/>
          <p:cNvSpPr txBox="1">
            <a:spLocks noGrp="1"/>
          </p:cNvSpPr>
          <p:nvPr>
            <p:ph type="subTitle" idx="1"/>
          </p:nvPr>
        </p:nvSpPr>
        <p:spPr>
          <a:xfrm>
            <a:off x="1255766" y="2289467"/>
            <a:ext cx="4383200" cy="388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754C24"/>
              </a:buClr>
              <a:buSzPts val="2800"/>
              <a:buNone/>
              <a:defRPr sz="2128">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Tree>
    <p:extLst>
      <p:ext uri="{BB962C8B-B14F-4D97-AF65-F5344CB8AC3E}">
        <p14:creationId xmlns:p14="http://schemas.microsoft.com/office/powerpoint/2010/main" val="2000505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14/3/2024</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6.jp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6.jp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6.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6.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14/3/2024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9" r:id="rId12"/>
    <p:sldLayoutId id="21474837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1" y="183092"/>
            <a:ext cx="5486400" cy="762000"/>
          </a:xfrm>
          <a:prstGeom prst="rect">
            <a:avLst/>
          </a:prstGeom>
        </p:spPr>
        <p:txBody>
          <a:bodyPr vert="horz" lIns="91242" tIns="45622" rIns="91242" bIns="45622" rtlCol="0" anchor="ctr">
            <a:normAutofit/>
          </a:bodyPr>
          <a:lstStyle/>
          <a:p>
            <a:r>
              <a:rPr lang="en-US"/>
              <a:t>Click to edit Master title style</a:t>
            </a:r>
          </a:p>
        </p:txBody>
      </p:sp>
      <p:sp>
        <p:nvSpPr>
          <p:cNvPr id="3" name="Text Placeholder 2"/>
          <p:cNvSpPr>
            <a:spLocks noGrp="1"/>
          </p:cNvSpPr>
          <p:nvPr>
            <p:ph type="body" idx="1"/>
          </p:nvPr>
        </p:nvSpPr>
        <p:spPr>
          <a:xfrm>
            <a:off x="304801" y="1066804"/>
            <a:ext cx="5486400" cy="3017309"/>
          </a:xfrm>
          <a:prstGeom prst="rect">
            <a:avLst/>
          </a:prstGeom>
        </p:spPr>
        <p:txBody>
          <a:bodyPr vert="horz" lIns="91242" tIns="45622" rIns="91242" bIns="456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1" y="4237577"/>
            <a:ext cx="1422400" cy="243417"/>
          </a:xfrm>
          <a:prstGeom prst="rect">
            <a:avLst/>
          </a:prstGeom>
        </p:spPr>
        <p:txBody>
          <a:bodyPr vert="horz" lIns="91242" tIns="45622" rIns="91242" bIns="45622" rtlCol="0" anchor="ctr"/>
          <a:lstStyle>
            <a:lvl1pPr algn="l">
              <a:defRPr sz="798">
                <a:solidFill>
                  <a:schemeClr val="tx1">
                    <a:tint val="75000"/>
                  </a:schemeClr>
                </a:solidFill>
              </a:defRPr>
            </a:lvl1pPr>
          </a:lstStyle>
          <a:p>
            <a:pPr defTabSz="606739"/>
            <a:fld id="{1D8BD707-D9CF-40AE-B4C6-C98DA3205C09}" type="datetimeFigureOut">
              <a:rPr lang="en-US" smtClean="0">
                <a:solidFill>
                  <a:prstClr val="black">
                    <a:tint val="75000"/>
                  </a:prstClr>
                </a:solidFill>
                <a:cs typeface="Arial"/>
                <a:sym typeface="Arial"/>
              </a:rPr>
              <a:pPr defTabSz="606739"/>
              <a:t>14/3/2024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2082801" y="4237577"/>
            <a:ext cx="1930400" cy="243417"/>
          </a:xfrm>
          <a:prstGeom prst="rect">
            <a:avLst/>
          </a:prstGeom>
        </p:spPr>
        <p:txBody>
          <a:bodyPr vert="horz" lIns="91242" tIns="45622" rIns="91242" bIns="45622" rtlCol="0" anchor="ctr"/>
          <a:lstStyle>
            <a:lvl1pPr algn="ctr">
              <a:defRPr sz="798">
                <a:solidFill>
                  <a:schemeClr val="tx1">
                    <a:tint val="75000"/>
                  </a:schemeClr>
                </a:solidFill>
              </a:defRPr>
            </a:lvl1pPr>
          </a:lstStyle>
          <a:p>
            <a:pPr defTabSz="606739"/>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4368801" y="4237577"/>
            <a:ext cx="1422400" cy="243417"/>
          </a:xfrm>
          <a:prstGeom prst="rect">
            <a:avLst/>
          </a:prstGeom>
        </p:spPr>
        <p:txBody>
          <a:bodyPr vert="horz" lIns="91242" tIns="45622" rIns="91242" bIns="45622" rtlCol="0" anchor="ctr"/>
          <a:lstStyle>
            <a:lvl1pPr algn="r">
              <a:defRPr sz="798">
                <a:solidFill>
                  <a:schemeClr val="tx1">
                    <a:tint val="75000"/>
                  </a:schemeClr>
                </a:solidFill>
              </a:defRPr>
            </a:lvl1pPr>
          </a:lstStyle>
          <a:p>
            <a:pPr defTabSz="606739"/>
            <a:fld id="{B6F15528-21DE-4FAA-801E-634DDDAF4B2B}" type="slidenum">
              <a:rPr lang="en-US" smtClean="0">
                <a:solidFill>
                  <a:prstClr val="black">
                    <a:tint val="75000"/>
                  </a:prstClr>
                </a:solidFill>
                <a:cs typeface="Arial"/>
                <a:sym typeface="Arial"/>
              </a:rPr>
              <a:pPr defTabSz="60673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79446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6739" rtl="0" eaLnBrk="1" latinLnBrk="0" hangingPunct="1">
        <a:spcBef>
          <a:spcPct val="0"/>
        </a:spcBef>
        <a:buNone/>
        <a:defRPr sz="2926" kern="1200">
          <a:solidFill>
            <a:schemeClr val="tx1"/>
          </a:solidFill>
          <a:latin typeface="+mj-lt"/>
          <a:ea typeface="+mj-ea"/>
          <a:cs typeface="+mj-cs"/>
        </a:defRPr>
      </a:lvl1pPr>
    </p:titleStyle>
    <p:bodyStyle>
      <a:lvl1pPr marL="227534" indent="-227534" algn="l" defTabSz="606739" rtl="0" eaLnBrk="1" latinLnBrk="0" hangingPunct="1">
        <a:spcBef>
          <a:spcPct val="20000"/>
        </a:spcBef>
        <a:buFont typeface="Arial" pitchFamily="34" charset="0"/>
        <a:buChar char="•"/>
        <a:defRPr sz="2128" kern="1200">
          <a:solidFill>
            <a:schemeClr val="tx1"/>
          </a:solidFill>
          <a:latin typeface="+mn-lt"/>
          <a:ea typeface="+mn-ea"/>
          <a:cs typeface="+mn-cs"/>
        </a:defRPr>
      </a:lvl1pPr>
      <a:lvl2pPr marL="492980" indent="-189607" algn="l" defTabSz="606739" rtl="0" eaLnBrk="1" latinLnBrk="0" hangingPunct="1">
        <a:spcBef>
          <a:spcPct val="20000"/>
        </a:spcBef>
        <a:buFont typeface="Arial" pitchFamily="34" charset="0"/>
        <a:buChar char="–"/>
        <a:defRPr sz="1995" kern="1200">
          <a:solidFill>
            <a:schemeClr val="tx1"/>
          </a:solidFill>
          <a:latin typeface="+mn-lt"/>
          <a:ea typeface="+mn-ea"/>
          <a:cs typeface="+mn-cs"/>
        </a:defRPr>
      </a:lvl2pPr>
      <a:lvl3pPr marL="758427" indent="-151690" algn="l" defTabSz="606739" rtl="0" eaLnBrk="1" latinLnBrk="0" hangingPunct="1">
        <a:spcBef>
          <a:spcPct val="20000"/>
        </a:spcBef>
        <a:buFont typeface="Arial" pitchFamily="34" charset="0"/>
        <a:buChar char="•"/>
        <a:defRPr sz="1596" kern="1200">
          <a:solidFill>
            <a:schemeClr val="tx1"/>
          </a:solidFill>
          <a:latin typeface="+mn-lt"/>
          <a:ea typeface="+mn-ea"/>
          <a:cs typeface="+mn-cs"/>
        </a:defRPr>
      </a:lvl3pPr>
      <a:lvl4pPr marL="1061807" indent="-151690" algn="l" defTabSz="606739" rtl="0" eaLnBrk="1" latinLnBrk="0" hangingPunct="1">
        <a:spcBef>
          <a:spcPct val="20000"/>
        </a:spcBef>
        <a:buFont typeface="Arial" pitchFamily="34" charset="0"/>
        <a:buChar char="–"/>
        <a:defRPr sz="1330" kern="1200">
          <a:solidFill>
            <a:schemeClr val="tx1"/>
          </a:solidFill>
          <a:latin typeface="+mn-lt"/>
          <a:ea typeface="+mn-ea"/>
          <a:cs typeface="+mn-cs"/>
        </a:defRPr>
      </a:lvl4pPr>
      <a:lvl5pPr marL="1365165" indent="-151690" algn="l" defTabSz="606739" rtl="0" eaLnBrk="1" latinLnBrk="0" hangingPunct="1">
        <a:spcBef>
          <a:spcPct val="20000"/>
        </a:spcBef>
        <a:buFont typeface="Arial" pitchFamily="34" charset="0"/>
        <a:buChar char="»"/>
        <a:defRPr sz="1330" kern="1200">
          <a:solidFill>
            <a:schemeClr val="tx1"/>
          </a:solidFill>
          <a:latin typeface="+mn-lt"/>
          <a:ea typeface="+mn-ea"/>
          <a:cs typeface="+mn-cs"/>
        </a:defRPr>
      </a:lvl5pPr>
      <a:lvl6pPr marL="1668536" indent="-151690" algn="l" defTabSz="606739" rtl="0" eaLnBrk="1" latinLnBrk="0" hangingPunct="1">
        <a:spcBef>
          <a:spcPct val="20000"/>
        </a:spcBef>
        <a:buFont typeface="Arial" pitchFamily="34" charset="0"/>
        <a:buChar char="•"/>
        <a:defRPr sz="1330" kern="1200">
          <a:solidFill>
            <a:schemeClr val="tx1"/>
          </a:solidFill>
          <a:latin typeface="+mn-lt"/>
          <a:ea typeface="+mn-ea"/>
          <a:cs typeface="+mn-cs"/>
        </a:defRPr>
      </a:lvl6pPr>
      <a:lvl7pPr marL="1971902" indent="-151690" algn="l" defTabSz="606739" rtl="0" eaLnBrk="1" latinLnBrk="0" hangingPunct="1">
        <a:spcBef>
          <a:spcPct val="20000"/>
        </a:spcBef>
        <a:buFont typeface="Arial" pitchFamily="34" charset="0"/>
        <a:buChar char="•"/>
        <a:defRPr sz="1330" kern="1200">
          <a:solidFill>
            <a:schemeClr val="tx1"/>
          </a:solidFill>
          <a:latin typeface="+mn-lt"/>
          <a:ea typeface="+mn-ea"/>
          <a:cs typeface="+mn-cs"/>
        </a:defRPr>
      </a:lvl7pPr>
      <a:lvl8pPr marL="2275282" indent="-151690" algn="l" defTabSz="606739" rtl="0" eaLnBrk="1" latinLnBrk="0" hangingPunct="1">
        <a:spcBef>
          <a:spcPct val="20000"/>
        </a:spcBef>
        <a:buFont typeface="Arial" pitchFamily="34" charset="0"/>
        <a:buChar char="•"/>
        <a:defRPr sz="1330" kern="1200">
          <a:solidFill>
            <a:schemeClr val="tx1"/>
          </a:solidFill>
          <a:latin typeface="+mn-lt"/>
          <a:ea typeface="+mn-ea"/>
          <a:cs typeface="+mn-cs"/>
        </a:defRPr>
      </a:lvl8pPr>
      <a:lvl9pPr marL="2578651" indent="-151690" algn="l" defTabSz="606739" rtl="0" eaLnBrk="1" latinLnBrk="0" hangingPunct="1">
        <a:spcBef>
          <a:spcPct val="20000"/>
        </a:spcBef>
        <a:buFont typeface="Arial" pitchFamily="34" charset="0"/>
        <a:buChar char="•"/>
        <a:defRPr sz="1330" kern="1200">
          <a:solidFill>
            <a:schemeClr val="tx1"/>
          </a:solidFill>
          <a:latin typeface="+mn-lt"/>
          <a:ea typeface="+mn-ea"/>
          <a:cs typeface="+mn-cs"/>
        </a:defRPr>
      </a:lvl9pPr>
    </p:bodyStyle>
    <p:otherStyle>
      <a:defPPr>
        <a:defRPr lang="en-US"/>
      </a:defPPr>
      <a:lvl1pPr marL="0" algn="l" defTabSz="606739" rtl="0" eaLnBrk="1" latinLnBrk="0" hangingPunct="1">
        <a:defRPr sz="1197" kern="1200">
          <a:solidFill>
            <a:schemeClr val="tx1"/>
          </a:solidFill>
          <a:latin typeface="+mn-lt"/>
          <a:ea typeface="+mn-ea"/>
          <a:cs typeface="+mn-cs"/>
        </a:defRPr>
      </a:lvl1pPr>
      <a:lvl2pPr marL="303380" algn="l" defTabSz="606739" rtl="0" eaLnBrk="1" latinLnBrk="0" hangingPunct="1">
        <a:defRPr sz="1197" kern="1200">
          <a:solidFill>
            <a:schemeClr val="tx1"/>
          </a:solidFill>
          <a:latin typeface="+mn-lt"/>
          <a:ea typeface="+mn-ea"/>
          <a:cs typeface="+mn-cs"/>
        </a:defRPr>
      </a:lvl2pPr>
      <a:lvl3pPr marL="606739" algn="l" defTabSz="606739" rtl="0" eaLnBrk="1" latinLnBrk="0" hangingPunct="1">
        <a:defRPr sz="1197" kern="1200">
          <a:solidFill>
            <a:schemeClr val="tx1"/>
          </a:solidFill>
          <a:latin typeface="+mn-lt"/>
          <a:ea typeface="+mn-ea"/>
          <a:cs typeface="+mn-cs"/>
        </a:defRPr>
      </a:lvl3pPr>
      <a:lvl4pPr marL="910118" algn="l" defTabSz="606739" rtl="0" eaLnBrk="1" latinLnBrk="0" hangingPunct="1">
        <a:defRPr sz="1197" kern="1200">
          <a:solidFill>
            <a:schemeClr val="tx1"/>
          </a:solidFill>
          <a:latin typeface="+mn-lt"/>
          <a:ea typeface="+mn-ea"/>
          <a:cs typeface="+mn-cs"/>
        </a:defRPr>
      </a:lvl4pPr>
      <a:lvl5pPr marL="1213475" algn="l" defTabSz="606739" rtl="0" eaLnBrk="1" latinLnBrk="0" hangingPunct="1">
        <a:defRPr sz="1197" kern="1200">
          <a:solidFill>
            <a:schemeClr val="tx1"/>
          </a:solidFill>
          <a:latin typeface="+mn-lt"/>
          <a:ea typeface="+mn-ea"/>
          <a:cs typeface="+mn-cs"/>
        </a:defRPr>
      </a:lvl5pPr>
      <a:lvl6pPr marL="1516854" algn="l" defTabSz="606739" rtl="0" eaLnBrk="1" latinLnBrk="0" hangingPunct="1">
        <a:defRPr sz="1197" kern="1200">
          <a:solidFill>
            <a:schemeClr val="tx1"/>
          </a:solidFill>
          <a:latin typeface="+mn-lt"/>
          <a:ea typeface="+mn-ea"/>
          <a:cs typeface="+mn-cs"/>
        </a:defRPr>
      </a:lvl6pPr>
      <a:lvl7pPr marL="1820231" algn="l" defTabSz="606739" rtl="0" eaLnBrk="1" latinLnBrk="0" hangingPunct="1">
        <a:defRPr sz="1197" kern="1200">
          <a:solidFill>
            <a:schemeClr val="tx1"/>
          </a:solidFill>
          <a:latin typeface="+mn-lt"/>
          <a:ea typeface="+mn-ea"/>
          <a:cs typeface="+mn-cs"/>
        </a:defRPr>
      </a:lvl7pPr>
      <a:lvl8pPr marL="2123592" algn="l" defTabSz="606739" rtl="0" eaLnBrk="1" latinLnBrk="0" hangingPunct="1">
        <a:defRPr sz="1197" kern="1200">
          <a:solidFill>
            <a:schemeClr val="tx1"/>
          </a:solidFill>
          <a:latin typeface="+mn-lt"/>
          <a:ea typeface="+mn-ea"/>
          <a:cs typeface="+mn-cs"/>
        </a:defRPr>
      </a:lvl8pPr>
      <a:lvl9pPr marL="2426957" algn="l" defTabSz="606739" rtl="0" eaLnBrk="1" latinLnBrk="0" hangingPunct="1">
        <a:defRPr sz="11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7000" b="-17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spTree>
    <p:extLst>
      <p:ext uri="{BB962C8B-B14F-4D97-AF65-F5344CB8AC3E}">
        <p14:creationId xmlns:p14="http://schemas.microsoft.com/office/powerpoint/2010/main" val="2809941353"/>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7000" b="-17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spTree>
    <p:extLst>
      <p:ext uri="{BB962C8B-B14F-4D97-AF65-F5344CB8AC3E}">
        <p14:creationId xmlns:p14="http://schemas.microsoft.com/office/powerpoint/2010/main" val="501810341"/>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extLst>
      <p:ext uri="{BB962C8B-B14F-4D97-AF65-F5344CB8AC3E}">
        <p14:creationId xmlns:p14="http://schemas.microsoft.com/office/powerpoint/2010/main" val="1384613754"/>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fld id="{485377B2-CA8A-472A-8636-8D3357B9B751}" type="datetimeFigureOut">
              <a:rPr lang="en-US" smtClean="0">
                <a:solidFill>
                  <a:prstClr val="black">
                    <a:tint val="75000"/>
                  </a:prstClr>
                </a:solidFill>
                <a:cs typeface="Arial"/>
                <a:sym typeface="Arial"/>
              </a:rPr>
              <a:pPr defTabSz="912114"/>
              <a:t>14/3/2024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pPr defTabSz="912114"/>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114"/>
            <a:fld id="{0FB55FC6-8892-4E8C-99EE-B02AC7AED790}" type="slidenum">
              <a:rPr lang="en-US" smtClean="0">
                <a:solidFill>
                  <a:prstClr val="black">
                    <a:tint val="75000"/>
                  </a:prstClr>
                </a:solidFill>
                <a:cs typeface="Arial"/>
                <a:sym typeface="Arial"/>
              </a:rPr>
              <a:pPr defTabSz="912114"/>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8951576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9.xml"/><Relationship Id="rId1" Type="http://schemas.openxmlformats.org/officeDocument/2006/relationships/tags" Target="../tags/tag9.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11.xml"/><Relationship Id="rId5" Type="http://schemas.microsoft.com/office/2007/relationships/hdphoto" Target="../media/hdphoto3.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8.xml"/><Relationship Id="rId7" Type="http://schemas.openxmlformats.org/officeDocument/2006/relationships/image" Target="../media/image44.png"/><Relationship Id="rId2" Type="http://schemas.openxmlformats.org/officeDocument/2006/relationships/slideLayout" Target="../slideLayouts/slideLayout4.xml"/><Relationship Id="rId1" Type="http://schemas.openxmlformats.org/officeDocument/2006/relationships/tags" Target="../tags/tag14.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22.emf"/><Relationship Id="rId4"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7.png"/><Relationship Id="rId2" Type="http://schemas.microsoft.com/office/2007/relationships/media" Target="../media/media1.mp4"/><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audio" Target="../media/audio4.wav"/><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audio" Target="../media/audio4.wav"/><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audio" Target="../media/audio4.wav"/><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audio" Target="../media/audio4.wav"/><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audio" Target="../media/audio4.wav"/><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22.emf"/><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4.xml"/><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wav"/><Relationship Id="rId7" Type="http://schemas.openxmlformats.org/officeDocument/2006/relationships/image" Target="../media/image28.jpe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7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28641">
            <a:off x="2558894" y="-1310509"/>
            <a:ext cx="2695402" cy="249696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8496">
            <a:off x="42787" y="-153279"/>
            <a:ext cx="2281071" cy="216549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76984">
            <a:off x="-379257" y="1153635"/>
            <a:ext cx="2420513" cy="2859232"/>
          </a:xfrm>
          <a:prstGeom prst="rect">
            <a:avLst/>
          </a:prstGeom>
        </p:spPr>
      </p:pic>
      <p:sp>
        <p:nvSpPr>
          <p:cNvPr id="5" name="TextBox 5"/>
          <p:cNvSpPr txBox="1"/>
          <p:nvPr/>
        </p:nvSpPr>
        <p:spPr>
          <a:xfrm rot="-284554">
            <a:off x="2093668" y="1320125"/>
            <a:ext cx="7937550" cy="3847207"/>
          </a:xfrm>
          <a:prstGeom prst="rect">
            <a:avLst/>
          </a:prstGeom>
        </p:spPr>
        <p:txBody>
          <a:bodyPr lIns="0" tIns="0" rIns="0" bIns="0" rtlCol="0" anchor="t">
            <a:spAutoFit/>
          </a:bodyPr>
          <a:lstStyle/>
          <a:p>
            <a:pPr algn="ctr" defTabSz="606739">
              <a:lnSpc>
                <a:spcPts val="10004"/>
              </a:lnSpc>
            </a:pPr>
            <a:r>
              <a:rPr lang="en-US" sz="7182" dirty="0" err="1">
                <a:solidFill>
                  <a:srgbClr val="00606E"/>
                </a:solidFill>
                <a:latin typeface="Times New Roman" panose="02020603050405020304" pitchFamily="18" charset="0"/>
                <a:cs typeface="Times New Roman" panose="02020603050405020304" pitchFamily="18" charset="0"/>
                <a:sym typeface="Arial"/>
              </a:rPr>
              <a:t>Chào</a:t>
            </a:r>
            <a:r>
              <a:rPr lang="en-US" sz="7182" dirty="0">
                <a:solidFill>
                  <a:srgbClr val="00606E"/>
                </a:solidFill>
                <a:latin typeface="Times New Roman" panose="02020603050405020304" pitchFamily="18" charset="0"/>
                <a:cs typeface="Times New Roman" panose="02020603050405020304" pitchFamily="18" charset="0"/>
                <a:sym typeface="Arial"/>
              </a:rPr>
              <a:t> </a:t>
            </a:r>
            <a:r>
              <a:rPr lang="en-US" sz="7182" dirty="0" err="1">
                <a:solidFill>
                  <a:srgbClr val="00606E"/>
                </a:solidFill>
                <a:latin typeface="Times New Roman" panose="02020603050405020304" pitchFamily="18" charset="0"/>
                <a:cs typeface="Times New Roman" panose="02020603050405020304" pitchFamily="18" charset="0"/>
                <a:sym typeface="Arial"/>
              </a:rPr>
              <a:t>mừng</a:t>
            </a:r>
            <a:r>
              <a:rPr lang="en-US" sz="7182" dirty="0">
                <a:solidFill>
                  <a:srgbClr val="00606E"/>
                </a:solidFill>
                <a:latin typeface="Times New Roman" panose="02020603050405020304" pitchFamily="18" charset="0"/>
                <a:cs typeface="Times New Roman" panose="02020603050405020304" pitchFamily="18" charset="0"/>
                <a:sym typeface="Arial"/>
              </a:rPr>
              <a:t> </a:t>
            </a:r>
            <a:r>
              <a:rPr lang="en-US" sz="7182" dirty="0" err="1">
                <a:solidFill>
                  <a:srgbClr val="00606E"/>
                </a:solidFill>
                <a:latin typeface="Times New Roman" panose="02020603050405020304" pitchFamily="18" charset="0"/>
                <a:cs typeface="Times New Roman" panose="02020603050405020304" pitchFamily="18" charset="0"/>
                <a:sym typeface="Arial"/>
              </a:rPr>
              <a:t>các</a:t>
            </a:r>
            <a:r>
              <a:rPr lang="en-US" sz="7182" dirty="0">
                <a:solidFill>
                  <a:srgbClr val="00606E"/>
                </a:solidFill>
                <a:latin typeface="Times New Roman" panose="02020603050405020304" pitchFamily="18" charset="0"/>
                <a:cs typeface="Times New Roman" panose="02020603050405020304" pitchFamily="18" charset="0"/>
                <a:sym typeface="Arial"/>
              </a:rPr>
              <a:t> </a:t>
            </a:r>
            <a:r>
              <a:rPr lang="en-US" sz="7182" dirty="0" err="1">
                <a:solidFill>
                  <a:srgbClr val="00606E"/>
                </a:solidFill>
                <a:latin typeface="Times New Roman" panose="02020603050405020304" pitchFamily="18" charset="0"/>
                <a:cs typeface="Times New Roman" panose="02020603050405020304" pitchFamily="18" charset="0"/>
                <a:sym typeface="Arial"/>
              </a:rPr>
              <a:t>em</a:t>
            </a:r>
            <a:r>
              <a:rPr lang="en-US" sz="7182" dirty="0">
                <a:solidFill>
                  <a:srgbClr val="00606E"/>
                </a:solidFill>
                <a:latin typeface="Times New Roman" panose="02020603050405020304" pitchFamily="18" charset="0"/>
                <a:cs typeface="Times New Roman" panose="02020603050405020304" pitchFamily="18" charset="0"/>
                <a:sym typeface="Arial"/>
              </a:rPr>
              <a:t> </a:t>
            </a:r>
            <a:r>
              <a:rPr lang="en-US" sz="7182" dirty="0" err="1">
                <a:solidFill>
                  <a:srgbClr val="00606E"/>
                </a:solidFill>
                <a:latin typeface="Times New Roman" panose="02020603050405020304" pitchFamily="18" charset="0"/>
                <a:cs typeface="Times New Roman" panose="02020603050405020304" pitchFamily="18" charset="0"/>
                <a:sym typeface="Arial"/>
              </a:rPr>
              <a:t>đến</a:t>
            </a:r>
            <a:r>
              <a:rPr lang="en-US" sz="7182" dirty="0">
                <a:solidFill>
                  <a:srgbClr val="00606E"/>
                </a:solidFill>
                <a:latin typeface="Times New Roman" panose="02020603050405020304" pitchFamily="18" charset="0"/>
                <a:cs typeface="Times New Roman" panose="02020603050405020304" pitchFamily="18" charset="0"/>
                <a:sym typeface="Arial"/>
              </a:rPr>
              <a:t> </a:t>
            </a:r>
            <a:r>
              <a:rPr lang="en-US" sz="7182" dirty="0" err="1">
                <a:solidFill>
                  <a:srgbClr val="00606E"/>
                </a:solidFill>
                <a:latin typeface="Times New Roman" panose="02020603050405020304" pitchFamily="18" charset="0"/>
                <a:cs typeface="Times New Roman" panose="02020603050405020304" pitchFamily="18" charset="0"/>
                <a:sym typeface="Arial"/>
              </a:rPr>
              <a:t>với</a:t>
            </a:r>
            <a:r>
              <a:rPr lang="en-US" sz="7182" dirty="0">
                <a:solidFill>
                  <a:srgbClr val="00606E"/>
                </a:solidFill>
                <a:latin typeface="Times New Roman" panose="02020603050405020304" pitchFamily="18" charset="0"/>
                <a:cs typeface="Times New Roman" panose="02020603050405020304" pitchFamily="18" charset="0"/>
                <a:sym typeface="Arial"/>
              </a:rPr>
              <a:t> </a:t>
            </a:r>
            <a:r>
              <a:rPr lang="en-US" sz="7182" dirty="0" err="1">
                <a:solidFill>
                  <a:srgbClr val="00606E"/>
                </a:solidFill>
                <a:latin typeface="Times New Roman" panose="02020603050405020304" pitchFamily="18" charset="0"/>
                <a:cs typeface="Times New Roman" panose="02020603050405020304" pitchFamily="18" charset="0"/>
                <a:sym typeface="Arial"/>
              </a:rPr>
              <a:t>tiết</a:t>
            </a:r>
            <a:r>
              <a:rPr lang="en-US" sz="7182" dirty="0">
                <a:solidFill>
                  <a:srgbClr val="00606E"/>
                </a:solidFill>
                <a:latin typeface="Times New Roman" panose="02020603050405020304" pitchFamily="18" charset="0"/>
                <a:cs typeface="Times New Roman" panose="02020603050405020304" pitchFamily="18" charset="0"/>
                <a:sym typeface="Arial"/>
              </a:rPr>
              <a:t> </a:t>
            </a:r>
            <a:r>
              <a:rPr lang="en-US" sz="7182" dirty="0" err="1">
                <a:solidFill>
                  <a:srgbClr val="00606E"/>
                </a:solidFill>
                <a:latin typeface="Times New Roman" panose="02020603050405020304" pitchFamily="18" charset="0"/>
                <a:cs typeface="Times New Roman" panose="02020603050405020304" pitchFamily="18" charset="0"/>
                <a:sym typeface="Arial"/>
              </a:rPr>
              <a:t>Tiếng</a:t>
            </a:r>
            <a:r>
              <a:rPr lang="en-US" sz="7182" dirty="0">
                <a:solidFill>
                  <a:srgbClr val="00606E"/>
                </a:solidFill>
                <a:latin typeface="Times New Roman" panose="02020603050405020304" pitchFamily="18" charset="0"/>
                <a:cs typeface="Times New Roman" panose="02020603050405020304" pitchFamily="18" charset="0"/>
                <a:sym typeface="Arial"/>
              </a:rPr>
              <a:t> </a:t>
            </a:r>
            <a:r>
              <a:rPr lang="en-US" sz="7182" dirty="0" err="1">
                <a:solidFill>
                  <a:srgbClr val="00606E"/>
                </a:solidFill>
                <a:latin typeface="Times New Roman" panose="02020603050405020304" pitchFamily="18" charset="0"/>
                <a:cs typeface="Times New Roman" panose="02020603050405020304" pitchFamily="18" charset="0"/>
                <a:sym typeface="Arial"/>
              </a:rPr>
              <a:t>Việt</a:t>
            </a:r>
            <a:endParaRPr lang="en-US" sz="7182" dirty="0">
              <a:solidFill>
                <a:srgbClr val="00606E"/>
              </a:solidFill>
              <a:latin typeface="Times New Roman" panose="02020603050405020304" pitchFamily="18" charset="0"/>
              <a:cs typeface="Times New Roman" panose="02020603050405020304" pitchFamily="18" charset="0"/>
              <a:sym typeface="Arial"/>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1358">
            <a:off x="7064491" y="5539993"/>
            <a:ext cx="2645367" cy="24506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121503">
            <a:off x="10237711" y="4994994"/>
            <a:ext cx="2238728" cy="212529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23015">
            <a:off x="10832710" y="2656833"/>
            <a:ext cx="2375582" cy="2806156"/>
          </a:xfrm>
          <a:prstGeom prst="rect">
            <a:avLst/>
          </a:prstGeom>
        </p:spPr>
      </p:pic>
    </p:spTree>
    <p:extLst>
      <p:ext uri="{BB962C8B-B14F-4D97-AF65-F5344CB8AC3E}">
        <p14:creationId xmlns:p14="http://schemas.microsoft.com/office/powerpoint/2010/main" val="389703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2554545"/>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Cầu Thê Húc màu son, cong cong như con tôm, dẫn vào đền Ngọc Sơn. Mái đền lấp ló bên gốc đa già, rễ lá xum xuê. Xa một chút là Tháp Rùa, tường rêu cổ kính. Tháp xây trên gò đất giữa hồ, cỏ mọc xanh um.</a:t>
            </a:r>
          </a:p>
          <a:p>
            <a:pPr marL="0" marR="0" lvl="0" indent="228594" algn="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a:ea typeface="Arial-Rounded"/>
                <a:cs typeface="+mn-cs"/>
              </a:rPr>
              <a:t>HỒ GƯƠM</a:t>
            </a:r>
            <a:endParaRPr kumimoji="0" lang="en-US" sz="24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07148" y="923786"/>
            <a:ext cx="396308" cy="384000"/>
          </a:xfrm>
          <a:prstGeom prst="rect">
            <a:avLst/>
          </a:prstGeom>
        </p:spPr>
      </p:pic>
      <p:cxnSp>
        <p:nvCxnSpPr>
          <p:cNvPr id="12" name="Straight Connector 11">
            <a:extLst>
              <a:ext uri="{FF2B5EF4-FFF2-40B4-BE49-F238E27FC236}">
                <a16:creationId xmlns:a16="http://schemas.microsoft.com/office/drawing/2014/main" id="{373B2EEB-A40C-46C3-877C-7DD41E42323B}"/>
              </a:ext>
            </a:extLst>
          </p:cNvPr>
          <p:cNvCxnSpPr>
            <a:cxnSpLocks/>
          </p:cNvCxnSpPr>
          <p:nvPr/>
        </p:nvCxnSpPr>
        <p:spPr>
          <a:xfrm flipV="1">
            <a:off x="5288410" y="2309111"/>
            <a:ext cx="1225601" cy="60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231AED4-BF10-4993-B1C5-5377C3209A2C}"/>
              </a:ext>
            </a:extLst>
          </p:cNvPr>
          <p:cNvSpPr/>
          <p:nvPr/>
        </p:nvSpPr>
        <p:spPr>
          <a:xfrm>
            <a:off x="143444" y="2827832"/>
            <a:ext cx="7995683" cy="650499"/>
          </a:xfrm>
          <a:prstGeom prst="rect">
            <a:avLst/>
          </a:prstGeom>
        </p:spPr>
        <p:txBody>
          <a:bodyPr wrap="square">
            <a:spAutoFit/>
          </a:bodyPr>
          <a:lstStyle/>
          <a:p>
            <a:pPr algn="just">
              <a:lnSpc>
                <a:spcPct val="150000"/>
              </a:lnSpc>
            </a:pPr>
            <a:r>
              <a:rPr lang="vi-VN" sz="2800" dirty="0">
                <a:latin typeface="+mj-lt"/>
              </a:rPr>
              <a:t>     Cổ kính</a:t>
            </a:r>
          </a:p>
        </p:txBody>
      </p:sp>
      <p:sp>
        <p:nvSpPr>
          <p:cNvPr id="15" name="TextBox 14">
            <a:extLst>
              <a:ext uri="{FF2B5EF4-FFF2-40B4-BE49-F238E27FC236}">
                <a16:creationId xmlns:a16="http://schemas.microsoft.com/office/drawing/2014/main" id="{5B42D5D3-88EA-4F35-886E-E862639836F5}"/>
              </a:ext>
            </a:extLst>
          </p:cNvPr>
          <p:cNvSpPr txBox="1"/>
          <p:nvPr/>
        </p:nvSpPr>
        <p:spPr>
          <a:xfrm>
            <a:off x="1758930" y="2931660"/>
            <a:ext cx="6380197" cy="523220"/>
          </a:xfrm>
          <a:prstGeom prst="rect">
            <a:avLst/>
          </a:prstGeom>
          <a:noFill/>
        </p:spPr>
        <p:txBody>
          <a:bodyPr wrap="square" rtlCol="0">
            <a:spAutoFit/>
          </a:bodyPr>
          <a:lstStyle/>
          <a:p>
            <a:pPr algn="just"/>
            <a:r>
              <a:rPr lang="vi-VN" sz="2800" dirty="0">
                <a:solidFill>
                  <a:schemeClr val="accent6">
                    <a:lumMod val="50000"/>
                  </a:schemeClr>
                </a:solidFill>
                <a:latin typeface="+mj-lt"/>
              </a:rPr>
              <a:t>: cổ và trang nghiêm.</a:t>
            </a:r>
            <a:endParaRPr lang="en-US" sz="2800" dirty="0">
              <a:solidFill>
                <a:schemeClr val="accent6">
                  <a:lumMod val="50000"/>
                </a:schemeClr>
              </a:solidFill>
              <a:latin typeface="+mj-lt"/>
            </a:endParaRPr>
          </a:p>
        </p:txBody>
      </p:sp>
      <p:pic>
        <p:nvPicPr>
          <p:cNvPr id="16" name="Picture 2" descr="Vẻ đẹp Hồ Gươm những ngày hoa gạo nở">
            <a:extLst>
              <a:ext uri="{FF2B5EF4-FFF2-40B4-BE49-F238E27FC236}">
                <a16:creationId xmlns:a16="http://schemas.microsoft.com/office/drawing/2014/main" id="{FC6A738C-F959-4417-AA0C-9FC3D2A8A1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5768" y="3478331"/>
            <a:ext cx="4404914" cy="3079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4" descr="Hình Ảnh Đẹp Chất Lượng Cao - Miễn Phí: Tranh, ảnh Tháp Rùa, Hồ Gươm Hà nội  về đêm - bản full HD sắc nét">
            <a:extLst>
              <a:ext uri="{FF2B5EF4-FFF2-40B4-BE49-F238E27FC236}">
                <a16:creationId xmlns:a16="http://schemas.microsoft.com/office/drawing/2014/main" id="{7F3D9BD1-8C41-437B-954E-0205F2608C5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43" r="6148"/>
          <a:stretch/>
        </p:blipFill>
        <p:spPr bwMode="auto">
          <a:xfrm>
            <a:off x="6096000" y="3478331"/>
            <a:ext cx="5242560" cy="3079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5260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2554545"/>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Cầu Thê Húc màu son, cong cong như con tôm, dẫn vào đền Ngọc Sơn. Mái đền lấp ló bên gốc đa già, rễ lá xum xuê. Xa một chút là Tháp Rùa, tường rêu cổ kính. Tháp xây trên gò đất giữa hồ, cỏ mọc xanh um.</a:t>
            </a:r>
          </a:p>
          <a:p>
            <a:pPr marL="0" marR="0" lvl="0" indent="228594" algn="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a:ea typeface="Arial-Rounded"/>
                <a:cs typeface="+mn-cs"/>
              </a:rPr>
              <a:t>HỒ GƯƠM</a:t>
            </a:r>
            <a:endParaRPr kumimoji="0" lang="en-US" sz="24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07148" y="923786"/>
            <a:ext cx="396308" cy="384000"/>
          </a:xfrm>
          <a:prstGeom prst="rect">
            <a:avLst/>
          </a:prstGeom>
        </p:spPr>
      </p:pic>
      <p:cxnSp>
        <p:nvCxnSpPr>
          <p:cNvPr id="11" name="Straight Connector 10">
            <a:extLst>
              <a:ext uri="{FF2B5EF4-FFF2-40B4-BE49-F238E27FC236}">
                <a16:creationId xmlns:a16="http://schemas.microsoft.com/office/drawing/2014/main" id="{373B2EEB-A40C-46C3-877C-7DD41E42323B}"/>
              </a:ext>
            </a:extLst>
          </p:cNvPr>
          <p:cNvCxnSpPr>
            <a:cxnSpLocks/>
          </p:cNvCxnSpPr>
          <p:nvPr/>
        </p:nvCxnSpPr>
        <p:spPr>
          <a:xfrm flipV="1">
            <a:off x="9041562" y="2297285"/>
            <a:ext cx="1225601" cy="60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778B389-7C4E-400C-B8AC-ADF425111E48}"/>
              </a:ext>
            </a:extLst>
          </p:cNvPr>
          <p:cNvSpPr txBox="1"/>
          <p:nvPr/>
        </p:nvSpPr>
        <p:spPr>
          <a:xfrm>
            <a:off x="505302" y="2849946"/>
            <a:ext cx="3395263" cy="646331"/>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3600" kern="1200" dirty="0" err="1">
                <a:solidFill>
                  <a:srgbClr val="FF0000"/>
                </a:solidFill>
                <a:latin typeface="+mj-lt"/>
                <a:ea typeface="Arial-Rounded" panose="020B0500000000000000" pitchFamily="34" charset="0"/>
                <a:cs typeface="Arial-Rounded" panose="020B0500000000000000" pitchFamily="34" charset="0"/>
              </a:rPr>
              <a:t>Gò</a:t>
            </a:r>
            <a:r>
              <a:rPr lang="en-US" sz="3600" kern="1200" dirty="0">
                <a:solidFill>
                  <a:srgbClr val="FF0000"/>
                </a:solidFill>
                <a:latin typeface="+mj-lt"/>
                <a:ea typeface="Arial-Rounded" panose="020B0500000000000000" pitchFamily="34" charset="0"/>
                <a:cs typeface="Arial-Rounded" panose="020B0500000000000000" pitchFamily="34" charset="0"/>
              </a:rPr>
              <a:t> </a:t>
            </a:r>
            <a:r>
              <a:rPr lang="en-US" sz="3600" kern="1200" dirty="0" err="1">
                <a:solidFill>
                  <a:srgbClr val="FF0000"/>
                </a:solidFill>
                <a:latin typeface="+mj-lt"/>
                <a:ea typeface="Arial-Rounded" panose="020B0500000000000000" pitchFamily="34" charset="0"/>
                <a:cs typeface="Arial-Rounded" panose="020B0500000000000000" pitchFamily="34" charset="0"/>
              </a:rPr>
              <a:t>đất</a:t>
            </a:r>
            <a:r>
              <a:rPr kumimoji="0" lang="en-US" sz="3600" b="0" i="0" u="none" strike="noStrike" kern="1200" cap="none" spc="0" normalizeH="0" noProof="0" dirty="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3600" b="0" i="0" u="none" strike="noStrike" kern="1200" cap="none" spc="0" normalizeH="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39261F32-D93A-4362-B1F4-F6652013FA80}"/>
              </a:ext>
            </a:extLst>
          </p:cNvPr>
          <p:cNvSpPr txBox="1"/>
          <p:nvPr/>
        </p:nvSpPr>
        <p:spPr>
          <a:xfrm>
            <a:off x="1009220" y="2849946"/>
            <a:ext cx="10038084" cy="1077218"/>
          </a:xfrm>
          <a:prstGeom prst="rect">
            <a:avLst/>
          </a:prstGeom>
          <a:noFill/>
        </p:spPr>
        <p:txBody>
          <a:bodyPr wrap="square">
            <a:spAutoFit/>
          </a:bodyPr>
          <a:lstStyle/>
          <a:p>
            <a:pPr marL="0" marR="0" lvl="0" indent="0" algn="just" defTabSz="1101096" rtl="0" eaLnBrk="1" fontAlgn="auto" latinLnBrk="0" hangingPunct="1">
              <a:lnSpc>
                <a:spcPct val="100000"/>
              </a:lnSpc>
              <a:spcBef>
                <a:spcPts val="0"/>
              </a:spcBef>
              <a:spcAft>
                <a:spcPts val="0"/>
              </a:spcAft>
              <a:buClrTx/>
              <a:buSzTx/>
              <a:buFontTx/>
              <a:buNone/>
              <a:tabLst/>
              <a:defRPr/>
            </a:pPr>
            <a:r>
              <a:rPr lang="en-US" sz="3200" kern="12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3200" kern="1200" dirty="0" err="1">
                <a:solidFill>
                  <a:schemeClr val="accent6">
                    <a:lumMod val="50000"/>
                  </a:schemeClr>
                </a:solidFill>
                <a:latin typeface="+mj-lt"/>
                <a:ea typeface="Arial-Rounded" panose="020B0500000000000000" pitchFamily="34" charset="0"/>
                <a:cs typeface="Arial-Rounded" panose="020B0500000000000000" pitchFamily="34" charset="0"/>
              </a:rPr>
              <a:t>khoảng</a:t>
            </a:r>
            <a:r>
              <a:rPr lang="en-US" sz="3200" kern="12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3200" kern="1200" dirty="0" err="1">
                <a:solidFill>
                  <a:schemeClr val="accent6">
                    <a:lumMod val="50000"/>
                  </a:schemeClr>
                </a:solidFill>
                <a:latin typeface="+mj-lt"/>
                <a:ea typeface="Arial-Rounded" panose="020B0500000000000000" pitchFamily="34" charset="0"/>
                <a:cs typeface="Arial-Rounded" panose="020B0500000000000000" pitchFamily="34" charset="0"/>
              </a:rPr>
              <a:t>đất</a:t>
            </a:r>
            <a:r>
              <a:rPr lang="en-US" sz="3200" kern="12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3200" kern="1200" dirty="0" err="1">
                <a:solidFill>
                  <a:schemeClr val="accent6">
                    <a:lumMod val="50000"/>
                  </a:schemeClr>
                </a:solidFill>
                <a:latin typeface="+mj-lt"/>
                <a:ea typeface="Arial-Rounded" panose="020B0500000000000000" pitchFamily="34" charset="0"/>
                <a:cs typeface="Arial-Rounded" panose="020B0500000000000000" pitchFamily="34" charset="0"/>
              </a:rPr>
              <a:t>nổi</a:t>
            </a:r>
            <a:r>
              <a:rPr lang="en-US" sz="3200" kern="12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3200" kern="1200" dirty="0" err="1">
                <a:solidFill>
                  <a:schemeClr val="accent6">
                    <a:lumMod val="50000"/>
                  </a:schemeClr>
                </a:solidFill>
                <a:latin typeface="+mj-lt"/>
                <a:ea typeface="Arial-Rounded" panose="020B0500000000000000" pitchFamily="34" charset="0"/>
                <a:cs typeface="Arial-Rounded" panose="020B0500000000000000" pitchFamily="34" charset="0"/>
              </a:rPr>
              <a:t>cao</a:t>
            </a:r>
            <a:r>
              <a:rPr lang="en-US" sz="3200" kern="12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3200" kern="1200" dirty="0" err="1">
                <a:solidFill>
                  <a:schemeClr val="accent6">
                    <a:lumMod val="50000"/>
                  </a:schemeClr>
                </a:solidFill>
                <a:latin typeface="+mj-lt"/>
                <a:ea typeface="Arial-Rounded" panose="020B0500000000000000" pitchFamily="34" charset="0"/>
                <a:cs typeface="Arial-Rounded" panose="020B0500000000000000" pitchFamily="34" charset="0"/>
              </a:rPr>
              <a:t>lên</a:t>
            </a:r>
            <a:r>
              <a:rPr lang="en-US" sz="3200" kern="12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3200" kern="1200" dirty="0" err="1">
                <a:solidFill>
                  <a:schemeClr val="accent6">
                    <a:lumMod val="50000"/>
                  </a:schemeClr>
                </a:solidFill>
                <a:latin typeface="+mj-lt"/>
                <a:ea typeface="Arial-Rounded" panose="020B0500000000000000" pitchFamily="34" charset="0"/>
                <a:cs typeface="Arial-Rounded" panose="020B0500000000000000" pitchFamily="34" charset="0"/>
              </a:rPr>
              <a:t>giữa</a:t>
            </a:r>
            <a:r>
              <a:rPr lang="en-US" sz="3200" kern="12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3200" kern="1200" dirty="0" err="1">
                <a:solidFill>
                  <a:schemeClr val="accent6">
                    <a:lumMod val="50000"/>
                  </a:schemeClr>
                </a:solidFill>
                <a:latin typeface="+mj-lt"/>
                <a:ea typeface="Arial-Rounded" panose="020B0500000000000000" pitchFamily="34" charset="0"/>
                <a:cs typeface="Arial-Rounded" panose="020B0500000000000000" pitchFamily="34" charset="0"/>
              </a:rPr>
              <a:t>những</a:t>
            </a:r>
            <a:r>
              <a:rPr lang="en-US" sz="3200" kern="12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3200" kern="1200" dirty="0" err="1">
                <a:solidFill>
                  <a:schemeClr val="accent6">
                    <a:lumMod val="50000"/>
                  </a:schemeClr>
                </a:solidFill>
                <a:latin typeface="+mj-lt"/>
                <a:ea typeface="Arial-Rounded" panose="020B0500000000000000" pitchFamily="34" charset="0"/>
                <a:cs typeface="Arial-Rounded" panose="020B0500000000000000" pitchFamily="34" charset="0"/>
              </a:rPr>
              <a:t>nơi</a:t>
            </a:r>
            <a:r>
              <a:rPr lang="en-US" sz="3200" kern="12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3200" kern="1200" dirty="0" err="1">
                <a:solidFill>
                  <a:schemeClr val="accent6">
                    <a:lumMod val="50000"/>
                  </a:schemeClr>
                </a:solidFill>
                <a:latin typeface="+mj-lt"/>
                <a:ea typeface="Arial-Rounded" panose="020B0500000000000000" pitchFamily="34" charset="0"/>
                <a:cs typeface="Arial-Rounded" panose="020B0500000000000000" pitchFamily="34" charset="0"/>
              </a:rPr>
              <a:t>bằng</a:t>
            </a:r>
            <a:r>
              <a:rPr lang="en-US" sz="3200" kern="12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3200" kern="1200" dirty="0" err="1">
                <a:solidFill>
                  <a:schemeClr val="accent6">
                    <a:lumMod val="50000"/>
                  </a:schemeClr>
                </a:solidFill>
                <a:latin typeface="+mj-lt"/>
                <a:ea typeface="Arial-Rounded" panose="020B0500000000000000" pitchFamily="34" charset="0"/>
                <a:cs typeface="Arial-Rounded" panose="020B0500000000000000" pitchFamily="34" charset="0"/>
              </a:rPr>
              <a:t>phẳng</a:t>
            </a:r>
            <a:r>
              <a:rPr lang="en-US" sz="3200" kern="1200" dirty="0">
                <a:solidFill>
                  <a:schemeClr val="accent6">
                    <a:lumMod val="50000"/>
                  </a:schemeClr>
                </a:solidFill>
                <a:latin typeface="+mj-lt"/>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chemeClr val="accent6">
                  <a:lumMod val="50000"/>
                </a:schemeClr>
              </a:solidFill>
              <a:effectLst/>
              <a:uLnTx/>
              <a:uFillTx/>
              <a:latin typeface="+mj-lt"/>
              <a:ea typeface="Arial-Rounded" panose="020B0500000000000000" pitchFamily="34" charset="0"/>
              <a:cs typeface="Arial-Rounded" panose="020B0500000000000000" pitchFamily="34" charset="0"/>
            </a:endParaRPr>
          </a:p>
        </p:txBody>
      </p:sp>
      <p:pic>
        <p:nvPicPr>
          <p:cNvPr id="20" name="Picture 2" descr="Là Silbury Hill, Pyramid Wiltshire, thực sự chỉ là một tai nạn?">
            <a:extLst>
              <a:ext uri="{FF2B5EF4-FFF2-40B4-BE49-F238E27FC236}">
                <a16:creationId xmlns:a16="http://schemas.microsoft.com/office/drawing/2014/main" id="{C726CB5A-B947-4946-8D36-CFAD7296DF4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15909" y="4028067"/>
            <a:ext cx="5318317" cy="27514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Bí ẩn không ngờ xung quanh Tháp Rùa Hồ Gươm - YouTube">
            <a:extLst>
              <a:ext uri="{FF2B5EF4-FFF2-40B4-BE49-F238E27FC236}">
                <a16:creationId xmlns:a16="http://schemas.microsoft.com/office/drawing/2014/main" id="{D87E0AAD-2F8E-4112-99F6-C81DEBCA93A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777" t="10617"/>
          <a:stretch/>
        </p:blipFill>
        <p:spPr bwMode="auto">
          <a:xfrm>
            <a:off x="6322423" y="4028067"/>
            <a:ext cx="5438278" cy="275142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373B2EEB-A40C-46C3-877C-7DD41E42323B}"/>
              </a:ext>
            </a:extLst>
          </p:cNvPr>
          <p:cNvCxnSpPr>
            <a:cxnSpLocks/>
          </p:cNvCxnSpPr>
          <p:nvPr/>
        </p:nvCxnSpPr>
        <p:spPr>
          <a:xfrm flipV="1">
            <a:off x="307148" y="2746118"/>
            <a:ext cx="1225601" cy="60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75828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par>
                                <p:cTn id="23" presetID="16" presetClass="entr" presetSubtype="2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0D3E7A-647B-429F-B21B-3F3401B3CA5A}"/>
              </a:ext>
            </a:extLst>
          </p:cNvPr>
          <p:cNvSpPr txBox="1"/>
          <p:nvPr/>
        </p:nvSpPr>
        <p:spPr>
          <a:xfrm>
            <a:off x="957984" y="957835"/>
            <a:ext cx="10605816" cy="5324535"/>
          </a:xfrm>
          <a:prstGeom prst="rect">
            <a:avLst/>
          </a:prstGeom>
          <a:noFill/>
        </p:spPr>
        <p:txBody>
          <a:bodyPr wrap="square">
            <a:spAutoFit/>
          </a:bodyPr>
          <a:lstStyle/>
          <a:p>
            <a:pPr algn="just">
              <a:spcBef>
                <a:spcPts val="600"/>
              </a:spcBef>
              <a:spcAft>
                <a:spcPts val="600"/>
              </a:spcAft>
            </a:pPr>
            <a:r>
              <a:rPr lang="vi-VN" sz="4000">
                <a:solidFill>
                  <a:srgbClr val="000000"/>
                </a:solidFill>
              </a:rPr>
              <a:t>Có buổi, người ta thấy có con rùa lớn, đầu to như trái bưởi, nhô lên khỏi mặt n</a:t>
            </a:r>
            <a:r>
              <a:rPr lang="en-US" sz="4000"/>
              <a:t>ướ</a:t>
            </a:r>
            <a:r>
              <a:rPr lang="vi-VN" sz="4000">
                <a:solidFill>
                  <a:srgbClr val="000000"/>
                </a:solidFill>
              </a:rPr>
              <a:t>c. </a:t>
            </a:r>
            <a:endParaRPr lang="en-US" sz="4000">
              <a:solidFill>
                <a:srgbClr val="000000"/>
              </a:solidFill>
            </a:endParaRPr>
          </a:p>
          <a:p>
            <a:pPr algn="just">
              <a:spcBef>
                <a:spcPts val="600"/>
              </a:spcBef>
              <a:spcAft>
                <a:spcPts val="600"/>
              </a:spcAft>
            </a:pPr>
            <a:r>
              <a:rPr lang="vi-VN" sz="4000">
                <a:solidFill>
                  <a:srgbClr val="000000"/>
                </a:solidFill>
              </a:rPr>
              <a:t>Rùa như lắng nghe tiếng chuông đồng hồ trên tầng cao nh</a:t>
            </a:r>
            <a:r>
              <a:rPr lang="en-US" sz="4000"/>
              <a:t>à</a:t>
            </a:r>
            <a:r>
              <a:rPr lang="vi-VN" sz="4000">
                <a:solidFill>
                  <a:srgbClr val="000000"/>
                </a:solidFill>
              </a:rPr>
              <a:t> bưu điện, buông từng tiếng ngân nga trong gió. </a:t>
            </a:r>
            <a:endParaRPr lang="en-US" sz="4000">
              <a:solidFill>
                <a:srgbClr val="000000"/>
              </a:solidFill>
            </a:endParaRPr>
          </a:p>
          <a:p>
            <a:pPr algn="just">
              <a:spcBef>
                <a:spcPts val="600"/>
              </a:spcBef>
              <a:spcAft>
                <a:spcPts val="600"/>
              </a:spcAft>
            </a:pPr>
            <a:r>
              <a:rPr lang="vi-VN" sz="4000">
                <a:solidFill>
                  <a:srgbClr val="000000"/>
                </a:solidFill>
              </a:rPr>
              <a:t>Tôi thầm nghĩ: không biết có phải rùa đã từng ngậm thanh kiếm của vua Lê thắng giặc đó không?</a:t>
            </a:r>
          </a:p>
        </p:txBody>
      </p:sp>
      <p:cxnSp>
        <p:nvCxnSpPr>
          <p:cNvPr id="5" name="Straight Connector 4">
            <a:extLst>
              <a:ext uri="{FF2B5EF4-FFF2-40B4-BE49-F238E27FC236}">
                <a16:creationId xmlns:a16="http://schemas.microsoft.com/office/drawing/2014/main" id="{3943FCA6-D8D7-49DE-ADD4-ABCD2567916E}"/>
              </a:ext>
            </a:extLst>
          </p:cNvPr>
          <p:cNvCxnSpPr>
            <a:cxnSpLocks/>
          </p:cNvCxnSpPr>
          <p:nvPr/>
        </p:nvCxnSpPr>
        <p:spPr>
          <a:xfrm flipV="1">
            <a:off x="2821012" y="1094220"/>
            <a:ext cx="127256"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551A0EC-47E6-4E83-A816-EE0090E19B1C}"/>
              </a:ext>
            </a:extLst>
          </p:cNvPr>
          <p:cNvGrpSpPr/>
          <p:nvPr/>
        </p:nvGrpSpPr>
        <p:grpSpPr>
          <a:xfrm rot="21128394">
            <a:off x="9411108" y="1653435"/>
            <a:ext cx="404033" cy="548779"/>
            <a:chOff x="8074786" y="2617012"/>
            <a:chExt cx="317117" cy="402892"/>
          </a:xfrm>
        </p:grpSpPr>
        <p:cxnSp>
          <p:nvCxnSpPr>
            <p:cNvPr id="7" name="Straight Connector 6">
              <a:extLst>
                <a:ext uri="{FF2B5EF4-FFF2-40B4-BE49-F238E27FC236}">
                  <a16:creationId xmlns:a16="http://schemas.microsoft.com/office/drawing/2014/main" id="{4F6597D1-31CF-4072-8C25-1DAF2F88B1F9}"/>
                </a:ext>
              </a:extLst>
            </p:cNvPr>
            <p:cNvCxnSpPr>
              <a:cxnSpLocks/>
            </p:cNvCxnSpPr>
            <p:nvPr/>
          </p:nvCxnSpPr>
          <p:spPr>
            <a:xfrm flipV="1">
              <a:off x="807478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55576B-9A77-42B6-9DE5-49D7912F6BD7}"/>
                </a:ext>
              </a:extLst>
            </p:cNvPr>
            <p:cNvCxnSpPr>
              <a:cxnSpLocks/>
            </p:cNvCxnSpPr>
            <p:nvPr/>
          </p:nvCxnSpPr>
          <p:spPr>
            <a:xfrm flipV="1">
              <a:off x="819426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9046A8EF-79AA-436B-92EA-CAE9C0613597}"/>
              </a:ext>
            </a:extLst>
          </p:cNvPr>
          <p:cNvCxnSpPr>
            <a:cxnSpLocks/>
          </p:cNvCxnSpPr>
          <p:nvPr/>
        </p:nvCxnSpPr>
        <p:spPr>
          <a:xfrm flipV="1">
            <a:off x="9839223" y="976655"/>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7E03787-C6FE-4FAE-9ABC-297A87B46218}"/>
              </a:ext>
            </a:extLst>
          </p:cNvPr>
          <p:cNvCxnSpPr>
            <a:cxnSpLocks/>
          </p:cNvCxnSpPr>
          <p:nvPr/>
        </p:nvCxnSpPr>
        <p:spPr>
          <a:xfrm flipV="1">
            <a:off x="4136067" y="1670210"/>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813FFF-5216-4F50-A894-06A00E7D4105}"/>
              </a:ext>
            </a:extLst>
          </p:cNvPr>
          <p:cNvCxnSpPr>
            <a:cxnSpLocks/>
          </p:cNvCxnSpPr>
          <p:nvPr/>
        </p:nvCxnSpPr>
        <p:spPr>
          <a:xfrm flipV="1">
            <a:off x="5437650" y="2291974"/>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2F6DC76-5A09-465C-B613-119E9121EBF2}"/>
              </a:ext>
            </a:extLst>
          </p:cNvPr>
          <p:cNvCxnSpPr>
            <a:cxnSpLocks/>
          </p:cNvCxnSpPr>
          <p:nvPr/>
        </p:nvCxnSpPr>
        <p:spPr>
          <a:xfrm flipV="1">
            <a:off x="10488262" y="2291974"/>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475FC54-860F-41E0-8804-BCD3782D6C0C}"/>
              </a:ext>
            </a:extLst>
          </p:cNvPr>
          <p:cNvCxnSpPr>
            <a:cxnSpLocks/>
          </p:cNvCxnSpPr>
          <p:nvPr/>
        </p:nvCxnSpPr>
        <p:spPr>
          <a:xfrm flipV="1">
            <a:off x="7065105" y="3041789"/>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9945E65-CDE5-4D94-ACF6-08D6A0F3C164}"/>
              </a:ext>
            </a:extLst>
          </p:cNvPr>
          <p:cNvGrpSpPr/>
          <p:nvPr/>
        </p:nvGrpSpPr>
        <p:grpSpPr>
          <a:xfrm rot="21128394">
            <a:off x="5386848" y="3696641"/>
            <a:ext cx="404033" cy="548779"/>
            <a:chOff x="8074786" y="2617012"/>
            <a:chExt cx="317117" cy="402892"/>
          </a:xfrm>
        </p:grpSpPr>
        <p:cxnSp>
          <p:nvCxnSpPr>
            <p:cNvPr id="14" name="Straight Connector 13">
              <a:extLst>
                <a:ext uri="{FF2B5EF4-FFF2-40B4-BE49-F238E27FC236}">
                  <a16:creationId xmlns:a16="http://schemas.microsoft.com/office/drawing/2014/main" id="{4975398B-A4A1-4E13-97B0-4F20F9DD452C}"/>
                </a:ext>
              </a:extLst>
            </p:cNvPr>
            <p:cNvCxnSpPr>
              <a:cxnSpLocks/>
            </p:cNvCxnSpPr>
            <p:nvPr/>
          </p:nvCxnSpPr>
          <p:spPr>
            <a:xfrm flipV="1">
              <a:off x="807478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1C436A-5CB2-49BB-940B-8E628D86F393}"/>
                </a:ext>
              </a:extLst>
            </p:cNvPr>
            <p:cNvCxnSpPr>
              <a:cxnSpLocks/>
            </p:cNvCxnSpPr>
            <p:nvPr/>
          </p:nvCxnSpPr>
          <p:spPr>
            <a:xfrm flipV="1">
              <a:off x="819426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AA3F6940-07F8-4CD2-BEFE-6E6250DCE7EF}"/>
              </a:ext>
            </a:extLst>
          </p:cNvPr>
          <p:cNvCxnSpPr>
            <a:cxnSpLocks/>
          </p:cNvCxnSpPr>
          <p:nvPr/>
        </p:nvCxnSpPr>
        <p:spPr>
          <a:xfrm flipV="1">
            <a:off x="4319538" y="4378105"/>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146A9B3-4850-4722-836D-FC9813126E80}"/>
              </a:ext>
            </a:extLst>
          </p:cNvPr>
          <p:cNvCxnSpPr>
            <a:cxnSpLocks/>
          </p:cNvCxnSpPr>
          <p:nvPr/>
        </p:nvCxnSpPr>
        <p:spPr>
          <a:xfrm flipV="1">
            <a:off x="8642855" y="4378104"/>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9BD1D4D-C832-4716-B009-074F06765AF2}"/>
              </a:ext>
            </a:extLst>
          </p:cNvPr>
          <p:cNvCxnSpPr>
            <a:cxnSpLocks/>
          </p:cNvCxnSpPr>
          <p:nvPr/>
        </p:nvCxnSpPr>
        <p:spPr>
          <a:xfrm flipV="1">
            <a:off x="5206556" y="4976981"/>
            <a:ext cx="124648" cy="598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741A0DC-B06B-4F01-BE49-F087D6DDC228}"/>
              </a:ext>
            </a:extLst>
          </p:cNvPr>
          <p:cNvGrpSpPr/>
          <p:nvPr/>
        </p:nvGrpSpPr>
        <p:grpSpPr>
          <a:xfrm rot="21128394">
            <a:off x="2659405" y="5625777"/>
            <a:ext cx="404033" cy="548779"/>
            <a:chOff x="8074786" y="2617012"/>
            <a:chExt cx="317117" cy="402892"/>
          </a:xfrm>
        </p:grpSpPr>
        <p:cxnSp>
          <p:nvCxnSpPr>
            <p:cNvPr id="20" name="Straight Connector 19">
              <a:extLst>
                <a:ext uri="{FF2B5EF4-FFF2-40B4-BE49-F238E27FC236}">
                  <a16:creationId xmlns:a16="http://schemas.microsoft.com/office/drawing/2014/main" id="{AC86E099-9BB1-4730-A303-8971BB10F31C}"/>
                </a:ext>
              </a:extLst>
            </p:cNvPr>
            <p:cNvCxnSpPr>
              <a:cxnSpLocks/>
            </p:cNvCxnSpPr>
            <p:nvPr/>
          </p:nvCxnSpPr>
          <p:spPr>
            <a:xfrm flipV="1">
              <a:off x="807478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F8A0F00-F40D-4F8A-84C9-BC73E98147EF}"/>
                </a:ext>
              </a:extLst>
            </p:cNvPr>
            <p:cNvCxnSpPr>
              <a:cxnSpLocks/>
            </p:cNvCxnSpPr>
            <p:nvPr/>
          </p:nvCxnSpPr>
          <p:spPr>
            <a:xfrm flipV="1">
              <a:off x="819426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D8CB0D04-4887-46F6-B78A-DBEC8F7E2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48" y="1018464"/>
            <a:ext cx="672636" cy="651746"/>
          </a:xfrm>
          <a:prstGeom prst="rect">
            <a:avLst/>
          </a:prstGeom>
        </p:spPr>
      </p:pic>
      <p:sp>
        <p:nvSpPr>
          <p:cNvPr id="27" name="TextBox 26">
            <a:extLst>
              <a:ext uri="{FF2B5EF4-FFF2-40B4-BE49-F238E27FC236}">
                <a16:creationId xmlns:a16="http://schemas.microsoft.com/office/drawing/2014/main" id="{9DC896DB-F00F-4B35-AA0E-25BACE8F3BB7}"/>
              </a:ext>
            </a:extLst>
          </p:cNvPr>
          <p:cNvSpPr txBox="1"/>
          <p:nvPr/>
        </p:nvSpPr>
        <p:spPr>
          <a:xfrm>
            <a:off x="3099065" y="104272"/>
            <a:ext cx="5682604"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a:ea typeface="Arial-Rounded"/>
                <a:cs typeface="+mn-cs"/>
              </a:rPr>
              <a:t>HỒ GƯƠM</a:t>
            </a:r>
            <a:endParaRPr kumimoji="0" lang="en-US" sz="3600" b="1" i="0" u="none" strike="noStrike" kern="1200" cap="none" spc="0" normalizeH="0" baseline="0" noProof="0" dirty="0">
              <a:ln>
                <a:noFill/>
              </a:ln>
              <a:solidFill>
                <a:srgbClr val="FF0000"/>
              </a:solidFill>
              <a:effectLst/>
              <a:uLnTx/>
              <a:uFillTx/>
              <a:latin typeface="Arial-Rounded"/>
              <a:ea typeface="Arial-Rounded"/>
              <a:cs typeface="+mn-cs"/>
            </a:endParaRPr>
          </a:p>
        </p:txBody>
      </p:sp>
    </p:spTree>
    <p:extLst>
      <p:ext uri="{BB962C8B-B14F-4D97-AF65-F5344CB8AC3E}">
        <p14:creationId xmlns:p14="http://schemas.microsoft.com/office/powerpoint/2010/main" val="318264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058" t="1565" r="11373"/>
          <a:stretch/>
        </p:blipFill>
        <p:spPr>
          <a:xfrm>
            <a:off x="284047" y="216690"/>
            <a:ext cx="11892873" cy="6618846"/>
          </a:xfrm>
        </p:spPr>
      </p:pic>
      <p:sp>
        <p:nvSpPr>
          <p:cNvPr id="9" name="Content Placeholder 2">
            <a:extLst>
              <a:ext uri="{FF2B5EF4-FFF2-40B4-BE49-F238E27FC236}">
                <a16:creationId xmlns:a16="http://schemas.microsoft.com/office/drawing/2014/main" id="{AA2D1403-B7AB-4440-A9B5-3E71737860DF}"/>
              </a:ext>
            </a:extLst>
          </p:cNvPr>
          <p:cNvSpPr txBox="1">
            <a:spLocks/>
          </p:cNvSpPr>
          <p:nvPr/>
        </p:nvSpPr>
        <p:spPr>
          <a:xfrm>
            <a:off x="1255415" y="2559723"/>
            <a:ext cx="8519557" cy="3260577"/>
          </a:xfrm>
          <a:prstGeom prst="rect">
            <a:avLst/>
          </a:prstGeom>
        </p:spPr>
        <p:txBody>
          <a:bodyPr vert="horz" lIns="91214" tIns="45607" rIns="91214" bIns="4560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2114">
              <a:spcBef>
                <a:spcPts val="998"/>
              </a:spcBef>
              <a:buNone/>
              <a:defRPr/>
            </a:pPr>
            <a:endParaRPr lang="en-US" sz="6583" b="1" dirty="0">
              <a:solidFill>
                <a:srgbClr val="FF0000"/>
              </a:solidFill>
              <a:effectLst>
                <a:outerShdw blurRad="38100" dist="38100" dir="2700000" algn="tl">
                  <a:srgbClr val="000000">
                    <a:alpha val="43137"/>
                  </a:srgbClr>
                </a:outerShdw>
              </a:effectLst>
              <a:latin typeface="Calibri" panose="020F0502020204030204"/>
              <a:sym typeface="Arial"/>
            </a:endParaRPr>
          </a:p>
        </p:txBody>
      </p:sp>
      <p:sp>
        <p:nvSpPr>
          <p:cNvPr id="6" name="文本框 5">
            <a:extLst>
              <a:ext uri="{FF2B5EF4-FFF2-40B4-BE49-F238E27FC236}">
                <a16:creationId xmlns:a16="http://schemas.microsoft.com/office/drawing/2014/main" id="{9FF9A042-64FE-4FCB-B7CA-81EF810F28D9}"/>
              </a:ext>
            </a:extLst>
          </p:cNvPr>
          <p:cNvSpPr txBox="1"/>
          <p:nvPr/>
        </p:nvSpPr>
        <p:spPr>
          <a:xfrm>
            <a:off x="7211252" y="2743225"/>
            <a:ext cx="3263955" cy="1565777"/>
          </a:xfrm>
          <a:prstGeom prst="rect">
            <a:avLst/>
          </a:prstGeom>
          <a:noFill/>
        </p:spPr>
        <p:txBody>
          <a:bodyPr wrap="none" rtlCol="0">
            <a:spAutoFit/>
          </a:bodyPr>
          <a:lstStyle/>
          <a:p>
            <a:pPr algn="ctr" defTabSz="912114">
              <a:buClr>
                <a:srgbClr val="000000"/>
              </a:buClr>
            </a:pPr>
            <a:r>
              <a:rPr lang="en-US" altLang="zh-CN" sz="4788"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p>
          <a:p>
            <a:pPr algn="ctr" defTabSz="912114">
              <a:buClr>
                <a:srgbClr val="000000"/>
              </a:buClr>
            </a:pPr>
            <a:r>
              <a:rPr lang="en-US" altLang="zh-CN" sz="4788"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NHÓM </a:t>
            </a:r>
            <a:endParaRPr lang="zh-CN" altLang="en-US" sz="4788"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A_图片 4">
            <a:extLst>
              <a:ext uri="{FF2B5EF4-FFF2-40B4-BE49-F238E27FC236}">
                <a16:creationId xmlns:a16="http://schemas.microsoft.com/office/drawing/2014/main" id="{14E73A32-26C4-47E0-8A5F-78CCC0836E84}"/>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075165" y="1919036"/>
            <a:ext cx="4224553" cy="3347961"/>
          </a:xfrm>
          <a:prstGeom prst="rect">
            <a:avLst/>
          </a:prstGeom>
        </p:spPr>
      </p:pic>
      <p:sp>
        <p:nvSpPr>
          <p:cNvPr id="8" name="TextBox 7">
            <a:extLst>
              <a:ext uri="{FF2B5EF4-FFF2-40B4-BE49-F238E27FC236}">
                <a16:creationId xmlns:a16="http://schemas.microsoft.com/office/drawing/2014/main" id="{2A258B00-104D-4A7A-A061-507BEB31AD98}"/>
              </a:ext>
            </a:extLst>
          </p:cNvPr>
          <p:cNvSpPr txBox="1"/>
          <p:nvPr/>
        </p:nvSpPr>
        <p:spPr>
          <a:xfrm>
            <a:off x="2221838" y="2559723"/>
            <a:ext cx="4436176" cy="2302613"/>
          </a:xfrm>
          <a:prstGeom prst="rect">
            <a:avLst/>
          </a:prstGeom>
          <a:noFill/>
        </p:spPr>
        <p:txBody>
          <a:bodyPr wrap="square">
            <a:spAutoFit/>
          </a:bodyPr>
          <a:lstStyle/>
          <a:p>
            <a:pPr algn="ctr" defTabSz="608106">
              <a:buClr>
                <a:srgbClr val="000000"/>
              </a:buClr>
              <a:defRPr/>
            </a:pPr>
            <a:r>
              <a:rPr lang="en-US" altLang="zh-CN" sz="4788" b="1" kern="0" dirty="0" err="1">
                <a:ln>
                  <a:solidFill>
                    <a:sysClr val="windowText" lastClr="000000"/>
                  </a:solidFill>
                </a:ln>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a:rPr>
              <a:t>Yêu</a:t>
            </a:r>
            <a:r>
              <a:rPr lang="zh-CN" altLang="en-US" sz="4788" b="1" kern="0" dirty="0">
                <a:ln>
                  <a:solidFill>
                    <a:sysClr val="windowText" lastClr="000000"/>
                  </a:solidFill>
                </a:ln>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4788" b="1" kern="0" dirty="0" err="1">
                <a:ln>
                  <a:solidFill>
                    <a:sysClr val="windowText" lastClr="000000"/>
                  </a:solidFill>
                </a:ln>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zh-CN" altLang="en-US" sz="4788" b="1" kern="0" dirty="0">
              <a:ln>
                <a:solidFill>
                  <a:sysClr val="windowText" lastClr="000000"/>
                </a:solidFill>
              </a:ln>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defTabSz="608106">
              <a:buClr>
                <a:srgbClr val="000000"/>
              </a:buClr>
              <a:buSzPts val="2800"/>
              <a:defRPr/>
            </a:pPr>
            <a:r>
              <a:rPr lang="en-US" altLang="zh-CN" sz="2394" kern="0"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zh-CN" altLang="en-US"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zh-CN" altLang="en-US"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zh-CN" altLang="en-US"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lang="zh-CN" altLang="en-US"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defTabSz="608106">
              <a:buClr>
                <a:srgbClr val="000000"/>
              </a:buClr>
              <a:buSzPts val="2800"/>
              <a:defRPr/>
            </a:pPr>
            <a:r>
              <a:rPr lang="en-US" altLang="zh-CN"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zh-CN" altLang="en-US"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zh-CN" altLang="en-US"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zh-CN" altLang="en-US"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zh-CN" altLang="en-US"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zh-CN" altLang="en-US"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zh-CN" altLang="en-US"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defTabSz="608106">
              <a:buClr>
                <a:srgbClr val="000000"/>
              </a:buClr>
              <a:buSzPts val="2800"/>
              <a:defRPr/>
            </a:pPr>
            <a:r>
              <a:rPr lang="en-US" altLang="zh-CN"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Sửa</a:t>
            </a:r>
            <a:r>
              <a:rPr lang="en-US" altLang="zh-CN"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lỗi</a:t>
            </a:r>
            <a:r>
              <a:rPr lang="en-US" altLang="zh-CN"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altLang="zh-CN"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altLang="zh-CN"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nếu</a:t>
            </a:r>
            <a:r>
              <a:rPr lang="en-US" altLang="zh-CN"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altLang="zh-CN"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altLang="zh-CN"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chưa</a:t>
            </a:r>
            <a:r>
              <a:rPr lang="en-US" altLang="zh-CN"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2394" kern="0" dirty="0" err="1">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altLang="zh-CN"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zh-CN" altLang="en-US" sz="2394" kern="0" dirty="0">
              <a:ln w="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4252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Nhà tôi ở Hà Nội, cách Hồ Gươm không xa. Từ trên cao nhìn xuống, mặt hồ như một chiếc gương bầu dục lớn, sáng long lanh.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Cầu Thê Húc màu son, cong cong như con tôm, dẫn vào đền Ngọc Sơn. Mái đền lấp ló bên gốc đa già, rễ lá xum xuê. Xa một chút là Tháp Rùa, tường rêu cổ kính. Tháp xây trên gò đất giữa hồ, cỏ mọc xanh um.</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a:t>
            </a:r>
            <a:r>
              <a:rPr kumimoji="0" lang="vi-VN" sz="2400" b="0" i="1"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a:ea typeface="Arial-Rounded"/>
                <a:cs typeface="+mn-cs"/>
              </a:rPr>
              <a:t>HỒ GƯƠM</a:t>
            </a:r>
            <a:endParaRPr kumimoji="0" lang="en-US" sz="24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24" y="875117"/>
            <a:ext cx="434342"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358" y="1534023"/>
            <a:ext cx="396308" cy="384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48" y="2665531"/>
            <a:ext cx="396308" cy="384000"/>
          </a:xfrm>
          <a:prstGeom prst="rect">
            <a:avLst/>
          </a:prstGeom>
        </p:spPr>
      </p:pic>
      <p:sp>
        <p:nvSpPr>
          <p:cNvPr id="7" name="Cloud 6">
            <a:extLst>
              <a:ext uri="{FF2B5EF4-FFF2-40B4-BE49-F238E27FC236}">
                <a16:creationId xmlns:a16="http://schemas.microsoft.com/office/drawing/2014/main" id="{A1C5143A-A476-413E-8377-A94529ADDF94}"/>
              </a:ext>
            </a:extLst>
          </p:cNvPr>
          <p:cNvSpPr/>
          <p:nvPr/>
        </p:nvSpPr>
        <p:spPr>
          <a:xfrm>
            <a:off x="3668542" y="4224074"/>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a:ea typeface="Arial-Rounded"/>
              <a:cs typeface="+mn-cs"/>
            </a:endParaRPr>
          </a:p>
        </p:txBody>
      </p:sp>
      <p:sp>
        <p:nvSpPr>
          <p:cNvPr id="16" name="TextBox 15">
            <a:extLst>
              <a:ext uri="{FF2B5EF4-FFF2-40B4-BE49-F238E27FC236}">
                <a16:creationId xmlns:a16="http://schemas.microsoft.com/office/drawing/2014/main" id="{C906C403-C51E-40A0-AB30-C438388C0D0B}"/>
              </a:ext>
            </a:extLst>
          </p:cNvPr>
          <p:cNvSpPr txBox="1"/>
          <p:nvPr/>
        </p:nvSpPr>
        <p:spPr>
          <a:xfrm>
            <a:off x="3722014" y="4333400"/>
            <a:ext cx="3316284"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srgbClr val="17479D"/>
                </a:solidFill>
                <a:latin typeface="Arial-Rounded"/>
                <a:ea typeface="Arial-Rounded"/>
              </a:rPr>
              <a:t>Đọc</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theo</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nhóm</a:t>
            </a:r>
            <a:endParaRPr kumimoji="0" lang="en-US" sz="2800" b="1" i="0" u="none" strike="noStrike" kern="1200" cap="none" spc="0" normalizeH="0" baseline="0" noProof="0" dirty="0">
              <a:ln>
                <a:noFill/>
              </a:ln>
              <a:solidFill>
                <a:srgbClr val="17479D"/>
              </a:solidFill>
              <a:effectLst/>
              <a:uLnTx/>
              <a:uFillTx/>
              <a:latin typeface="Arial-Rounded"/>
              <a:ea typeface="Arial-Rounded"/>
              <a:cs typeface="+mn-cs"/>
            </a:endParaRPr>
          </a:p>
        </p:txBody>
      </p:sp>
    </p:spTree>
    <p:custDataLst>
      <p:tags r:id="rId1"/>
    </p:custDataLst>
    <p:extLst>
      <p:ext uri="{BB962C8B-B14F-4D97-AF65-F5344CB8AC3E}">
        <p14:creationId xmlns:p14="http://schemas.microsoft.com/office/powerpoint/2010/main" val="1243453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sp>
        <p:nvSpPr>
          <p:cNvPr id="7" name="Cloud 6">
            <a:extLst>
              <a:ext uri="{FF2B5EF4-FFF2-40B4-BE49-F238E27FC236}">
                <a16:creationId xmlns:a16="http://schemas.microsoft.com/office/drawing/2014/main" id="{A1C5143A-A476-413E-8377-A94529ADDF94}"/>
              </a:ext>
            </a:extLst>
          </p:cNvPr>
          <p:cNvSpPr/>
          <p:nvPr/>
        </p:nvSpPr>
        <p:spPr>
          <a:xfrm>
            <a:off x="3615070" y="3986342"/>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116662"/>
            <a:ext cx="3316284" cy="650499"/>
          </a:xfrm>
          <a:prstGeom prst="rect">
            <a:avLst/>
          </a:prstGeom>
          <a:noFill/>
        </p:spPr>
        <p:txBody>
          <a:bodyPr wrap="square" rtlCol="0">
            <a:spAutoFit/>
          </a:bodyPr>
          <a:lstStyle/>
          <a:p>
            <a:pPr algn="ctr">
              <a:lnSpc>
                <a:spcPct val="150000"/>
              </a:lnSpc>
            </a:pP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toàn</a:t>
            </a:r>
            <a:r>
              <a:rPr lang="en-US" sz="2800" b="1" dirty="0">
                <a:solidFill>
                  <a:srgbClr val="17479D"/>
                </a:solidFill>
                <a:latin typeface="+mj-lt"/>
              </a:rPr>
              <a:t> </a:t>
            </a:r>
            <a:r>
              <a:rPr lang="en-US" sz="2800" b="1" dirty="0" err="1">
                <a:solidFill>
                  <a:srgbClr val="17479D"/>
                </a:solidFill>
                <a:latin typeface="+mj-lt"/>
              </a:rPr>
              <a:t>bài</a:t>
            </a:r>
            <a:endParaRPr lang="en-US" sz="2800" b="1" dirty="0">
              <a:solidFill>
                <a:srgbClr val="17479D"/>
              </a:solidFill>
              <a:latin typeface="+mj-lt"/>
            </a:endParaRPr>
          </a:p>
        </p:txBody>
      </p:sp>
    </p:spTree>
    <p:custDataLst>
      <p:tags r:id="rId1"/>
    </p:custDataLst>
    <p:extLst>
      <p:ext uri="{BB962C8B-B14F-4D97-AF65-F5344CB8AC3E}">
        <p14:creationId xmlns:p14="http://schemas.microsoft.com/office/powerpoint/2010/main" val="2444518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Trả lời câu hỏi</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3848520" y="294031"/>
            <a:ext cx="7591660" cy="830997"/>
          </a:xfrm>
          <a:prstGeom prst="rect">
            <a:avLst/>
          </a:prstGeom>
          <a:noFill/>
        </p:spPr>
        <p:txBody>
          <a:bodyPr wrap="square" rtlCol="0">
            <a:spAutoFit/>
          </a:bodyPr>
          <a:lstStyle/>
          <a:p>
            <a:r>
              <a:rPr lang="vi-VN" sz="4800" dirty="0">
                <a:latin typeface="+mj-lt"/>
              </a:rPr>
              <a:t>TRẢ LỜI CÂU HỎI</a:t>
            </a:r>
            <a:endParaRPr lang="en-US" sz="4800" dirty="0">
              <a:latin typeface="+mj-lt"/>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3437103" y="1264203"/>
            <a:ext cx="8286794" cy="658835"/>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vi-VN" sz="2800" dirty="0">
                <a:latin typeface="+mj-lt"/>
              </a:rPr>
              <a:t>Bài văn tả những cảnh đẹp nào ở Hồ Gươm?</a:t>
            </a:r>
          </a:p>
        </p:txBody>
      </p:sp>
      <p:sp>
        <p:nvSpPr>
          <p:cNvPr id="39" name="TextBox 38">
            <a:extLst>
              <a:ext uri="{FF2B5EF4-FFF2-40B4-BE49-F238E27FC236}">
                <a16:creationId xmlns:a16="http://schemas.microsoft.com/office/drawing/2014/main" id="{2B3AFC8E-C57A-43EE-8979-915DE9407EC4}"/>
              </a:ext>
            </a:extLst>
          </p:cNvPr>
          <p:cNvSpPr txBox="1"/>
          <p:nvPr/>
        </p:nvSpPr>
        <p:spPr>
          <a:xfrm>
            <a:off x="2426570" y="1757440"/>
            <a:ext cx="9583626"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Bài văn tả Hồ Gươm, đền Ngọc Sơn, cầu Thê Húc, Tháp Rùa.</a:t>
            </a:r>
          </a:p>
        </p:txBody>
      </p:sp>
      <p:sp>
        <p:nvSpPr>
          <p:cNvPr id="41" name="TextBox 40">
            <a:extLst>
              <a:ext uri="{FF2B5EF4-FFF2-40B4-BE49-F238E27FC236}">
                <a16:creationId xmlns:a16="http://schemas.microsoft.com/office/drawing/2014/main" id="{65DB8623-FACE-4087-9DF3-725BA15FE9F7}"/>
              </a:ext>
            </a:extLst>
          </p:cNvPr>
          <p:cNvSpPr txBox="1"/>
          <p:nvPr/>
        </p:nvSpPr>
        <p:spPr>
          <a:xfrm>
            <a:off x="3627884" y="4563237"/>
            <a:ext cx="7180997"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Cầu Thê Húc được miêu tả như thế nào?</a:t>
            </a:r>
          </a:p>
        </p:txBody>
      </p:sp>
      <p:sp>
        <p:nvSpPr>
          <p:cNvPr id="42" name="TextBox 41">
            <a:extLst>
              <a:ext uri="{FF2B5EF4-FFF2-40B4-BE49-F238E27FC236}">
                <a16:creationId xmlns:a16="http://schemas.microsoft.com/office/drawing/2014/main" id="{415218F8-96B8-4DE9-93EE-7BCE81EB426F}"/>
              </a:ext>
            </a:extLst>
          </p:cNvPr>
          <p:cNvSpPr txBox="1"/>
          <p:nvPr/>
        </p:nvSpPr>
        <p:spPr>
          <a:xfrm>
            <a:off x="2241433" y="5166703"/>
            <a:ext cx="8669015"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Cầu Thê Húc có màu son, cong cong như con tôm, dẫn vào đền Ngọc Sơn.</a:t>
            </a:r>
            <a:endParaRPr lang="vi-VN" sz="2800" dirty="0">
              <a:solidFill>
                <a:srgbClr val="FF0000"/>
              </a:solidFill>
              <a:latin typeface="+mj-lt"/>
            </a:endParaRPr>
          </a:p>
        </p:txBody>
      </p:sp>
      <p:pic>
        <p:nvPicPr>
          <p:cNvPr id="9" name="Picture 8">
            <a:extLst>
              <a:ext uri="{FF2B5EF4-FFF2-40B4-BE49-F238E27FC236}">
                <a16:creationId xmlns:a16="http://schemas.microsoft.com/office/drawing/2014/main" id="{76038983-0DA9-4AA1-B372-1885D1009232}"/>
              </a:ext>
            </a:extLst>
          </p:cNvPr>
          <p:cNvPicPr>
            <a:picLocks noChangeAspect="1"/>
          </p:cNvPicPr>
          <p:nvPr/>
        </p:nvPicPr>
        <p:blipFill rotWithShape="1">
          <a:blip r:embed="rId4"/>
          <a:srcRect l="63890" t="10249" r="4715" b="19836"/>
          <a:stretch/>
        </p:blipFill>
        <p:spPr>
          <a:xfrm>
            <a:off x="468103" y="255069"/>
            <a:ext cx="2488760" cy="2090143"/>
          </a:xfrm>
          <a:prstGeom prst="ellipse">
            <a:avLst/>
          </a:prstGeom>
          <a:effectLst>
            <a:softEdge rad="63500"/>
          </a:effectLst>
        </p:spPr>
      </p:pic>
      <p:pic>
        <p:nvPicPr>
          <p:cNvPr id="4098" name="Picture 2" descr="Tìm hiểu thêm về tên Hồ Trả Gươm | Tạp chí điện tử Thế giới Di sản">
            <a:extLst>
              <a:ext uri="{FF2B5EF4-FFF2-40B4-BE49-F238E27FC236}">
                <a16:creationId xmlns:a16="http://schemas.microsoft.com/office/drawing/2014/main" id="{B9C45B21-DEDC-4E53-ADF2-D51A4E1E1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r="525"/>
          <a:stretch/>
        </p:blipFill>
        <p:spPr bwMode="auto">
          <a:xfrm>
            <a:off x="1846866" y="2465247"/>
            <a:ext cx="4003307" cy="19779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ỀN NGỌC SƠN – Di tích lịch sử – văn hoá Hà Nội">
            <a:extLst>
              <a:ext uri="{FF2B5EF4-FFF2-40B4-BE49-F238E27FC236}">
                <a16:creationId xmlns:a16="http://schemas.microsoft.com/office/drawing/2014/main" id="{6D3DE4E8-02A4-409F-ABBB-816F9140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212" y="2444681"/>
            <a:ext cx="4947378" cy="19686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par>
                                <p:cTn id="20" presetID="53" presetClass="entr" presetSubtype="16"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p:cTn id="22" dur="500" fill="hold"/>
                                        <p:tgtEl>
                                          <p:spTgt spid="4100"/>
                                        </p:tgtEl>
                                        <p:attrNameLst>
                                          <p:attrName>ppt_w</p:attrName>
                                        </p:attrNameLst>
                                      </p:cBhvr>
                                      <p:tavLst>
                                        <p:tav tm="0">
                                          <p:val>
                                            <p:fltVal val="0"/>
                                          </p:val>
                                        </p:tav>
                                        <p:tav tm="100000">
                                          <p:val>
                                            <p:strVal val="#ppt_w"/>
                                          </p:val>
                                        </p:tav>
                                      </p:tavLst>
                                    </p:anim>
                                    <p:anim calcmode="lin" valueType="num">
                                      <p:cBhvr>
                                        <p:cTn id="23" dur="500" fill="hold"/>
                                        <p:tgtEl>
                                          <p:spTgt spid="4100"/>
                                        </p:tgtEl>
                                        <p:attrNameLst>
                                          <p:attrName>ppt_h</p:attrName>
                                        </p:attrNameLst>
                                      </p:cBhvr>
                                      <p:tavLst>
                                        <p:tav tm="0">
                                          <p:val>
                                            <p:fltVal val="0"/>
                                          </p:val>
                                        </p:tav>
                                        <p:tav tm="100000">
                                          <p:val>
                                            <p:strVal val="#ppt_h"/>
                                          </p:val>
                                        </p:tav>
                                      </p:tavLst>
                                    </p:anim>
                                    <p:animEffect transition="in" filter="fade">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30967" y="226161"/>
            <a:ext cx="11530067" cy="729710"/>
            <a:chOff x="294783" y="915918"/>
            <a:chExt cx="11558663" cy="731520"/>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52801" y="1044632"/>
              <a:ext cx="10800645" cy="524518"/>
            </a:xfrm>
            <a:prstGeom prst="rect">
              <a:avLst/>
            </a:prstGeom>
            <a:noFill/>
          </p:spPr>
          <p:txBody>
            <a:bodyPr wrap="square" rtlCol="0">
              <a:spAutoFit/>
            </a:bodyPr>
            <a:lstStyle/>
            <a:p>
              <a:pPr algn="just"/>
              <a:r>
                <a:rPr lang="en-US" sz="2800" dirty="0" err="1">
                  <a:latin typeface="+mj-lt"/>
                  <a:ea typeface="Arial-Rounded" pitchFamily="34" charset="0"/>
                  <a:cs typeface="Arial-Rounded" pitchFamily="34" charset="0"/>
                </a:rPr>
                <a:t>Bài</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văn</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tả</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những</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cảnh</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đẹp</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nào</a:t>
              </a:r>
              <a:r>
                <a:rPr lang="en-US" sz="2800" dirty="0">
                  <a:latin typeface="+mj-lt"/>
                  <a:ea typeface="Arial-Rounded" pitchFamily="34" charset="0"/>
                  <a:cs typeface="Arial-Rounded" pitchFamily="34" charset="0"/>
                </a:rPr>
                <a:t> ở </a:t>
              </a:r>
              <a:r>
                <a:rPr lang="en-US" sz="2800" dirty="0" err="1">
                  <a:latin typeface="+mj-lt"/>
                  <a:ea typeface="Arial-Rounded" pitchFamily="34" charset="0"/>
                  <a:cs typeface="Arial-Rounded" pitchFamily="34" charset="0"/>
                </a:rPr>
                <a:t>Hồ</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Gươm</a:t>
              </a:r>
              <a:r>
                <a:rPr lang="en-US" sz="2800" dirty="0">
                  <a:latin typeface="+mj-lt"/>
                  <a:ea typeface="Arial-Rounded" pitchFamily="34" charset="0"/>
                  <a:cs typeface="Arial-Rounded" pitchFamily="34" charset="0"/>
                </a:rPr>
                <a:t>?</a:t>
              </a:r>
            </a:p>
          </p:txBody>
        </p:sp>
      </p:grpSp>
      <p:sp>
        <p:nvSpPr>
          <p:cNvPr id="17" name="TextBox 16">
            <a:extLst>
              <a:ext uri="{FF2B5EF4-FFF2-40B4-BE49-F238E27FC236}">
                <a16:creationId xmlns:a16="http://schemas.microsoft.com/office/drawing/2014/main" id="{1AD4A8B8-3812-48CD-B4E1-52B56489E469}"/>
              </a:ext>
            </a:extLst>
          </p:cNvPr>
          <p:cNvSpPr txBox="1"/>
          <p:nvPr/>
        </p:nvSpPr>
        <p:spPr>
          <a:xfrm>
            <a:off x="1087110" y="1174206"/>
            <a:ext cx="10421161" cy="2000548"/>
          </a:xfrm>
          <a:prstGeom prst="rect">
            <a:avLst/>
          </a:prstGeom>
          <a:solidFill>
            <a:srgbClr val="FFFFFF"/>
          </a:solidFill>
        </p:spPr>
        <p:txBody>
          <a:bodyPr wrap="square">
            <a:spAutoFit/>
          </a:bodyPr>
          <a:lstStyle/>
          <a:p>
            <a:pPr algn="just"/>
            <a:r>
              <a:rPr lang="en-US" sz="2800" dirty="0">
                <a:latin typeface="Arial" panose="020B0604020202020204" pitchFamily="34" charset="0"/>
                <a:cs typeface="Arial" panose="020B0604020202020204" pitchFamily="34" charset="0"/>
              </a:rPr>
              <a:t>	</a:t>
            </a:r>
            <a:r>
              <a:rPr lang="vi-VN" sz="2400" dirty="0"/>
              <a:t>Nhà tôi ở Hà Nội, cách Hồ Gươm không xa. Từ trên cao nhìn xuống, mặt hồ như một chiếc gương bầu dục lớn, sáng long lanh.</a:t>
            </a:r>
          </a:p>
          <a:p>
            <a:pPr algn="just"/>
            <a:r>
              <a:rPr lang="en-US" sz="2400" dirty="0"/>
              <a:t>	</a:t>
            </a:r>
            <a:r>
              <a:rPr lang="vi-VN" sz="2400" dirty="0"/>
              <a:t>Cầu Thê Húc màu son, cong cong như con tôm, dẫn vào đền Ngọc Sơn. Mái đền lấp ló bên gốc đa già, rễ lá xum xuê. Xa một chút là Tháp Rùa, tường rêu cổ kính. Tháp xây trên gò đất giữa hồ, cỏ mọc xanh um.</a:t>
            </a:r>
          </a:p>
        </p:txBody>
      </p:sp>
      <p:cxnSp>
        <p:nvCxnSpPr>
          <p:cNvPr id="21" name="Straight Connector 20">
            <a:extLst>
              <a:ext uri="{FF2B5EF4-FFF2-40B4-BE49-F238E27FC236}">
                <a16:creationId xmlns:a16="http://schemas.microsoft.com/office/drawing/2014/main" id="{B60E7E5B-5B0C-4372-BABF-A7D5504BDB3B}"/>
              </a:ext>
            </a:extLst>
          </p:cNvPr>
          <p:cNvCxnSpPr>
            <a:cxnSpLocks/>
          </p:cNvCxnSpPr>
          <p:nvPr/>
        </p:nvCxnSpPr>
        <p:spPr>
          <a:xfrm flipV="1">
            <a:off x="2143960" y="2297487"/>
            <a:ext cx="1578954" cy="13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949D4B7-770D-4BCE-8FB3-60AF8CF3647B}"/>
              </a:ext>
            </a:extLst>
          </p:cNvPr>
          <p:cNvCxnSpPr>
            <a:cxnSpLocks/>
          </p:cNvCxnSpPr>
          <p:nvPr/>
        </p:nvCxnSpPr>
        <p:spPr>
          <a:xfrm>
            <a:off x="9422520" y="2379211"/>
            <a:ext cx="2085751" cy="13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B4D3F53-BEF3-4415-AB31-CBA09727C0A9}"/>
              </a:ext>
            </a:extLst>
          </p:cNvPr>
          <p:cNvSpPr txBox="1"/>
          <p:nvPr/>
        </p:nvSpPr>
        <p:spPr>
          <a:xfrm>
            <a:off x="357399" y="3209573"/>
            <a:ext cx="11608178" cy="523220"/>
          </a:xfrm>
          <a:prstGeom prst="rect">
            <a:avLst/>
          </a:prstGeom>
          <a:solidFill>
            <a:schemeClr val="accent1"/>
          </a:solidFill>
        </p:spPr>
        <p:txBody>
          <a:bodyPr wrap="square">
            <a:spAutoFit/>
          </a:bodyPr>
          <a:lstStyle/>
          <a:p>
            <a:pPr algn="just"/>
            <a:r>
              <a:rPr lang="en-US" sz="2800" dirty="0" err="1">
                <a:ea typeface="Arial-Rounded" pitchFamily="34" charset="0"/>
                <a:cs typeface="Arial-Rounded" pitchFamily="34" charset="0"/>
              </a:rPr>
              <a:t>Bài</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văn</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tả</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cảnh</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đẹp</a:t>
            </a:r>
            <a:r>
              <a:rPr lang="en-US" sz="2800" dirty="0">
                <a:ea typeface="Arial-Rounded" pitchFamily="34" charset="0"/>
                <a:cs typeface="Arial-Rounded" pitchFamily="34" charset="0"/>
              </a:rPr>
              <a:t> ở </a:t>
            </a:r>
            <a:r>
              <a:rPr lang="en-US" sz="2800" dirty="0" err="1">
                <a:ea typeface="Arial-Rounded" pitchFamily="34" charset="0"/>
                <a:cs typeface="Arial-Rounded" pitchFamily="34" charset="0"/>
              </a:rPr>
              <a:t>Hồ</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Gươm</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là</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cầu</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Thế</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Húc</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đền</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Ngọc</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Sơn</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Tháp</a:t>
            </a:r>
            <a:r>
              <a:rPr lang="en-US" sz="2800" dirty="0">
                <a:ea typeface="Arial-Rounded" pitchFamily="34" charset="0"/>
                <a:cs typeface="Arial-Rounded" pitchFamily="34" charset="0"/>
              </a:rPr>
              <a:t> </a:t>
            </a:r>
            <a:r>
              <a:rPr lang="en-US" sz="2800" dirty="0" err="1">
                <a:ea typeface="Arial-Rounded" pitchFamily="34" charset="0"/>
                <a:cs typeface="Arial-Rounded" pitchFamily="34" charset="0"/>
              </a:rPr>
              <a:t>Rùa</a:t>
            </a:r>
            <a:r>
              <a:rPr lang="en-US" sz="2800" dirty="0">
                <a:ea typeface="Arial-Rounded" pitchFamily="34" charset="0"/>
                <a:cs typeface="Arial-Rounded" pitchFamily="34" charset="0"/>
              </a:rPr>
              <a:t>.</a:t>
            </a:r>
            <a:endParaRPr lang="en-US" sz="2800" i="1" dirty="0">
              <a:latin typeface="Arial" panose="020B0604020202020204" pitchFamily="34" charset="0"/>
              <a:ea typeface="Arial-Rounded" panose="020B0500000000000000"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062D015F-4959-48A8-87E2-ED36A5DCD4CF}"/>
              </a:ext>
            </a:extLst>
          </p:cNvPr>
          <p:cNvCxnSpPr>
            <a:cxnSpLocks/>
          </p:cNvCxnSpPr>
          <p:nvPr/>
        </p:nvCxnSpPr>
        <p:spPr>
          <a:xfrm flipV="1">
            <a:off x="2644144" y="3069771"/>
            <a:ext cx="726073" cy="22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2" descr="Tìm hiểu thêm về tên Hồ Trả Gươm | Tạp chí điện tử Thế giới Di sản">
            <a:extLst>
              <a:ext uri="{FF2B5EF4-FFF2-40B4-BE49-F238E27FC236}">
                <a16:creationId xmlns:a16="http://schemas.microsoft.com/office/drawing/2014/main" id="{B9C45B21-DEDC-4E53-ADF2-D51A4E1E19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 r="525"/>
          <a:stretch/>
        </p:blipFill>
        <p:spPr bwMode="auto">
          <a:xfrm>
            <a:off x="93282" y="4197078"/>
            <a:ext cx="5917474" cy="2973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ĐỀN NGỌC SƠN – Di tích lịch sử – văn hoá Hà Nội">
            <a:extLst>
              <a:ext uri="{FF2B5EF4-FFF2-40B4-BE49-F238E27FC236}">
                <a16:creationId xmlns:a16="http://schemas.microsoft.com/office/drawing/2014/main" id="{6D3DE4E8-02A4-409F-ABBB-816F9140F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857" y="4197078"/>
            <a:ext cx="5987143" cy="297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39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7750" y="229597"/>
            <a:ext cx="11556500" cy="729710"/>
            <a:chOff x="294783" y="915918"/>
            <a:chExt cx="11585161" cy="731520"/>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280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2800">
                    <a:solidFill>
                      <a:srgbClr val="002060"/>
                    </a:solidFill>
                    <a:latin typeface="+mj-lt"/>
                    <a:ea typeface="Arial-Rounded" pitchFamily="34" charset="0"/>
                    <a:cs typeface="Arial-Rounded" pitchFamily="34" charset="0"/>
                  </a:rPr>
                  <a:t>2</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79299" y="1019324"/>
              <a:ext cx="10800645" cy="524518"/>
            </a:xfrm>
            <a:prstGeom prst="rect">
              <a:avLst/>
            </a:prstGeom>
            <a:noFill/>
          </p:spPr>
          <p:txBody>
            <a:bodyPr wrap="square" rtlCol="0">
              <a:spAutoFit/>
            </a:bodyPr>
            <a:lstStyle/>
            <a:p>
              <a:pPr algn="just"/>
              <a:r>
                <a:rPr lang="en-US" sz="2800" dirty="0" err="1">
                  <a:latin typeface="+mj-lt"/>
                  <a:ea typeface="Arial-Rounded" pitchFamily="34" charset="0"/>
                  <a:cs typeface="Arial-Rounded" pitchFamily="34" charset="0"/>
                </a:rPr>
                <a:t>Cầu</a:t>
              </a:r>
              <a:r>
                <a:rPr lang="en-US" sz="2800" dirty="0">
                  <a:latin typeface="+mj-lt"/>
                  <a:ea typeface="Arial-Rounded" pitchFamily="34" charset="0"/>
                  <a:cs typeface="Arial-Rounded" pitchFamily="34" charset="0"/>
                </a:rPr>
                <a:t> </a:t>
              </a:r>
              <a:r>
                <a:rPr lang="vi-VN" sz="2800" dirty="0">
                  <a:latin typeface="+mj-lt"/>
                  <a:ea typeface="Arial-Rounded" pitchFamily="34" charset="0"/>
                  <a:cs typeface="Arial-Rounded" pitchFamily="34" charset="0"/>
                </a:rPr>
                <a:t>Thê</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Húc</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được</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miêu</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tả</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như</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thế</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nào</a:t>
              </a:r>
              <a:r>
                <a:rPr lang="en-US" sz="2800" dirty="0">
                  <a:latin typeface="+mj-lt"/>
                  <a:ea typeface="Arial-Rounded" pitchFamily="34" charset="0"/>
                  <a:cs typeface="Arial-Rounded" pitchFamily="34" charset="0"/>
                </a:rPr>
                <a:t>?</a:t>
              </a:r>
            </a:p>
          </p:txBody>
        </p:sp>
      </p:grpSp>
      <p:sp>
        <p:nvSpPr>
          <p:cNvPr id="12" name="TextBox 11">
            <a:extLst>
              <a:ext uri="{FF2B5EF4-FFF2-40B4-BE49-F238E27FC236}">
                <a16:creationId xmlns:a16="http://schemas.microsoft.com/office/drawing/2014/main" id="{42E2137F-706E-4024-B3B7-E2F1F0BFD653}"/>
              </a:ext>
            </a:extLst>
          </p:cNvPr>
          <p:cNvSpPr txBox="1"/>
          <p:nvPr/>
        </p:nvSpPr>
        <p:spPr>
          <a:xfrm>
            <a:off x="796332" y="984362"/>
            <a:ext cx="10626749" cy="1815882"/>
          </a:xfrm>
          <a:prstGeom prst="rect">
            <a:avLst/>
          </a:prstGeom>
          <a:solidFill>
            <a:srgbClr val="FFFFFF"/>
          </a:solidFill>
        </p:spPr>
        <p:txBody>
          <a:bodyPr wrap="square">
            <a:spAutoFit/>
          </a:bodyPr>
          <a:lstStyle/>
          <a:p>
            <a:pPr algn="just"/>
            <a:r>
              <a:rPr lang="en-US" sz="2800" dirty="0">
                <a:latin typeface="Arial" panose="020B0604020202020204" pitchFamily="34" charset="0"/>
                <a:cs typeface="Arial" panose="020B0604020202020204" pitchFamily="34" charset="0"/>
              </a:rPr>
              <a:t> 	</a:t>
            </a:r>
            <a:r>
              <a:rPr lang="vi-VN" sz="2800" dirty="0"/>
              <a:t>Cầu Thê Húc màu son, cong cong như con tôm, dẫn vào đền Ngọc Sơn. Mái đền lấp ló bên gốc đa già, rễ lá xum xuê. Xa một chút là Tháp Rùa, tường rêu cổ kính. Tháp xây trên gò đất giữa hồ, cỏ mọc xanh um.</a:t>
            </a:r>
            <a:endParaRPr lang="en-US" sz="2800" dirty="0">
              <a:solidFill>
                <a:srgbClr val="0070C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BCFD7AD-01B1-4ED5-AB15-3AE25FF39F3E}"/>
              </a:ext>
            </a:extLst>
          </p:cNvPr>
          <p:cNvSpPr txBox="1"/>
          <p:nvPr/>
        </p:nvSpPr>
        <p:spPr>
          <a:xfrm>
            <a:off x="344181" y="2825299"/>
            <a:ext cx="12709209" cy="492443"/>
          </a:xfrm>
          <a:prstGeom prst="rect">
            <a:avLst/>
          </a:prstGeom>
          <a:solidFill>
            <a:schemeClr val="accent1"/>
          </a:solidFill>
        </p:spPr>
        <p:txBody>
          <a:bodyPr wrap="square">
            <a:spAutoFit/>
          </a:bodyPr>
          <a:lstStyle/>
          <a:p>
            <a:pPr algn="just"/>
            <a:r>
              <a:rPr lang="en-US" sz="2600" dirty="0" err="1">
                <a:ea typeface="Arial-Rounded" pitchFamily="34" charset="0"/>
                <a:cs typeface="Arial-Rounded" pitchFamily="34" charset="0"/>
              </a:rPr>
              <a:t>Cầu</a:t>
            </a:r>
            <a:r>
              <a:rPr lang="en-US" sz="2600" dirty="0">
                <a:ea typeface="Arial-Rounded" pitchFamily="34" charset="0"/>
                <a:cs typeface="Arial-Rounded" pitchFamily="34" charset="0"/>
              </a:rPr>
              <a:t> </a:t>
            </a:r>
            <a:r>
              <a:rPr lang="en-US" sz="2600" dirty="0" err="1">
                <a:ea typeface="Arial-Rounded" pitchFamily="34" charset="0"/>
                <a:cs typeface="Arial-Rounded" pitchFamily="34" charset="0"/>
              </a:rPr>
              <a:t>Thế</a:t>
            </a:r>
            <a:r>
              <a:rPr lang="en-US" sz="2600" dirty="0">
                <a:ea typeface="Arial-Rounded" pitchFamily="34" charset="0"/>
                <a:cs typeface="Arial-Rounded" pitchFamily="34" charset="0"/>
              </a:rPr>
              <a:t> </a:t>
            </a:r>
            <a:r>
              <a:rPr lang="en-US" sz="2600" dirty="0" err="1">
                <a:ea typeface="Arial-Rounded" pitchFamily="34" charset="0"/>
                <a:cs typeface="Arial-Rounded" pitchFamily="34" charset="0"/>
              </a:rPr>
              <a:t>Húc</a:t>
            </a:r>
            <a:r>
              <a:rPr lang="en-US" sz="2600" dirty="0">
                <a:ea typeface="Arial-Rounded" pitchFamily="34" charset="0"/>
                <a:cs typeface="Arial-Rounded" pitchFamily="34" charset="0"/>
              </a:rPr>
              <a:t> </a:t>
            </a:r>
            <a:r>
              <a:rPr lang="en-US" sz="2600" dirty="0" err="1">
                <a:ea typeface="Arial-Rounded" pitchFamily="34" charset="0"/>
                <a:cs typeface="Arial-Rounded" pitchFamily="34" charset="0"/>
              </a:rPr>
              <a:t>được</a:t>
            </a:r>
            <a:r>
              <a:rPr lang="en-US" sz="2600" dirty="0">
                <a:ea typeface="Arial-Rounded" pitchFamily="34" charset="0"/>
                <a:cs typeface="Arial-Rounded" pitchFamily="34" charset="0"/>
              </a:rPr>
              <a:t> </a:t>
            </a:r>
            <a:r>
              <a:rPr lang="en-US" sz="2600" dirty="0" err="1">
                <a:ea typeface="Arial-Rounded" pitchFamily="34" charset="0"/>
                <a:cs typeface="Arial-Rounded" pitchFamily="34" charset="0"/>
              </a:rPr>
              <a:t>miêu</a:t>
            </a:r>
            <a:r>
              <a:rPr lang="en-US" sz="2600" dirty="0">
                <a:ea typeface="Arial-Rounded" pitchFamily="34" charset="0"/>
                <a:cs typeface="Arial-Rounded" pitchFamily="34" charset="0"/>
              </a:rPr>
              <a:t> </a:t>
            </a:r>
            <a:r>
              <a:rPr lang="en-US" sz="2600" dirty="0" err="1">
                <a:ea typeface="Arial-Rounded" pitchFamily="34" charset="0"/>
                <a:cs typeface="Arial-Rounded" pitchFamily="34" charset="0"/>
              </a:rPr>
              <a:t>tả</a:t>
            </a:r>
            <a:r>
              <a:rPr lang="en-US" sz="2600" dirty="0">
                <a:ea typeface="Arial-Rounded" pitchFamily="34" charset="0"/>
                <a:cs typeface="Arial-Rounded" pitchFamily="34" charset="0"/>
              </a:rPr>
              <a:t>: “</a:t>
            </a:r>
            <a:r>
              <a:rPr lang="en-US" sz="2600" dirty="0" err="1">
                <a:ea typeface="Arial-Rounded" pitchFamily="34" charset="0"/>
                <a:cs typeface="Arial-Rounded" pitchFamily="34" charset="0"/>
              </a:rPr>
              <a:t>Cầu</a:t>
            </a:r>
            <a:r>
              <a:rPr lang="vi-VN" sz="2600" dirty="0"/>
              <a:t> Thê Húc màu son, cong cong như con tôm</a:t>
            </a:r>
            <a:r>
              <a:rPr lang="en-US" sz="2600" dirty="0"/>
              <a:t>”.</a:t>
            </a:r>
            <a:r>
              <a:rPr lang="en-US" sz="2600" dirty="0">
                <a:ea typeface="Arial-Rounded" pitchFamily="34" charset="0"/>
                <a:cs typeface="Arial-Rounded" pitchFamily="34" charset="0"/>
              </a:rPr>
              <a:t> </a:t>
            </a:r>
            <a:endParaRPr lang="en-US" sz="2600" i="1" dirty="0">
              <a:latin typeface="Arial" panose="020B0604020202020204" pitchFamily="34" charset="0"/>
              <a:ea typeface="Arial-Rounded" panose="020B0500000000000000"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3E902DEC-C849-48D0-BD8B-CD79E7081F31}"/>
              </a:ext>
            </a:extLst>
          </p:cNvPr>
          <p:cNvCxnSpPr>
            <a:cxnSpLocks/>
          </p:cNvCxnSpPr>
          <p:nvPr/>
        </p:nvCxnSpPr>
        <p:spPr>
          <a:xfrm flipV="1">
            <a:off x="1802937" y="1463040"/>
            <a:ext cx="7445566" cy="59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2" descr="Hình ảnh Hà Nội đẹp, nên thơ mang nét duyên dáng, trữ tình">
            <a:extLst>
              <a:ext uri="{FF2B5EF4-FFF2-40B4-BE49-F238E27FC236}">
                <a16:creationId xmlns:a16="http://schemas.microsoft.com/office/drawing/2014/main" id="{6E97F008-4470-4468-853A-378CCAFCF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38304"/>
            <a:ext cx="12161838" cy="34101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ĐỀN NGỌC SƠN – Di tích lịch sử – văn hoá Hà Nội">
            <a:extLst>
              <a:ext uri="{FF2B5EF4-FFF2-40B4-BE49-F238E27FC236}">
                <a16:creationId xmlns:a16="http://schemas.microsoft.com/office/drawing/2014/main" id="{6D3DE4E8-02A4-409F-ABBB-816F9140F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38303"/>
            <a:ext cx="12192000" cy="3419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21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060" y="421755"/>
            <a:ext cx="1715388" cy="17153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3732030" y="333828"/>
            <a:ext cx="6328228" cy="604900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575516" y="578822"/>
            <a:ext cx="11376852" cy="584775"/>
            <a:chOff x="286529" y="1104351"/>
            <a:chExt cx="11405067" cy="586226"/>
          </a:xfrm>
        </p:grpSpPr>
        <p:grpSp>
          <p:nvGrpSpPr>
            <p:cNvPr id="8" name="Group 7">
              <a:extLst>
                <a:ext uri="{FF2B5EF4-FFF2-40B4-BE49-F238E27FC236}">
                  <a16:creationId xmlns:a16="http://schemas.microsoft.com/office/drawing/2014/main" id="{2693A03E-FD28-46B7-B4CD-33BC7730BA7A}"/>
                </a:ext>
              </a:extLst>
            </p:cNvPr>
            <p:cNvGrpSpPr/>
            <p:nvPr/>
          </p:nvGrpSpPr>
          <p:grpSpPr>
            <a:xfrm>
              <a:off x="286529" y="1105579"/>
              <a:ext cx="731521" cy="541858"/>
              <a:chOff x="3052100" y="2036084"/>
              <a:chExt cx="1197000" cy="8805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2036084"/>
                <a:ext cx="880520" cy="8805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200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052100" y="2091142"/>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400">
                    <a:solidFill>
                      <a:srgbClr val="002060"/>
                    </a:solidFill>
                    <a:latin typeface="+mj-lt"/>
                    <a:ea typeface="Arial-Rounded" pitchFamily="34" charset="0"/>
                    <a:cs typeface="Arial-Rounded" pitchFamily="34" charset="0"/>
                  </a:rPr>
                  <a:t>3</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832896" y="1104351"/>
              <a:ext cx="10858700" cy="586226"/>
            </a:xfrm>
            <a:prstGeom prst="rect">
              <a:avLst/>
            </a:prstGeom>
            <a:noFill/>
          </p:spPr>
          <p:txBody>
            <a:bodyPr wrap="square" rtlCol="0">
              <a:spAutoFit/>
            </a:bodyPr>
            <a:lstStyle/>
            <a:p>
              <a:pPr algn="just"/>
              <a:r>
                <a:rPr lang="en-US" sz="3200" dirty="0" err="1">
                  <a:latin typeface="+mj-lt"/>
                  <a:ea typeface="Arial-Rounded" pitchFamily="34" charset="0"/>
                  <a:cs typeface="Arial-Rounded" pitchFamily="34" charset="0"/>
                </a:rPr>
                <a:t>Nói</a:t>
              </a:r>
              <a:r>
                <a:rPr lang="en-US" sz="3200" dirty="0">
                  <a:latin typeface="+mj-lt"/>
                  <a:ea typeface="Arial-Rounded" pitchFamily="34" charset="0"/>
                  <a:cs typeface="Arial-Rounded" pitchFamily="34" charset="0"/>
                </a:rPr>
                <a:t> 1 – 2 </a:t>
              </a:r>
              <a:r>
                <a:rPr lang="en-US" sz="3200" dirty="0" err="1">
                  <a:latin typeface="+mj-lt"/>
                  <a:ea typeface="Arial-Rounded" pitchFamily="34" charset="0"/>
                  <a:cs typeface="Arial-Rounded" pitchFamily="34" charset="0"/>
                </a:rPr>
                <a:t>câu</a:t>
              </a:r>
              <a:r>
                <a:rPr lang="en-US" sz="3200" dirty="0">
                  <a:latin typeface="+mj-lt"/>
                  <a:ea typeface="Arial-Rounded" pitchFamily="34" charset="0"/>
                  <a:cs typeface="Arial-Rounded" pitchFamily="34" charset="0"/>
                </a:rPr>
                <a:t> </a:t>
              </a:r>
              <a:r>
                <a:rPr lang="en-US" sz="3200" dirty="0" err="1">
                  <a:latin typeface="+mj-lt"/>
                  <a:ea typeface="Arial-Rounded" pitchFamily="34" charset="0"/>
                  <a:cs typeface="Arial-Rounded" pitchFamily="34" charset="0"/>
                </a:rPr>
                <a:t>giới</a:t>
              </a:r>
              <a:r>
                <a:rPr lang="en-US" sz="3200" dirty="0">
                  <a:latin typeface="+mj-lt"/>
                  <a:ea typeface="Arial-Rounded" pitchFamily="34" charset="0"/>
                  <a:cs typeface="Arial-Rounded" pitchFamily="34" charset="0"/>
                </a:rPr>
                <a:t> </a:t>
              </a:r>
              <a:r>
                <a:rPr lang="en-US" sz="3200" dirty="0" err="1">
                  <a:latin typeface="+mj-lt"/>
                  <a:ea typeface="Arial-Rounded" pitchFamily="34" charset="0"/>
                  <a:cs typeface="Arial-Rounded" pitchFamily="34" charset="0"/>
                </a:rPr>
                <a:t>thiệu</a:t>
              </a:r>
              <a:r>
                <a:rPr lang="en-US" sz="3200" dirty="0">
                  <a:latin typeface="+mj-lt"/>
                  <a:ea typeface="Arial-Rounded" pitchFamily="34" charset="0"/>
                  <a:cs typeface="Arial-Rounded" pitchFamily="34" charset="0"/>
                </a:rPr>
                <a:t> </a:t>
              </a:r>
              <a:r>
                <a:rPr lang="en-US" sz="3200" dirty="0" err="1">
                  <a:latin typeface="+mj-lt"/>
                  <a:ea typeface="Arial-Rounded" pitchFamily="34" charset="0"/>
                  <a:cs typeface="Arial-Rounded" pitchFamily="34" charset="0"/>
                </a:rPr>
                <a:t>về</a:t>
              </a:r>
              <a:r>
                <a:rPr lang="en-US" sz="3200" dirty="0">
                  <a:latin typeface="+mj-lt"/>
                  <a:ea typeface="Arial-Rounded" pitchFamily="34" charset="0"/>
                  <a:cs typeface="Arial-Rounded" pitchFamily="34" charset="0"/>
                </a:rPr>
                <a:t> </a:t>
              </a:r>
              <a:r>
                <a:rPr lang="en-US" sz="3200" dirty="0" err="1">
                  <a:latin typeface="+mj-lt"/>
                  <a:ea typeface="Arial-Rounded" pitchFamily="34" charset="0"/>
                  <a:cs typeface="Arial-Rounded" pitchFamily="34" charset="0"/>
                </a:rPr>
                <a:t>Tháp</a:t>
              </a:r>
              <a:r>
                <a:rPr lang="en-US" sz="3200" dirty="0">
                  <a:latin typeface="+mj-lt"/>
                  <a:ea typeface="Arial-Rounded" pitchFamily="34" charset="0"/>
                  <a:cs typeface="Arial-Rounded" pitchFamily="34" charset="0"/>
                </a:rPr>
                <a:t> </a:t>
              </a:r>
              <a:r>
                <a:rPr lang="en-US" sz="3200" dirty="0" err="1">
                  <a:latin typeface="+mj-lt"/>
                  <a:ea typeface="Arial-Rounded" pitchFamily="34" charset="0"/>
                  <a:cs typeface="Arial-Rounded" pitchFamily="34" charset="0"/>
                </a:rPr>
                <a:t>Rùa</a:t>
              </a:r>
              <a:r>
                <a:rPr lang="en-US" sz="3200" dirty="0">
                  <a:latin typeface="+mj-lt"/>
                  <a:ea typeface="Arial-Rounded" pitchFamily="34" charset="0"/>
                  <a:cs typeface="Arial-Rounded" pitchFamily="34" charset="0"/>
                </a:rPr>
                <a:t>.</a:t>
              </a:r>
            </a:p>
          </p:txBody>
        </p:sp>
      </p:grpSp>
      <p:sp>
        <p:nvSpPr>
          <p:cNvPr id="12" name="TextBox 11">
            <a:extLst>
              <a:ext uri="{FF2B5EF4-FFF2-40B4-BE49-F238E27FC236}">
                <a16:creationId xmlns:a16="http://schemas.microsoft.com/office/drawing/2014/main" id="{42E2137F-706E-4024-B3B7-E2F1F0BFD653}"/>
              </a:ext>
            </a:extLst>
          </p:cNvPr>
          <p:cNvSpPr txBox="1"/>
          <p:nvPr/>
        </p:nvSpPr>
        <p:spPr>
          <a:xfrm>
            <a:off x="1105542" y="1928537"/>
            <a:ext cx="10404947" cy="2062103"/>
          </a:xfrm>
          <a:prstGeom prst="rect">
            <a:avLst/>
          </a:prstGeom>
          <a:solidFill>
            <a:srgbClr val="FFFFFF"/>
          </a:solidFill>
        </p:spPr>
        <p:txBody>
          <a:bodyPr wrap="square">
            <a:spAutoFit/>
          </a:bodyPr>
          <a:lstStyle/>
          <a:p>
            <a:pPr algn="just"/>
            <a:r>
              <a:rPr lang="en-US" sz="3200" dirty="0"/>
              <a:t>	</a:t>
            </a:r>
            <a:r>
              <a:rPr lang="vi-VN" sz="3200" dirty="0"/>
              <a:t>Cầu Thê Húc màu son, cong cong như con tôm, dẫn vào đền Ngọc Sơn. Mái đền lấp ló bên gốc đa già, rễ lá xum xuê. Xa một chút là Tháp Rùa, tường rêu cổ kính. Tháp xây trên gò đất giữa hồ, cỏ mọc xanh um.</a:t>
            </a:r>
          </a:p>
        </p:txBody>
      </p:sp>
      <p:cxnSp>
        <p:nvCxnSpPr>
          <p:cNvPr id="19" name="Straight Connector 18">
            <a:extLst>
              <a:ext uri="{FF2B5EF4-FFF2-40B4-BE49-F238E27FC236}">
                <a16:creationId xmlns:a16="http://schemas.microsoft.com/office/drawing/2014/main" id="{56446864-E327-437E-BB34-7434DDB086C3}"/>
              </a:ext>
            </a:extLst>
          </p:cNvPr>
          <p:cNvCxnSpPr>
            <a:cxnSpLocks/>
          </p:cNvCxnSpPr>
          <p:nvPr/>
        </p:nvCxnSpPr>
        <p:spPr>
          <a:xfrm flipV="1">
            <a:off x="9802906" y="3412417"/>
            <a:ext cx="1794748" cy="31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446864-E327-437E-BB34-7434DDB086C3}"/>
              </a:ext>
            </a:extLst>
          </p:cNvPr>
          <p:cNvCxnSpPr>
            <a:cxnSpLocks/>
          </p:cNvCxnSpPr>
          <p:nvPr/>
        </p:nvCxnSpPr>
        <p:spPr>
          <a:xfrm flipV="1">
            <a:off x="1120531" y="3872753"/>
            <a:ext cx="6297763" cy="147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07D6A3A-38EF-42B0-9AFE-1350491282F6}"/>
              </a:ext>
            </a:extLst>
          </p:cNvPr>
          <p:cNvSpPr txBox="1"/>
          <p:nvPr/>
        </p:nvSpPr>
        <p:spPr>
          <a:xfrm>
            <a:off x="956595" y="4574939"/>
            <a:ext cx="9743685" cy="1569660"/>
          </a:xfrm>
          <a:prstGeom prst="rect">
            <a:avLst/>
          </a:prstGeom>
          <a:noFill/>
        </p:spPr>
        <p:txBody>
          <a:bodyPr wrap="square" rtlCol="0">
            <a:spAutoFit/>
          </a:bodyPr>
          <a:lstStyle/>
          <a:p>
            <a:pPr algn="just">
              <a:lnSpc>
                <a:spcPct val="150000"/>
              </a:lnSpc>
            </a:pPr>
            <a:r>
              <a:rPr lang="vi-VN" sz="3200" dirty="0">
                <a:solidFill>
                  <a:srgbClr val="FF0000"/>
                </a:solidFill>
                <a:latin typeface="+mj-lt"/>
                <a:sym typeface="Wingdings" panose="05000000000000000000" pitchFamily="2" charset="2"/>
              </a:rPr>
              <a:t> </a:t>
            </a:r>
            <a:r>
              <a:rPr lang="vi-VN" sz="3200" dirty="0">
                <a:solidFill>
                  <a:srgbClr val="FF0000"/>
                </a:solidFill>
                <a:latin typeface="+mj-lt"/>
              </a:rPr>
              <a:t>Tháp Rùa ở Hồ Gươm. Tháp được xây trên gò đất giữa hồ, có tường rêu cổ kính.</a:t>
            </a:r>
          </a:p>
        </p:txBody>
      </p:sp>
    </p:spTree>
    <p:extLst>
      <p:ext uri="{BB962C8B-B14F-4D97-AF65-F5344CB8AC3E}">
        <p14:creationId xmlns:p14="http://schemas.microsoft.com/office/powerpoint/2010/main" val="253316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714517" y="289445"/>
            <a:ext cx="10999773" cy="601316"/>
            <a:chOff x="321281" y="999550"/>
            <a:chExt cx="11027054" cy="602807"/>
          </a:xfrm>
        </p:grpSpPr>
        <p:grpSp>
          <p:nvGrpSpPr>
            <p:cNvPr id="8" name="Group 7">
              <a:extLst>
                <a:ext uri="{FF2B5EF4-FFF2-40B4-BE49-F238E27FC236}">
                  <a16:creationId xmlns:a16="http://schemas.microsoft.com/office/drawing/2014/main" id="{2693A03E-FD28-46B7-B4CD-33BC7730BA7A}"/>
                </a:ext>
              </a:extLst>
            </p:cNvPr>
            <p:cNvGrpSpPr/>
            <p:nvPr/>
          </p:nvGrpSpPr>
          <p:grpSpPr>
            <a:xfrm>
              <a:off x="321281" y="999550"/>
              <a:ext cx="731520" cy="602807"/>
              <a:chOff x="3108967" y="1863785"/>
              <a:chExt cx="1196999" cy="979561"/>
            </a:xfrm>
          </p:grpSpPr>
          <p:sp>
            <p:nvSpPr>
              <p:cNvPr id="10" name="Google Shape;418;p36">
                <a:extLst>
                  <a:ext uri="{FF2B5EF4-FFF2-40B4-BE49-F238E27FC236}">
                    <a16:creationId xmlns:a16="http://schemas.microsoft.com/office/drawing/2014/main" id="{4BBFC80A-7FB0-413A-A381-351095513C96}"/>
                  </a:ext>
                </a:extLst>
              </p:cNvPr>
              <p:cNvSpPr/>
              <p:nvPr/>
            </p:nvSpPr>
            <p:spPr>
              <a:xfrm>
                <a:off x="3114785" y="1863785"/>
                <a:ext cx="979562" cy="979561"/>
              </a:xfrm>
              <a:prstGeom prst="ellipse">
                <a:avLst/>
              </a:prstGeom>
              <a:solidFill>
                <a:srgbClr val="FF9999"/>
              </a:solidFill>
              <a:ln>
                <a:noFill/>
              </a:ln>
            </p:spPr>
            <p:txBody>
              <a:bodyPr spcFirstLastPara="1" wrap="square" lIns="121404" tIns="121404" rIns="121404" bIns="121404" anchor="ctr" anchorCtr="0">
                <a:noAutofit/>
              </a:bodyPr>
              <a:lstStyle/>
              <a:p>
                <a:pPr algn="just"/>
                <a:endParaRPr sz="280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2800">
                    <a:solidFill>
                      <a:srgbClr val="002060"/>
                    </a:solidFill>
                    <a:latin typeface="+mj-lt"/>
                    <a:ea typeface="Arial-Rounded" pitchFamily="34" charset="0"/>
                    <a:cs typeface="Arial-Rounded" pitchFamily="34" charset="0"/>
                  </a:rPr>
                  <a:t>4</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958826" y="1059132"/>
              <a:ext cx="10389509" cy="524517"/>
            </a:xfrm>
            <a:prstGeom prst="rect">
              <a:avLst/>
            </a:prstGeom>
            <a:noFill/>
          </p:spPr>
          <p:txBody>
            <a:bodyPr wrap="square" rtlCol="0">
              <a:spAutoFit/>
            </a:bodyPr>
            <a:lstStyle/>
            <a:p>
              <a:pPr algn="just"/>
              <a:r>
                <a:rPr lang="en-US" sz="2800" dirty="0" err="1">
                  <a:latin typeface="+mj-lt"/>
                  <a:ea typeface="Arial-Rounded" pitchFamily="34" charset="0"/>
                  <a:cs typeface="Arial-Rounded" pitchFamily="34" charset="0"/>
                </a:rPr>
                <a:t>Khi</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thấy</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rùa</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hiện</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lên</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mặt</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hồ</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tác</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giả</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nghĩ</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đến</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điều</a:t>
              </a:r>
              <a:r>
                <a:rPr lang="en-US" sz="2800" dirty="0">
                  <a:latin typeface="+mj-lt"/>
                  <a:ea typeface="Arial-Rounded" pitchFamily="34" charset="0"/>
                  <a:cs typeface="Arial-Rounded" pitchFamily="34" charset="0"/>
                </a:rPr>
                <a:t> </a:t>
              </a:r>
              <a:r>
                <a:rPr lang="en-US" sz="2800" dirty="0" err="1">
                  <a:latin typeface="+mj-lt"/>
                  <a:ea typeface="Arial-Rounded" pitchFamily="34" charset="0"/>
                  <a:cs typeface="Arial-Rounded" pitchFamily="34" charset="0"/>
                </a:rPr>
                <a:t>gì</a:t>
              </a:r>
              <a:r>
                <a:rPr lang="en-US" sz="2800" dirty="0">
                  <a:latin typeface="+mj-lt"/>
                  <a:ea typeface="Arial-Rounded" pitchFamily="34" charset="0"/>
                  <a:cs typeface="Arial-Rounded" pitchFamily="34" charset="0"/>
                </a:rPr>
                <a:t>?</a:t>
              </a:r>
            </a:p>
          </p:txBody>
        </p:sp>
      </p:grpSp>
      <p:sp>
        <p:nvSpPr>
          <p:cNvPr id="12" name="TextBox 11">
            <a:extLst>
              <a:ext uri="{FF2B5EF4-FFF2-40B4-BE49-F238E27FC236}">
                <a16:creationId xmlns:a16="http://schemas.microsoft.com/office/drawing/2014/main" id="{42E2137F-706E-4024-B3B7-E2F1F0BFD653}"/>
              </a:ext>
            </a:extLst>
          </p:cNvPr>
          <p:cNvSpPr txBox="1"/>
          <p:nvPr/>
        </p:nvSpPr>
        <p:spPr>
          <a:xfrm>
            <a:off x="1240489" y="863765"/>
            <a:ext cx="10363806" cy="2246769"/>
          </a:xfrm>
          <a:prstGeom prst="rect">
            <a:avLst/>
          </a:prstGeom>
          <a:solidFill>
            <a:srgbClr val="FFFFFF"/>
          </a:solidFill>
        </p:spPr>
        <p:txBody>
          <a:bodyPr wrap="square">
            <a:spAutoFit/>
          </a:bodyPr>
          <a:lstStyle/>
          <a:p>
            <a:pPr algn="just"/>
            <a:r>
              <a:rPr lang="en-US" sz="2800" dirty="0"/>
              <a:t>	</a:t>
            </a:r>
            <a:r>
              <a:rPr lang="vi-VN" sz="2800" dirty="0"/>
              <a:t>Có buổi, người ta thấy có con rùa lớn, đầu to như trái bưởi, nhô lên khỏi mặt n</a:t>
            </a:r>
            <a:r>
              <a:rPr lang="en-US" sz="2800" dirty="0" err="1"/>
              <a:t>ướ</a:t>
            </a:r>
            <a:r>
              <a:rPr lang="vi-VN" sz="2800" dirty="0"/>
              <a:t>c. Rùa như lắng nghe tiếng chuông đồng hồ trên tầng cao nh</a:t>
            </a:r>
            <a:r>
              <a:rPr lang="en-US" sz="2800" dirty="0"/>
              <a:t>à</a:t>
            </a:r>
            <a:r>
              <a:rPr lang="vi-VN" sz="2800" dirty="0"/>
              <a:t> bưu điện, buông từng tiếng ngân nga trong gió. Tôi thầm nghĩ: không biết có phải rùa đã từng ngậm thanh kiếm của vua Lê thắng giặc đó không?</a:t>
            </a:r>
          </a:p>
        </p:txBody>
      </p:sp>
      <p:cxnSp>
        <p:nvCxnSpPr>
          <p:cNvPr id="13" name="Straight Connector 12">
            <a:extLst>
              <a:ext uri="{FF2B5EF4-FFF2-40B4-BE49-F238E27FC236}">
                <a16:creationId xmlns:a16="http://schemas.microsoft.com/office/drawing/2014/main" id="{A2CD7B76-6C5B-43F4-B06F-353B3EBA10EE}"/>
              </a:ext>
            </a:extLst>
          </p:cNvPr>
          <p:cNvCxnSpPr>
            <a:cxnSpLocks/>
          </p:cNvCxnSpPr>
          <p:nvPr/>
        </p:nvCxnSpPr>
        <p:spPr>
          <a:xfrm>
            <a:off x="3146612" y="2608729"/>
            <a:ext cx="8295654" cy="396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F6BFA30-2440-423B-B229-D6C5CC91E84F}"/>
              </a:ext>
            </a:extLst>
          </p:cNvPr>
          <p:cNvCxnSpPr>
            <a:cxnSpLocks/>
          </p:cNvCxnSpPr>
          <p:nvPr/>
        </p:nvCxnSpPr>
        <p:spPr>
          <a:xfrm>
            <a:off x="1315221" y="3110534"/>
            <a:ext cx="41711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2" descr="Sự tích Hồ Gươm - Truyền thuyết Hồ Hoàn Kiếm Hà Nội">
            <a:extLst>
              <a:ext uri="{FF2B5EF4-FFF2-40B4-BE49-F238E27FC236}">
                <a16:creationId xmlns:a16="http://schemas.microsoft.com/office/drawing/2014/main" id="{0FA74EC7-4F91-404C-B3B4-5349512D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18" y="3341261"/>
            <a:ext cx="5139581" cy="34702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7C8C8D2-FCFD-4AEE-9106-2509EC147856}"/>
              </a:ext>
            </a:extLst>
          </p:cNvPr>
          <p:cNvSpPr txBox="1"/>
          <p:nvPr/>
        </p:nvSpPr>
        <p:spPr>
          <a:xfrm>
            <a:off x="5688106" y="3625419"/>
            <a:ext cx="6261847" cy="2677656"/>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Khi thấy rùa hiện lên trên mặt hồ, tác giả đã nghĩ </a:t>
            </a:r>
            <a:r>
              <a:rPr lang="vi-VN" sz="2800" dirty="0">
                <a:solidFill>
                  <a:srgbClr val="FF0000"/>
                </a:solidFill>
                <a:latin typeface="+mj-lt"/>
              </a:rPr>
              <a:t>không biết có phải rùa đã từng ngậm thanh kiếm của vua Lê thắng giặc đó không?</a:t>
            </a:r>
          </a:p>
        </p:txBody>
      </p:sp>
    </p:spTree>
    <p:extLst>
      <p:ext uri="{BB962C8B-B14F-4D97-AF65-F5344CB8AC3E}">
        <p14:creationId xmlns:p14="http://schemas.microsoft.com/office/powerpoint/2010/main" val="172335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6"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0D322-9D14-48E3-9DCC-A55AF0D3534F}"/>
              </a:ext>
            </a:extLst>
          </p:cNvPr>
          <p:cNvSpPr>
            <a:spLocks noGrp="1"/>
          </p:cNvSpPr>
          <p:nvPr>
            <p:ph type="title"/>
          </p:nvPr>
        </p:nvSpPr>
        <p:spPr/>
        <p:txBody>
          <a:bodyPr/>
          <a:lstStyle/>
          <a:p>
            <a:endParaRPr lang="en-US"/>
          </a:p>
        </p:txBody>
      </p:sp>
      <p:pic>
        <p:nvPicPr>
          <p:cNvPr id="3" name="Kể chuyện cho bé Sự tích Hồ Gươm">
            <a:hlinkClick r:id="" action="ppaction://media"/>
            <a:extLst>
              <a:ext uri="{FF2B5EF4-FFF2-40B4-BE49-F238E27FC236}">
                <a16:creationId xmlns:a16="http://schemas.microsoft.com/office/drawing/2014/main" id="{370BB594-A0D2-4CD1-AB64-C4D8277EAA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9817" y="0"/>
            <a:ext cx="12022183" cy="6858000"/>
          </a:xfrm>
          <a:prstGeom prst="rect">
            <a:avLst/>
          </a:prstGeom>
        </p:spPr>
      </p:pic>
    </p:spTree>
    <p:extLst>
      <p:ext uri="{BB962C8B-B14F-4D97-AF65-F5344CB8AC3E}">
        <p14:creationId xmlns:p14="http://schemas.microsoft.com/office/powerpoint/2010/main" val="6968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9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oan Kiem,Ha Noi Viet Nam | Du lịch, Phong cảnh, Việt nam">
            <a:extLst>
              <a:ext uri="{FF2B5EF4-FFF2-40B4-BE49-F238E27FC236}">
                <a16:creationId xmlns:a16="http://schemas.microsoft.com/office/drawing/2014/main" id="{6EA327F5-32F2-4427-ACD0-7983DB0F0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020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1314" y="479570"/>
            <a:ext cx="5682492" cy="921046"/>
          </a:xfrm>
          <a:prstGeom prst="rect">
            <a:avLst/>
          </a:prstGeom>
          <a:noFill/>
        </p:spPr>
        <p:txBody>
          <a:bodyPr wrap="square" rtlCol="0">
            <a:spAutoFit/>
          </a:bodyPr>
          <a:lstStyle/>
          <a:p>
            <a:pPr algn="ctr" defTabSz="456057">
              <a:defRPr/>
            </a:pPr>
            <a:r>
              <a:rPr lang="en-US" altLang="zh-CN" sz="5387" b="1" i="1" dirty="0">
                <a:ln w="0"/>
                <a:solidFill>
                  <a:schemeClr val="bg1"/>
                </a:solidFill>
                <a:effectLst>
                  <a:outerShdw blurRad="38100" dist="25400" dir="5400000" algn="ctr" rotWithShape="0">
                    <a:srgbClr val="6E747A">
                      <a:alpha val="43000"/>
                    </a:srgbClr>
                  </a:outerShdw>
                </a:effectLst>
                <a:latin typeface="Arial-Rounded"/>
                <a:ea typeface="Microsoft YaHei" panose="020B0503020204020204" charset="-122"/>
                <a:cs typeface="Verdana" panose="020B0604030504040204" charset="0"/>
                <a:sym typeface="+mn-ea"/>
              </a:rPr>
              <a:t>NỘI DUNG</a:t>
            </a:r>
            <a:endParaRPr lang="en-US" sz="5387" b="1" i="1" dirty="0">
              <a:solidFill>
                <a:schemeClr val="bg1"/>
              </a:solidFill>
              <a:latin typeface="Arial-Rounded"/>
              <a:ea typeface="Arial-Rounded"/>
              <a:cs typeface="Verdana" panose="020B0604030504040204" charset="0"/>
            </a:endParaRPr>
          </a:p>
        </p:txBody>
      </p:sp>
      <p:sp>
        <p:nvSpPr>
          <p:cNvPr id="2" name="TextBox 1">
            <a:extLst>
              <a:ext uri="{FF2B5EF4-FFF2-40B4-BE49-F238E27FC236}">
                <a16:creationId xmlns:a16="http://schemas.microsoft.com/office/drawing/2014/main" id="{2C3D2807-F09A-4371-BB36-A946677AC630}"/>
              </a:ext>
            </a:extLst>
          </p:cNvPr>
          <p:cNvSpPr txBox="1"/>
          <p:nvPr/>
        </p:nvSpPr>
        <p:spPr>
          <a:xfrm>
            <a:off x="1144041" y="5804477"/>
            <a:ext cx="11458731" cy="829138"/>
          </a:xfrm>
          <a:prstGeom prst="rect">
            <a:avLst/>
          </a:prstGeom>
          <a:noFill/>
        </p:spPr>
        <p:txBody>
          <a:bodyPr wrap="square" rtlCol="0">
            <a:spAutoFit/>
          </a:bodyPr>
          <a:lstStyle/>
          <a:p>
            <a:pPr defTabSz="912114">
              <a:defRPr/>
            </a:pPr>
            <a:r>
              <a:rPr lang="vi-VN" sz="4788" dirty="0">
                <a:solidFill>
                  <a:schemeClr val="bg1"/>
                </a:solidFill>
              </a:rPr>
              <a:t>Hồ Gươm là cảnh đẹp của thủ đô Hà Nội. </a:t>
            </a:r>
            <a:endParaRPr lang="en-US" sz="4788" dirty="0">
              <a:solidFill>
                <a:schemeClr val="bg1"/>
              </a:solidFill>
              <a:latin typeface="Arial-Rounded"/>
              <a:ea typeface="Arial-Rounded"/>
            </a:endParaRPr>
          </a:p>
        </p:txBody>
      </p:sp>
    </p:spTree>
    <p:extLst>
      <p:ext uri="{BB962C8B-B14F-4D97-AF65-F5344CB8AC3E}">
        <p14:creationId xmlns:p14="http://schemas.microsoft.com/office/powerpoint/2010/main" val="3794544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7740" y="3313175"/>
            <a:ext cx="4656516" cy="121942"/>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zh-CN" altLang="en-US" sz="1795">
              <a:solidFill>
                <a:prstClr val="white"/>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9" name="TextBox 8">
            <a:extLst>
              <a:ext uri="{FF2B5EF4-FFF2-40B4-BE49-F238E27FC236}">
                <a16:creationId xmlns:a16="http://schemas.microsoft.com/office/drawing/2014/main" id="{5B94FEE7-36B7-41BC-94C0-6FEF4048E7AF}"/>
              </a:ext>
            </a:extLst>
          </p:cNvPr>
          <p:cNvSpPr txBox="1"/>
          <p:nvPr/>
        </p:nvSpPr>
        <p:spPr>
          <a:xfrm>
            <a:off x="912534" y="1172872"/>
            <a:ext cx="10723859" cy="1470219"/>
          </a:xfrm>
          <a:prstGeom prst="rect">
            <a:avLst/>
          </a:prstGeom>
          <a:noFill/>
          <a:ln>
            <a:noFill/>
          </a:ln>
        </p:spPr>
        <p:txBody>
          <a:bodyPr wrap="square" rtlCol="0">
            <a:spAutoFit/>
          </a:bodyPr>
          <a:lstStyle/>
          <a:p>
            <a:pPr algn="ctr" defTabSz="912114">
              <a:lnSpc>
                <a:spcPct val="150000"/>
              </a:lnSpc>
              <a:defRPr/>
            </a:pPr>
            <a:r>
              <a:rPr lang="en-US" altLang="zh-CN" sz="5985" b="1" dirty="0">
                <a:ln w="9525">
                  <a:solidFill>
                    <a:prstClr val="white"/>
                  </a:solidFill>
                  <a:prstDash val="solid"/>
                </a:ln>
                <a:solidFill>
                  <a:srgbClr val="339933"/>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LUYỆN </a:t>
            </a:r>
            <a:r>
              <a:rPr lang="vi-VN" altLang="zh-CN" sz="5985" b="1" dirty="0">
                <a:ln w="9525">
                  <a:solidFill>
                    <a:prstClr val="white"/>
                  </a:solidFill>
                  <a:prstDash val="solid"/>
                </a:ln>
                <a:solidFill>
                  <a:srgbClr val="339933"/>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ĐỌC LẠI</a:t>
            </a:r>
            <a:endParaRPr lang="zh-CN" altLang="en-US" sz="5985" b="1" dirty="0">
              <a:ln w="9525">
                <a:solidFill>
                  <a:prstClr val="white"/>
                </a:solidFill>
                <a:prstDash val="solid"/>
              </a:ln>
              <a:solidFill>
                <a:srgbClr val="339933"/>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695E7D8-A86E-4885-AB16-CB11B4406313}"/>
              </a:ext>
            </a:extLst>
          </p:cNvPr>
          <p:cNvPicPr>
            <a:picLocks noChangeAspect="1"/>
          </p:cNvPicPr>
          <p:nvPr/>
        </p:nvPicPr>
        <p:blipFill rotWithShape="1">
          <a:blip r:embed="rId2">
            <a:extLst>
              <a:ext uri="{28A0092B-C50C-407E-A947-70E740481C1C}">
                <a14:useLocalDpi xmlns:a14="http://schemas.microsoft.com/office/drawing/2010/main" val="0"/>
              </a:ext>
            </a:extLst>
          </a:blip>
          <a:srcRect b="10181"/>
          <a:stretch/>
        </p:blipFill>
        <p:spPr>
          <a:xfrm>
            <a:off x="3639535" y="3356609"/>
            <a:ext cx="4912924" cy="3319276"/>
          </a:xfrm>
          <a:prstGeom prst="rect">
            <a:avLst/>
          </a:prstGeom>
        </p:spPr>
      </p:pic>
    </p:spTree>
    <p:extLst>
      <p:ext uri="{BB962C8B-B14F-4D97-AF65-F5344CB8AC3E}">
        <p14:creationId xmlns:p14="http://schemas.microsoft.com/office/powerpoint/2010/main" val="390828710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6001643"/>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Nhà tôi ở Hà Nội, cách Hồ Gươm không xa. Từ trên cao nhìn xuống, mặt hồ như một chiếc gương bầu dục lớn, sáng long lanh.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Cầu Thê Húc màu son, cong cong như con tôm, dẫn vào đền Ngọc Sơn. Mái đền lấp ló bên gốc đa già, rễ lá xum xuê. Xa một chút là Tháp Rùa, tường rêu cổ kính. Tháp xây trên gò đất giữa hồ, cỏ mọc xanh um.</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a:t>
            </a:r>
            <a:r>
              <a:rPr kumimoji="0" lang="vi-VN" sz="3200" b="0" i="1"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a:ea typeface="Arial-Rounded"/>
                <a:cs typeface="+mn-cs"/>
              </a:rPr>
              <a:t>HỒ GƯƠM</a:t>
            </a:r>
            <a:endParaRPr kumimoji="0" lang="en-US" sz="24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324" y="875117"/>
            <a:ext cx="434342"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07148" y="2397419"/>
            <a:ext cx="396308" cy="384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148" y="4401158"/>
            <a:ext cx="396308" cy="384000"/>
          </a:xfrm>
          <a:prstGeom prst="rect">
            <a:avLst/>
          </a:prstGeom>
        </p:spPr>
      </p:pic>
      <p:cxnSp>
        <p:nvCxnSpPr>
          <p:cNvPr id="11" name="Straight Connector 10">
            <a:extLst>
              <a:ext uri="{FF2B5EF4-FFF2-40B4-BE49-F238E27FC236}">
                <a16:creationId xmlns:a16="http://schemas.microsoft.com/office/drawing/2014/main" id="{56446864-E327-437E-BB34-7434DDB086C3}"/>
              </a:ext>
            </a:extLst>
          </p:cNvPr>
          <p:cNvCxnSpPr>
            <a:cxnSpLocks/>
          </p:cNvCxnSpPr>
          <p:nvPr/>
        </p:nvCxnSpPr>
        <p:spPr>
          <a:xfrm flipV="1">
            <a:off x="416317" y="2261707"/>
            <a:ext cx="1794748" cy="31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6446864-E327-437E-BB34-7434DDB086C3}"/>
              </a:ext>
            </a:extLst>
          </p:cNvPr>
          <p:cNvCxnSpPr>
            <a:cxnSpLocks/>
          </p:cNvCxnSpPr>
          <p:nvPr/>
        </p:nvCxnSpPr>
        <p:spPr>
          <a:xfrm flipV="1">
            <a:off x="6022604" y="1779560"/>
            <a:ext cx="1794748" cy="31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6446864-E327-437E-BB34-7434DDB086C3}"/>
              </a:ext>
            </a:extLst>
          </p:cNvPr>
          <p:cNvCxnSpPr>
            <a:cxnSpLocks/>
          </p:cNvCxnSpPr>
          <p:nvPr/>
        </p:nvCxnSpPr>
        <p:spPr>
          <a:xfrm flipV="1">
            <a:off x="5422286" y="2724992"/>
            <a:ext cx="1786897" cy="31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446864-E327-437E-BB34-7434DDB086C3}"/>
              </a:ext>
            </a:extLst>
          </p:cNvPr>
          <p:cNvCxnSpPr>
            <a:cxnSpLocks/>
          </p:cNvCxnSpPr>
          <p:nvPr/>
        </p:nvCxnSpPr>
        <p:spPr>
          <a:xfrm>
            <a:off x="9954628" y="3218610"/>
            <a:ext cx="1616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446864-E327-437E-BB34-7434DDB086C3}"/>
              </a:ext>
            </a:extLst>
          </p:cNvPr>
          <p:cNvCxnSpPr>
            <a:cxnSpLocks/>
          </p:cNvCxnSpPr>
          <p:nvPr/>
        </p:nvCxnSpPr>
        <p:spPr>
          <a:xfrm flipV="1">
            <a:off x="4891402" y="3215474"/>
            <a:ext cx="1204598" cy="61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6446864-E327-437E-BB34-7434DDB086C3}"/>
              </a:ext>
            </a:extLst>
          </p:cNvPr>
          <p:cNvCxnSpPr>
            <a:cxnSpLocks/>
          </p:cNvCxnSpPr>
          <p:nvPr/>
        </p:nvCxnSpPr>
        <p:spPr>
          <a:xfrm flipV="1">
            <a:off x="1955158" y="3706592"/>
            <a:ext cx="897374" cy="94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6446864-E327-437E-BB34-7434DDB086C3}"/>
              </a:ext>
            </a:extLst>
          </p:cNvPr>
          <p:cNvCxnSpPr>
            <a:cxnSpLocks/>
          </p:cNvCxnSpPr>
          <p:nvPr/>
        </p:nvCxnSpPr>
        <p:spPr>
          <a:xfrm>
            <a:off x="4678585" y="4169296"/>
            <a:ext cx="16371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6446864-E327-437E-BB34-7434DDB086C3}"/>
              </a:ext>
            </a:extLst>
          </p:cNvPr>
          <p:cNvCxnSpPr>
            <a:cxnSpLocks/>
          </p:cNvCxnSpPr>
          <p:nvPr/>
        </p:nvCxnSpPr>
        <p:spPr>
          <a:xfrm flipV="1">
            <a:off x="505302" y="5115014"/>
            <a:ext cx="1237821" cy="34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446864-E327-437E-BB34-7434DDB086C3}"/>
              </a:ext>
            </a:extLst>
          </p:cNvPr>
          <p:cNvCxnSpPr>
            <a:cxnSpLocks/>
          </p:cNvCxnSpPr>
          <p:nvPr/>
        </p:nvCxnSpPr>
        <p:spPr>
          <a:xfrm flipV="1">
            <a:off x="7406535" y="5685322"/>
            <a:ext cx="1119950" cy="61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6446864-E327-437E-BB34-7434DDB086C3}"/>
              </a:ext>
            </a:extLst>
          </p:cNvPr>
          <p:cNvCxnSpPr>
            <a:cxnSpLocks/>
          </p:cNvCxnSpPr>
          <p:nvPr/>
        </p:nvCxnSpPr>
        <p:spPr>
          <a:xfrm flipV="1">
            <a:off x="10674154" y="5685322"/>
            <a:ext cx="897374" cy="97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D3A3CD3-D21F-4B27-1B1A-452A394DA0B5}"/>
              </a:ext>
            </a:extLst>
          </p:cNvPr>
          <p:cNvCxnSpPr>
            <a:cxnSpLocks/>
          </p:cNvCxnSpPr>
          <p:nvPr/>
        </p:nvCxnSpPr>
        <p:spPr>
          <a:xfrm flipV="1">
            <a:off x="416317" y="6195531"/>
            <a:ext cx="897374" cy="97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6094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Luyện</a:t>
            </a:r>
            <a:r>
              <a:rPr kumimoji="0" lang="en-US" altLang="zh-CN" sz="9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 </a:t>
            </a: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tập</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34188489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2965931" y="1488189"/>
            <a:ext cx="9061768" cy="730200"/>
          </a:xfrm>
          <a:prstGeom prst="rect">
            <a:avLst/>
          </a:prstGeom>
          <a:noFill/>
        </p:spPr>
        <p:txBody>
          <a:bodyPr wrap="square" rtlCol="0">
            <a:spAutoFit/>
          </a:bodyPr>
          <a:lstStyle/>
          <a:p>
            <a:pPr algn="just">
              <a:lnSpc>
                <a:spcPct val="150000"/>
              </a:lnSpc>
            </a:pPr>
            <a:r>
              <a:rPr lang="en-US" sz="3200" b="1" dirty="0">
                <a:solidFill>
                  <a:schemeClr val="accent6">
                    <a:lumMod val="75000"/>
                  </a:schemeClr>
                </a:solidFill>
                <a:latin typeface="+mj-lt"/>
              </a:rPr>
              <a:t>1</a:t>
            </a:r>
            <a:r>
              <a:rPr lang="vi-VN" sz="3200" b="1" dirty="0">
                <a:solidFill>
                  <a:schemeClr val="accent6">
                    <a:lumMod val="75000"/>
                  </a:schemeClr>
                </a:solidFill>
                <a:latin typeface="+mj-lt"/>
              </a:rPr>
              <a:t>. </a:t>
            </a:r>
            <a:r>
              <a:rPr lang="vi-VN" sz="3200" dirty="0">
                <a:latin typeface="+mj-lt"/>
              </a:rPr>
              <a:t>Xếp các từ ngữ dưới đây vào nhóm thích hợp.</a:t>
            </a:r>
          </a:p>
        </p:txBody>
      </p:sp>
      <p:sp>
        <p:nvSpPr>
          <p:cNvPr id="6" name="TextBox 5">
            <a:extLst>
              <a:ext uri="{FF2B5EF4-FFF2-40B4-BE49-F238E27FC236}">
                <a16:creationId xmlns:a16="http://schemas.microsoft.com/office/drawing/2014/main" id="{2144B66A-1474-4AC1-B8EA-4B5BE03610B5}"/>
              </a:ext>
            </a:extLst>
          </p:cNvPr>
          <p:cNvSpPr txBox="1"/>
          <p:nvPr/>
        </p:nvSpPr>
        <p:spPr>
          <a:xfrm>
            <a:off x="4600340" y="252117"/>
            <a:ext cx="7591660" cy="830997"/>
          </a:xfrm>
          <a:prstGeom prst="rect">
            <a:avLst/>
          </a:prstGeom>
          <a:noFill/>
        </p:spPr>
        <p:txBody>
          <a:bodyPr wrap="square" rtlCol="0">
            <a:spAutoFit/>
          </a:bodyPr>
          <a:lstStyle/>
          <a:p>
            <a:r>
              <a:rPr lang="vi-VN" sz="4800" dirty="0">
                <a:latin typeface="+mj-lt"/>
              </a:rPr>
              <a:t>LUYỆN TẬP</a:t>
            </a:r>
            <a:endParaRPr lang="en-US" sz="4800" dirty="0">
              <a:latin typeface="+mj-lt"/>
            </a:endParaRPr>
          </a:p>
        </p:txBody>
      </p:sp>
      <p:pic>
        <p:nvPicPr>
          <p:cNvPr id="27" name="Picture 26">
            <a:extLst>
              <a:ext uri="{FF2B5EF4-FFF2-40B4-BE49-F238E27FC236}">
                <a16:creationId xmlns:a16="http://schemas.microsoft.com/office/drawing/2014/main" id="{BB774EB6-E2F1-40C0-992A-F8D873332442}"/>
              </a:ext>
            </a:extLst>
          </p:cNvPr>
          <p:cNvPicPr>
            <a:picLocks noChangeAspect="1"/>
          </p:cNvPicPr>
          <p:nvPr/>
        </p:nvPicPr>
        <p:blipFill rotWithShape="1">
          <a:blip r:embed="rId4"/>
          <a:srcRect l="63890" t="10249" r="4715" b="19836"/>
          <a:stretch/>
        </p:blipFill>
        <p:spPr>
          <a:xfrm>
            <a:off x="410300" y="296883"/>
            <a:ext cx="2555631" cy="1952233"/>
          </a:xfrm>
          <a:prstGeom prst="ellipse">
            <a:avLst/>
          </a:prstGeom>
          <a:effectLst>
            <a:softEdge rad="63500"/>
          </a:effectLst>
        </p:spPr>
      </p:pic>
      <p:grpSp>
        <p:nvGrpSpPr>
          <p:cNvPr id="5" name="Group 4">
            <a:extLst>
              <a:ext uri="{FF2B5EF4-FFF2-40B4-BE49-F238E27FC236}">
                <a16:creationId xmlns:a16="http://schemas.microsoft.com/office/drawing/2014/main" id="{F467ABF7-0F5B-4101-A932-244BA0424A9E}"/>
              </a:ext>
            </a:extLst>
          </p:cNvPr>
          <p:cNvGrpSpPr/>
          <p:nvPr/>
        </p:nvGrpSpPr>
        <p:grpSpPr>
          <a:xfrm>
            <a:off x="2183841" y="4233510"/>
            <a:ext cx="8800834" cy="2435783"/>
            <a:chOff x="512466" y="3110367"/>
            <a:chExt cx="6194809" cy="1877039"/>
          </a:xfrm>
        </p:grpSpPr>
        <p:pic>
          <p:nvPicPr>
            <p:cNvPr id="28" name="Picture 27">
              <a:extLst>
                <a:ext uri="{FF2B5EF4-FFF2-40B4-BE49-F238E27FC236}">
                  <a16:creationId xmlns:a16="http://schemas.microsoft.com/office/drawing/2014/main" id="{35FF7AF8-59A6-459A-8D2E-1EC6261A1985}"/>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12466" y="3110367"/>
              <a:ext cx="6194809" cy="1877039"/>
            </a:xfrm>
            <a:prstGeom prst="rect">
              <a:avLst/>
            </a:prstGeom>
          </p:spPr>
        </p:pic>
        <p:sp>
          <p:nvSpPr>
            <p:cNvPr id="3" name="TextBox 2">
              <a:extLst>
                <a:ext uri="{FF2B5EF4-FFF2-40B4-BE49-F238E27FC236}">
                  <a16:creationId xmlns:a16="http://schemas.microsoft.com/office/drawing/2014/main" id="{A23EF5B7-B6C8-48A8-97FB-63FFC8647C94}"/>
                </a:ext>
              </a:extLst>
            </p:cNvPr>
            <p:cNvSpPr txBox="1"/>
            <p:nvPr/>
          </p:nvSpPr>
          <p:spPr>
            <a:xfrm>
              <a:off x="1467059" y="3775952"/>
              <a:ext cx="2088717" cy="403199"/>
            </a:xfrm>
            <a:prstGeom prst="rect">
              <a:avLst/>
            </a:prstGeom>
            <a:noFill/>
          </p:spPr>
          <p:txBody>
            <a:bodyPr wrap="none" rtlCol="0">
              <a:spAutoFit/>
            </a:bodyPr>
            <a:lstStyle/>
            <a:p>
              <a:r>
                <a:rPr lang="vi-VN" sz="2800" dirty="0">
                  <a:latin typeface="+mj-lt"/>
                </a:rPr>
                <a:t>Từ ngữ chỉ sự vật</a:t>
              </a:r>
            </a:p>
          </p:txBody>
        </p:sp>
        <p:sp>
          <p:nvSpPr>
            <p:cNvPr id="30" name="TextBox 29">
              <a:extLst>
                <a:ext uri="{FF2B5EF4-FFF2-40B4-BE49-F238E27FC236}">
                  <a16:creationId xmlns:a16="http://schemas.microsoft.com/office/drawing/2014/main" id="{B3C6B111-17B5-45AA-840E-0F7D27CEA878}"/>
                </a:ext>
              </a:extLst>
            </p:cNvPr>
            <p:cNvSpPr txBox="1"/>
            <p:nvPr/>
          </p:nvSpPr>
          <p:spPr>
            <a:xfrm>
              <a:off x="4021938" y="3775952"/>
              <a:ext cx="2500405" cy="403199"/>
            </a:xfrm>
            <a:prstGeom prst="rect">
              <a:avLst/>
            </a:prstGeom>
            <a:noFill/>
          </p:spPr>
          <p:txBody>
            <a:bodyPr wrap="none" rtlCol="0">
              <a:spAutoFit/>
            </a:bodyPr>
            <a:lstStyle/>
            <a:p>
              <a:r>
                <a:rPr lang="vi-VN" sz="2800" dirty="0">
                  <a:latin typeface="+mj-lt"/>
                </a:rPr>
                <a:t>Từ ngữ chỉ đặc điểm</a:t>
              </a:r>
            </a:p>
          </p:txBody>
        </p:sp>
      </p:grpSp>
      <p:pic>
        <p:nvPicPr>
          <p:cNvPr id="32" name="Picture 31">
            <a:extLst>
              <a:ext uri="{FF2B5EF4-FFF2-40B4-BE49-F238E27FC236}">
                <a16:creationId xmlns:a16="http://schemas.microsoft.com/office/drawing/2014/main" id="{CE60BB1C-9C55-4992-B347-5C140DE9E8C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r="67337" b="50803"/>
          <a:stretch/>
        </p:blipFill>
        <p:spPr>
          <a:xfrm>
            <a:off x="2183841" y="2499786"/>
            <a:ext cx="2834204" cy="751460"/>
          </a:xfrm>
          <a:prstGeom prst="rect">
            <a:avLst/>
          </a:prstGeom>
        </p:spPr>
      </p:pic>
      <p:pic>
        <p:nvPicPr>
          <p:cNvPr id="38" name="Picture 37">
            <a:extLst>
              <a:ext uri="{FF2B5EF4-FFF2-40B4-BE49-F238E27FC236}">
                <a16:creationId xmlns:a16="http://schemas.microsoft.com/office/drawing/2014/main" id="{F37506FC-1F18-4636-BFAD-9398C29A1A32}"/>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00" t="53121" r="67037" b="-2318"/>
          <a:stretch/>
        </p:blipFill>
        <p:spPr>
          <a:xfrm>
            <a:off x="2207289" y="3251246"/>
            <a:ext cx="2834204" cy="751460"/>
          </a:xfrm>
          <a:prstGeom prst="rect">
            <a:avLst/>
          </a:prstGeom>
        </p:spPr>
      </p:pic>
      <p:pic>
        <p:nvPicPr>
          <p:cNvPr id="48" name="Picture 47">
            <a:extLst>
              <a:ext uri="{FF2B5EF4-FFF2-40B4-BE49-F238E27FC236}">
                <a16:creationId xmlns:a16="http://schemas.microsoft.com/office/drawing/2014/main" id="{6F083C8D-C7D9-4F6F-A03F-4A3B6D27D54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369" t="495" r="33968" b="50308"/>
          <a:stretch/>
        </p:blipFill>
        <p:spPr>
          <a:xfrm>
            <a:off x="5164591" y="2490809"/>
            <a:ext cx="2834204" cy="751460"/>
          </a:xfrm>
          <a:prstGeom prst="rect">
            <a:avLst/>
          </a:prstGeom>
        </p:spPr>
      </p:pic>
      <p:pic>
        <p:nvPicPr>
          <p:cNvPr id="49" name="Picture 48">
            <a:extLst>
              <a:ext uri="{FF2B5EF4-FFF2-40B4-BE49-F238E27FC236}">
                <a16:creationId xmlns:a16="http://schemas.microsoft.com/office/drawing/2014/main" id="{D4A61E6D-D75B-4BA8-BA1F-E18A881B681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088" t="51571" r="34249" b="-768"/>
          <a:stretch/>
        </p:blipFill>
        <p:spPr>
          <a:xfrm>
            <a:off x="5167156" y="3251246"/>
            <a:ext cx="2834204" cy="751460"/>
          </a:xfrm>
          <a:prstGeom prst="rect">
            <a:avLst/>
          </a:prstGeom>
        </p:spPr>
      </p:pic>
      <p:pic>
        <p:nvPicPr>
          <p:cNvPr id="50" name="Picture 49">
            <a:extLst>
              <a:ext uri="{FF2B5EF4-FFF2-40B4-BE49-F238E27FC236}">
                <a16:creationId xmlns:a16="http://schemas.microsoft.com/office/drawing/2014/main" id="{C085BF41-FE3B-4B09-9575-D98F538A2DE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200" r="137" b="50803"/>
          <a:stretch/>
        </p:blipFill>
        <p:spPr>
          <a:xfrm>
            <a:off x="7998795" y="2513113"/>
            <a:ext cx="2834204" cy="751460"/>
          </a:xfrm>
          <a:prstGeom prst="rect">
            <a:avLst/>
          </a:prstGeom>
        </p:spPr>
      </p:pic>
      <p:pic>
        <p:nvPicPr>
          <p:cNvPr id="51" name="Picture 50">
            <a:extLst>
              <a:ext uri="{FF2B5EF4-FFF2-40B4-BE49-F238E27FC236}">
                <a16:creationId xmlns:a16="http://schemas.microsoft.com/office/drawing/2014/main" id="{F4F8D672-2434-44EC-BBC9-2DD32B44ED18}"/>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338" t="53121" r="-1" b="-2318"/>
          <a:stretch/>
        </p:blipFill>
        <p:spPr>
          <a:xfrm>
            <a:off x="8052689" y="3221842"/>
            <a:ext cx="2834204" cy="751460"/>
          </a:xfrm>
          <a:prstGeom prst="rect">
            <a:avLst/>
          </a:prstGeom>
        </p:spPr>
      </p:pic>
      <p:cxnSp>
        <p:nvCxnSpPr>
          <p:cNvPr id="15" name="Straight Connector 14">
            <a:extLst>
              <a:ext uri="{FF2B5EF4-FFF2-40B4-BE49-F238E27FC236}">
                <a16:creationId xmlns:a16="http://schemas.microsoft.com/office/drawing/2014/main" id="{43D98B92-81C5-CE0A-3083-6663B3B8B8BD}"/>
              </a:ext>
            </a:extLst>
          </p:cNvPr>
          <p:cNvCxnSpPr>
            <a:cxnSpLocks/>
          </p:cNvCxnSpPr>
          <p:nvPr/>
        </p:nvCxnSpPr>
        <p:spPr>
          <a:xfrm flipV="1">
            <a:off x="3540011" y="2121504"/>
            <a:ext cx="687432" cy="211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655151-49F8-8A19-A92D-60EA7B9BDA8F}"/>
              </a:ext>
            </a:extLst>
          </p:cNvPr>
          <p:cNvCxnSpPr>
            <a:cxnSpLocks/>
          </p:cNvCxnSpPr>
          <p:nvPr/>
        </p:nvCxnSpPr>
        <p:spPr>
          <a:xfrm flipV="1">
            <a:off x="8208595" y="2132086"/>
            <a:ext cx="3387057" cy="137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589409-ABB3-ED20-BC24-937E5CC2D928}"/>
              </a:ext>
            </a:extLst>
          </p:cNvPr>
          <p:cNvCxnSpPr>
            <a:cxnSpLocks/>
          </p:cNvCxnSpPr>
          <p:nvPr/>
        </p:nvCxnSpPr>
        <p:spPr>
          <a:xfrm flipV="1">
            <a:off x="5152335" y="2145804"/>
            <a:ext cx="1115943" cy="46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8651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par>
                                <p:cTn id="33" presetID="16" presetClass="entr" presetSubtype="21"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barn(inVertical)">
                                      <p:cBhvr>
                                        <p:cTn id="35" dur="500"/>
                                        <p:tgtEl>
                                          <p:spTgt spid="48"/>
                                        </p:tgtEl>
                                      </p:cBhvr>
                                    </p:animEffect>
                                  </p:childTnLst>
                                </p:cTn>
                              </p:par>
                              <p:par>
                                <p:cTn id="36" presetID="16" presetClass="entr" presetSubtype="21"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par>
                                <p:cTn id="39" presetID="16" presetClass="entr" presetSubtype="21"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barn(inVertical)">
                                      <p:cBhvr>
                                        <p:cTn id="41" dur="500"/>
                                        <p:tgtEl>
                                          <p:spTgt spid="50"/>
                                        </p:tgtEl>
                                      </p:cBhvr>
                                    </p:animEffect>
                                  </p:childTnLst>
                                </p:cTn>
                              </p:par>
                              <p:par>
                                <p:cTn id="42" presetID="16" presetClass="entr" presetSubtype="21" fill="hold"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barn(inVertical)">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556 -0.04143 L 0.47695 -0.0081 " pathEditMode="relative" rAng="0" ptsTypes="AA">
                                      <p:cBhvr>
                                        <p:cTn id="48" dur="2000" fill="hold"/>
                                        <p:tgtEl>
                                          <p:spTgt spid="32"/>
                                        </p:tgtEl>
                                        <p:attrNameLst>
                                          <p:attrName>ppt_x</p:attrName>
                                          <p:attrName>ppt_y</p:attrName>
                                        </p:attrNameLst>
                                      </p:cBhvr>
                                      <p:rCtr x="22396" y="23"/>
                                    </p:animMotion>
                                  </p:childTnLst>
                                </p:cTn>
                              </p:par>
                              <p:par>
                                <p:cTn id="49" presetID="42" presetClass="path" presetSubtype="0" accel="50000" decel="50000" fill="hold" nodeType="withEffect">
                                  <p:stCondLst>
                                    <p:cond delay="0"/>
                                  </p:stCondLst>
                                  <p:childTnLst>
                                    <p:animMotion origin="layout" path="M -1.85185E-6 -3.7037E-6 L 0.1 -0.05463 " pathEditMode="relative" rAng="0" ptsTypes="AA">
                                      <p:cBhvr>
                                        <p:cTn id="50" dur="2000" fill="hold"/>
                                        <p:tgtEl>
                                          <p:spTgt spid="38"/>
                                        </p:tgtEl>
                                        <p:attrNameLst>
                                          <p:attrName>ppt_x</p:attrName>
                                          <p:attrName>ppt_y</p:attrName>
                                        </p:attrNameLst>
                                      </p:cBhvr>
                                      <p:rCtr x="5000" y="-2747"/>
                                    </p:animMotion>
                                  </p:childTnLst>
                                </p:cTn>
                              </p:par>
                              <p:par>
                                <p:cTn id="51" presetID="42" presetClass="path" presetSubtype="0" accel="50000" decel="50000" fill="hold" nodeType="withEffect">
                                  <p:stCondLst>
                                    <p:cond delay="0"/>
                                  </p:stCondLst>
                                  <p:childTnLst>
                                    <p:animMotion origin="layout" path="M 0 -1.23457E-6 L -0.18889 -0.04012 " pathEditMode="relative" rAng="0" ptsTypes="AA">
                                      <p:cBhvr>
                                        <p:cTn id="52" dur="2000" fill="hold"/>
                                        <p:tgtEl>
                                          <p:spTgt spid="48"/>
                                        </p:tgtEl>
                                        <p:attrNameLst>
                                          <p:attrName>ppt_x</p:attrName>
                                          <p:attrName>ppt_y</p:attrName>
                                        </p:attrNameLst>
                                      </p:cBhvr>
                                      <p:rCtr x="-9444" y="-2006"/>
                                    </p:animMotion>
                                  </p:childTnLst>
                                </p:cTn>
                              </p:par>
                              <p:par>
                                <p:cTn id="53" presetID="42" presetClass="path" presetSubtype="0" accel="50000" decel="50000" fill="hold" nodeType="withEffect">
                                  <p:stCondLst>
                                    <p:cond delay="0"/>
                                  </p:stCondLst>
                                  <p:childTnLst>
                                    <p:animMotion origin="layout" path="M 3.7037E-6 -3.7037E-6 L -0.19468 0.05494 " pathEditMode="relative" rAng="0" ptsTypes="AA">
                                      <p:cBhvr>
                                        <p:cTn id="54" dur="2000" fill="hold"/>
                                        <p:tgtEl>
                                          <p:spTgt spid="49"/>
                                        </p:tgtEl>
                                        <p:attrNameLst>
                                          <p:attrName>ppt_x</p:attrName>
                                          <p:attrName>ppt_y</p:attrName>
                                        </p:attrNameLst>
                                      </p:cBhvr>
                                      <p:rCtr x="-9745" y="2747"/>
                                    </p:animMotion>
                                  </p:childTnLst>
                                </p:cTn>
                              </p:par>
                              <p:par>
                                <p:cTn id="55" presetID="42" presetClass="path" presetSubtype="0" accel="50000" decel="50000" fill="hold" nodeType="withEffect">
                                  <p:stCondLst>
                                    <p:cond delay="0"/>
                                  </p:stCondLst>
                                  <p:childTnLst>
                                    <p:animMotion origin="layout" path="M 4.375E-6 -4.81481E-6 L -0.05573 0.05625 " pathEditMode="relative" rAng="0" ptsTypes="AA">
                                      <p:cBhvr>
                                        <p:cTn id="56" dur="2000" fill="hold"/>
                                        <p:tgtEl>
                                          <p:spTgt spid="50"/>
                                        </p:tgtEl>
                                        <p:attrNameLst>
                                          <p:attrName>ppt_x</p:attrName>
                                          <p:attrName>ppt_y</p:attrName>
                                        </p:attrNameLst>
                                      </p:cBhvr>
                                      <p:rCtr x="-2786" y="2801"/>
                                    </p:animMotion>
                                  </p:childTnLst>
                                </p:cTn>
                              </p:par>
                              <p:par>
                                <p:cTn id="57" presetID="42" presetClass="path" presetSubtype="0" accel="50000" decel="50000" fill="hold" nodeType="withEffect">
                                  <p:stCondLst>
                                    <p:cond delay="0"/>
                                  </p:stCondLst>
                                  <p:childTnLst>
                                    <p:animMotion origin="layout" path="M 7.40741E-7 -3.7037E-6 L -0.05602 0.05618 " pathEditMode="relative" rAng="0" ptsTypes="AA">
                                      <p:cBhvr>
                                        <p:cTn id="58" dur="2000" fill="hold"/>
                                        <p:tgtEl>
                                          <p:spTgt spid="51"/>
                                        </p:tgtEl>
                                        <p:attrNameLst>
                                          <p:attrName>ppt_x</p:attrName>
                                          <p:attrName>ppt_y</p:attrName>
                                        </p:attrNameLst>
                                      </p:cBhvr>
                                      <p:rCtr x="-2801" y="2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405393-1CC8-4F97-896A-54C7A849B4E3}"/>
              </a:ext>
            </a:extLst>
          </p:cNvPr>
          <p:cNvGrpSpPr/>
          <p:nvPr/>
        </p:nvGrpSpPr>
        <p:grpSpPr>
          <a:xfrm>
            <a:off x="548550" y="191920"/>
            <a:ext cx="10621935" cy="1328724"/>
            <a:chOff x="294781" y="915918"/>
            <a:chExt cx="10648277" cy="1332020"/>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4781" y="915918"/>
              <a:ext cx="743539" cy="731520"/>
              <a:chOff x="3065608" y="1727884"/>
              <a:chExt cx="1216667"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85274" y="1889756"/>
                <a:ext cx="1197001"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n" sz="5387">
                    <a:solidFill>
                      <a:srgbClr val="002060"/>
                    </a:solidFill>
                    <a:latin typeface="+mj-lt"/>
                    <a:ea typeface="Arial-Rounded" pitchFamily="34" charset="0"/>
                    <a:cs typeface="Arial-Rounded" pitchFamily="34" charset="0"/>
                  </a:rPr>
                  <a:t>2</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1021239" y="1044631"/>
              <a:ext cx="9921819" cy="1203307"/>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Kết hợp từ ngữ ở cột A với từ ngữ ở cột B để tạo câu.</a:t>
              </a:r>
            </a:p>
          </p:txBody>
        </p:sp>
      </p:grpSp>
      <p:sp>
        <p:nvSpPr>
          <p:cNvPr id="23" name="Google Shape;418;p36">
            <a:extLst>
              <a:ext uri="{FF2B5EF4-FFF2-40B4-BE49-F238E27FC236}">
                <a16:creationId xmlns:a16="http://schemas.microsoft.com/office/drawing/2014/main" id="{6ECADA0D-DFDC-4B11-BF65-BC8B4B647B8A}"/>
              </a:ext>
            </a:extLst>
          </p:cNvPr>
          <p:cNvSpPr/>
          <p:nvPr/>
        </p:nvSpPr>
        <p:spPr>
          <a:xfrm>
            <a:off x="2079359" y="1680096"/>
            <a:ext cx="724662" cy="729710"/>
          </a:xfrm>
          <a:prstGeom prst="ellipse">
            <a:avLst/>
          </a:prstGeom>
          <a:solidFill>
            <a:srgbClr val="4747D9"/>
          </a:solidFill>
          <a:ln>
            <a:noFill/>
          </a:ln>
        </p:spPr>
        <p:txBody>
          <a:bodyPr spcFirstLastPara="1" wrap="square" lIns="121404" tIns="121404" rIns="121404" bIns="121404" anchor="ctr" anchorCtr="0">
            <a:noAutofit/>
          </a:bodyPr>
          <a:lstStyle/>
          <a:p>
            <a:pPr algn="ctr"/>
            <a:r>
              <a:rPr lang="en-US" sz="3600" b="1">
                <a:solidFill>
                  <a:srgbClr val="FFFFFF"/>
                </a:solidFill>
                <a:latin typeface="+mj-lt"/>
                <a:ea typeface="Arial-Rounded" pitchFamily="34" charset="0"/>
                <a:cs typeface="Arial-Rounded" pitchFamily="34" charset="0"/>
              </a:rPr>
              <a:t>A</a:t>
            </a:r>
            <a:endParaRPr sz="3600" b="1">
              <a:solidFill>
                <a:srgbClr val="FFFFFF"/>
              </a:solidFill>
              <a:latin typeface="+mj-lt"/>
              <a:ea typeface="Arial-Rounded" pitchFamily="34" charset="0"/>
              <a:cs typeface="Arial-Rounded" pitchFamily="34" charset="0"/>
            </a:endParaRPr>
          </a:p>
        </p:txBody>
      </p:sp>
      <p:sp>
        <p:nvSpPr>
          <p:cNvPr id="24" name="Google Shape;418;p36">
            <a:extLst>
              <a:ext uri="{FF2B5EF4-FFF2-40B4-BE49-F238E27FC236}">
                <a16:creationId xmlns:a16="http://schemas.microsoft.com/office/drawing/2014/main" id="{84D4AA4E-82D1-4231-B24F-766E138D363F}"/>
              </a:ext>
            </a:extLst>
          </p:cNvPr>
          <p:cNvSpPr/>
          <p:nvPr/>
        </p:nvSpPr>
        <p:spPr>
          <a:xfrm>
            <a:off x="9265359" y="1680096"/>
            <a:ext cx="724662" cy="729710"/>
          </a:xfrm>
          <a:prstGeom prst="ellipse">
            <a:avLst/>
          </a:prstGeom>
          <a:solidFill>
            <a:srgbClr val="92D050"/>
          </a:solidFill>
          <a:ln>
            <a:noFill/>
          </a:ln>
        </p:spPr>
        <p:txBody>
          <a:bodyPr spcFirstLastPara="1" wrap="square" lIns="121404" tIns="121404" rIns="121404" bIns="121404" anchor="ctr" anchorCtr="0">
            <a:noAutofit/>
          </a:bodyPr>
          <a:lstStyle/>
          <a:p>
            <a:pPr algn="ctr"/>
            <a:r>
              <a:rPr lang="en-US" sz="3600" b="1">
                <a:solidFill>
                  <a:srgbClr val="FFFFFF"/>
                </a:solidFill>
                <a:latin typeface="+mj-lt"/>
                <a:ea typeface="Arial-Rounded" pitchFamily="34" charset="0"/>
                <a:cs typeface="Arial-Rounded" pitchFamily="34" charset="0"/>
              </a:rPr>
              <a:t>B</a:t>
            </a:r>
            <a:endParaRPr sz="3600" b="1">
              <a:solidFill>
                <a:srgbClr val="FFFFFF"/>
              </a:solidFill>
              <a:latin typeface="+mj-lt"/>
              <a:ea typeface="Arial-Rounded" pitchFamily="34" charset="0"/>
              <a:cs typeface="Arial-Rounded" pitchFamily="34" charset="0"/>
            </a:endParaRPr>
          </a:p>
        </p:txBody>
      </p:sp>
      <p:cxnSp>
        <p:nvCxnSpPr>
          <p:cNvPr id="8" name="Straight Connector 7">
            <a:extLst>
              <a:ext uri="{FF2B5EF4-FFF2-40B4-BE49-F238E27FC236}">
                <a16:creationId xmlns:a16="http://schemas.microsoft.com/office/drawing/2014/main" id="{699DF35D-FFCE-450F-8B8E-D00C628AA419}"/>
              </a:ext>
            </a:extLst>
          </p:cNvPr>
          <p:cNvCxnSpPr>
            <a:cxnSpLocks/>
            <a:stCxn id="14" idx="3"/>
            <a:endCxn id="17" idx="1"/>
          </p:cNvCxnSpPr>
          <p:nvPr/>
        </p:nvCxnSpPr>
        <p:spPr>
          <a:xfrm>
            <a:off x="4903380" y="2971800"/>
            <a:ext cx="2895539" cy="29222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329BA05-C89B-4EFB-8A6E-E732A5677C2F}"/>
              </a:ext>
            </a:extLst>
          </p:cNvPr>
          <p:cNvCxnSpPr>
            <a:cxnSpLocks/>
            <a:endCxn id="15" idx="1"/>
          </p:cNvCxnSpPr>
          <p:nvPr/>
        </p:nvCxnSpPr>
        <p:spPr>
          <a:xfrm flipV="1">
            <a:off x="4849182" y="2971801"/>
            <a:ext cx="2949736" cy="12584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3A3BE9-011B-4848-B27C-ACC774AC31BB}"/>
              </a:ext>
            </a:extLst>
          </p:cNvPr>
          <p:cNvCxnSpPr>
            <a:cxnSpLocks/>
          </p:cNvCxnSpPr>
          <p:nvPr/>
        </p:nvCxnSpPr>
        <p:spPr>
          <a:xfrm flipV="1">
            <a:off x="4853151" y="4403912"/>
            <a:ext cx="2949736" cy="13334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1">
            <a:extLst>
              <a:ext uri="{FF2B5EF4-FFF2-40B4-BE49-F238E27FC236}">
                <a16:creationId xmlns:a16="http://schemas.microsoft.com/office/drawing/2014/main" id="{ABB12F19-DCCB-46F2-A569-4985999CBD7C}"/>
              </a:ext>
            </a:extLst>
          </p:cNvPr>
          <p:cNvSpPr/>
          <p:nvPr/>
        </p:nvSpPr>
        <p:spPr>
          <a:xfrm>
            <a:off x="7798918" y="2514600"/>
            <a:ext cx="3840480" cy="914400"/>
          </a:xfrm>
          <a:prstGeom prst="roundRect">
            <a:avLst/>
          </a:prstGeom>
          <a:solidFill>
            <a:srgbClr val="D0E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như con tôm.</a:t>
            </a:r>
          </a:p>
        </p:txBody>
      </p:sp>
      <p:sp>
        <p:nvSpPr>
          <p:cNvPr id="16" name="2">
            <a:extLst>
              <a:ext uri="{FF2B5EF4-FFF2-40B4-BE49-F238E27FC236}">
                <a16:creationId xmlns:a16="http://schemas.microsoft.com/office/drawing/2014/main" id="{80D9B034-B59A-4255-9E6B-E3A73811B001}"/>
              </a:ext>
            </a:extLst>
          </p:cNvPr>
          <p:cNvSpPr/>
          <p:nvPr/>
        </p:nvSpPr>
        <p:spPr>
          <a:xfrm>
            <a:off x="7798918" y="3852848"/>
            <a:ext cx="3840480" cy="914400"/>
          </a:xfrm>
          <a:prstGeom prst="roundRect">
            <a:avLst/>
          </a:prstGeom>
          <a:solidFill>
            <a:srgbClr val="D0E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như trái bưởi.</a:t>
            </a:r>
          </a:p>
        </p:txBody>
      </p:sp>
      <p:sp>
        <p:nvSpPr>
          <p:cNvPr id="17" name="3">
            <a:extLst>
              <a:ext uri="{FF2B5EF4-FFF2-40B4-BE49-F238E27FC236}">
                <a16:creationId xmlns:a16="http://schemas.microsoft.com/office/drawing/2014/main" id="{6438F057-0125-49C8-BD99-770CADC10E1D}"/>
              </a:ext>
            </a:extLst>
          </p:cNvPr>
          <p:cNvSpPr/>
          <p:nvPr/>
        </p:nvSpPr>
        <p:spPr>
          <a:xfrm>
            <a:off x="7798918" y="4930032"/>
            <a:ext cx="3840480" cy="1927969"/>
          </a:xfrm>
          <a:prstGeom prst="roundRect">
            <a:avLst/>
          </a:prstGeom>
          <a:solidFill>
            <a:srgbClr val="D0E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như chiếc gương bầu dục lớn.</a:t>
            </a:r>
          </a:p>
        </p:txBody>
      </p:sp>
      <p:sp>
        <p:nvSpPr>
          <p:cNvPr id="14" name="4">
            <a:extLst>
              <a:ext uri="{FF2B5EF4-FFF2-40B4-BE49-F238E27FC236}">
                <a16:creationId xmlns:a16="http://schemas.microsoft.com/office/drawing/2014/main" id="{5B2A02E6-CC8F-4AD9-8152-7867E5031F32}"/>
              </a:ext>
            </a:extLst>
          </p:cNvPr>
          <p:cNvSpPr/>
          <p:nvPr/>
        </p:nvSpPr>
        <p:spPr>
          <a:xfrm>
            <a:off x="1062899" y="2514600"/>
            <a:ext cx="3840480" cy="914400"/>
          </a:xfrm>
          <a:prstGeom prst="roundRect">
            <a:avLst/>
          </a:prstGeom>
          <a:solidFill>
            <a:srgbClr val="CF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Mặt hồ</a:t>
            </a:r>
          </a:p>
        </p:txBody>
      </p:sp>
      <p:sp>
        <p:nvSpPr>
          <p:cNvPr id="20" name="4">
            <a:extLst>
              <a:ext uri="{FF2B5EF4-FFF2-40B4-BE49-F238E27FC236}">
                <a16:creationId xmlns:a16="http://schemas.microsoft.com/office/drawing/2014/main" id="{A4CF26FC-FD55-42BB-AFC5-1955AC2CAEDA}"/>
              </a:ext>
            </a:extLst>
          </p:cNvPr>
          <p:cNvSpPr/>
          <p:nvPr/>
        </p:nvSpPr>
        <p:spPr>
          <a:xfrm>
            <a:off x="1062899" y="3652549"/>
            <a:ext cx="3840480" cy="1277483"/>
          </a:xfrm>
          <a:prstGeom prst="roundRect">
            <a:avLst/>
          </a:prstGeom>
          <a:solidFill>
            <a:srgbClr val="CF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Cầu Thê Húc cong cong</a:t>
            </a:r>
          </a:p>
        </p:txBody>
      </p:sp>
      <p:sp>
        <p:nvSpPr>
          <p:cNvPr id="21" name="4">
            <a:extLst>
              <a:ext uri="{FF2B5EF4-FFF2-40B4-BE49-F238E27FC236}">
                <a16:creationId xmlns:a16="http://schemas.microsoft.com/office/drawing/2014/main" id="{BC0D8B48-88AB-4A94-88EE-0C842F72EA34}"/>
              </a:ext>
            </a:extLst>
          </p:cNvPr>
          <p:cNvSpPr/>
          <p:nvPr/>
        </p:nvSpPr>
        <p:spPr>
          <a:xfrm>
            <a:off x="1062899" y="5188758"/>
            <a:ext cx="3840480" cy="914400"/>
          </a:xfrm>
          <a:prstGeom prst="roundRect">
            <a:avLst/>
          </a:prstGeom>
          <a:solidFill>
            <a:srgbClr val="CF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Đầu rùa to</a:t>
            </a:r>
          </a:p>
        </p:txBody>
      </p:sp>
      <p:cxnSp>
        <p:nvCxnSpPr>
          <p:cNvPr id="19" name="Straight Connector 18">
            <a:extLst>
              <a:ext uri="{FF2B5EF4-FFF2-40B4-BE49-F238E27FC236}">
                <a16:creationId xmlns:a16="http://schemas.microsoft.com/office/drawing/2014/main" id="{4D32F3CB-A835-3FC2-10E5-42B3B2C4A8FF}"/>
              </a:ext>
            </a:extLst>
          </p:cNvPr>
          <p:cNvCxnSpPr>
            <a:cxnSpLocks/>
          </p:cNvCxnSpPr>
          <p:nvPr/>
        </p:nvCxnSpPr>
        <p:spPr>
          <a:xfrm>
            <a:off x="1544316" y="882043"/>
            <a:ext cx="30144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36E7129-943B-5DFF-72AD-650F39AF3162}"/>
              </a:ext>
            </a:extLst>
          </p:cNvPr>
          <p:cNvCxnSpPr>
            <a:cxnSpLocks/>
          </p:cNvCxnSpPr>
          <p:nvPr/>
        </p:nvCxnSpPr>
        <p:spPr>
          <a:xfrm>
            <a:off x="5271420" y="882043"/>
            <a:ext cx="10526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8C1EDCB-6558-396B-E635-E2AC14F94018}"/>
              </a:ext>
            </a:extLst>
          </p:cNvPr>
          <p:cNvCxnSpPr>
            <a:cxnSpLocks/>
          </p:cNvCxnSpPr>
          <p:nvPr/>
        </p:nvCxnSpPr>
        <p:spPr>
          <a:xfrm>
            <a:off x="9124041" y="882043"/>
            <a:ext cx="12253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63A882F-99D8-B185-C3CA-8117E16CCDA7}"/>
              </a:ext>
            </a:extLst>
          </p:cNvPr>
          <p:cNvCxnSpPr>
            <a:cxnSpLocks/>
          </p:cNvCxnSpPr>
          <p:nvPr/>
        </p:nvCxnSpPr>
        <p:spPr>
          <a:xfrm flipV="1">
            <a:off x="1423482" y="1421370"/>
            <a:ext cx="1559657" cy="224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23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pSp>
        <p:nvGrpSpPr>
          <p:cNvPr id="15" name="组合 9">
            <a:extLst>
              <a:ext uri="{FF2B5EF4-FFF2-40B4-BE49-F238E27FC236}">
                <a16:creationId xmlns:a16="http://schemas.microsoft.com/office/drawing/2014/main" id="{2CA2CD7E-E524-41F3-A80F-BDC4A99181D5}"/>
              </a:ext>
            </a:extLst>
          </p:cNvPr>
          <p:cNvGrpSpPr/>
          <p:nvPr/>
        </p:nvGrpSpPr>
        <p:grpSpPr>
          <a:xfrm>
            <a:off x="941698" y="163346"/>
            <a:ext cx="8276175" cy="1258408"/>
            <a:chOff x="4064069" y="320220"/>
            <a:chExt cx="3721876" cy="1033905"/>
          </a:xfrm>
        </p:grpSpPr>
        <p:pic>
          <p:nvPicPr>
            <p:cNvPr id="16" name="图形 1">
              <a:extLst>
                <a:ext uri="{FF2B5EF4-FFF2-40B4-BE49-F238E27FC236}">
                  <a16:creationId xmlns:a16="http://schemas.microsoft.com/office/drawing/2014/main" id="{B97A3DC6-0406-40A3-BE6E-1227B43583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1619" y="320220"/>
              <a:ext cx="3354326" cy="1033905"/>
            </a:xfrm>
            <a:prstGeom prst="rect">
              <a:avLst/>
            </a:prstGeom>
            <a:effectLst>
              <a:outerShdw blurRad="63500" sx="102000" sy="102000" algn="ctr" rotWithShape="0">
                <a:prstClr val="black">
                  <a:alpha val="40000"/>
                </a:prstClr>
              </a:outerShdw>
            </a:effectLst>
          </p:spPr>
        </p:pic>
        <p:pic>
          <p:nvPicPr>
            <p:cNvPr id="17" name="图片 2">
              <a:extLst>
                <a:ext uri="{FF2B5EF4-FFF2-40B4-BE49-F238E27FC236}">
                  <a16:creationId xmlns:a16="http://schemas.microsoft.com/office/drawing/2014/main" id="{F7FBD224-33D1-48A7-B0FF-E449290E603E}"/>
                </a:ext>
              </a:extLst>
            </p:cNvPr>
            <p:cNvPicPr>
              <a:picLocks noChangeAspect="1"/>
            </p:cNvPicPr>
            <p:nvPr/>
          </p:nvPicPr>
          <p:blipFill>
            <a:blip r:embed="rId5"/>
            <a:stretch>
              <a:fillRect/>
            </a:stretch>
          </p:blipFill>
          <p:spPr>
            <a:xfrm>
              <a:off x="4064069" y="334402"/>
              <a:ext cx="589959" cy="1019723"/>
            </a:xfrm>
            <a:prstGeom prst="rect">
              <a:avLst/>
            </a:prstGeom>
          </p:spPr>
        </p:pic>
        <p:sp>
          <p:nvSpPr>
            <p:cNvPr id="18" name="文本框 4">
              <a:extLst>
                <a:ext uri="{FF2B5EF4-FFF2-40B4-BE49-F238E27FC236}">
                  <a16:creationId xmlns:a16="http://schemas.microsoft.com/office/drawing/2014/main" id="{C84CC594-07CF-4347-90B0-A384E9A14CE5}"/>
                </a:ext>
              </a:extLst>
            </p:cNvPr>
            <p:cNvSpPr txBox="1"/>
            <p:nvPr/>
          </p:nvSpPr>
          <p:spPr>
            <a:xfrm>
              <a:off x="4620643" y="576179"/>
              <a:ext cx="2953675" cy="681056"/>
            </a:xfrm>
            <a:prstGeom prst="rect">
              <a:avLst/>
            </a:prstGeom>
            <a:noFill/>
          </p:spPr>
          <p:txBody>
            <a:bodyPr wrap="square" rtlCol="0">
              <a:spAutoFit/>
            </a:bodyPr>
            <a:lstStyle/>
            <a:p>
              <a:pPr marL="0" marR="0" lvl="0" indent="0" algn="ctr" defTabSz="1216122" rtl="0" eaLnBrk="1" fontAlgn="auto" latinLnBrk="0" hangingPunct="1">
                <a:lnSpc>
                  <a:spcPct val="100000"/>
                </a:lnSpc>
                <a:spcBef>
                  <a:spcPts val="0"/>
                </a:spcBef>
                <a:spcAft>
                  <a:spcPts val="0"/>
                </a:spcAft>
                <a:buClr>
                  <a:srgbClr val="000000"/>
                </a:buClr>
                <a:buSzTx/>
                <a:buFontTx/>
                <a:buNone/>
                <a:tabLst/>
                <a:defRPr/>
              </a:pPr>
              <a:r>
                <a:rPr kumimoji="0" lang="en-US" altLang="zh-CN" sz="4788" b="1" i="0" u="none" strike="noStrike" kern="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 CẦU CẦN ĐẠT</a:t>
              </a:r>
              <a:endParaRPr kumimoji="0" lang="zh-CN" altLang="en-US" sz="4788" b="1" i="0" u="none" strike="noStrike" kern="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9" name="Rectangle: Rounded Corners 7">
            <a:extLst>
              <a:ext uri="{FF2B5EF4-FFF2-40B4-BE49-F238E27FC236}">
                <a16:creationId xmlns:a16="http://schemas.microsoft.com/office/drawing/2014/main" id="{A45CA841-7B07-4490-A546-CE61B7F08DF3}"/>
              </a:ext>
            </a:extLst>
          </p:cNvPr>
          <p:cNvSpPr/>
          <p:nvPr/>
        </p:nvSpPr>
        <p:spPr>
          <a:xfrm>
            <a:off x="648708" y="1664179"/>
            <a:ext cx="10191264" cy="972500"/>
          </a:xfrm>
          <a:prstGeom prst="roundRect">
            <a:avLst/>
          </a:prstGeom>
          <a:solidFill>
            <a:srgbClr val="FFE8D6"/>
          </a:solidFill>
          <a:ln w="38100" cap="flat" cmpd="sng" algn="ctr">
            <a:solidFill>
              <a:srgbClr val="68402A"/>
            </a:solidFill>
            <a:prstDash val="sysDash"/>
            <a:miter lim="800000"/>
          </a:ln>
          <a:effectLst/>
        </p:spPr>
        <p:txBody>
          <a:bodyPr rtlCol="0" anchor="ctr"/>
          <a:lstStyle/>
          <a:p>
            <a:pPr marL="0" marR="0" lvl="0" indent="0" algn="just" defTabSz="912091" rtl="0" eaLnBrk="1" fontAlgn="auto" latinLnBrk="0" hangingPunct="1">
              <a:lnSpc>
                <a:spcPct val="100000"/>
              </a:lnSpc>
              <a:spcBef>
                <a:spcPts val="0"/>
              </a:spcBef>
              <a:spcAft>
                <a:spcPts val="0"/>
              </a:spcAft>
              <a:buClrTx/>
              <a:buSzTx/>
              <a:buFontTx/>
              <a:buNone/>
              <a:tabLst/>
              <a:defRPr/>
            </a:pP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192"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192"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192"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192"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192"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khó</a:t>
            </a: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 nghỉ hợp lí</a:t>
            </a: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20" name="Rectangle: Rounded Corners 8">
            <a:extLst>
              <a:ext uri="{FF2B5EF4-FFF2-40B4-BE49-F238E27FC236}">
                <a16:creationId xmlns:a16="http://schemas.microsoft.com/office/drawing/2014/main" id="{A31C0A31-A8C6-4428-8BFC-B0AB4F8F8A73}"/>
              </a:ext>
            </a:extLst>
          </p:cNvPr>
          <p:cNvSpPr/>
          <p:nvPr/>
        </p:nvSpPr>
        <p:spPr>
          <a:xfrm>
            <a:off x="648710" y="2965084"/>
            <a:ext cx="10191264" cy="1063683"/>
          </a:xfrm>
          <a:prstGeom prst="roundRect">
            <a:avLst/>
          </a:prstGeom>
          <a:solidFill>
            <a:srgbClr val="FFE8D6"/>
          </a:solidFill>
          <a:ln w="38100" cap="flat" cmpd="sng" algn="ctr">
            <a:solidFill>
              <a:srgbClr val="68402A"/>
            </a:solidFill>
            <a:prstDash val="sysDash"/>
            <a:miter lim="800000"/>
          </a:ln>
          <a:effectLst/>
        </p:spPr>
        <p:txBody>
          <a:bodyPr rtlCol="0" anchor="ctr"/>
          <a:lstStyle/>
          <a:p>
            <a:pPr marL="0" marR="0" lvl="0" indent="0" algn="just" defTabSz="912091" rtl="0" eaLnBrk="1" fontAlgn="auto" latinLnBrk="0" hangingPunct="1">
              <a:lnSpc>
                <a:spcPct val="100000"/>
              </a:lnSpc>
              <a:spcBef>
                <a:spcPts val="0"/>
              </a:spcBef>
              <a:spcAft>
                <a:spcPts val="0"/>
              </a:spcAft>
              <a:buClrTx/>
              <a:buSzTx/>
              <a:buFontTx/>
              <a:buNone/>
              <a:tabLst/>
              <a:defRPr/>
            </a:pP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r>
              <a:rPr kumimoji="0" lang="en-US" sz="3192"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192"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ngữ</a:t>
            </a: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192"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điệu</a:t>
            </a: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192"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phù</a:t>
            </a: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192"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hợp</a:t>
            </a: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1" name="Rectangle: Rounded Corners 9">
            <a:extLst>
              <a:ext uri="{FF2B5EF4-FFF2-40B4-BE49-F238E27FC236}">
                <a16:creationId xmlns:a16="http://schemas.microsoft.com/office/drawing/2014/main" id="{D53EA539-9DCC-4014-B0CA-BF8D8EF567EE}"/>
              </a:ext>
            </a:extLst>
          </p:cNvPr>
          <p:cNvSpPr/>
          <p:nvPr/>
        </p:nvSpPr>
        <p:spPr>
          <a:xfrm>
            <a:off x="648709" y="4431148"/>
            <a:ext cx="10191264" cy="1235135"/>
          </a:xfrm>
          <a:prstGeom prst="roundRect">
            <a:avLst/>
          </a:prstGeom>
          <a:solidFill>
            <a:srgbClr val="FFE8D6"/>
          </a:solidFill>
          <a:ln w="38100" cap="flat" cmpd="sng" algn="ctr">
            <a:solidFill>
              <a:srgbClr val="68402A"/>
            </a:solidFill>
            <a:prstDash val="sysDash"/>
            <a:miter lim="800000"/>
          </a:ln>
          <a:effectLst/>
        </p:spPr>
        <p:txBody>
          <a:bodyPr rtlCol="0" anchor="ctr"/>
          <a:lstStyle/>
          <a:p>
            <a:pPr marL="0" marR="0" lvl="0" indent="0" algn="just" defTabSz="912091" rtl="0" eaLnBrk="1" fontAlgn="auto" latinLnBrk="0" hangingPunct="1">
              <a:lnSpc>
                <a:spcPct val="100000"/>
              </a:lnSpc>
              <a:spcBef>
                <a:spcPts val="0"/>
              </a:spcBef>
              <a:spcAft>
                <a:spcPts val="0"/>
              </a:spcAft>
              <a:buClrTx/>
              <a:buSzTx/>
              <a:buFontTx/>
              <a:buNone/>
              <a:tabLst/>
              <a:defRPr/>
            </a:pPr>
            <a:r>
              <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vi-VN"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Biết được hồ Gươm là cảnh đẹp của thủ đô Hà Nội  </a:t>
            </a:r>
            <a:endParaRPr kumimoji="0" lang="en-US" sz="3192"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27027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250" fill="hold"/>
                                        <p:tgtEl>
                                          <p:spTgt spid="15"/>
                                        </p:tgtEl>
                                        <p:attrNameLst>
                                          <p:attrName>ppt_w</p:attrName>
                                        </p:attrNameLst>
                                      </p:cBhvr>
                                      <p:tavLst>
                                        <p:tav tm="0">
                                          <p:val>
                                            <p:fltVal val="0"/>
                                          </p:val>
                                        </p:tav>
                                        <p:tav tm="100000">
                                          <p:val>
                                            <p:strVal val="#ppt_w"/>
                                          </p:val>
                                        </p:tav>
                                      </p:tavLst>
                                    </p:anim>
                                    <p:anim calcmode="lin" valueType="num">
                                      <p:cBhvr>
                                        <p:cTn id="8" dur="125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804763" y="893800"/>
            <a:ext cx="2164927" cy="870064"/>
            <a:chOff x="359295" y="617893"/>
            <a:chExt cx="1623695" cy="652548"/>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23248"/>
            </a:xfrm>
            <a:prstGeom prst="rect">
              <a:avLst/>
            </a:prstGeom>
            <a:noFill/>
          </p:spPr>
          <p:txBody>
            <a:bodyPr wrap="square" rtlCol="0">
              <a:spAutoFit/>
            </a:bodyPr>
            <a:lstStyle/>
            <a:p>
              <a:r>
                <a:rPr lang="en-US" sz="4800" dirty="0">
                  <a:solidFill>
                    <a:schemeClr val="accent1">
                      <a:lumMod val="50000"/>
                    </a:schemeClr>
                  </a:solidFill>
                  <a:latin typeface="+mj-lt"/>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23248"/>
            </a:xfrm>
            <a:prstGeom prst="rect">
              <a:avLst/>
            </a:prstGeom>
            <a:noFill/>
          </p:spPr>
          <p:txBody>
            <a:bodyPr wrap="square" rtlCol="0">
              <a:spAutoFit/>
            </a:bodyPr>
            <a:lstStyle/>
            <a:p>
              <a:r>
                <a:rPr lang="en-US" sz="4800" dirty="0">
                  <a:solidFill>
                    <a:srgbClr val="FC7D77"/>
                  </a:solidFill>
                  <a:latin typeface="+mj-lt"/>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4670922" y="199737"/>
            <a:ext cx="5211745" cy="995209"/>
          </a:xfrm>
          <a:prstGeom prst="rect">
            <a:avLst/>
          </a:prstGeom>
          <a:noFill/>
        </p:spPr>
        <p:txBody>
          <a:bodyPr wrap="square" rtlCol="0">
            <a:spAutoFit/>
          </a:bodyPr>
          <a:lstStyle/>
          <a:p>
            <a:r>
              <a:rPr lang="vi-VN" sz="5867" dirty="0">
                <a:solidFill>
                  <a:schemeClr val="accent2"/>
                </a:solidFill>
                <a:latin typeface="+mj-lt"/>
              </a:rPr>
              <a:t>HỒ GƯƠM</a:t>
            </a:r>
            <a:endParaRPr lang="en-US" sz="5867" dirty="0">
              <a:solidFill>
                <a:schemeClr val="accent2"/>
              </a:solidFill>
              <a:latin typeface="+mj-lt"/>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4200351" y="1162510"/>
            <a:ext cx="6855320" cy="523220"/>
          </a:xfrm>
          <a:prstGeom prst="rect">
            <a:avLst/>
          </a:prstGeom>
          <a:noFill/>
        </p:spPr>
        <p:txBody>
          <a:bodyPr wrap="square" rtlCol="0">
            <a:spAutoFit/>
          </a:bodyPr>
          <a:lstStyle/>
          <a:p>
            <a:r>
              <a:rPr lang="vi-VN" sz="2800" dirty="0">
                <a:latin typeface="+mj-lt"/>
              </a:rPr>
              <a:t>Em biết những gì về Thủ đô Hà Nội?</a:t>
            </a:r>
            <a:endParaRPr lang="en-US" sz="2800" dirty="0">
              <a:latin typeface="+mj-lt"/>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259202" y="1194946"/>
            <a:ext cx="927752" cy="488951"/>
          </a:xfrm>
          <a:prstGeom prst="rect">
            <a:avLst/>
          </a:prstGeom>
        </p:spPr>
      </p:pic>
      <p:pic>
        <p:nvPicPr>
          <p:cNvPr id="6" name="Trailer Hà Nội Nhìn Từ Trên Cao  -Thủ Đô Ngàn Năm Văn Hiến">
            <a:hlinkClick r:id="" action="ppaction://media"/>
            <a:extLst>
              <a:ext uri="{FF2B5EF4-FFF2-40B4-BE49-F238E27FC236}">
                <a16:creationId xmlns:a16="http://schemas.microsoft.com/office/drawing/2014/main" id="{5DE462D4-6852-4116-8696-5A7DA39E8B3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651811" y="1802931"/>
            <a:ext cx="8108339" cy="4560942"/>
          </a:xfrm>
          <a:prstGeom prst="roundRect">
            <a:avLst/>
          </a:prstGeom>
          <a:ln w="28575">
            <a:solidFill>
              <a:schemeClr val="bg1">
                <a:lumMod val="25000"/>
              </a:schemeClr>
            </a:solidFill>
          </a:ln>
          <a:effectLst>
            <a:innerShdw blurRad="114300" dist="50800">
              <a:srgbClr val="000000">
                <a:alpha val="0"/>
              </a:srgbClr>
            </a:innerShdw>
          </a:effectLst>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6"/>
                </p:tgtEl>
              </p:cMediaNode>
            </p:vide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CDB646-B13E-4EF7-A9AA-BD0B9ECAE0C4}"/>
              </a:ext>
            </a:extLst>
          </p:cNvPr>
          <p:cNvPicPr>
            <a:picLocks noChangeAspect="1"/>
          </p:cNvPicPr>
          <p:nvPr/>
        </p:nvPicPr>
        <p:blipFill>
          <a:blip r:embed="rId3"/>
          <a:stretch>
            <a:fillRect/>
          </a:stretch>
        </p:blipFill>
        <p:spPr>
          <a:xfrm>
            <a:off x="15081" y="10153"/>
            <a:ext cx="12161838" cy="6837695"/>
          </a:xfrm>
          <a:prstGeom prst="rect">
            <a:avLst/>
          </a:prstGeom>
        </p:spPr>
      </p:pic>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4"/>
          <a:stretch>
            <a:fillRect/>
          </a:stretch>
        </p:blipFill>
        <p:spPr>
          <a:xfrm>
            <a:off x="3232023" y="1318509"/>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74372" y="2370646"/>
            <a:ext cx="3843255" cy="1751649"/>
          </a:xfrm>
          <a:solidFill>
            <a:srgbClr val="FFFFFF"/>
          </a:solidFill>
        </p:spPr>
        <p:txBody>
          <a:bodyPr/>
          <a:lstStyle/>
          <a:p>
            <a:r>
              <a:rPr lang="en-US" sz="6600"/>
              <a:t>VẬN DỤNG</a:t>
            </a:r>
          </a:p>
        </p:txBody>
      </p:sp>
    </p:spTree>
    <p:extLst>
      <p:ext uri="{BB962C8B-B14F-4D97-AF65-F5344CB8AC3E}">
        <p14:creationId xmlns:p14="http://schemas.microsoft.com/office/powerpoint/2010/main" val="3460744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847133" y="4012518"/>
            <a:ext cx="8430677"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latin typeface="+mj-lt"/>
                <a:ea typeface="Arial-Rounded" pitchFamily="34" charset="0"/>
                <a:cs typeface="Arial-Rounded" pitchFamily="34" charset="0"/>
              </a:rPr>
              <a:t>B. Hà Nội</a:t>
            </a:r>
            <a:endParaRPr lang="vi-VN" sz="4800" dirty="0">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1821365" y="2583856"/>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latin typeface="+mj-lt"/>
                <a:ea typeface="Arial-Rounded" pitchFamily="34" charset="0"/>
                <a:cs typeface="Arial-Rounded" pitchFamily="34" charset="0"/>
              </a:rPr>
              <a:t>A. Đà Nẵng</a:t>
            </a:r>
            <a:endParaRPr lang="en-US" sz="4800" dirty="0">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1117092" y="601910"/>
            <a:ext cx="9957816" cy="1046242"/>
          </a:xfrm>
          <a:prstGeom prst="rect">
            <a:avLst/>
          </a:prstGeom>
          <a:solidFill>
            <a:srgbClr val="FFCC99"/>
          </a:solidFill>
        </p:spPr>
        <p:txBody>
          <a:bodyPr wrap="square" lIns="121725" tIns="60862" rIns="121725" bIns="60862">
            <a:spAutoFit/>
          </a:bodyPr>
          <a:lstStyle/>
          <a:p>
            <a:pPr algn="ctr"/>
            <a:r>
              <a:rPr lang="en-US" sz="6000" b="1">
                <a:ea typeface="Arial-Rounded" pitchFamily="34" charset="0"/>
                <a:cs typeface="Arial-Rounded" pitchFamily="34" charset="0"/>
              </a:rPr>
              <a:t>Hồ Gươm nằm ở đâu?</a:t>
            </a: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7017" y="4186642"/>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457722" y="2809102"/>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939BFEB9-4613-46C9-B380-BA986AF7D0F0}"/>
              </a:ext>
            </a:extLst>
          </p:cNvPr>
          <p:cNvSpPr/>
          <p:nvPr/>
        </p:nvSpPr>
        <p:spPr>
          <a:xfrm>
            <a:off x="1847132" y="5444304"/>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latin typeface="+mj-lt"/>
                <a:ea typeface="Arial-Rounded" pitchFamily="34" charset="0"/>
                <a:cs typeface="Arial-Rounded" pitchFamily="34" charset="0"/>
              </a:rPr>
              <a:t>C. Hà Tĩnh</a:t>
            </a:r>
            <a:endParaRPr lang="en-US" sz="4800" dirty="0">
              <a:latin typeface="+mj-lt"/>
              <a:ea typeface="Arial-Rounded" pitchFamily="34" charset="0"/>
              <a:cs typeface="Arial-Rounded" pitchFamily="34" charset="0"/>
            </a:endParaRPr>
          </a:p>
        </p:txBody>
      </p:sp>
      <p:pic>
        <p:nvPicPr>
          <p:cNvPr id="9" name="Picture 2">
            <a:extLst>
              <a:ext uri="{FF2B5EF4-FFF2-40B4-BE49-F238E27FC236}">
                <a16:creationId xmlns:a16="http://schemas.microsoft.com/office/drawing/2014/main" id="{E1D4245D-0604-4506-B1C4-68D6B0F66FD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483489" y="5669550"/>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36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strVal val="#ppt_w*0.70"/>
                                          </p:val>
                                        </p:tav>
                                        <p:tav tm="100000">
                                          <p:val>
                                            <p:strVal val="#ppt_w"/>
                                          </p:val>
                                        </p:tav>
                                      </p:tavLst>
                                    </p:anim>
                                    <p:anim calcmode="lin" valueType="num">
                                      <p:cBhvr>
                                        <p:cTn id="16" dur="1000" fill="hold"/>
                                        <p:tgtEl>
                                          <p:spTgt spid="10"/>
                                        </p:tgtEl>
                                        <p:attrNameLst>
                                          <p:attrName>ppt_h</p:attrName>
                                        </p:attrNameLst>
                                      </p:cBhvr>
                                      <p:tavLst>
                                        <p:tav tm="0">
                                          <p:val>
                                            <p:strVal val="#ppt_h"/>
                                          </p:val>
                                        </p:tav>
                                        <p:tav tm="100000">
                                          <p:val>
                                            <p:strVal val="#ppt_h"/>
                                          </p:val>
                                        </p:tav>
                                      </p:tavLst>
                                    </p:anim>
                                    <p:animEffect transition="in" filter="fade">
                                      <p:cBhvr>
                                        <p:cTn id="17" dur="1000"/>
                                        <p:tgtEl>
                                          <p:spTgt spid="1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10"/>
                                        </p:tgtEl>
                                        <p:attrNameLst>
                                          <p:attrName>fillcolor</p:attrName>
                                        </p:attrNameLst>
                                      </p:cBhvr>
                                      <p:to>
                                        <a:schemeClr val="accent1"/>
                                      </p:to>
                                    </p:animClr>
                                    <p:set>
                                      <p:cBhvr>
                                        <p:cTn id="42" dur="250" fill="hold"/>
                                        <p:tgtEl>
                                          <p:spTgt spid="10"/>
                                        </p:tgtEl>
                                        <p:attrNameLst>
                                          <p:attrName>fill.type</p:attrName>
                                        </p:attrNameLst>
                                      </p:cBhvr>
                                      <p:to>
                                        <p:strVal val="solid"/>
                                      </p:to>
                                    </p:set>
                                    <p:set>
                                      <p:cBhvr>
                                        <p:cTn id="43" dur="250" fill="hold"/>
                                        <p:tgtEl>
                                          <p:spTgt spid="10"/>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10"/>
                                        </p:tgtEl>
                                        <p:attrNameLst>
                                          <p:attrName>fillcolor</p:attrName>
                                        </p:attrNameLst>
                                      </p:cBhvr>
                                      <p:to>
                                        <a:schemeClr val="accent1"/>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7"/>
                                        </p:tgtEl>
                                        <p:attrNameLst>
                                          <p:attrName>fillcolor</p:attrName>
                                        </p:attrNameLst>
                                      </p:cBhvr>
                                      <p:to>
                                        <a:schemeClr val="accent1"/>
                                      </p:to>
                                    </p:animClr>
                                    <p:set>
                                      <p:cBhvr>
                                        <p:cTn id="56" dur="250" fill="hold"/>
                                        <p:tgtEl>
                                          <p:spTgt spid="7"/>
                                        </p:tgtEl>
                                        <p:attrNameLst>
                                          <p:attrName>fill.type</p:attrName>
                                        </p:attrNameLst>
                                      </p:cBhvr>
                                      <p:to>
                                        <p:strVal val="solid"/>
                                      </p:to>
                                    </p:set>
                                    <p:set>
                                      <p:cBhvr>
                                        <p:cTn id="57" dur="250" fill="hold"/>
                                        <p:tgtEl>
                                          <p:spTgt spid="7"/>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childTnLst>
        </p:cTn>
      </p:par>
    </p:tnLst>
    <p:bldLst>
      <p:bldP spid="8" grpId="0" animBg="1"/>
      <p:bldP spid="10" grpId="0" animBg="1"/>
      <p:bldP spid="11"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79005F-ECD7-4BCE-A5E9-83D4A040538C}"/>
              </a:ext>
            </a:extLst>
          </p:cNvPr>
          <p:cNvSpPr/>
          <p:nvPr/>
        </p:nvSpPr>
        <p:spPr>
          <a:xfrm>
            <a:off x="1536190" y="423843"/>
            <a:ext cx="9052560" cy="1600240"/>
          </a:xfrm>
          <a:prstGeom prst="rect">
            <a:avLst/>
          </a:prstGeom>
          <a:solidFill>
            <a:srgbClr val="FFCC99"/>
          </a:solidFill>
        </p:spPr>
        <p:txBody>
          <a:bodyPr wrap="square" lIns="121725" tIns="60862" rIns="121725" bIns="60862">
            <a:spAutoFit/>
          </a:bodyPr>
          <a:lstStyle/>
          <a:p>
            <a:pPr algn="ctr"/>
            <a:r>
              <a:rPr lang="en-US" sz="4800" b="1">
                <a:latin typeface="+mj-lt"/>
                <a:ea typeface="Arial-Rounded" pitchFamily="34" charset="0"/>
                <a:cs typeface="Arial-Rounded" pitchFamily="34" charset="0"/>
              </a:rPr>
              <a:t>Hồ Hoàn Kiếm còn được gọi là hồ gì?</a:t>
            </a:r>
          </a:p>
        </p:txBody>
      </p:sp>
      <p:sp>
        <p:nvSpPr>
          <p:cNvPr id="7" name="Rectangle 6">
            <a:extLst>
              <a:ext uri="{FF2B5EF4-FFF2-40B4-BE49-F238E27FC236}">
                <a16:creationId xmlns:a16="http://schemas.microsoft.com/office/drawing/2014/main" id="{48181600-782E-4757-A86F-886CD173137C}"/>
              </a:ext>
            </a:extLst>
          </p:cNvPr>
          <p:cNvSpPr/>
          <p:nvPr/>
        </p:nvSpPr>
        <p:spPr>
          <a:xfrm>
            <a:off x="1847133" y="2710172"/>
            <a:ext cx="8430677"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latin typeface="+mj-lt"/>
                <a:ea typeface="Arial-Rounded" pitchFamily="34" charset="0"/>
                <a:cs typeface="Arial-Rounded" pitchFamily="34" charset="0"/>
              </a:rPr>
              <a:t>A. Hồ Gươm</a:t>
            </a:r>
            <a:endParaRPr lang="vi-VN" sz="4800" dirty="0">
              <a:latin typeface="+mj-lt"/>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0FD1DE6E-5454-464F-BFA9-0692407622DF}"/>
              </a:ext>
            </a:extLst>
          </p:cNvPr>
          <p:cNvSpPr/>
          <p:nvPr/>
        </p:nvSpPr>
        <p:spPr>
          <a:xfrm>
            <a:off x="1867778" y="4041203"/>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latin typeface="+mj-lt"/>
                <a:ea typeface="Arial-Rounded" pitchFamily="34" charset="0"/>
                <a:cs typeface="Arial-Rounded" pitchFamily="34" charset="0"/>
              </a:rPr>
              <a:t>B. Hồ Rùa</a:t>
            </a:r>
            <a:endParaRPr lang="en-US" sz="4800" dirty="0">
              <a:latin typeface="+mj-lt"/>
              <a:ea typeface="Arial-Rounded" pitchFamily="34" charset="0"/>
              <a:cs typeface="Arial-Rounded" pitchFamily="34" charset="0"/>
            </a:endParaRPr>
          </a:p>
        </p:txBody>
      </p:sp>
      <p:pic>
        <p:nvPicPr>
          <p:cNvPr id="14" name="Picture 13">
            <a:extLst>
              <a:ext uri="{FF2B5EF4-FFF2-40B4-BE49-F238E27FC236}">
                <a16:creationId xmlns:a16="http://schemas.microsoft.com/office/drawing/2014/main" id="{60236428-B79A-4070-A736-F5C855EF4C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7017" y="2884296"/>
            <a:ext cx="576229" cy="599237"/>
          </a:xfrm>
          <a:prstGeom prst="rect">
            <a:avLst/>
          </a:prstGeom>
        </p:spPr>
      </p:pic>
      <p:pic>
        <p:nvPicPr>
          <p:cNvPr id="15" name="Picture 2">
            <a:extLst>
              <a:ext uri="{FF2B5EF4-FFF2-40B4-BE49-F238E27FC236}">
                <a16:creationId xmlns:a16="http://schemas.microsoft.com/office/drawing/2014/main" id="{D5B5CC28-E47F-47D9-B698-29CA012C3BB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504135" y="4266449"/>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DE52D911-94C3-470E-916E-BB7F7DBD79A1}"/>
              </a:ext>
            </a:extLst>
          </p:cNvPr>
          <p:cNvSpPr/>
          <p:nvPr/>
        </p:nvSpPr>
        <p:spPr>
          <a:xfrm>
            <a:off x="1847132" y="5444304"/>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latin typeface="+mj-lt"/>
                <a:ea typeface="Arial-Rounded" pitchFamily="34" charset="0"/>
                <a:cs typeface="Arial-Rounded" pitchFamily="34" charset="0"/>
              </a:rPr>
              <a:t>C. Hồ Hà Nội</a:t>
            </a:r>
            <a:endParaRPr lang="en-US" sz="4800" dirty="0">
              <a:latin typeface="+mj-lt"/>
              <a:ea typeface="Arial-Rounded" pitchFamily="34" charset="0"/>
              <a:cs typeface="Arial-Rounded" pitchFamily="34" charset="0"/>
            </a:endParaRPr>
          </a:p>
        </p:txBody>
      </p:sp>
      <p:pic>
        <p:nvPicPr>
          <p:cNvPr id="17" name="Picture 2">
            <a:extLst>
              <a:ext uri="{FF2B5EF4-FFF2-40B4-BE49-F238E27FC236}">
                <a16:creationId xmlns:a16="http://schemas.microsoft.com/office/drawing/2014/main" id="{90885DC1-3B9E-4465-82C2-B3D0D6E52FA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483489" y="5669550"/>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62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strVal val="#ppt_w*0.70"/>
                                          </p:val>
                                        </p:tav>
                                        <p:tav tm="100000">
                                          <p:val>
                                            <p:strVal val="#ppt_w"/>
                                          </p:val>
                                        </p:tav>
                                      </p:tavLst>
                                    </p:anim>
                                    <p:anim calcmode="lin" valueType="num">
                                      <p:cBhvr>
                                        <p:cTn id="11" dur="1000" fill="hold"/>
                                        <p:tgtEl>
                                          <p:spTgt spid="7"/>
                                        </p:tgtEl>
                                        <p:attrNameLst>
                                          <p:attrName>ppt_h</p:attrName>
                                        </p:attrNameLst>
                                      </p:cBhvr>
                                      <p:tavLst>
                                        <p:tav tm="0">
                                          <p:val>
                                            <p:strVal val="#ppt_h"/>
                                          </p:val>
                                        </p:tav>
                                        <p:tav tm="100000">
                                          <p:val>
                                            <p:strVal val="#ppt_h"/>
                                          </p:val>
                                        </p:tav>
                                      </p:tavLst>
                                    </p:anim>
                                    <p:animEffect transition="in" filter="fade">
                                      <p:cBhvr>
                                        <p:cTn id="12" dur="1000"/>
                                        <p:tgtEl>
                                          <p:spTgt spid="7"/>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0.70"/>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7"/>
                                        </p:tgtEl>
                                        <p:attrNameLst>
                                          <p:attrName>fillcolor</p:attrName>
                                        </p:attrNameLst>
                                      </p:cBhvr>
                                      <p:to>
                                        <a:schemeClr val="bg2"/>
                                      </p:to>
                                    </p:animClr>
                                    <p:set>
                                      <p:cBhvr>
                                        <p:cTn id="28" dur="250" fill="hold"/>
                                        <p:tgtEl>
                                          <p:spTgt spid="7"/>
                                        </p:tgtEl>
                                        <p:attrNameLst>
                                          <p:attrName>fill.type</p:attrName>
                                        </p:attrNameLst>
                                      </p:cBhvr>
                                      <p:to>
                                        <p:strVal val="solid"/>
                                      </p:to>
                                    </p:set>
                                    <p:set>
                                      <p:cBhvr>
                                        <p:cTn id="29" dur="250" fill="hold"/>
                                        <p:tgtEl>
                                          <p:spTgt spid="7"/>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7"/>
                                        </p:tgtEl>
                                        <p:attrNameLst>
                                          <p:attrName>fillcolor</p:attrName>
                                        </p:attrNameLst>
                                      </p:cBhvr>
                                      <p:to>
                                        <a:srgbClr val="FFFF00"/>
                                      </p:to>
                                    </p:animClr>
                                    <p:set>
                                      <p:cBhvr>
                                        <p:cTn id="32" dur="250" fill="hold"/>
                                        <p:tgtEl>
                                          <p:spTgt spid="7"/>
                                        </p:tgtEl>
                                        <p:attrNameLst>
                                          <p:attrName>fill.type</p:attrName>
                                        </p:attrNameLst>
                                      </p:cBhvr>
                                      <p:to>
                                        <p:strVal val="solid"/>
                                      </p:to>
                                    </p:set>
                                    <p:set>
                                      <p:cBhvr>
                                        <p:cTn id="33" dur="250" fill="hold"/>
                                        <p:tgtEl>
                                          <p:spTgt spid="7"/>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6"/>
                                        </p:tgtEl>
                                        <p:attrNameLst>
                                          <p:attrName>fillcolor</p:attrName>
                                        </p:attrNameLst>
                                      </p:cBhvr>
                                      <p:to>
                                        <a:schemeClr val="accent1"/>
                                      </p:to>
                                    </p:animClr>
                                    <p:set>
                                      <p:cBhvr>
                                        <p:cTn id="56" dur="250" fill="hold"/>
                                        <p:tgtEl>
                                          <p:spTgt spid="16"/>
                                        </p:tgtEl>
                                        <p:attrNameLst>
                                          <p:attrName>fill.type</p:attrName>
                                        </p:attrNameLst>
                                      </p:cBhvr>
                                      <p:to>
                                        <p:strVal val="solid"/>
                                      </p:to>
                                    </p:set>
                                    <p:set>
                                      <p:cBhvr>
                                        <p:cTn id="57" dur="250" fill="hold"/>
                                        <p:tgtEl>
                                          <p:spTgt spid="1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6"/>
                                        </p:tgtEl>
                                        <p:attrNameLst>
                                          <p:attrName>fillcolor</p:attrName>
                                        </p:attrNameLst>
                                      </p:cBhvr>
                                      <p:to>
                                        <a:schemeClr val="accent1"/>
                                      </p:to>
                                    </p:animClr>
                                    <p:set>
                                      <p:cBhvr>
                                        <p:cTn id="60" dur="250" fill="hold"/>
                                        <p:tgtEl>
                                          <p:spTgt spid="16"/>
                                        </p:tgtEl>
                                        <p:attrNameLst>
                                          <p:attrName>fill.type</p:attrName>
                                        </p:attrNameLst>
                                      </p:cBhvr>
                                      <p:to>
                                        <p:strVal val="solid"/>
                                      </p:to>
                                    </p:set>
                                    <p:set>
                                      <p:cBhvr>
                                        <p:cTn id="61" dur="250" fill="hold"/>
                                        <p:tgtEl>
                                          <p:spTgt spid="16"/>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childTnLst>
        </p:cTn>
      </p:par>
    </p:tnLst>
    <p:bldLst>
      <p:bldP spid="11" grpId="0" animBg="1"/>
      <p:bldP spid="7" grpId="0" animBg="1"/>
      <p:bldP spid="9"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79005F-ECD7-4BCE-A5E9-83D4A040538C}"/>
              </a:ext>
            </a:extLst>
          </p:cNvPr>
          <p:cNvSpPr/>
          <p:nvPr/>
        </p:nvSpPr>
        <p:spPr>
          <a:xfrm>
            <a:off x="1536190" y="423843"/>
            <a:ext cx="9052560" cy="1600240"/>
          </a:xfrm>
          <a:prstGeom prst="rect">
            <a:avLst/>
          </a:prstGeom>
          <a:solidFill>
            <a:srgbClr val="FFCC99"/>
          </a:solidFill>
        </p:spPr>
        <p:txBody>
          <a:bodyPr wrap="square" lIns="121725" tIns="60862" rIns="121725" bIns="60862">
            <a:spAutoFit/>
          </a:bodyPr>
          <a:lstStyle/>
          <a:p>
            <a:pPr algn="ctr"/>
            <a:r>
              <a:rPr lang="en-US" sz="4800" b="1">
                <a:latin typeface="+mj-lt"/>
                <a:ea typeface="Arial-Rounded" pitchFamily="34" charset="0"/>
                <a:cs typeface="Arial-Rounded" pitchFamily="34" charset="0"/>
              </a:rPr>
              <a:t>Hồ Hoàn Kiếm còn được gọi là hồ gì?</a:t>
            </a:r>
          </a:p>
        </p:txBody>
      </p:sp>
      <p:sp>
        <p:nvSpPr>
          <p:cNvPr id="7" name="Rectangle 6">
            <a:extLst>
              <a:ext uri="{FF2B5EF4-FFF2-40B4-BE49-F238E27FC236}">
                <a16:creationId xmlns:a16="http://schemas.microsoft.com/office/drawing/2014/main" id="{48181600-782E-4757-A86F-886CD173137C}"/>
              </a:ext>
            </a:extLst>
          </p:cNvPr>
          <p:cNvSpPr/>
          <p:nvPr/>
        </p:nvSpPr>
        <p:spPr>
          <a:xfrm>
            <a:off x="1847133" y="2710172"/>
            <a:ext cx="8430677"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latin typeface="+mj-lt"/>
                <a:ea typeface="Arial-Rounded" pitchFamily="34" charset="0"/>
                <a:cs typeface="Arial-Rounded" pitchFamily="34" charset="0"/>
              </a:rPr>
              <a:t>A. Hồ Gươm</a:t>
            </a:r>
            <a:endParaRPr lang="vi-VN" sz="4800" dirty="0">
              <a:latin typeface="+mj-lt"/>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0FD1DE6E-5454-464F-BFA9-0692407622DF}"/>
              </a:ext>
            </a:extLst>
          </p:cNvPr>
          <p:cNvSpPr/>
          <p:nvPr/>
        </p:nvSpPr>
        <p:spPr>
          <a:xfrm>
            <a:off x="1867778" y="4041203"/>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latin typeface="+mj-lt"/>
                <a:ea typeface="Arial-Rounded" pitchFamily="34" charset="0"/>
                <a:cs typeface="Arial-Rounded" pitchFamily="34" charset="0"/>
              </a:rPr>
              <a:t>B. Hồ Rùa</a:t>
            </a:r>
            <a:endParaRPr lang="en-US" sz="4800" dirty="0">
              <a:latin typeface="+mj-lt"/>
              <a:ea typeface="Arial-Rounded" pitchFamily="34" charset="0"/>
              <a:cs typeface="Arial-Rounded" pitchFamily="34" charset="0"/>
            </a:endParaRPr>
          </a:p>
        </p:txBody>
      </p:sp>
      <p:pic>
        <p:nvPicPr>
          <p:cNvPr id="14" name="Picture 13">
            <a:extLst>
              <a:ext uri="{FF2B5EF4-FFF2-40B4-BE49-F238E27FC236}">
                <a16:creationId xmlns:a16="http://schemas.microsoft.com/office/drawing/2014/main" id="{60236428-B79A-4070-A736-F5C855EF4C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7017" y="2884296"/>
            <a:ext cx="576229" cy="599237"/>
          </a:xfrm>
          <a:prstGeom prst="rect">
            <a:avLst/>
          </a:prstGeom>
        </p:spPr>
      </p:pic>
      <p:pic>
        <p:nvPicPr>
          <p:cNvPr id="15" name="Picture 2">
            <a:extLst>
              <a:ext uri="{FF2B5EF4-FFF2-40B4-BE49-F238E27FC236}">
                <a16:creationId xmlns:a16="http://schemas.microsoft.com/office/drawing/2014/main" id="{D5B5CC28-E47F-47D9-B698-29CA012C3BB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504135" y="4266449"/>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DE52D911-94C3-470E-916E-BB7F7DBD79A1}"/>
              </a:ext>
            </a:extLst>
          </p:cNvPr>
          <p:cNvSpPr/>
          <p:nvPr/>
        </p:nvSpPr>
        <p:spPr>
          <a:xfrm>
            <a:off x="1847132" y="5444304"/>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latin typeface="+mj-lt"/>
                <a:ea typeface="Arial-Rounded" pitchFamily="34" charset="0"/>
                <a:cs typeface="Arial-Rounded" pitchFamily="34" charset="0"/>
              </a:rPr>
              <a:t>C. Hồ Hà Nội</a:t>
            </a:r>
            <a:endParaRPr lang="en-US" sz="4800" dirty="0">
              <a:latin typeface="+mj-lt"/>
              <a:ea typeface="Arial-Rounded" pitchFamily="34" charset="0"/>
              <a:cs typeface="Arial-Rounded" pitchFamily="34" charset="0"/>
            </a:endParaRPr>
          </a:p>
        </p:txBody>
      </p:sp>
      <p:pic>
        <p:nvPicPr>
          <p:cNvPr id="17" name="Picture 2">
            <a:extLst>
              <a:ext uri="{FF2B5EF4-FFF2-40B4-BE49-F238E27FC236}">
                <a16:creationId xmlns:a16="http://schemas.microsoft.com/office/drawing/2014/main" id="{90885DC1-3B9E-4465-82C2-B3D0D6E52FA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483489" y="5669550"/>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53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strVal val="#ppt_w*0.70"/>
                                          </p:val>
                                        </p:tav>
                                        <p:tav tm="100000">
                                          <p:val>
                                            <p:strVal val="#ppt_w"/>
                                          </p:val>
                                        </p:tav>
                                      </p:tavLst>
                                    </p:anim>
                                    <p:anim calcmode="lin" valueType="num">
                                      <p:cBhvr>
                                        <p:cTn id="11" dur="1000" fill="hold"/>
                                        <p:tgtEl>
                                          <p:spTgt spid="7"/>
                                        </p:tgtEl>
                                        <p:attrNameLst>
                                          <p:attrName>ppt_h</p:attrName>
                                        </p:attrNameLst>
                                      </p:cBhvr>
                                      <p:tavLst>
                                        <p:tav tm="0">
                                          <p:val>
                                            <p:strVal val="#ppt_h"/>
                                          </p:val>
                                        </p:tav>
                                        <p:tav tm="100000">
                                          <p:val>
                                            <p:strVal val="#ppt_h"/>
                                          </p:val>
                                        </p:tav>
                                      </p:tavLst>
                                    </p:anim>
                                    <p:animEffect transition="in" filter="fade">
                                      <p:cBhvr>
                                        <p:cTn id="12" dur="1000"/>
                                        <p:tgtEl>
                                          <p:spTgt spid="7"/>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0.70"/>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7"/>
                                        </p:tgtEl>
                                        <p:attrNameLst>
                                          <p:attrName>fillcolor</p:attrName>
                                        </p:attrNameLst>
                                      </p:cBhvr>
                                      <p:to>
                                        <a:schemeClr val="bg2"/>
                                      </p:to>
                                    </p:animClr>
                                    <p:set>
                                      <p:cBhvr>
                                        <p:cTn id="28" dur="250" fill="hold"/>
                                        <p:tgtEl>
                                          <p:spTgt spid="7"/>
                                        </p:tgtEl>
                                        <p:attrNameLst>
                                          <p:attrName>fill.type</p:attrName>
                                        </p:attrNameLst>
                                      </p:cBhvr>
                                      <p:to>
                                        <p:strVal val="solid"/>
                                      </p:to>
                                    </p:set>
                                    <p:set>
                                      <p:cBhvr>
                                        <p:cTn id="29" dur="250" fill="hold"/>
                                        <p:tgtEl>
                                          <p:spTgt spid="7"/>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7"/>
                                        </p:tgtEl>
                                        <p:attrNameLst>
                                          <p:attrName>fillcolor</p:attrName>
                                        </p:attrNameLst>
                                      </p:cBhvr>
                                      <p:to>
                                        <a:srgbClr val="FFFF00"/>
                                      </p:to>
                                    </p:animClr>
                                    <p:set>
                                      <p:cBhvr>
                                        <p:cTn id="32" dur="250" fill="hold"/>
                                        <p:tgtEl>
                                          <p:spTgt spid="7"/>
                                        </p:tgtEl>
                                        <p:attrNameLst>
                                          <p:attrName>fill.type</p:attrName>
                                        </p:attrNameLst>
                                      </p:cBhvr>
                                      <p:to>
                                        <p:strVal val="solid"/>
                                      </p:to>
                                    </p:set>
                                    <p:set>
                                      <p:cBhvr>
                                        <p:cTn id="33" dur="250" fill="hold"/>
                                        <p:tgtEl>
                                          <p:spTgt spid="7"/>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6"/>
                                        </p:tgtEl>
                                        <p:attrNameLst>
                                          <p:attrName>fillcolor</p:attrName>
                                        </p:attrNameLst>
                                      </p:cBhvr>
                                      <p:to>
                                        <a:schemeClr val="accent1"/>
                                      </p:to>
                                    </p:animClr>
                                    <p:set>
                                      <p:cBhvr>
                                        <p:cTn id="56" dur="250" fill="hold"/>
                                        <p:tgtEl>
                                          <p:spTgt spid="16"/>
                                        </p:tgtEl>
                                        <p:attrNameLst>
                                          <p:attrName>fill.type</p:attrName>
                                        </p:attrNameLst>
                                      </p:cBhvr>
                                      <p:to>
                                        <p:strVal val="solid"/>
                                      </p:to>
                                    </p:set>
                                    <p:set>
                                      <p:cBhvr>
                                        <p:cTn id="57" dur="250" fill="hold"/>
                                        <p:tgtEl>
                                          <p:spTgt spid="1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6"/>
                                        </p:tgtEl>
                                        <p:attrNameLst>
                                          <p:attrName>fillcolor</p:attrName>
                                        </p:attrNameLst>
                                      </p:cBhvr>
                                      <p:to>
                                        <a:schemeClr val="accent1"/>
                                      </p:to>
                                    </p:animClr>
                                    <p:set>
                                      <p:cBhvr>
                                        <p:cTn id="60" dur="250" fill="hold"/>
                                        <p:tgtEl>
                                          <p:spTgt spid="16"/>
                                        </p:tgtEl>
                                        <p:attrNameLst>
                                          <p:attrName>fill.type</p:attrName>
                                        </p:attrNameLst>
                                      </p:cBhvr>
                                      <p:to>
                                        <p:strVal val="solid"/>
                                      </p:to>
                                    </p:set>
                                    <p:set>
                                      <p:cBhvr>
                                        <p:cTn id="61" dur="250" fill="hold"/>
                                        <p:tgtEl>
                                          <p:spTgt spid="16"/>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childTnLst>
        </p:cTn>
      </p:par>
    </p:tnLst>
    <p:bldLst>
      <p:bldP spid="11" grpId="0" animBg="1"/>
      <p:bldP spid="7" grpId="0" animBg="1"/>
      <p:bldP spid="9"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79005F-ECD7-4BCE-A5E9-83D4A040538C}"/>
              </a:ext>
            </a:extLst>
          </p:cNvPr>
          <p:cNvSpPr/>
          <p:nvPr/>
        </p:nvSpPr>
        <p:spPr>
          <a:xfrm>
            <a:off x="1117092" y="403214"/>
            <a:ext cx="9957816" cy="861576"/>
          </a:xfrm>
          <a:prstGeom prst="rect">
            <a:avLst/>
          </a:prstGeom>
          <a:solidFill>
            <a:srgbClr val="FFCC99"/>
          </a:solidFill>
        </p:spPr>
        <p:txBody>
          <a:bodyPr wrap="square" lIns="121725" tIns="60862" rIns="121725" bIns="60862">
            <a:spAutoFit/>
          </a:bodyPr>
          <a:lstStyle/>
          <a:p>
            <a:pPr algn="ctr"/>
            <a:r>
              <a:rPr lang="en-US" sz="4800" b="1">
                <a:latin typeface="+mj-lt"/>
                <a:ea typeface="Arial-Rounded" pitchFamily="34" charset="0"/>
                <a:cs typeface="Arial-Rounded" pitchFamily="34" charset="0"/>
              </a:rPr>
              <a:t>Hồ Gươm gắn với sự tích nào?</a:t>
            </a:r>
          </a:p>
        </p:txBody>
      </p:sp>
      <p:sp>
        <p:nvSpPr>
          <p:cNvPr id="7" name="Rectangle 6">
            <a:extLst>
              <a:ext uri="{FF2B5EF4-FFF2-40B4-BE49-F238E27FC236}">
                <a16:creationId xmlns:a16="http://schemas.microsoft.com/office/drawing/2014/main" id="{48181600-782E-4757-A86F-886CD173137C}"/>
              </a:ext>
            </a:extLst>
          </p:cNvPr>
          <p:cNvSpPr/>
          <p:nvPr/>
        </p:nvSpPr>
        <p:spPr>
          <a:xfrm>
            <a:off x="1847133" y="1914790"/>
            <a:ext cx="8430677"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3200">
                <a:latin typeface="+mj-lt"/>
                <a:ea typeface="Arial-Rounded" pitchFamily="34" charset="0"/>
                <a:cs typeface="Arial-Rounded" pitchFamily="34" charset="0"/>
              </a:rPr>
              <a:t>A. Sự tích Hồ Gươm</a:t>
            </a:r>
            <a:endParaRPr lang="vi-VN" sz="3200" dirty="0">
              <a:latin typeface="+mj-lt"/>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0FD1DE6E-5454-464F-BFA9-0692407622DF}"/>
              </a:ext>
            </a:extLst>
          </p:cNvPr>
          <p:cNvSpPr/>
          <p:nvPr/>
        </p:nvSpPr>
        <p:spPr>
          <a:xfrm>
            <a:off x="1847132" y="3681159"/>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3200">
                <a:latin typeface="+mj-lt"/>
                <a:ea typeface="Arial-Rounded" pitchFamily="34" charset="0"/>
                <a:cs typeface="Arial-Rounded" pitchFamily="34" charset="0"/>
              </a:rPr>
              <a:t>B. Sự tích Lê Lợi</a:t>
            </a:r>
            <a:endParaRPr lang="en-US" sz="3200" dirty="0">
              <a:latin typeface="+mj-lt"/>
              <a:ea typeface="Arial-Rounded" pitchFamily="34" charset="0"/>
              <a:cs typeface="Arial-Rounded" pitchFamily="34" charset="0"/>
            </a:endParaRPr>
          </a:p>
        </p:txBody>
      </p:sp>
      <p:pic>
        <p:nvPicPr>
          <p:cNvPr id="14" name="Picture 13">
            <a:extLst>
              <a:ext uri="{FF2B5EF4-FFF2-40B4-BE49-F238E27FC236}">
                <a16:creationId xmlns:a16="http://schemas.microsoft.com/office/drawing/2014/main" id="{60236428-B79A-4070-A736-F5C855EF4C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587" y="2102812"/>
            <a:ext cx="576229" cy="599237"/>
          </a:xfrm>
          <a:prstGeom prst="rect">
            <a:avLst/>
          </a:prstGeom>
        </p:spPr>
      </p:pic>
      <p:pic>
        <p:nvPicPr>
          <p:cNvPr id="15" name="Picture 2">
            <a:extLst>
              <a:ext uri="{FF2B5EF4-FFF2-40B4-BE49-F238E27FC236}">
                <a16:creationId xmlns:a16="http://schemas.microsoft.com/office/drawing/2014/main" id="{D5B5CC28-E47F-47D9-B698-29CA012C3BB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087646" y="3920303"/>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DE52D911-94C3-470E-916E-BB7F7DBD79A1}"/>
              </a:ext>
            </a:extLst>
          </p:cNvPr>
          <p:cNvSpPr/>
          <p:nvPr/>
        </p:nvSpPr>
        <p:spPr>
          <a:xfrm>
            <a:off x="1847132" y="5444304"/>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3200">
                <a:latin typeface="+mj-lt"/>
                <a:ea typeface="Arial-Rounded" pitchFamily="34" charset="0"/>
                <a:cs typeface="Arial-Rounded" pitchFamily="34" charset="0"/>
              </a:rPr>
              <a:t>C. Sự tích thanh gươm</a:t>
            </a:r>
            <a:endParaRPr lang="en-US" sz="3200" dirty="0">
              <a:latin typeface="+mj-lt"/>
              <a:ea typeface="Arial-Rounded" pitchFamily="34" charset="0"/>
              <a:cs typeface="Arial-Rounded" pitchFamily="34" charset="0"/>
            </a:endParaRPr>
          </a:p>
        </p:txBody>
      </p:sp>
      <p:pic>
        <p:nvPicPr>
          <p:cNvPr id="17" name="Picture 2">
            <a:extLst>
              <a:ext uri="{FF2B5EF4-FFF2-40B4-BE49-F238E27FC236}">
                <a16:creationId xmlns:a16="http://schemas.microsoft.com/office/drawing/2014/main" id="{90885DC1-3B9E-4465-82C2-B3D0D6E52FA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087646" y="5683448"/>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389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strVal val="#ppt_w*0.70"/>
                                          </p:val>
                                        </p:tav>
                                        <p:tav tm="100000">
                                          <p:val>
                                            <p:strVal val="#ppt_w"/>
                                          </p:val>
                                        </p:tav>
                                      </p:tavLst>
                                    </p:anim>
                                    <p:anim calcmode="lin" valueType="num">
                                      <p:cBhvr>
                                        <p:cTn id="11" dur="1000" fill="hold"/>
                                        <p:tgtEl>
                                          <p:spTgt spid="7"/>
                                        </p:tgtEl>
                                        <p:attrNameLst>
                                          <p:attrName>ppt_h</p:attrName>
                                        </p:attrNameLst>
                                      </p:cBhvr>
                                      <p:tavLst>
                                        <p:tav tm="0">
                                          <p:val>
                                            <p:strVal val="#ppt_h"/>
                                          </p:val>
                                        </p:tav>
                                        <p:tav tm="100000">
                                          <p:val>
                                            <p:strVal val="#ppt_h"/>
                                          </p:val>
                                        </p:tav>
                                      </p:tavLst>
                                    </p:anim>
                                    <p:animEffect transition="in" filter="fade">
                                      <p:cBhvr>
                                        <p:cTn id="12" dur="1000"/>
                                        <p:tgtEl>
                                          <p:spTgt spid="7"/>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0.70"/>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7"/>
                                        </p:tgtEl>
                                        <p:attrNameLst>
                                          <p:attrName>fillcolor</p:attrName>
                                        </p:attrNameLst>
                                      </p:cBhvr>
                                      <p:to>
                                        <a:schemeClr val="bg2"/>
                                      </p:to>
                                    </p:animClr>
                                    <p:set>
                                      <p:cBhvr>
                                        <p:cTn id="28" dur="250" fill="hold"/>
                                        <p:tgtEl>
                                          <p:spTgt spid="7"/>
                                        </p:tgtEl>
                                        <p:attrNameLst>
                                          <p:attrName>fill.type</p:attrName>
                                        </p:attrNameLst>
                                      </p:cBhvr>
                                      <p:to>
                                        <p:strVal val="solid"/>
                                      </p:to>
                                    </p:set>
                                    <p:set>
                                      <p:cBhvr>
                                        <p:cTn id="29" dur="250" fill="hold"/>
                                        <p:tgtEl>
                                          <p:spTgt spid="7"/>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7"/>
                                        </p:tgtEl>
                                        <p:attrNameLst>
                                          <p:attrName>fillcolor</p:attrName>
                                        </p:attrNameLst>
                                      </p:cBhvr>
                                      <p:to>
                                        <a:srgbClr val="FFFF00"/>
                                      </p:to>
                                    </p:animClr>
                                    <p:set>
                                      <p:cBhvr>
                                        <p:cTn id="32" dur="250" fill="hold"/>
                                        <p:tgtEl>
                                          <p:spTgt spid="7"/>
                                        </p:tgtEl>
                                        <p:attrNameLst>
                                          <p:attrName>fill.type</p:attrName>
                                        </p:attrNameLst>
                                      </p:cBhvr>
                                      <p:to>
                                        <p:strVal val="solid"/>
                                      </p:to>
                                    </p:set>
                                    <p:set>
                                      <p:cBhvr>
                                        <p:cTn id="33" dur="250" fill="hold"/>
                                        <p:tgtEl>
                                          <p:spTgt spid="7"/>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6"/>
                                        </p:tgtEl>
                                        <p:attrNameLst>
                                          <p:attrName>fillcolor</p:attrName>
                                        </p:attrNameLst>
                                      </p:cBhvr>
                                      <p:to>
                                        <a:schemeClr val="accent1"/>
                                      </p:to>
                                    </p:animClr>
                                    <p:set>
                                      <p:cBhvr>
                                        <p:cTn id="56" dur="250" fill="hold"/>
                                        <p:tgtEl>
                                          <p:spTgt spid="16"/>
                                        </p:tgtEl>
                                        <p:attrNameLst>
                                          <p:attrName>fill.type</p:attrName>
                                        </p:attrNameLst>
                                      </p:cBhvr>
                                      <p:to>
                                        <p:strVal val="solid"/>
                                      </p:to>
                                    </p:set>
                                    <p:set>
                                      <p:cBhvr>
                                        <p:cTn id="57" dur="250" fill="hold"/>
                                        <p:tgtEl>
                                          <p:spTgt spid="1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6"/>
                                        </p:tgtEl>
                                        <p:attrNameLst>
                                          <p:attrName>fillcolor</p:attrName>
                                        </p:attrNameLst>
                                      </p:cBhvr>
                                      <p:to>
                                        <a:schemeClr val="accent1"/>
                                      </p:to>
                                    </p:animClr>
                                    <p:set>
                                      <p:cBhvr>
                                        <p:cTn id="60" dur="250" fill="hold"/>
                                        <p:tgtEl>
                                          <p:spTgt spid="16"/>
                                        </p:tgtEl>
                                        <p:attrNameLst>
                                          <p:attrName>fill.type</p:attrName>
                                        </p:attrNameLst>
                                      </p:cBhvr>
                                      <p:to>
                                        <p:strVal val="solid"/>
                                      </p:to>
                                    </p:set>
                                    <p:set>
                                      <p:cBhvr>
                                        <p:cTn id="61" dur="250" fill="hold"/>
                                        <p:tgtEl>
                                          <p:spTgt spid="16"/>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childTnLst>
        </p:cTn>
      </p:par>
    </p:tnLst>
    <p:bldLst>
      <p:bldP spid="11" grpId="0" animBg="1"/>
      <p:bldP spid="7" grpId="0" animBg="1"/>
      <p:bldP spid="9"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847133" y="3887905"/>
            <a:ext cx="8430677" cy="1269470"/>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000">
                <a:latin typeface="+mj-lt"/>
                <a:ea typeface="Arial-Rounded" pitchFamily="34" charset="0"/>
                <a:cs typeface="Arial-Rounded" pitchFamily="34" charset="0"/>
              </a:rPr>
              <a:t>B. Không xả rác xuống hồ, không tự ý bơi trên hồ. </a:t>
            </a:r>
            <a:endParaRPr lang="vi-VN" sz="4000" dirty="0">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1821365" y="2583856"/>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000">
                <a:latin typeface="+mj-lt"/>
                <a:ea typeface="Arial-Rounded" pitchFamily="34" charset="0"/>
                <a:cs typeface="Arial-Rounded" pitchFamily="34" charset="0"/>
              </a:rPr>
              <a:t>A. vứt rác lên hồ</a:t>
            </a:r>
            <a:endParaRPr lang="en-US" sz="4000" dirty="0">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1117092" y="601910"/>
            <a:ext cx="9957816" cy="1477130"/>
          </a:xfrm>
          <a:prstGeom prst="rect">
            <a:avLst/>
          </a:prstGeom>
          <a:solidFill>
            <a:srgbClr val="FFCC99"/>
          </a:solidFill>
        </p:spPr>
        <p:txBody>
          <a:bodyPr wrap="square" lIns="121725" tIns="60862" rIns="121725" bIns="60862">
            <a:spAutoFit/>
          </a:bodyPr>
          <a:lstStyle/>
          <a:p>
            <a:pPr algn="ctr"/>
            <a:r>
              <a:rPr lang="en-US" sz="4400" b="1">
                <a:ea typeface="Arial-Rounded" pitchFamily="34" charset="0"/>
                <a:cs typeface="Arial-Rounded" pitchFamily="34" charset="0"/>
              </a:rPr>
              <a:t>Khi đến tham quan ở Hồ Gươm, em nên làm gì?</a:t>
            </a: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1174" y="4223023"/>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061879" y="2845483"/>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939BFEB9-4613-46C9-B380-BA986AF7D0F0}"/>
              </a:ext>
            </a:extLst>
          </p:cNvPr>
          <p:cNvSpPr/>
          <p:nvPr/>
        </p:nvSpPr>
        <p:spPr>
          <a:xfrm>
            <a:off x="1847132" y="5444304"/>
            <a:ext cx="8456444"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000">
                <a:latin typeface="+mj-lt"/>
                <a:ea typeface="Arial-Rounded" pitchFamily="34" charset="0"/>
                <a:cs typeface="Arial-Rounded" pitchFamily="34" charset="0"/>
              </a:rPr>
              <a:t>C. Nhảy xuống hồ tắm</a:t>
            </a:r>
            <a:endParaRPr lang="en-US" sz="4000" dirty="0">
              <a:latin typeface="+mj-lt"/>
              <a:ea typeface="Arial-Rounded" pitchFamily="34" charset="0"/>
              <a:cs typeface="Arial-Rounded" pitchFamily="34" charset="0"/>
            </a:endParaRPr>
          </a:p>
        </p:txBody>
      </p:sp>
      <p:pic>
        <p:nvPicPr>
          <p:cNvPr id="9" name="Picture 2">
            <a:extLst>
              <a:ext uri="{FF2B5EF4-FFF2-40B4-BE49-F238E27FC236}">
                <a16:creationId xmlns:a16="http://schemas.microsoft.com/office/drawing/2014/main" id="{E1D4245D-0604-4506-B1C4-68D6B0F66FD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087646" y="570593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26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strVal val="#ppt_w*0.70"/>
                                          </p:val>
                                        </p:tav>
                                        <p:tav tm="100000">
                                          <p:val>
                                            <p:strVal val="#ppt_w"/>
                                          </p:val>
                                        </p:tav>
                                      </p:tavLst>
                                    </p:anim>
                                    <p:anim calcmode="lin" valueType="num">
                                      <p:cBhvr>
                                        <p:cTn id="16" dur="1000" fill="hold"/>
                                        <p:tgtEl>
                                          <p:spTgt spid="10"/>
                                        </p:tgtEl>
                                        <p:attrNameLst>
                                          <p:attrName>ppt_h</p:attrName>
                                        </p:attrNameLst>
                                      </p:cBhvr>
                                      <p:tavLst>
                                        <p:tav tm="0">
                                          <p:val>
                                            <p:strVal val="#ppt_h"/>
                                          </p:val>
                                        </p:tav>
                                        <p:tav tm="100000">
                                          <p:val>
                                            <p:strVal val="#ppt_h"/>
                                          </p:val>
                                        </p:tav>
                                      </p:tavLst>
                                    </p:anim>
                                    <p:animEffect transition="in" filter="fade">
                                      <p:cBhvr>
                                        <p:cTn id="17" dur="1000"/>
                                        <p:tgtEl>
                                          <p:spTgt spid="1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10"/>
                                        </p:tgtEl>
                                        <p:attrNameLst>
                                          <p:attrName>fillcolor</p:attrName>
                                        </p:attrNameLst>
                                      </p:cBhvr>
                                      <p:to>
                                        <a:schemeClr val="accent1"/>
                                      </p:to>
                                    </p:animClr>
                                    <p:set>
                                      <p:cBhvr>
                                        <p:cTn id="42" dur="250" fill="hold"/>
                                        <p:tgtEl>
                                          <p:spTgt spid="10"/>
                                        </p:tgtEl>
                                        <p:attrNameLst>
                                          <p:attrName>fill.type</p:attrName>
                                        </p:attrNameLst>
                                      </p:cBhvr>
                                      <p:to>
                                        <p:strVal val="solid"/>
                                      </p:to>
                                    </p:set>
                                    <p:set>
                                      <p:cBhvr>
                                        <p:cTn id="43" dur="250" fill="hold"/>
                                        <p:tgtEl>
                                          <p:spTgt spid="10"/>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10"/>
                                        </p:tgtEl>
                                        <p:attrNameLst>
                                          <p:attrName>fillcolor</p:attrName>
                                        </p:attrNameLst>
                                      </p:cBhvr>
                                      <p:to>
                                        <a:schemeClr val="accent1"/>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7"/>
                                        </p:tgtEl>
                                        <p:attrNameLst>
                                          <p:attrName>fillcolor</p:attrName>
                                        </p:attrNameLst>
                                      </p:cBhvr>
                                      <p:to>
                                        <a:schemeClr val="accent1"/>
                                      </p:to>
                                    </p:animClr>
                                    <p:set>
                                      <p:cBhvr>
                                        <p:cTn id="56" dur="250" fill="hold"/>
                                        <p:tgtEl>
                                          <p:spTgt spid="7"/>
                                        </p:tgtEl>
                                        <p:attrNameLst>
                                          <p:attrName>fill.type</p:attrName>
                                        </p:attrNameLst>
                                      </p:cBhvr>
                                      <p:to>
                                        <p:strVal val="solid"/>
                                      </p:to>
                                    </p:set>
                                    <p:set>
                                      <p:cBhvr>
                                        <p:cTn id="57" dur="250" fill="hold"/>
                                        <p:tgtEl>
                                          <p:spTgt spid="7"/>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childTnLst>
        </p:cTn>
      </p:par>
    </p:tnLst>
    <p:bldLst>
      <p:bldP spid="8" grpId="0" animBg="1"/>
      <p:bldP spid="10" grpId="0" animBg="1"/>
      <p:bldP spid="11"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757340" y="719741"/>
            <a:ext cx="2164927" cy="870064"/>
            <a:chOff x="359295" y="617893"/>
            <a:chExt cx="1623695" cy="652548"/>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23248"/>
            </a:xfrm>
            <a:prstGeom prst="rect">
              <a:avLst/>
            </a:prstGeom>
            <a:noFill/>
          </p:spPr>
          <p:txBody>
            <a:bodyPr wrap="square" rtlCol="0">
              <a:spAutoFit/>
            </a:bodyPr>
            <a:lstStyle/>
            <a:p>
              <a:r>
                <a:rPr lang="en-US" sz="4800" dirty="0">
                  <a:solidFill>
                    <a:schemeClr val="accent1">
                      <a:lumMod val="50000"/>
                    </a:schemeClr>
                  </a:solidFill>
                  <a:latin typeface="+mj-lt"/>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23248"/>
            </a:xfrm>
            <a:prstGeom prst="rect">
              <a:avLst/>
            </a:prstGeom>
            <a:noFill/>
          </p:spPr>
          <p:txBody>
            <a:bodyPr wrap="square" rtlCol="0">
              <a:spAutoFit/>
            </a:bodyPr>
            <a:lstStyle/>
            <a:p>
              <a:r>
                <a:rPr lang="en-US" sz="4800" dirty="0">
                  <a:solidFill>
                    <a:srgbClr val="FC7D77"/>
                  </a:solidFill>
                  <a:latin typeface="+mj-lt"/>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4418520" y="179097"/>
            <a:ext cx="5211745" cy="995209"/>
          </a:xfrm>
          <a:prstGeom prst="rect">
            <a:avLst/>
          </a:prstGeom>
          <a:noFill/>
        </p:spPr>
        <p:txBody>
          <a:bodyPr wrap="square" rtlCol="0">
            <a:spAutoFit/>
          </a:bodyPr>
          <a:lstStyle/>
          <a:p>
            <a:r>
              <a:rPr lang="vi-VN" sz="5867" dirty="0">
                <a:solidFill>
                  <a:schemeClr val="accent2"/>
                </a:solidFill>
                <a:latin typeface="+mj-lt"/>
              </a:rPr>
              <a:t>HỒ GƯƠM</a:t>
            </a:r>
            <a:endParaRPr lang="en-US" sz="5867" dirty="0">
              <a:solidFill>
                <a:schemeClr val="accent2"/>
              </a:solidFill>
              <a:latin typeface="+mj-lt"/>
            </a:endParaRPr>
          </a:p>
        </p:txBody>
      </p:sp>
      <p:pic>
        <p:nvPicPr>
          <p:cNvPr id="6" name="Picture 5">
            <a:extLst>
              <a:ext uri="{FF2B5EF4-FFF2-40B4-BE49-F238E27FC236}">
                <a16:creationId xmlns:a16="http://schemas.microsoft.com/office/drawing/2014/main" id="{4A63FAE8-9851-4821-AC37-F89E1AECF5FF}"/>
              </a:ext>
            </a:extLst>
          </p:cNvPr>
          <p:cNvPicPr>
            <a:picLocks noChangeAspect="1"/>
          </p:cNvPicPr>
          <p:nvPr/>
        </p:nvPicPr>
        <p:blipFill>
          <a:blip r:embed="rId3"/>
          <a:stretch>
            <a:fillRect/>
          </a:stretch>
        </p:blipFill>
        <p:spPr>
          <a:xfrm>
            <a:off x="357956" y="1798239"/>
            <a:ext cx="11603672" cy="4783314"/>
          </a:xfrm>
          <a:prstGeom prst="rect">
            <a:avLst/>
          </a:prstGeom>
        </p:spPr>
      </p:pic>
      <p:grpSp>
        <p:nvGrpSpPr>
          <p:cNvPr id="8" name="Group 7">
            <a:extLst>
              <a:ext uri="{FF2B5EF4-FFF2-40B4-BE49-F238E27FC236}">
                <a16:creationId xmlns:a16="http://schemas.microsoft.com/office/drawing/2014/main" id="{0DA78C65-4C97-4AC5-B291-22BCB26789DC}"/>
              </a:ext>
            </a:extLst>
          </p:cNvPr>
          <p:cNvGrpSpPr/>
          <p:nvPr/>
        </p:nvGrpSpPr>
        <p:grpSpPr>
          <a:xfrm>
            <a:off x="8752115" y="4126866"/>
            <a:ext cx="1915885" cy="2744533"/>
            <a:chOff x="783771" y="2571750"/>
            <a:chExt cx="1750296" cy="2571750"/>
          </a:xfrm>
        </p:grpSpPr>
        <p:sp>
          <p:nvSpPr>
            <p:cNvPr id="7" name="Oval 6">
              <a:extLst>
                <a:ext uri="{FF2B5EF4-FFF2-40B4-BE49-F238E27FC236}">
                  <a16:creationId xmlns:a16="http://schemas.microsoft.com/office/drawing/2014/main" id="{532A295C-69C6-44E4-B72B-42D868CB5A08}"/>
                </a:ext>
              </a:extLst>
            </p:cNvPr>
            <p:cNvSpPr/>
            <p:nvPr/>
          </p:nvSpPr>
          <p:spPr>
            <a:xfrm>
              <a:off x="1306286" y="3045049"/>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pic>
          <p:nvPicPr>
            <p:cNvPr id="1026" name="Picture 2" descr="Kid go to school vector illustration isolated Premium Vector">
              <a:extLst>
                <a:ext uri="{FF2B5EF4-FFF2-40B4-BE49-F238E27FC236}">
                  <a16:creationId xmlns:a16="http://schemas.microsoft.com/office/drawing/2014/main" id="{43C53D10-78AB-4E5A-8CEE-45DA4DBBE5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71" t="50000"/>
            <a:stretch/>
          </p:blipFill>
          <p:spPr bwMode="auto">
            <a:xfrm>
              <a:off x="783771" y="257175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C5CE7E0-831D-4FCA-93B5-E28DF431B7EC}"/>
              </a:ext>
            </a:extLst>
          </p:cNvPr>
          <p:cNvGrpSpPr/>
          <p:nvPr/>
        </p:nvGrpSpPr>
        <p:grpSpPr>
          <a:xfrm>
            <a:off x="1410120" y="4465763"/>
            <a:ext cx="1915885" cy="2744533"/>
            <a:chOff x="1780082" y="1382580"/>
            <a:chExt cx="1750296" cy="2571750"/>
          </a:xfrm>
        </p:grpSpPr>
        <p:sp>
          <p:nvSpPr>
            <p:cNvPr id="13" name="Oval 12">
              <a:extLst>
                <a:ext uri="{FF2B5EF4-FFF2-40B4-BE49-F238E27FC236}">
                  <a16:creationId xmlns:a16="http://schemas.microsoft.com/office/drawing/2014/main" id="{6EDB13CD-017A-4C0A-9862-2476C8FDECE8}"/>
                </a:ext>
              </a:extLst>
            </p:cNvPr>
            <p:cNvSpPr/>
            <p:nvPr/>
          </p:nvSpPr>
          <p:spPr>
            <a:xfrm>
              <a:off x="2602061" y="1866066"/>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pic>
          <p:nvPicPr>
            <p:cNvPr id="14" name="Picture 2" descr="Kid go to school vector illustration isolated Premium Vector">
              <a:extLst>
                <a:ext uri="{FF2B5EF4-FFF2-40B4-BE49-F238E27FC236}">
                  <a16:creationId xmlns:a16="http://schemas.microsoft.com/office/drawing/2014/main" id="{F7CC8FE5-15F4-442F-8B59-3438BBC9B9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9" t="50170" r="62942" b="-170"/>
            <a:stretch/>
          </p:blipFill>
          <p:spPr bwMode="auto">
            <a:xfrm>
              <a:off x="1780082" y="138258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91292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pSp>
        <p:nvGrpSpPr>
          <p:cNvPr id="15" name="组合 9">
            <a:extLst>
              <a:ext uri="{FF2B5EF4-FFF2-40B4-BE49-F238E27FC236}">
                <a16:creationId xmlns:a16="http://schemas.microsoft.com/office/drawing/2014/main" id="{2CA2CD7E-E524-41F3-A80F-BDC4A99181D5}"/>
              </a:ext>
            </a:extLst>
          </p:cNvPr>
          <p:cNvGrpSpPr/>
          <p:nvPr/>
        </p:nvGrpSpPr>
        <p:grpSpPr>
          <a:xfrm>
            <a:off x="941698" y="163346"/>
            <a:ext cx="8276175" cy="1258408"/>
            <a:chOff x="4064069" y="320220"/>
            <a:chExt cx="3721876" cy="1033905"/>
          </a:xfrm>
        </p:grpSpPr>
        <p:pic>
          <p:nvPicPr>
            <p:cNvPr id="16" name="图形 1">
              <a:extLst>
                <a:ext uri="{FF2B5EF4-FFF2-40B4-BE49-F238E27FC236}">
                  <a16:creationId xmlns:a16="http://schemas.microsoft.com/office/drawing/2014/main" id="{B97A3DC6-0406-40A3-BE6E-1227B43583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1619" y="320220"/>
              <a:ext cx="3354326" cy="1033905"/>
            </a:xfrm>
            <a:prstGeom prst="rect">
              <a:avLst/>
            </a:prstGeom>
            <a:effectLst>
              <a:outerShdw blurRad="63500" sx="102000" sy="102000" algn="ctr" rotWithShape="0">
                <a:prstClr val="black">
                  <a:alpha val="40000"/>
                </a:prstClr>
              </a:outerShdw>
            </a:effectLst>
          </p:spPr>
        </p:pic>
        <p:pic>
          <p:nvPicPr>
            <p:cNvPr id="17" name="图片 2">
              <a:extLst>
                <a:ext uri="{FF2B5EF4-FFF2-40B4-BE49-F238E27FC236}">
                  <a16:creationId xmlns:a16="http://schemas.microsoft.com/office/drawing/2014/main" id="{F7FBD224-33D1-48A7-B0FF-E449290E603E}"/>
                </a:ext>
              </a:extLst>
            </p:cNvPr>
            <p:cNvPicPr>
              <a:picLocks noChangeAspect="1"/>
            </p:cNvPicPr>
            <p:nvPr/>
          </p:nvPicPr>
          <p:blipFill>
            <a:blip r:embed="rId5"/>
            <a:stretch>
              <a:fillRect/>
            </a:stretch>
          </p:blipFill>
          <p:spPr>
            <a:xfrm>
              <a:off x="4064069" y="334402"/>
              <a:ext cx="589959" cy="1019723"/>
            </a:xfrm>
            <a:prstGeom prst="rect">
              <a:avLst/>
            </a:prstGeom>
          </p:spPr>
        </p:pic>
        <p:sp>
          <p:nvSpPr>
            <p:cNvPr id="18" name="文本框 4">
              <a:extLst>
                <a:ext uri="{FF2B5EF4-FFF2-40B4-BE49-F238E27FC236}">
                  <a16:creationId xmlns:a16="http://schemas.microsoft.com/office/drawing/2014/main" id="{C84CC594-07CF-4347-90B0-A384E9A14CE5}"/>
                </a:ext>
              </a:extLst>
            </p:cNvPr>
            <p:cNvSpPr txBox="1"/>
            <p:nvPr/>
          </p:nvSpPr>
          <p:spPr>
            <a:xfrm>
              <a:off x="4620643" y="576179"/>
              <a:ext cx="2953675" cy="681056"/>
            </a:xfrm>
            <a:prstGeom prst="rect">
              <a:avLst/>
            </a:prstGeom>
            <a:noFill/>
          </p:spPr>
          <p:txBody>
            <a:bodyPr wrap="square" rtlCol="0">
              <a:spAutoFit/>
            </a:bodyPr>
            <a:lstStyle/>
            <a:p>
              <a:pPr algn="ctr" defTabSz="1216122">
                <a:buClr>
                  <a:srgbClr val="000000"/>
                </a:buClr>
              </a:pPr>
              <a:r>
                <a:rPr lang="en-US" altLang="zh-CN" sz="4788" b="1" kern="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Arial"/>
                </a:rPr>
                <a:t>YÊU CẦU CẦN ĐẠT</a:t>
              </a:r>
              <a:endParaRPr lang="zh-CN" altLang="en-US" sz="4788" b="1" kern="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9" name="Rectangle: Rounded Corners 7">
            <a:extLst>
              <a:ext uri="{FF2B5EF4-FFF2-40B4-BE49-F238E27FC236}">
                <a16:creationId xmlns:a16="http://schemas.microsoft.com/office/drawing/2014/main" id="{A45CA841-7B07-4490-A546-CE61B7F08DF3}"/>
              </a:ext>
            </a:extLst>
          </p:cNvPr>
          <p:cNvSpPr/>
          <p:nvPr/>
        </p:nvSpPr>
        <p:spPr>
          <a:xfrm>
            <a:off x="648708" y="1664179"/>
            <a:ext cx="10191264" cy="972500"/>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2091">
              <a:defRPr/>
            </a:pP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3192"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192"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192"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192"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192"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khó</a:t>
            </a: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 nghỉ hợp lí</a:t>
            </a: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20" name="Rectangle: Rounded Corners 8">
            <a:extLst>
              <a:ext uri="{FF2B5EF4-FFF2-40B4-BE49-F238E27FC236}">
                <a16:creationId xmlns:a16="http://schemas.microsoft.com/office/drawing/2014/main" id="{A31C0A31-A8C6-4428-8BFC-B0AB4F8F8A73}"/>
              </a:ext>
            </a:extLst>
          </p:cNvPr>
          <p:cNvSpPr/>
          <p:nvPr/>
        </p:nvSpPr>
        <p:spPr>
          <a:xfrm>
            <a:off x="648710" y="2965084"/>
            <a:ext cx="10191264" cy="1063683"/>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2091">
              <a:defRPr/>
            </a:pP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 </a:t>
            </a:r>
            <a:r>
              <a:rPr lang="en-US" sz="3192"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192"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ngữ</a:t>
            </a: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192"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điệu</a:t>
            </a: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192"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phù</a:t>
            </a: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192"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1" name="Rectangle: Rounded Corners 9">
            <a:extLst>
              <a:ext uri="{FF2B5EF4-FFF2-40B4-BE49-F238E27FC236}">
                <a16:creationId xmlns:a16="http://schemas.microsoft.com/office/drawing/2014/main" id="{D53EA539-9DCC-4014-B0CA-BF8D8EF567EE}"/>
              </a:ext>
            </a:extLst>
          </p:cNvPr>
          <p:cNvSpPr/>
          <p:nvPr/>
        </p:nvSpPr>
        <p:spPr>
          <a:xfrm>
            <a:off x="648709" y="4431148"/>
            <a:ext cx="10191264" cy="1235135"/>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912091">
              <a:defRPr/>
            </a:pPr>
            <a:r>
              <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Biết được hồ Gươm là cảnh đẹp của thủ đô Hà Nội  </a:t>
            </a:r>
            <a:endParaRPr lang="en-US" sz="3192"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3764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250" fill="hold"/>
                                        <p:tgtEl>
                                          <p:spTgt spid="15"/>
                                        </p:tgtEl>
                                        <p:attrNameLst>
                                          <p:attrName>ppt_w</p:attrName>
                                        </p:attrNameLst>
                                      </p:cBhvr>
                                      <p:tavLst>
                                        <p:tav tm="0">
                                          <p:val>
                                            <p:fltVal val="0"/>
                                          </p:val>
                                        </p:tav>
                                        <p:tav tm="100000">
                                          <p:val>
                                            <p:strVal val="#ppt_w"/>
                                          </p:val>
                                        </p:tav>
                                      </p:tavLst>
                                    </p:anim>
                                    <p:anim calcmode="lin" valueType="num">
                                      <p:cBhvr>
                                        <p:cTn id="8" dur="125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sp>
        <p:nvSpPr>
          <p:cNvPr id="7" name="Cloud 6">
            <a:extLst>
              <a:ext uri="{FF2B5EF4-FFF2-40B4-BE49-F238E27FC236}">
                <a16:creationId xmlns:a16="http://schemas.microsoft.com/office/drawing/2014/main" id="{A1C5143A-A476-413E-8377-A94529ADDF94}"/>
              </a:ext>
            </a:extLst>
          </p:cNvPr>
          <p:cNvSpPr/>
          <p:nvPr/>
        </p:nvSpPr>
        <p:spPr>
          <a:xfrm>
            <a:off x="4964890" y="4116280"/>
            <a:ext cx="2655110"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906C403-C51E-40A0-AB30-C438388C0D0B}"/>
              </a:ext>
            </a:extLst>
          </p:cNvPr>
          <p:cNvSpPr txBox="1"/>
          <p:nvPr/>
        </p:nvSpPr>
        <p:spPr>
          <a:xfrm>
            <a:off x="5346932" y="4176915"/>
            <a:ext cx="1891026"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r>
              <a:rPr lang="en-US" sz="2800" b="1" dirty="0">
                <a:solidFill>
                  <a:srgbClr val="17479D"/>
                </a:solidFill>
                <a:latin typeface="+mj-lt"/>
              </a:rPr>
              <a:t> MẪU</a:t>
            </a:r>
          </a:p>
        </p:txBody>
      </p:sp>
    </p:spTree>
    <p:custDataLst>
      <p:tags r:id="rId1"/>
    </p:custDataLst>
    <p:extLst>
      <p:ext uri="{BB962C8B-B14F-4D97-AF65-F5344CB8AC3E}">
        <p14:creationId xmlns:p14="http://schemas.microsoft.com/office/powerpoint/2010/main" val="97655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936"/>
        <p:cNvGrpSpPr/>
        <p:nvPr/>
      </p:nvGrpSpPr>
      <p:grpSpPr>
        <a:xfrm>
          <a:off x="0" y="0"/>
          <a:ext cx="0" cy="0"/>
          <a:chOff x="0" y="0"/>
          <a:chExt cx="0" cy="0"/>
        </a:xfrm>
      </p:grpSpPr>
      <p:sp>
        <p:nvSpPr>
          <p:cNvPr id="8" name="TextBox 7">
            <a:extLst>
              <a:ext uri="{FF2B5EF4-FFF2-40B4-BE49-F238E27FC236}">
                <a16:creationId xmlns:a16="http://schemas.microsoft.com/office/drawing/2014/main" id="{FB3568DF-D77A-4224-895F-5CC3A7B21E9C}"/>
              </a:ext>
            </a:extLst>
          </p:cNvPr>
          <p:cNvSpPr txBox="1"/>
          <p:nvPr/>
        </p:nvSpPr>
        <p:spPr>
          <a:xfrm>
            <a:off x="310054" y="270483"/>
            <a:ext cx="3362178" cy="646331"/>
          </a:xfrm>
          <a:prstGeom prst="rect">
            <a:avLst/>
          </a:prstGeom>
          <a:noFill/>
        </p:spPr>
        <p:txBody>
          <a:bodyPr wrap="square" rtlCol="0">
            <a:spAutoFit/>
          </a:bodyPr>
          <a:lstStyle/>
          <a:p>
            <a:pPr>
              <a:buClr>
                <a:srgbClr val="000000"/>
              </a:buClr>
            </a:pPr>
            <a:r>
              <a:rPr lang="en-US" sz="3600" kern="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Luyện từ khó</a:t>
            </a:r>
          </a:p>
        </p:txBody>
      </p:sp>
      <p:sp>
        <p:nvSpPr>
          <p:cNvPr id="2" name="Rectangle: Rounded Corners 1">
            <a:extLst>
              <a:ext uri="{FF2B5EF4-FFF2-40B4-BE49-F238E27FC236}">
                <a16:creationId xmlns:a16="http://schemas.microsoft.com/office/drawing/2014/main" id="{B8FAE11F-A892-42C1-B1BC-D5DF74F2AF73}"/>
              </a:ext>
            </a:extLst>
          </p:cNvPr>
          <p:cNvSpPr/>
          <p:nvPr/>
        </p:nvSpPr>
        <p:spPr>
          <a:xfrm>
            <a:off x="1394178" y="1157514"/>
            <a:ext cx="4192038"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800" kern="0" dirty="0" err="1">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rPr>
              <a:t>Hồ</a:t>
            </a:r>
            <a:r>
              <a:rPr lang="en-US" sz="4800" kern="0" dirty="0">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rPr>
              <a:t>Gươm</a:t>
            </a:r>
            <a:endParaRPr lang="en-US" sz="4800" kern="0" dirty="0">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Rectangle: Rounded Corners 13">
            <a:extLst>
              <a:ext uri="{FF2B5EF4-FFF2-40B4-BE49-F238E27FC236}">
                <a16:creationId xmlns:a16="http://schemas.microsoft.com/office/drawing/2014/main" id="{8C142259-D819-420A-80F6-061070EBD8C3}"/>
              </a:ext>
            </a:extLst>
          </p:cNvPr>
          <p:cNvSpPr/>
          <p:nvPr/>
        </p:nvSpPr>
        <p:spPr>
          <a:xfrm>
            <a:off x="6531166" y="2986314"/>
            <a:ext cx="4192038"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800" kern="0" dirty="0" err="1">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rPr>
              <a:t>xum</a:t>
            </a:r>
            <a:r>
              <a:rPr lang="en-US" sz="4800" kern="0" dirty="0">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rPr>
              <a:t>xuê</a:t>
            </a:r>
            <a:endParaRPr lang="en-US" sz="4800" kern="0" dirty="0">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Rounded Corners 16">
            <a:extLst>
              <a:ext uri="{FF2B5EF4-FFF2-40B4-BE49-F238E27FC236}">
                <a16:creationId xmlns:a16="http://schemas.microsoft.com/office/drawing/2014/main" id="{C787AAAD-A338-4F2E-B3CA-8658D8D00673}"/>
              </a:ext>
            </a:extLst>
          </p:cNvPr>
          <p:cNvSpPr/>
          <p:nvPr/>
        </p:nvSpPr>
        <p:spPr>
          <a:xfrm>
            <a:off x="1394178" y="2986314"/>
            <a:ext cx="4192038"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800" kern="0" dirty="0">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rPr>
              <a:t>long </a:t>
            </a:r>
            <a:r>
              <a:rPr lang="en-US" sz="4800" kern="0" dirty="0" err="1">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rPr>
              <a:t>lanh</a:t>
            </a:r>
            <a:endParaRPr lang="en-US" sz="4800" kern="0" dirty="0">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Rounded Corners 5">
            <a:extLst>
              <a:ext uri="{FF2B5EF4-FFF2-40B4-BE49-F238E27FC236}">
                <a16:creationId xmlns:a16="http://schemas.microsoft.com/office/drawing/2014/main" id="{46CC09B0-5FA1-4C4D-B5F9-6DD5B7FA2E21}"/>
              </a:ext>
            </a:extLst>
          </p:cNvPr>
          <p:cNvSpPr/>
          <p:nvPr/>
        </p:nvSpPr>
        <p:spPr>
          <a:xfrm>
            <a:off x="6531165" y="1157514"/>
            <a:ext cx="4192038"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800" kern="0" dirty="0" err="1">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rPr>
              <a:t>chiếc</a:t>
            </a:r>
            <a:r>
              <a:rPr lang="en-US" sz="4800" kern="0" dirty="0">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kern="0" dirty="0" err="1">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rPr>
              <a:t>gương</a:t>
            </a:r>
            <a:endParaRPr lang="en-US" sz="4800" kern="0" dirty="0">
              <a:solidFill>
                <a:srgbClr val="191919"/>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25512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Nhà tôi ở Hà Nội, cách Hồ Gươm không xa. Từ trên cao nhìn xuống, mặt hồ như một chiếc gương bầu dục lớn, sáng long lanh.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Cầu Thê Húc màu son, cong cong như con tôm, dẫn vào đền Ngọc Sơn. Mái đền lấp ló bên gốc đa già, rễ lá xum xuê. Xa một chút là Tháp Rùa, tường rêu cổ kính. Tháp xây trên gò đất giữa hồ, cỏ mọc xanh um.</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a:t>
            </a:r>
            <a:r>
              <a:rPr kumimoji="0" lang="vi-VN" sz="2400" b="0" i="1"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a:ea typeface="Arial-Rounded"/>
                <a:cs typeface="+mn-cs"/>
              </a:rPr>
              <a:t>HỒ GƯƠM</a:t>
            </a:r>
            <a:endParaRPr kumimoji="0" lang="en-US" sz="24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24" y="875117"/>
            <a:ext cx="434342"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358" y="1534023"/>
            <a:ext cx="396308" cy="384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48" y="2665531"/>
            <a:ext cx="396308" cy="384000"/>
          </a:xfrm>
          <a:prstGeom prst="rect">
            <a:avLst/>
          </a:prstGeom>
        </p:spPr>
      </p:pic>
      <p:sp>
        <p:nvSpPr>
          <p:cNvPr id="7" name="Cloud 6">
            <a:extLst>
              <a:ext uri="{FF2B5EF4-FFF2-40B4-BE49-F238E27FC236}">
                <a16:creationId xmlns:a16="http://schemas.microsoft.com/office/drawing/2014/main" id="{A1C5143A-A476-413E-8377-A94529ADDF94}"/>
              </a:ext>
            </a:extLst>
          </p:cNvPr>
          <p:cNvSpPr/>
          <p:nvPr/>
        </p:nvSpPr>
        <p:spPr>
          <a:xfrm>
            <a:off x="3561597" y="4282513"/>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a:ea typeface="Arial-Rounded"/>
              <a:cs typeface="+mn-cs"/>
            </a:endParaRPr>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298517"/>
            <a:ext cx="3316284"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7479D"/>
                </a:solidFill>
                <a:effectLst/>
                <a:uLnTx/>
                <a:uFillTx/>
                <a:latin typeface="Arial-Rounded"/>
                <a:ea typeface="Arial-Rounded"/>
                <a:cs typeface="+mn-cs"/>
              </a:rPr>
              <a:t>Chia đoạn</a:t>
            </a:r>
            <a:endParaRPr kumimoji="0" lang="en-US" sz="2800" b="1" i="0" u="none" strike="noStrike" kern="1200" cap="none" spc="0" normalizeH="0" baseline="0" noProof="0" dirty="0">
              <a:ln>
                <a:noFill/>
              </a:ln>
              <a:solidFill>
                <a:srgbClr val="17479D"/>
              </a:solidFill>
              <a:effectLst/>
              <a:uLnTx/>
              <a:uFillTx/>
              <a:latin typeface="Arial-Rounded"/>
              <a:ea typeface="Arial-Rounded"/>
              <a:cs typeface="+mn-cs"/>
            </a:endParaRPr>
          </a:p>
        </p:txBody>
      </p:sp>
    </p:spTree>
    <p:custDataLst>
      <p:tags r:id="rId1"/>
    </p:custDataLst>
    <p:extLst>
      <p:ext uri="{BB962C8B-B14F-4D97-AF65-F5344CB8AC3E}">
        <p14:creationId xmlns:p14="http://schemas.microsoft.com/office/powerpoint/2010/main" val="2192512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944592" y="923786"/>
            <a:ext cx="10015145" cy="1569660"/>
          </a:xfrm>
          <a:prstGeom prst="rect">
            <a:avLst/>
          </a:prstGeom>
          <a:noFill/>
        </p:spPr>
        <p:txBody>
          <a:bodyPr wrap="square" rtlCol="0">
            <a:spAutoFit/>
          </a:bodyPr>
          <a:lstStyle/>
          <a:p>
            <a:pPr indent="228594" algn="just"/>
            <a:r>
              <a:rPr lang="vi-VN" sz="3200" dirty="0">
                <a:latin typeface="+mj-lt"/>
              </a:rPr>
              <a:t>Nhà tôi ở Hà Nội, cách Hồ Gươm không xa. Từ trên cao nhìn xuống, mặt hồ như một chiếc gương bầu dục lớn, sáng long lanh.</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94" y="1006692"/>
            <a:ext cx="434342" cy="384000"/>
          </a:xfrm>
          <a:prstGeom prst="rect">
            <a:avLst/>
          </a:prstGeom>
        </p:spPr>
      </p:pic>
      <p:cxnSp>
        <p:nvCxnSpPr>
          <p:cNvPr id="11" name="Straight Connector 10">
            <a:extLst>
              <a:ext uri="{FF2B5EF4-FFF2-40B4-BE49-F238E27FC236}">
                <a16:creationId xmlns:a16="http://schemas.microsoft.com/office/drawing/2014/main" id="{373B2EEB-A40C-46C3-877C-7DD41E42323B}"/>
              </a:ext>
            </a:extLst>
          </p:cNvPr>
          <p:cNvCxnSpPr>
            <a:cxnSpLocks/>
          </p:cNvCxnSpPr>
          <p:nvPr/>
        </p:nvCxnSpPr>
        <p:spPr>
          <a:xfrm>
            <a:off x="5338479" y="1390692"/>
            <a:ext cx="17154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74CAE37-C031-447C-A0D4-4B3695F007FD}"/>
              </a:ext>
            </a:extLst>
          </p:cNvPr>
          <p:cNvSpPr/>
          <p:nvPr/>
        </p:nvSpPr>
        <p:spPr>
          <a:xfrm>
            <a:off x="426729" y="2413681"/>
            <a:ext cx="7995683" cy="650499"/>
          </a:xfrm>
          <a:prstGeom prst="rect">
            <a:avLst/>
          </a:prstGeom>
        </p:spPr>
        <p:txBody>
          <a:bodyPr wrap="square">
            <a:spAutoFit/>
          </a:bodyPr>
          <a:lstStyle/>
          <a:p>
            <a:pPr algn="just">
              <a:lnSpc>
                <a:spcPct val="150000"/>
              </a:lnSpc>
            </a:pPr>
            <a:r>
              <a:rPr lang="vi-VN" sz="2800" dirty="0">
                <a:latin typeface="+mj-lt"/>
              </a:rPr>
              <a:t>     Hồ Gươm</a:t>
            </a:r>
          </a:p>
        </p:txBody>
      </p:sp>
      <p:sp>
        <p:nvSpPr>
          <p:cNvPr id="18" name="TextBox 17">
            <a:extLst>
              <a:ext uri="{FF2B5EF4-FFF2-40B4-BE49-F238E27FC236}">
                <a16:creationId xmlns:a16="http://schemas.microsoft.com/office/drawing/2014/main" id="{21F1432A-BE85-4E86-9EFF-105953948C84}"/>
              </a:ext>
            </a:extLst>
          </p:cNvPr>
          <p:cNvSpPr txBox="1"/>
          <p:nvPr/>
        </p:nvSpPr>
        <p:spPr>
          <a:xfrm>
            <a:off x="2480702" y="2540960"/>
            <a:ext cx="6942924" cy="523220"/>
          </a:xfrm>
          <a:prstGeom prst="rect">
            <a:avLst/>
          </a:prstGeom>
          <a:noFill/>
        </p:spPr>
        <p:txBody>
          <a:bodyPr wrap="square" rtlCol="0">
            <a:spAutoFit/>
          </a:bodyPr>
          <a:lstStyle/>
          <a:p>
            <a:pPr algn="just"/>
            <a:r>
              <a:rPr lang="vi-VN" sz="2800" dirty="0">
                <a:solidFill>
                  <a:schemeClr val="accent6">
                    <a:lumMod val="50000"/>
                  </a:schemeClr>
                </a:solidFill>
                <a:latin typeface="+mj-lt"/>
              </a:rPr>
              <a:t>: còn gọi là hồ Hoàn Kiếm, ở Thủ đô Hà Nội.</a:t>
            </a:r>
            <a:endParaRPr lang="en-US" sz="2800" dirty="0">
              <a:solidFill>
                <a:schemeClr val="accent6">
                  <a:lumMod val="50000"/>
                </a:schemeClr>
              </a:solidFill>
              <a:latin typeface="+mj-lt"/>
            </a:endParaRPr>
          </a:p>
        </p:txBody>
      </p:sp>
      <p:pic>
        <p:nvPicPr>
          <p:cNvPr id="19" name="Picture 2" descr="Hoan Kiem,Ha Noi Viet Nam | Du lịch, Phong cảnh, Việt nam">
            <a:extLst>
              <a:ext uri="{FF2B5EF4-FFF2-40B4-BE49-F238E27FC236}">
                <a16:creationId xmlns:a16="http://schemas.microsoft.com/office/drawing/2014/main" id="{6EA327F5-32F2-4427-ACD0-7983DB0F08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10" y="3357155"/>
            <a:ext cx="6143888" cy="32938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Không gian Hồ Gươm - Rộng dần theo tuổi tác - Tạp chí Kiến Trúc">
            <a:extLst>
              <a:ext uri="{FF2B5EF4-FFF2-40B4-BE49-F238E27FC236}">
                <a16:creationId xmlns:a16="http://schemas.microsoft.com/office/drawing/2014/main" id="{AD840C73-76AC-4035-98E0-DCA5466DAC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3303" y="3357154"/>
            <a:ext cx="4739026" cy="32938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369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2704</Words>
  <Application>Microsoft Office PowerPoint</Application>
  <PresentationFormat>Widescreen</PresentationFormat>
  <Paragraphs>191</Paragraphs>
  <Slides>35</Slides>
  <Notes>16</Notes>
  <HiddenSlides>0</HiddenSlides>
  <MMClips>2</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35</vt:i4>
      </vt:variant>
    </vt:vector>
  </HeadingPairs>
  <TitlesOfParts>
    <vt:vector size="51" baseType="lpstr">
      <vt:lpstr>Arial</vt:lpstr>
      <vt:lpstr>Arial-Rounded</vt:lpstr>
      <vt:lpstr>Calibri</vt:lpstr>
      <vt:lpstr>Calibri Light</vt:lpstr>
      <vt:lpstr>Patrick Hand</vt:lpstr>
      <vt:lpstr>Public Sans</vt:lpstr>
      <vt:lpstr>Satisfy</vt:lpstr>
      <vt:lpstr>Scope One</vt:lpstr>
      <vt:lpstr>Times New Roman</vt:lpstr>
      <vt:lpstr>思源黑体 CN Regular</vt:lpstr>
      <vt:lpstr>Office Theme</vt:lpstr>
      <vt:lpstr>7_Office Theme</vt:lpstr>
      <vt:lpstr>Castaway in a Desert Island by Slidesgo</vt:lpstr>
      <vt:lpstr>2_Castaway in a Desert Island by Slidesgo</vt:lpstr>
      <vt:lpstr>Kawaii Doodles Newsletter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Vip855</cp:lastModifiedBy>
  <cp:revision>25</cp:revision>
  <dcterms:created xsi:type="dcterms:W3CDTF">2021-07-20T01:55:21Z</dcterms:created>
  <dcterms:modified xsi:type="dcterms:W3CDTF">2024-03-14T00:55:50Z</dcterms:modified>
</cp:coreProperties>
</file>