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4"/>
  </p:handoutMasterIdLst>
  <p:sldIdLst>
    <p:sldId id="256" r:id="rId2"/>
    <p:sldId id="295" r:id="rId3"/>
    <p:sldId id="298" r:id="rId4"/>
    <p:sldId id="300" r:id="rId5"/>
    <p:sldId id="299" r:id="rId6"/>
    <p:sldId id="297" r:id="rId7"/>
    <p:sldId id="280" r:id="rId8"/>
    <p:sldId id="301" r:id="rId9"/>
    <p:sldId id="304" r:id="rId10"/>
    <p:sldId id="305" r:id="rId11"/>
    <p:sldId id="306" r:id="rId12"/>
    <p:sldId id="307" r:id="rId1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EF81"/>
    <a:srgbClr val="E5C53E"/>
    <a:srgbClr val="13AF5E"/>
    <a:srgbClr val="47B298"/>
    <a:srgbClr val="FF6969"/>
    <a:srgbClr val="F9DAD8"/>
    <a:srgbClr val="6FCDE9"/>
    <a:srgbClr val="FA2C42"/>
    <a:srgbClr val="C4E8F5"/>
    <a:srgbClr val="F8A5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66" d="100"/>
          <a:sy n="66" d="100"/>
        </p:scale>
        <p:origin x="480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5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99A3B4-6055-40E7-A16C-36A0F839D8C1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FB470A-BC82-481A-8A02-69DECA66C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2446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D4E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40BF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25713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40BFB6"/>
          </a:solidFill>
          <a:ln>
            <a:solidFill>
              <a:srgbClr val="ABE1FE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8822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ABE1FE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C8419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6.png"/><Relationship Id="rId4" Type="http://schemas.microsoft.com/office/2007/relationships/hdphoto" Target="../media/hdphoto4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t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031DB88-739E-4E9A-A262-2D1AB20E4C08}"/>
              </a:ext>
            </a:extLst>
          </p:cNvPr>
          <p:cNvGrpSpPr/>
          <p:nvPr/>
        </p:nvGrpSpPr>
        <p:grpSpPr>
          <a:xfrm>
            <a:off x="485774" y="1278888"/>
            <a:ext cx="3819519" cy="1323439"/>
            <a:chOff x="650271" y="1233713"/>
            <a:chExt cx="2915316" cy="132343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BD0E70A-8797-4EC0-A063-A969933EA27F}"/>
                </a:ext>
              </a:extLst>
            </p:cNvPr>
            <p:cNvSpPr txBox="1"/>
            <p:nvPr/>
          </p:nvSpPr>
          <p:spPr>
            <a:xfrm>
              <a:off x="682171" y="1233713"/>
              <a:ext cx="28834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8000" dirty="0">
                  <a:solidFill>
                    <a:schemeClr val="bg1"/>
                  </a:solidFill>
                  <a:latin typeface="+mj-lt"/>
                </a:rPr>
                <a:t>BÀI </a:t>
              </a:r>
              <a:r>
                <a:rPr lang="en-US" sz="8000" dirty="0" smtClean="0">
                  <a:solidFill>
                    <a:schemeClr val="bg1"/>
                  </a:solidFill>
                  <a:latin typeface="+mj-lt"/>
                </a:rPr>
                <a:t>30</a:t>
              </a:r>
              <a:endParaRPr lang="vi-VN" sz="80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48E550E-F029-49AB-B7D1-9442994113AD}"/>
                </a:ext>
              </a:extLst>
            </p:cNvPr>
            <p:cNvSpPr txBox="1"/>
            <p:nvPr/>
          </p:nvSpPr>
          <p:spPr>
            <a:xfrm>
              <a:off x="650271" y="1233713"/>
              <a:ext cx="281353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8000" dirty="0">
                  <a:solidFill>
                    <a:srgbClr val="FF6969"/>
                  </a:solidFill>
                  <a:latin typeface="+mj-lt"/>
                </a:rPr>
                <a:t>BÀI </a:t>
              </a:r>
              <a:r>
                <a:rPr lang="en-US" sz="8000" dirty="0" smtClean="0">
                  <a:solidFill>
                    <a:srgbClr val="FF6969"/>
                  </a:solidFill>
                  <a:latin typeface="+mj-lt"/>
                </a:rPr>
                <a:t>30</a:t>
              </a:r>
              <a:endParaRPr lang="vi-VN" sz="8000" dirty="0">
                <a:solidFill>
                  <a:srgbClr val="FF6969"/>
                </a:solidFill>
                <a:latin typeface="+mj-lt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420737" y="4412085"/>
            <a:ext cx="86759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+mj-lt"/>
              </a:rPr>
              <a:t>LUYỆN TẬP </a:t>
            </a:r>
          </a:p>
          <a:p>
            <a:r>
              <a:rPr lang="en-US" sz="6000" dirty="0" smtClean="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+mj-lt"/>
              </a:rPr>
              <a:t>ỨNG PHÓ VỚI THIÊN TAI</a:t>
            </a:r>
            <a:endParaRPr lang="vi-VN" sz="6000" dirty="0">
              <a:ln>
                <a:solidFill>
                  <a:srgbClr val="FA2C42"/>
                </a:solidFill>
              </a:ln>
              <a:solidFill>
                <a:srgbClr val="FF6969"/>
              </a:solidFill>
              <a:latin typeface="+mj-lt"/>
            </a:endParaRPr>
          </a:p>
        </p:txBody>
      </p:sp>
      <p:pic>
        <p:nvPicPr>
          <p:cNvPr id="5122" name="Picture 2" descr="Children&amp;#39;s Health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060" y="15553325"/>
            <a:ext cx="4816208" cy="34001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5664558" y="103703"/>
            <a:ext cx="68643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CHỦ ĐỀ 6: </a:t>
            </a:r>
          </a:p>
          <a:p>
            <a:r>
              <a:rPr lang="en-US" sz="4800" dirty="0" smtClean="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TRÁI ĐẤT VÀ BẦU TRỜI</a:t>
            </a:r>
            <a:endParaRPr lang="vi-VN" sz="4800" dirty="0">
              <a:ln>
                <a:solidFill>
                  <a:schemeClr val="accent4"/>
                </a:solidFill>
              </a:ln>
              <a:solidFill>
                <a:schemeClr val="accent4">
                  <a:lumMod val="40000"/>
                  <a:lumOff val="60000"/>
                </a:schemeClr>
              </a:solidFill>
              <a:latin typeface="+mj-lt"/>
            </a:endParaRPr>
          </a:p>
        </p:txBody>
      </p:sp>
      <p:pic>
        <p:nvPicPr>
          <p:cNvPr id="1030" name="Picture 6" descr="Premium Vector | Cute astronaut floating in space, cartoon charact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578" b="86102" l="26997" r="72684">
                        <a14:foregroundMark x1="61182" y1="20128" x2="51118" y2="51438"/>
                        <a14:foregroundMark x1="41693" y1="20607" x2="48243" y2="51438"/>
                        <a14:foregroundMark x1="51118" y1="22684" x2="52396" y2="5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66" t="13090" r="25933" b="13300"/>
          <a:stretch/>
        </p:blipFill>
        <p:spPr bwMode="auto">
          <a:xfrm rot="488473">
            <a:off x="11133227" y="4472351"/>
            <a:ext cx="957630" cy="149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lanet Planet Hand Hand Painted Hand Painted Planet, Galaxy Clipart, Milky  Way, Galaxy Planet PNG and Vector with Transparent Background for Free  Download | Galaxy planets, Milky way, Planet vector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44" b="90000" l="4688" r="97188">
                        <a14:foregroundMark x1="54688" y1="52344" x2="54688" y2="52344"/>
                        <a14:foregroundMark x1="70625" y1="62969" x2="70625" y2="62969"/>
                        <a14:foregroundMark x1="79063" y1="38906" x2="79063" y2="38906"/>
                        <a14:foregroundMark x1="84688" y1="27656" x2="84688" y2="27656"/>
                        <a14:foregroundMark x1="94375" y1="29219" x2="94375" y2="29219"/>
                        <a14:foregroundMark x1="10938" y1="53594" x2="10938" y2="53594"/>
                        <a14:foregroundMark x1="5938" y1="65781" x2="5938" y2="65781"/>
                        <a14:foregroundMark x1="18750" y1="63906" x2="18750" y2="63906"/>
                        <a14:foregroundMark x1="21250" y1="77031" x2="21250" y2="77031"/>
                        <a14:foregroundMark x1="25625" y1="74531" x2="25625" y2="74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768" y="2037806"/>
            <a:ext cx="1741488" cy="174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462" b="90000" l="1615" r="97231">
                        <a14:foregroundMark x1="36385" y1="58308" x2="44462" y2="65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1" t="13889" r="1388" b="16111"/>
          <a:stretch/>
        </p:blipFill>
        <p:spPr>
          <a:xfrm>
            <a:off x="6542524" y="1948001"/>
            <a:ext cx="4258825" cy="30576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2025" y="294373"/>
            <a:ext cx="5724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1. </a:t>
            </a:r>
            <a:r>
              <a:rPr lang="en-US" sz="2800" dirty="0" err="1" smtClean="0"/>
              <a:t>Đọc</a:t>
            </a:r>
            <a:r>
              <a:rPr lang="en-US" sz="2800" dirty="0" smtClean="0"/>
              <a:t> </a:t>
            </a:r>
            <a:r>
              <a:rPr lang="en-US" sz="2800" dirty="0" err="1" smtClean="0"/>
              <a:t>thông</a:t>
            </a:r>
            <a:r>
              <a:rPr lang="en-US" sz="2800" dirty="0" smtClean="0"/>
              <a:t> tin </a:t>
            </a:r>
            <a:r>
              <a:rPr lang="en-US" sz="2800" dirty="0" err="1" smtClean="0"/>
              <a:t>hướng</a:t>
            </a:r>
            <a:r>
              <a:rPr lang="en-US" sz="2800" dirty="0" smtClean="0"/>
              <a:t> </a:t>
            </a:r>
            <a:r>
              <a:rPr lang="en-US" sz="2800" dirty="0" err="1" smtClean="0"/>
              <a:t>dẫn</a:t>
            </a:r>
            <a:r>
              <a:rPr lang="en-US" sz="2800" dirty="0" smtClean="0"/>
              <a:t> </a:t>
            </a:r>
            <a:r>
              <a:rPr lang="en-US" sz="2800" dirty="0" err="1" smtClean="0"/>
              <a:t>sau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1268731" y="1712943"/>
            <a:ext cx="10610850" cy="3683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sz="2800" dirty="0" err="1" smtClean="0"/>
              <a:t>Lắng</a:t>
            </a:r>
            <a:r>
              <a:rPr lang="en-US" sz="2800" dirty="0" smtClean="0"/>
              <a:t> </a:t>
            </a:r>
            <a:r>
              <a:rPr lang="en-US" sz="2800" dirty="0" err="1" smtClean="0"/>
              <a:t>nghe</a:t>
            </a:r>
            <a:r>
              <a:rPr lang="en-US" sz="2800" dirty="0" smtClean="0"/>
              <a:t> </a:t>
            </a:r>
            <a:r>
              <a:rPr lang="en-US" sz="2800" dirty="0" err="1" smtClean="0"/>
              <a:t>thông</a:t>
            </a:r>
            <a:r>
              <a:rPr lang="en-US" sz="2800" dirty="0" smtClean="0"/>
              <a:t> tin </a:t>
            </a:r>
            <a:r>
              <a:rPr lang="en-US" sz="2800" dirty="0" err="1" smtClean="0"/>
              <a:t>và</a:t>
            </a:r>
            <a:r>
              <a:rPr lang="en-US" sz="2800" dirty="0" smtClean="0"/>
              <a:t> </a:t>
            </a:r>
            <a:r>
              <a:rPr lang="en-US" sz="2800" dirty="0" err="1" smtClean="0"/>
              <a:t>thực</a:t>
            </a:r>
            <a:r>
              <a:rPr lang="en-US" sz="2800" dirty="0" smtClean="0"/>
              <a:t> </a:t>
            </a:r>
            <a:r>
              <a:rPr lang="en-US" sz="2800" dirty="0" err="1" smtClean="0"/>
              <a:t>hiện</a:t>
            </a:r>
            <a:r>
              <a:rPr lang="en-US" sz="2800" dirty="0" smtClean="0"/>
              <a:t> </a:t>
            </a:r>
            <a:r>
              <a:rPr lang="en-US" sz="2800" dirty="0" err="1" smtClean="0"/>
              <a:t>theo</a:t>
            </a:r>
            <a:r>
              <a:rPr lang="en-US" sz="2800" dirty="0" smtClean="0"/>
              <a:t> </a:t>
            </a:r>
            <a:r>
              <a:rPr lang="en-US" sz="2800" dirty="0" err="1" smtClean="0"/>
              <a:t>hướng</a:t>
            </a:r>
            <a:r>
              <a:rPr lang="en-US" sz="2800" dirty="0" smtClean="0"/>
              <a:t> </a:t>
            </a:r>
            <a:r>
              <a:rPr lang="en-US" sz="2800" dirty="0" err="1" smtClean="0"/>
              <a:t>dẫn</a:t>
            </a:r>
            <a:r>
              <a:rPr lang="en-US" sz="2800" dirty="0" smtClean="0"/>
              <a:t> </a:t>
            </a:r>
            <a:r>
              <a:rPr lang="en-US" sz="2800" dirty="0" err="1" smtClean="0"/>
              <a:t>từ</a:t>
            </a:r>
            <a:r>
              <a:rPr lang="en-US" sz="2800" dirty="0" smtClean="0"/>
              <a:t> </a:t>
            </a:r>
            <a:r>
              <a:rPr lang="en-US" sz="2800" dirty="0" err="1" smtClean="0"/>
              <a:t>chính</a:t>
            </a:r>
            <a:r>
              <a:rPr lang="en-US" sz="2800" dirty="0" smtClean="0"/>
              <a:t> </a:t>
            </a:r>
            <a:r>
              <a:rPr lang="en-US" sz="2800" dirty="0" err="1" smtClean="0"/>
              <a:t>quyền</a:t>
            </a:r>
            <a:r>
              <a:rPr lang="en-US" sz="2800" dirty="0" smtClean="0"/>
              <a:t> </a:t>
            </a:r>
            <a:r>
              <a:rPr lang="en-US" sz="2800" dirty="0" err="1" smtClean="0"/>
              <a:t>đia</a:t>
            </a:r>
            <a:r>
              <a:rPr lang="en-US" sz="2800" dirty="0" smtClean="0"/>
              <a:t> </a:t>
            </a:r>
            <a:r>
              <a:rPr lang="en-US" sz="2800" dirty="0" err="1" smtClean="0"/>
              <a:t>phương</a:t>
            </a:r>
            <a:r>
              <a:rPr lang="en-US" sz="2800" dirty="0" smtClean="0"/>
              <a:t>.</a:t>
            </a:r>
          </a:p>
          <a:p>
            <a:pPr marL="457200" indent="-45720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sz="2800" dirty="0" err="1" smtClean="0"/>
              <a:t>Khi</a:t>
            </a:r>
            <a:r>
              <a:rPr lang="en-US" sz="2800" dirty="0" smtClean="0"/>
              <a:t> </a:t>
            </a:r>
            <a:r>
              <a:rPr lang="en-US" sz="2800" dirty="0" err="1" smtClean="0"/>
              <a:t>sơ</a:t>
            </a:r>
            <a:r>
              <a:rPr lang="en-US" sz="2800" dirty="0" smtClean="0"/>
              <a:t> </a:t>
            </a:r>
            <a:r>
              <a:rPr lang="en-US" sz="2800" dirty="0" err="1" smtClean="0"/>
              <a:t>tán</a:t>
            </a:r>
            <a:r>
              <a:rPr lang="en-US" sz="2800" dirty="0" smtClean="0"/>
              <a:t> </a:t>
            </a:r>
            <a:r>
              <a:rPr lang="en-US" sz="2800" dirty="0" err="1" smtClean="0"/>
              <a:t>cần</a:t>
            </a:r>
            <a:r>
              <a:rPr lang="en-US" sz="2800" dirty="0" smtClean="0"/>
              <a:t> </a:t>
            </a:r>
            <a:r>
              <a:rPr lang="en-US" sz="2800" dirty="0" err="1" smtClean="0"/>
              <a:t>lưu</a:t>
            </a:r>
            <a:r>
              <a:rPr lang="en-US" sz="2800" dirty="0" smtClean="0"/>
              <a:t> ý:</a:t>
            </a:r>
          </a:p>
          <a:p>
            <a:pPr marL="457200" indent="-457200">
              <a:lnSpc>
                <a:spcPts val="4000"/>
              </a:lnSpc>
              <a:buFontTx/>
              <a:buChar char="-"/>
            </a:pPr>
            <a:r>
              <a:rPr lang="en-US" sz="2800" dirty="0" err="1" smtClean="0"/>
              <a:t>Mang</a:t>
            </a:r>
            <a:r>
              <a:rPr lang="en-US" sz="2800" dirty="0" smtClean="0"/>
              <a:t> </a:t>
            </a:r>
            <a:r>
              <a:rPr lang="en-US" sz="2800" dirty="0" err="1" smtClean="0"/>
              <a:t>theo</a:t>
            </a:r>
            <a:r>
              <a:rPr lang="en-US" sz="2800" dirty="0" smtClean="0"/>
              <a:t> </a:t>
            </a:r>
            <a:r>
              <a:rPr lang="en-US" sz="2800" dirty="0" err="1" smtClean="0"/>
              <a:t>các</a:t>
            </a:r>
            <a:r>
              <a:rPr lang="en-US" sz="2800" dirty="0" smtClean="0"/>
              <a:t> </a:t>
            </a:r>
            <a:r>
              <a:rPr lang="en-US" sz="2800" dirty="0" err="1" smtClean="0"/>
              <a:t>vật</a:t>
            </a:r>
            <a:r>
              <a:rPr lang="en-US" sz="2800" dirty="0" smtClean="0"/>
              <a:t> </a:t>
            </a:r>
            <a:r>
              <a:rPr lang="en-US" sz="2800" dirty="0" err="1" smtClean="0"/>
              <a:t>dụng</a:t>
            </a:r>
            <a:r>
              <a:rPr lang="en-US" sz="2800" dirty="0" smtClean="0"/>
              <a:t> </a:t>
            </a:r>
            <a:r>
              <a:rPr lang="en-US" sz="2800" dirty="0" err="1" smtClean="0"/>
              <a:t>thiết</a:t>
            </a:r>
            <a:r>
              <a:rPr lang="en-US" sz="2800" dirty="0" smtClean="0"/>
              <a:t> </a:t>
            </a:r>
          </a:p>
          <a:p>
            <a:pPr marL="457200" indent="-457200">
              <a:lnSpc>
                <a:spcPts val="4000"/>
              </a:lnSpc>
              <a:buFontTx/>
              <a:buChar char="-"/>
            </a:pPr>
            <a:r>
              <a:rPr lang="en-US" sz="2800" dirty="0" err="1" smtClean="0"/>
              <a:t>Nhanh</a:t>
            </a:r>
            <a:r>
              <a:rPr lang="en-US" sz="2800" dirty="0" smtClean="0"/>
              <a:t> </a:t>
            </a:r>
            <a:r>
              <a:rPr lang="en-US" sz="2800" dirty="0" err="1" smtClean="0"/>
              <a:t>chóng</a:t>
            </a:r>
            <a:r>
              <a:rPr lang="en-US" sz="2800" dirty="0" smtClean="0"/>
              <a:t> di </a:t>
            </a:r>
            <a:r>
              <a:rPr lang="en-US" sz="2800" dirty="0" err="1" smtClean="0"/>
              <a:t>chuyển</a:t>
            </a:r>
            <a:r>
              <a:rPr lang="en-US" sz="2800" dirty="0" smtClean="0"/>
              <a:t> </a:t>
            </a:r>
            <a:r>
              <a:rPr lang="en-US" sz="2800" dirty="0" err="1" smtClean="0"/>
              <a:t>đến</a:t>
            </a:r>
            <a:r>
              <a:rPr lang="en-US" sz="2800" dirty="0" smtClean="0"/>
              <a:t> </a:t>
            </a:r>
            <a:r>
              <a:rPr lang="en-US" sz="2800" dirty="0" err="1" smtClean="0"/>
              <a:t>nơi</a:t>
            </a:r>
            <a:r>
              <a:rPr lang="en-US" sz="2800" dirty="0" smtClean="0"/>
              <a:t> an </a:t>
            </a:r>
            <a:r>
              <a:rPr lang="en-US" sz="2800" dirty="0" err="1" smtClean="0"/>
              <a:t>toàn</a:t>
            </a:r>
            <a:r>
              <a:rPr lang="en-US" sz="2800" dirty="0" smtClean="0"/>
              <a:t> </a:t>
            </a:r>
          </a:p>
          <a:p>
            <a:pPr marL="457200" indent="-457200">
              <a:lnSpc>
                <a:spcPts val="4000"/>
              </a:lnSpc>
              <a:buFontTx/>
              <a:buChar char="-"/>
            </a:pPr>
            <a:r>
              <a:rPr lang="en-US" sz="2800" dirty="0" err="1" smtClean="0"/>
              <a:t>Tránh</a:t>
            </a:r>
            <a:r>
              <a:rPr lang="en-US" sz="2800" dirty="0" smtClean="0"/>
              <a:t> </a:t>
            </a:r>
            <a:r>
              <a:rPr lang="en-US" sz="2800" dirty="0" err="1" smtClean="0"/>
              <a:t>xa</a:t>
            </a:r>
            <a:r>
              <a:rPr lang="en-US" sz="2800" dirty="0" smtClean="0"/>
              <a:t> </a:t>
            </a:r>
            <a:r>
              <a:rPr lang="en-US" sz="2800" dirty="0" err="1" smtClean="0"/>
              <a:t>những</a:t>
            </a:r>
            <a:r>
              <a:rPr lang="en-US" sz="2800" dirty="0" smtClean="0"/>
              <a:t> </a:t>
            </a:r>
            <a:r>
              <a:rPr lang="en-US" sz="2800" dirty="0" err="1" smtClean="0"/>
              <a:t>nơi</a:t>
            </a:r>
            <a:r>
              <a:rPr lang="en-US" sz="2800" dirty="0" smtClean="0"/>
              <a:t> </a:t>
            </a:r>
            <a:r>
              <a:rPr lang="en-US" sz="2800" dirty="0" err="1" smtClean="0"/>
              <a:t>nguy</a:t>
            </a:r>
            <a:r>
              <a:rPr lang="en-US" sz="2800" dirty="0" smtClean="0"/>
              <a:t> </a:t>
            </a:r>
            <a:r>
              <a:rPr lang="en-US" sz="2800" dirty="0" err="1" smtClean="0"/>
              <a:t>hiểm</a:t>
            </a:r>
            <a:r>
              <a:rPr lang="en-US" sz="2800" dirty="0" smtClean="0"/>
              <a:t> </a:t>
            </a:r>
            <a:r>
              <a:rPr lang="en-US" sz="2800" dirty="0" err="1" smtClean="0"/>
              <a:t>như</a:t>
            </a:r>
            <a:r>
              <a:rPr lang="en-US" sz="2800" dirty="0" smtClean="0"/>
              <a:t> </a:t>
            </a:r>
            <a:r>
              <a:rPr lang="en-US" sz="2800" dirty="0" err="1" smtClean="0"/>
              <a:t>vùng</a:t>
            </a:r>
            <a:r>
              <a:rPr lang="en-US" sz="2800" dirty="0" smtClean="0"/>
              <a:t> </a:t>
            </a:r>
            <a:r>
              <a:rPr lang="en-US" sz="2800" dirty="0" err="1" smtClean="0"/>
              <a:t>trũng</a:t>
            </a:r>
            <a:r>
              <a:rPr lang="en-US" sz="2800" dirty="0" smtClean="0"/>
              <a:t> </a:t>
            </a:r>
            <a:r>
              <a:rPr lang="en-US" sz="2800" dirty="0" err="1" smtClean="0"/>
              <a:t>thấp</a:t>
            </a:r>
            <a:r>
              <a:rPr lang="en-US" sz="2800" dirty="0" smtClean="0"/>
              <a:t>, </a:t>
            </a:r>
            <a:r>
              <a:rPr lang="en-US" sz="2800" dirty="0" err="1" smtClean="0"/>
              <a:t>sông</a:t>
            </a:r>
            <a:r>
              <a:rPr lang="en-US" sz="2800" dirty="0" smtClean="0"/>
              <a:t>, </a:t>
            </a:r>
            <a:r>
              <a:rPr lang="en-US" sz="2800" dirty="0" err="1" smtClean="0"/>
              <a:t>suối</a:t>
            </a:r>
            <a:r>
              <a:rPr lang="en-US" sz="2800" dirty="0" smtClean="0"/>
              <a:t>; </a:t>
            </a:r>
            <a:r>
              <a:rPr lang="en-US" sz="2800" dirty="0" err="1" smtClean="0"/>
              <a:t>hồ</a:t>
            </a:r>
            <a:r>
              <a:rPr lang="en-US" sz="2800" dirty="0" smtClean="0"/>
              <a:t> , </a:t>
            </a:r>
            <a:r>
              <a:rPr lang="en-US" sz="2800" dirty="0" err="1" smtClean="0"/>
              <a:t>ao</a:t>
            </a:r>
            <a:r>
              <a:rPr lang="en-US" sz="2800" dirty="0" smtClean="0"/>
              <a:t>,..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8499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13" b="4038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7408" y="163745"/>
            <a:ext cx="71935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1. </a:t>
            </a:r>
            <a:r>
              <a:rPr lang="en-US" sz="2800" dirty="0" err="1" smtClean="0"/>
              <a:t>Nếu</a:t>
            </a:r>
            <a:r>
              <a:rPr lang="en-US" sz="2800" dirty="0" smtClean="0"/>
              <a:t> </a:t>
            </a:r>
            <a:r>
              <a:rPr lang="en-US" sz="2800" dirty="0" err="1" smtClean="0"/>
              <a:t>nơi</a:t>
            </a:r>
            <a:r>
              <a:rPr lang="en-US" sz="2800" dirty="0" smtClean="0"/>
              <a:t> </a:t>
            </a:r>
            <a:r>
              <a:rPr lang="en-US" sz="2800" dirty="0" err="1" smtClean="0"/>
              <a:t>em</a:t>
            </a:r>
            <a:r>
              <a:rPr lang="en-US" sz="2800" dirty="0" smtClean="0"/>
              <a:t> </a:t>
            </a:r>
            <a:r>
              <a:rPr lang="en-US" sz="2800" dirty="0" err="1" smtClean="0"/>
              <a:t>sống</a:t>
            </a:r>
            <a:r>
              <a:rPr lang="en-US" sz="2800" dirty="0" smtClean="0"/>
              <a:t> </a:t>
            </a:r>
            <a:r>
              <a:rPr lang="en-US" sz="2800" dirty="0" err="1" smtClean="0"/>
              <a:t>sắp</a:t>
            </a:r>
            <a:r>
              <a:rPr lang="en-US" sz="2800" dirty="0" smtClean="0"/>
              <a:t> </a:t>
            </a:r>
            <a:r>
              <a:rPr lang="en-US" sz="2800" dirty="0" err="1" smtClean="0"/>
              <a:t>xảy</a:t>
            </a:r>
            <a:r>
              <a:rPr lang="en-US" sz="2800" dirty="0" smtClean="0"/>
              <a:t> </a:t>
            </a:r>
            <a:r>
              <a:rPr lang="en-US" sz="2800" dirty="0" err="1" smtClean="0"/>
              <a:t>ra</a:t>
            </a:r>
            <a:r>
              <a:rPr lang="en-US" sz="2800" dirty="0" smtClean="0"/>
              <a:t> </a:t>
            </a:r>
            <a:r>
              <a:rPr lang="en-US" sz="2800" dirty="0" err="1" smtClean="0"/>
              <a:t>bão</a:t>
            </a:r>
            <a:r>
              <a:rPr lang="en-US" sz="2800" dirty="0" smtClean="0"/>
              <a:t> </a:t>
            </a:r>
            <a:r>
              <a:rPr lang="en-US" sz="2800" dirty="0" err="1" smtClean="0"/>
              <a:t>lớn</a:t>
            </a:r>
            <a:r>
              <a:rPr lang="en-US" sz="2800" dirty="0" smtClean="0"/>
              <a:t>, </a:t>
            </a:r>
            <a:r>
              <a:rPr lang="en-US" sz="2800" dirty="0" err="1" smtClean="0"/>
              <a:t>em</a:t>
            </a:r>
            <a:r>
              <a:rPr lang="en-US" sz="2800" dirty="0" smtClean="0"/>
              <a:t> </a:t>
            </a:r>
            <a:r>
              <a:rPr lang="en-US" sz="2800" dirty="0" err="1" smtClean="0"/>
              <a:t>cần</a:t>
            </a:r>
            <a:r>
              <a:rPr lang="en-US" sz="2800" dirty="0" smtClean="0"/>
              <a:t> </a:t>
            </a:r>
            <a:r>
              <a:rPr lang="en-US" sz="2800" dirty="0" err="1" smtClean="0"/>
              <a:t>làm</a:t>
            </a:r>
            <a:r>
              <a:rPr lang="en-US" sz="2800" dirty="0" smtClean="0"/>
              <a:t> </a:t>
            </a:r>
            <a:r>
              <a:rPr lang="en-US" sz="2800" dirty="0" err="1" smtClean="0"/>
              <a:t>gì</a:t>
            </a:r>
            <a:r>
              <a:rPr lang="en-US" sz="2800" dirty="0" smtClean="0"/>
              <a:t> </a:t>
            </a:r>
            <a:r>
              <a:rPr lang="en-US" sz="2800" dirty="0" err="1" smtClean="0"/>
              <a:t>để</a:t>
            </a:r>
            <a:r>
              <a:rPr lang="en-US" sz="2800" dirty="0" smtClean="0"/>
              <a:t> </a:t>
            </a:r>
            <a:r>
              <a:rPr lang="en-US" sz="2800" dirty="0" err="1" smtClean="0"/>
              <a:t>phòng</a:t>
            </a:r>
            <a:r>
              <a:rPr lang="en-US" sz="2800" dirty="0" smtClean="0"/>
              <a:t> </a:t>
            </a:r>
            <a:r>
              <a:rPr lang="en-US" sz="2800" dirty="0" err="1" smtClean="0"/>
              <a:t>tránh</a:t>
            </a:r>
            <a:r>
              <a:rPr lang="en-US" sz="2800" dirty="0" smtClean="0"/>
              <a:t> </a:t>
            </a:r>
            <a:r>
              <a:rPr lang="en-US" sz="2800" dirty="0" err="1" smtClean="0"/>
              <a:t>bão</a:t>
            </a:r>
            <a:r>
              <a:rPr lang="en-US" sz="2800" dirty="0" smtClean="0"/>
              <a:t>?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5326471" y="5676271"/>
            <a:ext cx="71935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2. Chia </a:t>
            </a:r>
            <a:r>
              <a:rPr lang="en-US" sz="2800" dirty="0" err="1" smtClean="0"/>
              <a:t>sẻ</a:t>
            </a:r>
            <a:r>
              <a:rPr lang="en-US" sz="2800" dirty="0" smtClean="0"/>
              <a:t> </a:t>
            </a:r>
            <a:r>
              <a:rPr lang="en-US" sz="2800" dirty="0" err="1" smtClean="0"/>
              <a:t>với</a:t>
            </a:r>
            <a:r>
              <a:rPr lang="en-US" sz="2800" dirty="0" smtClean="0"/>
              <a:t> </a:t>
            </a:r>
            <a:r>
              <a:rPr lang="en-US" sz="2800" dirty="0" err="1" smtClean="0"/>
              <a:t>người</a:t>
            </a:r>
            <a:r>
              <a:rPr lang="en-US" sz="2800" dirty="0" smtClean="0"/>
              <a:t> </a:t>
            </a:r>
            <a:r>
              <a:rPr lang="en-US" sz="2800" dirty="0" err="1" smtClean="0"/>
              <a:t>thân</a:t>
            </a:r>
            <a:r>
              <a:rPr lang="en-US" sz="2800" dirty="0" smtClean="0"/>
              <a:t> </a:t>
            </a:r>
            <a:r>
              <a:rPr lang="en-US" sz="2800" dirty="0" err="1" smtClean="0"/>
              <a:t>cách</a:t>
            </a:r>
            <a:r>
              <a:rPr lang="en-US" sz="2800" dirty="0" smtClean="0"/>
              <a:t> </a:t>
            </a:r>
            <a:r>
              <a:rPr lang="en-US" sz="2800" dirty="0" err="1" smtClean="0"/>
              <a:t>phòng</a:t>
            </a:r>
            <a:r>
              <a:rPr lang="en-US" sz="2800" dirty="0" smtClean="0"/>
              <a:t> </a:t>
            </a:r>
            <a:r>
              <a:rPr lang="en-US" sz="2800" dirty="0" err="1" smtClean="0"/>
              <a:t>tránh</a:t>
            </a:r>
            <a:r>
              <a:rPr lang="en-US" sz="2800" dirty="0" smtClean="0"/>
              <a:t> </a:t>
            </a:r>
            <a:r>
              <a:rPr lang="en-US" sz="2800" dirty="0" err="1" smtClean="0"/>
              <a:t>thiên</a:t>
            </a:r>
            <a:r>
              <a:rPr lang="en-US" sz="2800" dirty="0" smtClean="0"/>
              <a:t> tai.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9621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" t="61899" r="-120" b="5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933371" y="0"/>
            <a:ext cx="4412343" cy="1741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0659862" y="5503439"/>
            <a:ext cx="889200" cy="606850"/>
            <a:chOff x="10659862" y="5503439"/>
            <a:chExt cx="889200" cy="606850"/>
          </a:xfrm>
        </p:grpSpPr>
        <p:sp>
          <p:nvSpPr>
            <p:cNvPr id="4" name="Rectangle 3"/>
            <p:cNvSpPr/>
            <p:nvPr/>
          </p:nvSpPr>
          <p:spPr>
            <a:xfrm rot="20539067">
              <a:off x="10772774" y="5853114"/>
              <a:ext cx="776288" cy="257175"/>
            </a:xfrm>
            <a:prstGeom prst="rect">
              <a:avLst/>
            </a:prstGeom>
            <a:solidFill>
              <a:srgbClr val="E5C53E"/>
            </a:solidFill>
            <a:ln>
              <a:solidFill>
                <a:srgbClr val="E5C5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 rot="20539067">
              <a:off x="10659862" y="5503439"/>
              <a:ext cx="776288" cy="356996"/>
            </a:xfrm>
            <a:prstGeom prst="rect">
              <a:avLst/>
            </a:prstGeom>
            <a:solidFill>
              <a:srgbClr val="F5EF81"/>
            </a:solidFill>
            <a:ln>
              <a:solidFill>
                <a:srgbClr val="F5EF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8284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4" t="4874"/>
          <a:stretch/>
        </p:blipFill>
        <p:spPr>
          <a:xfrm>
            <a:off x="2665200" y="2025373"/>
            <a:ext cx="6832569" cy="4091179"/>
          </a:xfrm>
          <a:prstGeom prst="roundRect">
            <a:avLst>
              <a:gd name="adj" fmla="val 10165"/>
            </a:avLst>
          </a:prstGeom>
        </p:spPr>
      </p:pic>
      <p:sp>
        <p:nvSpPr>
          <p:cNvPr id="3" name="TextBox 2"/>
          <p:cNvSpPr txBox="1"/>
          <p:nvPr/>
        </p:nvSpPr>
        <p:spPr>
          <a:xfrm>
            <a:off x="4325257" y="213359"/>
            <a:ext cx="7866743" cy="1573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 err="1" smtClean="0"/>
              <a:t>Hình</a:t>
            </a:r>
            <a:r>
              <a:rPr lang="en-US" sz="2800" dirty="0" smtClean="0"/>
              <a:t> </a:t>
            </a:r>
            <a:r>
              <a:rPr lang="en-US" sz="2800" dirty="0" err="1" smtClean="0"/>
              <a:t>bên</a:t>
            </a:r>
            <a:r>
              <a:rPr lang="en-US" sz="2800" dirty="0" smtClean="0"/>
              <a:t> </a:t>
            </a:r>
            <a:r>
              <a:rPr lang="en-US" sz="2800" dirty="0" err="1" smtClean="0"/>
              <a:t>miêu</a:t>
            </a:r>
            <a:r>
              <a:rPr lang="en-US" sz="2800" dirty="0" smtClean="0"/>
              <a:t> </a:t>
            </a:r>
            <a:r>
              <a:rPr lang="en-US" sz="2800" dirty="0" err="1" smtClean="0"/>
              <a:t>tả</a:t>
            </a:r>
            <a:r>
              <a:rPr lang="en-US" sz="2800" dirty="0" smtClean="0"/>
              <a:t> </a:t>
            </a:r>
            <a:r>
              <a:rPr lang="en-US" sz="2800" dirty="0" err="1" smtClean="0"/>
              <a:t>những</a:t>
            </a:r>
            <a:r>
              <a:rPr lang="en-US" sz="2800" dirty="0" smtClean="0"/>
              <a:t> </a:t>
            </a:r>
            <a:r>
              <a:rPr lang="en-US" sz="2800" dirty="0" err="1" smtClean="0"/>
              <a:t>thiệt</a:t>
            </a:r>
            <a:r>
              <a:rPr lang="en-US" sz="2800" dirty="0" smtClean="0"/>
              <a:t> </a:t>
            </a:r>
            <a:r>
              <a:rPr lang="en-US" sz="2800" dirty="0" err="1" smtClean="0"/>
              <a:t>hại</a:t>
            </a:r>
            <a:r>
              <a:rPr lang="en-US" sz="2800" dirty="0" smtClean="0"/>
              <a:t> do </a:t>
            </a:r>
            <a:r>
              <a:rPr lang="en-US" sz="2800" dirty="0" err="1" smtClean="0"/>
              <a:t>thiên</a:t>
            </a:r>
            <a:r>
              <a:rPr lang="en-US" sz="2800" dirty="0" smtClean="0"/>
              <a:t> tai </a:t>
            </a:r>
            <a:r>
              <a:rPr lang="en-US" sz="2800" dirty="0" err="1" smtClean="0"/>
              <a:t>nào</a:t>
            </a:r>
            <a:r>
              <a:rPr lang="en-US" sz="2800" dirty="0" smtClean="0"/>
              <a:t> </a:t>
            </a:r>
            <a:r>
              <a:rPr lang="en-US" sz="2800" dirty="0" err="1" smtClean="0"/>
              <a:t>gây</a:t>
            </a:r>
            <a:r>
              <a:rPr lang="en-US" sz="2800" dirty="0" smtClean="0"/>
              <a:t> </a:t>
            </a:r>
            <a:r>
              <a:rPr lang="en-US" sz="2800" dirty="0" err="1" smtClean="0"/>
              <a:t>ra</a:t>
            </a:r>
            <a:r>
              <a:rPr lang="en-US" sz="2800" dirty="0" smtClean="0"/>
              <a:t>? Theo </a:t>
            </a:r>
            <a:r>
              <a:rPr lang="en-US" sz="2800" dirty="0" err="1" smtClean="0"/>
              <a:t>em</a:t>
            </a:r>
            <a:r>
              <a:rPr lang="en-US" sz="2800" dirty="0" smtClean="0"/>
              <a:t> </a:t>
            </a:r>
            <a:r>
              <a:rPr lang="en-US" sz="2800" dirty="0" err="1" smtClean="0"/>
              <a:t>chúng</a:t>
            </a:r>
            <a:r>
              <a:rPr lang="en-US" sz="2800" dirty="0" smtClean="0"/>
              <a:t> ta </a:t>
            </a:r>
            <a:r>
              <a:rPr lang="en-US" sz="2800" dirty="0" err="1" smtClean="0"/>
              <a:t>cần</a:t>
            </a:r>
            <a:r>
              <a:rPr lang="en-US" sz="2800" dirty="0" smtClean="0"/>
              <a:t> </a:t>
            </a:r>
            <a:r>
              <a:rPr lang="en-US" sz="2800" dirty="0" err="1" smtClean="0"/>
              <a:t>làm</a:t>
            </a:r>
            <a:r>
              <a:rPr lang="en-US" sz="2800" dirty="0" smtClean="0"/>
              <a:t> </a:t>
            </a:r>
            <a:r>
              <a:rPr lang="en-US" sz="2800" dirty="0" err="1" smtClean="0"/>
              <a:t>gì</a:t>
            </a:r>
            <a:r>
              <a:rPr lang="en-US" sz="2800" dirty="0" smtClean="0"/>
              <a:t> </a:t>
            </a:r>
            <a:r>
              <a:rPr lang="en-US" sz="2800" dirty="0" err="1" smtClean="0"/>
              <a:t>để</a:t>
            </a:r>
            <a:r>
              <a:rPr lang="en-US" sz="2800" dirty="0" smtClean="0"/>
              <a:t> </a:t>
            </a:r>
            <a:r>
              <a:rPr lang="en-US" sz="2800" dirty="0" err="1" smtClean="0"/>
              <a:t>ứng</a:t>
            </a:r>
            <a:r>
              <a:rPr lang="en-US" sz="2800" dirty="0" smtClean="0"/>
              <a:t> </a:t>
            </a:r>
            <a:r>
              <a:rPr lang="en-US" sz="2800" dirty="0" err="1" smtClean="0"/>
              <a:t>phó</a:t>
            </a:r>
            <a:r>
              <a:rPr lang="en-US" sz="2800" dirty="0" smtClean="0"/>
              <a:t> </a:t>
            </a:r>
            <a:r>
              <a:rPr lang="en-US" sz="2800" dirty="0" err="1" smtClean="0"/>
              <a:t>với</a:t>
            </a:r>
            <a:r>
              <a:rPr lang="en-US" sz="2800" dirty="0" smtClean="0"/>
              <a:t> </a:t>
            </a:r>
            <a:r>
              <a:rPr lang="en-US" sz="2800" dirty="0" err="1" smtClean="0"/>
              <a:t>thiên</a:t>
            </a:r>
            <a:r>
              <a:rPr lang="en-US" sz="2800" dirty="0" smtClean="0"/>
              <a:t> tai </a:t>
            </a:r>
            <a:r>
              <a:rPr lang="en-US" sz="2800" dirty="0" err="1" smtClean="0"/>
              <a:t>đó</a:t>
            </a:r>
            <a:r>
              <a:rPr lang="en-US" sz="2800" dirty="0" smtClean="0"/>
              <a:t>?</a:t>
            </a:r>
            <a:endParaRPr lang="en-US" sz="2800" dirty="0"/>
          </a:p>
        </p:txBody>
      </p:sp>
      <p:sp>
        <p:nvSpPr>
          <p:cNvPr id="4" name="TextBox 3">
            <a:hlinkClick r:id="rId4" action="ppaction://hlinksldjump"/>
          </p:cNvPr>
          <p:cNvSpPr txBox="1"/>
          <p:nvPr/>
        </p:nvSpPr>
        <p:spPr>
          <a:xfrm>
            <a:off x="0" y="3414693"/>
            <a:ext cx="25875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8A513"/>
                </a:solidFill>
              </a:rPr>
              <a:t>Bay </a:t>
            </a:r>
            <a:r>
              <a:rPr lang="en-US" sz="2800" b="1" dirty="0" err="1" smtClean="0">
                <a:solidFill>
                  <a:srgbClr val="F8A513"/>
                </a:solidFill>
              </a:rPr>
              <a:t>ngói</a:t>
            </a:r>
            <a:r>
              <a:rPr lang="en-US" sz="2800" b="1" dirty="0" smtClean="0">
                <a:solidFill>
                  <a:srgbClr val="F8A513"/>
                </a:solidFill>
              </a:rPr>
              <a:t> </a:t>
            </a:r>
            <a:r>
              <a:rPr lang="en-US" sz="2800" b="1" dirty="0" err="1" smtClean="0">
                <a:solidFill>
                  <a:srgbClr val="F8A513"/>
                </a:solidFill>
              </a:rPr>
              <a:t>trên</a:t>
            </a:r>
            <a:r>
              <a:rPr lang="en-US" sz="2800" b="1" dirty="0" smtClean="0">
                <a:solidFill>
                  <a:srgbClr val="F8A513"/>
                </a:solidFill>
              </a:rPr>
              <a:t> </a:t>
            </a:r>
            <a:r>
              <a:rPr lang="en-US" sz="2800" b="1" dirty="0" err="1" smtClean="0">
                <a:solidFill>
                  <a:srgbClr val="F8A513"/>
                </a:solidFill>
              </a:rPr>
              <a:t>mái</a:t>
            </a:r>
            <a:r>
              <a:rPr lang="en-US" sz="2800" b="1" dirty="0" smtClean="0">
                <a:solidFill>
                  <a:srgbClr val="F8A513"/>
                </a:solidFill>
              </a:rPr>
              <a:t> </a:t>
            </a:r>
            <a:r>
              <a:rPr lang="en-US" sz="2800" b="1" dirty="0" err="1" smtClean="0">
                <a:solidFill>
                  <a:srgbClr val="F8A513"/>
                </a:solidFill>
              </a:rPr>
              <a:t>nhà</a:t>
            </a:r>
            <a:endParaRPr lang="en-US" sz="2800" b="1" dirty="0">
              <a:solidFill>
                <a:srgbClr val="F8A513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844800" y="2598057"/>
            <a:ext cx="2627086" cy="1770743"/>
          </a:xfrm>
          <a:prstGeom prst="ellipse">
            <a:avLst/>
          </a:prstGeom>
          <a:noFill/>
          <a:ln w="38100">
            <a:solidFill>
              <a:srgbClr val="0070C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631542" y="2598057"/>
            <a:ext cx="899887" cy="1378857"/>
          </a:xfrm>
          <a:prstGeom prst="ellipse">
            <a:avLst/>
          </a:prstGeom>
          <a:noFill/>
          <a:ln w="38100">
            <a:solidFill>
              <a:srgbClr val="0070C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 rot="20289197">
            <a:off x="5696125" y="4749190"/>
            <a:ext cx="899887" cy="1378857"/>
          </a:xfrm>
          <a:prstGeom prst="ellipse">
            <a:avLst/>
          </a:prstGeom>
          <a:noFill/>
          <a:ln w="38100">
            <a:solidFill>
              <a:srgbClr val="0070C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hlinkClick r:id="rId4" action="ppaction://hlinksldjump"/>
          </p:cNvPr>
          <p:cNvSpPr txBox="1"/>
          <p:nvPr/>
        </p:nvSpPr>
        <p:spPr>
          <a:xfrm>
            <a:off x="9907371" y="3287485"/>
            <a:ext cx="25875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8A513"/>
                </a:solidFill>
              </a:rPr>
              <a:t>Cột</a:t>
            </a:r>
            <a:r>
              <a:rPr lang="en-US" sz="2800" b="1" dirty="0" smtClean="0">
                <a:solidFill>
                  <a:srgbClr val="F8A513"/>
                </a:solidFill>
              </a:rPr>
              <a:t> </a:t>
            </a:r>
            <a:r>
              <a:rPr lang="en-US" sz="2800" b="1" dirty="0" err="1" smtClean="0">
                <a:solidFill>
                  <a:srgbClr val="F8A513"/>
                </a:solidFill>
              </a:rPr>
              <a:t>điện</a:t>
            </a:r>
            <a:r>
              <a:rPr lang="en-US" sz="2800" b="1" dirty="0" smtClean="0">
                <a:solidFill>
                  <a:srgbClr val="F8A513"/>
                </a:solidFill>
              </a:rPr>
              <a:t>, </a:t>
            </a:r>
            <a:r>
              <a:rPr lang="en-US" sz="2800" b="1" dirty="0" err="1" smtClean="0">
                <a:solidFill>
                  <a:srgbClr val="F8A513"/>
                </a:solidFill>
              </a:rPr>
              <a:t>cây</a:t>
            </a:r>
            <a:r>
              <a:rPr lang="en-US" sz="2800" b="1" dirty="0" smtClean="0">
                <a:solidFill>
                  <a:srgbClr val="F8A513"/>
                </a:solidFill>
              </a:rPr>
              <a:t> </a:t>
            </a:r>
            <a:r>
              <a:rPr lang="en-US" sz="2800" b="1" dirty="0" err="1" smtClean="0">
                <a:solidFill>
                  <a:srgbClr val="F8A513"/>
                </a:solidFill>
              </a:rPr>
              <a:t>đổ</a:t>
            </a:r>
            <a:endParaRPr lang="en-US" sz="2800" b="1" dirty="0">
              <a:solidFill>
                <a:srgbClr val="F8A513"/>
              </a:solidFill>
            </a:endParaRPr>
          </a:p>
        </p:txBody>
      </p:sp>
      <p:sp>
        <p:nvSpPr>
          <p:cNvPr id="13" name="TextBox 12">
            <a:hlinkClick r:id="rId4" action="ppaction://hlinksldjump"/>
          </p:cNvPr>
          <p:cNvSpPr txBox="1"/>
          <p:nvPr/>
        </p:nvSpPr>
        <p:spPr>
          <a:xfrm>
            <a:off x="3942001" y="6187732"/>
            <a:ext cx="469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47B298"/>
                </a:solidFill>
              </a:rPr>
              <a:t>Thiệt</a:t>
            </a:r>
            <a:r>
              <a:rPr lang="en-US" sz="2800" b="1" dirty="0" smtClean="0">
                <a:solidFill>
                  <a:srgbClr val="47B298"/>
                </a:solidFill>
              </a:rPr>
              <a:t> </a:t>
            </a:r>
            <a:r>
              <a:rPr lang="en-US" sz="2800" b="1" dirty="0" err="1" smtClean="0">
                <a:solidFill>
                  <a:srgbClr val="47B298"/>
                </a:solidFill>
              </a:rPr>
              <a:t>hãi</a:t>
            </a:r>
            <a:r>
              <a:rPr lang="en-US" sz="2800" b="1" dirty="0" smtClean="0">
                <a:solidFill>
                  <a:srgbClr val="47B298"/>
                </a:solidFill>
              </a:rPr>
              <a:t> do </a:t>
            </a:r>
            <a:r>
              <a:rPr lang="en-US" sz="2800" b="1" dirty="0" err="1" smtClean="0">
                <a:solidFill>
                  <a:srgbClr val="47B298"/>
                </a:solidFill>
              </a:rPr>
              <a:t>bão</a:t>
            </a:r>
            <a:r>
              <a:rPr lang="en-US" sz="2800" b="1" dirty="0" smtClean="0">
                <a:solidFill>
                  <a:srgbClr val="47B298"/>
                </a:solidFill>
              </a:rPr>
              <a:t> </a:t>
            </a:r>
            <a:r>
              <a:rPr lang="en-US" sz="2800" b="1" dirty="0" err="1" smtClean="0">
                <a:solidFill>
                  <a:srgbClr val="47B298"/>
                </a:solidFill>
              </a:rPr>
              <a:t>gây</a:t>
            </a:r>
            <a:r>
              <a:rPr lang="en-US" sz="2800" b="1" dirty="0" smtClean="0">
                <a:solidFill>
                  <a:srgbClr val="47B298"/>
                </a:solidFill>
              </a:rPr>
              <a:t> </a:t>
            </a:r>
            <a:r>
              <a:rPr lang="en-US" sz="2800" b="1" dirty="0" err="1" smtClean="0">
                <a:solidFill>
                  <a:srgbClr val="47B298"/>
                </a:solidFill>
              </a:rPr>
              <a:t>ra</a:t>
            </a:r>
            <a:endParaRPr lang="en-US" sz="2800" b="1" dirty="0">
              <a:solidFill>
                <a:srgbClr val="47B29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94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8" grpId="0" animBg="1"/>
      <p:bldP spid="11" grpId="0" animBg="1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98207" y="136949"/>
            <a:ext cx="994142" cy="1389539"/>
          </a:xfrm>
          <a:prstGeom prst="roundRect">
            <a:avLst>
              <a:gd name="adj" fmla="val 44261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92349" y="331093"/>
            <a:ext cx="6698017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400" dirty="0" err="1" smtClean="0"/>
              <a:t>Nêu</a:t>
            </a:r>
            <a:r>
              <a:rPr lang="en-US" sz="2400" dirty="0" smtClean="0"/>
              <a:t>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biện</a:t>
            </a:r>
            <a:r>
              <a:rPr lang="en-US" sz="2400" dirty="0" smtClean="0"/>
              <a:t> </a:t>
            </a:r>
            <a:r>
              <a:rPr lang="en-US" sz="2400" dirty="0" err="1" smtClean="0"/>
              <a:t>pháp</a:t>
            </a:r>
            <a:r>
              <a:rPr lang="en-US" sz="2400" dirty="0" smtClean="0"/>
              <a:t> </a:t>
            </a:r>
            <a:r>
              <a:rPr lang="en-US" sz="2400" dirty="0" err="1" smtClean="0"/>
              <a:t>phòng</a:t>
            </a:r>
            <a:r>
              <a:rPr lang="en-US" sz="2400" dirty="0" smtClean="0"/>
              <a:t> </a:t>
            </a:r>
            <a:r>
              <a:rPr lang="en-US" sz="2400" dirty="0" err="1" smtClean="0"/>
              <a:t>tránh</a:t>
            </a:r>
            <a:r>
              <a:rPr lang="en-US" sz="2400" dirty="0" smtClean="0"/>
              <a:t> </a:t>
            </a:r>
            <a:r>
              <a:rPr lang="en-US" sz="2400" dirty="0" err="1" smtClean="0"/>
              <a:t>thiên</a:t>
            </a:r>
            <a:r>
              <a:rPr lang="en-US" sz="2400" dirty="0" smtClean="0"/>
              <a:t> tai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1907143" y="5868014"/>
            <a:ext cx="2982127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 err="1" smtClean="0"/>
              <a:t>Giông</a:t>
            </a:r>
            <a:r>
              <a:rPr lang="en-US" sz="2800" dirty="0" smtClean="0"/>
              <a:t> </a:t>
            </a:r>
            <a:r>
              <a:rPr lang="en-US" sz="2800" dirty="0" err="1" smtClean="0"/>
              <a:t>sét</a:t>
            </a:r>
            <a:r>
              <a:rPr lang="en-US" sz="2800" dirty="0" smtClean="0"/>
              <a:t>, </a:t>
            </a:r>
            <a:r>
              <a:rPr lang="en-US" sz="2800" dirty="0" err="1" smtClean="0"/>
              <a:t>bão</a:t>
            </a:r>
            <a:endParaRPr lang="en-US" sz="2800" dirty="0"/>
          </a:p>
        </p:txBody>
      </p:sp>
      <p:pic>
        <p:nvPicPr>
          <p:cNvPr id="18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3" t="44129" r="9616" b="35994"/>
          <a:stretch/>
        </p:blipFill>
        <p:spPr bwMode="auto">
          <a:xfrm>
            <a:off x="783769" y="1435047"/>
            <a:ext cx="10147426" cy="364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277082" y="4913907"/>
            <a:ext cx="44588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trú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mưa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i="1" dirty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giông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sét</a:t>
            </a:r>
            <a:endParaRPr lang="en-US" sz="2800" i="1" dirty="0">
              <a:solidFill>
                <a:srgbClr val="13AF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27722" y="4970001"/>
            <a:ext cx="46275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tai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tivi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loa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  <a:endParaRPr lang="en-US" sz="2800" i="1" dirty="0">
              <a:solidFill>
                <a:srgbClr val="13AF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50293" y="5868014"/>
            <a:ext cx="5556225" cy="547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 err="1" smtClean="0"/>
              <a:t>Tất</a:t>
            </a:r>
            <a:r>
              <a:rPr lang="en-US" sz="2800" dirty="0" smtClean="0"/>
              <a:t> </a:t>
            </a:r>
            <a:r>
              <a:rPr lang="en-US" sz="2800" dirty="0" err="1" smtClean="0"/>
              <a:t>cả</a:t>
            </a:r>
            <a:r>
              <a:rPr lang="en-US" sz="2800" dirty="0" smtClean="0"/>
              <a:t> </a:t>
            </a:r>
            <a:r>
              <a:rPr lang="en-US" sz="2800" dirty="0" err="1" smtClean="0"/>
              <a:t>các</a:t>
            </a:r>
            <a:r>
              <a:rPr lang="en-US" sz="2800" dirty="0" smtClean="0"/>
              <a:t> </a:t>
            </a:r>
            <a:r>
              <a:rPr lang="en-US" sz="2800" dirty="0" err="1" smtClean="0"/>
              <a:t>loại</a:t>
            </a:r>
            <a:r>
              <a:rPr lang="en-US" sz="2800" dirty="0" smtClean="0"/>
              <a:t> </a:t>
            </a:r>
            <a:r>
              <a:rPr lang="en-US" sz="2800" dirty="0" err="1" smtClean="0"/>
              <a:t>thiên</a:t>
            </a:r>
            <a:r>
              <a:rPr lang="en-US" sz="2800" dirty="0" smtClean="0"/>
              <a:t> tai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2197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9" grpId="0"/>
      <p:bldP spid="10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3" t="68335" r="9616" b="11788"/>
          <a:stretch/>
        </p:blipFill>
        <p:spPr bwMode="auto">
          <a:xfrm>
            <a:off x="783769" y="1435047"/>
            <a:ext cx="10147426" cy="364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98207" y="136949"/>
            <a:ext cx="994142" cy="1389539"/>
          </a:xfrm>
          <a:prstGeom prst="roundRect">
            <a:avLst>
              <a:gd name="adj" fmla="val 44261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92349" y="331093"/>
            <a:ext cx="6698017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400" dirty="0" err="1" smtClean="0"/>
              <a:t>Nêu</a:t>
            </a:r>
            <a:r>
              <a:rPr lang="en-US" sz="2400" dirty="0" smtClean="0"/>
              <a:t>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biện</a:t>
            </a:r>
            <a:r>
              <a:rPr lang="en-US" sz="2400" dirty="0" smtClean="0"/>
              <a:t> </a:t>
            </a:r>
            <a:r>
              <a:rPr lang="en-US" sz="2400" dirty="0" err="1" smtClean="0"/>
              <a:t>pháp</a:t>
            </a:r>
            <a:r>
              <a:rPr lang="en-US" sz="2400" dirty="0" smtClean="0"/>
              <a:t> </a:t>
            </a:r>
            <a:r>
              <a:rPr lang="en-US" sz="2400" dirty="0" err="1" smtClean="0"/>
              <a:t>phòng</a:t>
            </a:r>
            <a:r>
              <a:rPr lang="en-US" sz="2400" dirty="0" smtClean="0"/>
              <a:t> </a:t>
            </a:r>
            <a:r>
              <a:rPr lang="en-US" sz="2400" dirty="0" err="1" smtClean="0"/>
              <a:t>tránh</a:t>
            </a:r>
            <a:r>
              <a:rPr lang="en-US" sz="2400" dirty="0" smtClean="0"/>
              <a:t> </a:t>
            </a:r>
            <a:r>
              <a:rPr lang="en-US" sz="2400" dirty="0" err="1" smtClean="0"/>
              <a:t>thiên</a:t>
            </a:r>
            <a:r>
              <a:rPr lang="en-US" sz="2400" dirty="0" smtClean="0"/>
              <a:t> tai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783769" y="4913907"/>
            <a:ext cx="49844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tán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endParaRPr lang="en-US" sz="2800" i="1" dirty="0">
              <a:solidFill>
                <a:srgbClr val="13AF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90412" y="4970001"/>
            <a:ext cx="43999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Chằng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chống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endParaRPr lang="en-US" sz="2800" i="1" dirty="0">
              <a:solidFill>
                <a:srgbClr val="13AF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57278" y="5868014"/>
            <a:ext cx="4437389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 err="1" smtClean="0"/>
              <a:t>Tất</a:t>
            </a:r>
            <a:r>
              <a:rPr lang="en-US" sz="2800" dirty="0" smtClean="0"/>
              <a:t> </a:t>
            </a:r>
            <a:r>
              <a:rPr lang="en-US" sz="2800" dirty="0" err="1" smtClean="0"/>
              <a:t>cả</a:t>
            </a:r>
            <a:r>
              <a:rPr lang="en-US" sz="2800" dirty="0" smtClean="0"/>
              <a:t> </a:t>
            </a:r>
            <a:r>
              <a:rPr lang="en-US" sz="2800" dirty="0" err="1" smtClean="0"/>
              <a:t>các</a:t>
            </a:r>
            <a:r>
              <a:rPr lang="en-US" sz="2800" dirty="0" smtClean="0"/>
              <a:t> </a:t>
            </a:r>
            <a:r>
              <a:rPr lang="en-US" sz="2800" dirty="0" err="1" smtClean="0"/>
              <a:t>loại</a:t>
            </a:r>
            <a:r>
              <a:rPr lang="en-US" sz="2800" dirty="0" smtClean="0"/>
              <a:t> </a:t>
            </a:r>
            <a:r>
              <a:rPr lang="en-US" sz="2800" dirty="0" err="1" smtClean="0"/>
              <a:t>thiên</a:t>
            </a:r>
            <a:r>
              <a:rPr lang="en-US" sz="2800" dirty="0" smtClean="0"/>
              <a:t> tai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7311136" y="5437127"/>
            <a:ext cx="2357300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 err="1" smtClean="0"/>
              <a:t>Giông</a:t>
            </a:r>
            <a:r>
              <a:rPr lang="en-US" sz="2800" dirty="0" smtClean="0"/>
              <a:t>, </a:t>
            </a:r>
            <a:r>
              <a:rPr lang="en-US" sz="2800" dirty="0" err="1" smtClean="0"/>
              <a:t>bão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4684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98207" y="136949"/>
            <a:ext cx="994142" cy="1389539"/>
          </a:xfrm>
          <a:prstGeom prst="roundRect">
            <a:avLst>
              <a:gd name="adj" fmla="val 44261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92349" y="331093"/>
            <a:ext cx="6698017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400" dirty="0" err="1" smtClean="0"/>
              <a:t>Nêu</a:t>
            </a:r>
            <a:r>
              <a:rPr lang="en-US" sz="2400" dirty="0" smtClean="0"/>
              <a:t>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biện</a:t>
            </a:r>
            <a:r>
              <a:rPr lang="en-US" sz="2400" dirty="0" smtClean="0"/>
              <a:t> </a:t>
            </a:r>
            <a:r>
              <a:rPr lang="en-US" sz="2400" dirty="0" err="1" smtClean="0"/>
              <a:t>pháp</a:t>
            </a:r>
            <a:r>
              <a:rPr lang="en-US" sz="2400" dirty="0" smtClean="0"/>
              <a:t> </a:t>
            </a:r>
            <a:r>
              <a:rPr lang="en-US" sz="2400" dirty="0" err="1" smtClean="0"/>
              <a:t>phòng</a:t>
            </a:r>
            <a:r>
              <a:rPr lang="en-US" sz="2400" dirty="0" smtClean="0"/>
              <a:t> </a:t>
            </a:r>
            <a:r>
              <a:rPr lang="en-US" sz="2400" dirty="0" err="1" smtClean="0"/>
              <a:t>tránh</a:t>
            </a:r>
            <a:r>
              <a:rPr lang="en-US" sz="2400" dirty="0" smtClean="0"/>
              <a:t> </a:t>
            </a:r>
            <a:r>
              <a:rPr lang="en-US" sz="2400" dirty="0" err="1" smtClean="0"/>
              <a:t>thiên</a:t>
            </a:r>
            <a:r>
              <a:rPr lang="en-US" sz="2400" dirty="0" smtClean="0"/>
              <a:t> tai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1668970" y="4913907"/>
            <a:ext cx="3458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trữ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endParaRPr lang="en-US" sz="2800" i="1" dirty="0">
              <a:solidFill>
                <a:srgbClr val="13AF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16442" y="4970001"/>
            <a:ext cx="2971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endParaRPr lang="en-US" sz="2800" i="1" dirty="0">
              <a:solidFill>
                <a:srgbClr val="13AF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20" y="1435047"/>
            <a:ext cx="10262575" cy="355723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175477" y="5437127"/>
            <a:ext cx="2445460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 smtClean="0"/>
              <a:t>- </a:t>
            </a:r>
            <a:r>
              <a:rPr lang="en-US" sz="2800" dirty="0" err="1" smtClean="0"/>
              <a:t>Hạn</a:t>
            </a:r>
            <a:r>
              <a:rPr lang="en-US" sz="2800" dirty="0" smtClean="0"/>
              <a:t> </a:t>
            </a:r>
            <a:r>
              <a:rPr lang="en-US" sz="2800" dirty="0" err="1" smtClean="0"/>
              <a:t>hán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6127794" y="5437127"/>
            <a:ext cx="4589449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 err="1" smtClean="0"/>
              <a:t>Lũ</a:t>
            </a:r>
            <a:r>
              <a:rPr lang="en-US" sz="2800" dirty="0" smtClean="0"/>
              <a:t> </a:t>
            </a:r>
            <a:r>
              <a:rPr lang="en-US" sz="2800" dirty="0" err="1" smtClean="0"/>
              <a:t>lụt</a:t>
            </a:r>
            <a:r>
              <a:rPr lang="en-US" sz="2800" dirty="0" smtClean="0"/>
              <a:t>, </a:t>
            </a:r>
            <a:r>
              <a:rPr lang="en-US" sz="2800" dirty="0" err="1" smtClean="0"/>
              <a:t>lũ</a:t>
            </a:r>
            <a:r>
              <a:rPr lang="en-US" sz="2800" dirty="0" smtClean="0"/>
              <a:t> </a:t>
            </a:r>
            <a:r>
              <a:rPr lang="en-US" sz="2800" dirty="0" err="1" smtClean="0"/>
              <a:t>quét</a:t>
            </a:r>
            <a:r>
              <a:rPr lang="en-US" sz="2800" dirty="0" smtClean="0"/>
              <a:t>, </a:t>
            </a:r>
            <a:r>
              <a:rPr lang="en-US" sz="2800" dirty="0" err="1" smtClean="0"/>
              <a:t>sạt</a:t>
            </a:r>
            <a:r>
              <a:rPr lang="en-US" sz="2800" dirty="0" smtClean="0"/>
              <a:t> </a:t>
            </a:r>
            <a:r>
              <a:rPr lang="en-US" sz="2800" dirty="0" err="1" smtClean="0"/>
              <a:t>lở</a:t>
            </a:r>
            <a:r>
              <a:rPr lang="en-US" sz="2800" dirty="0" smtClean="0"/>
              <a:t> </a:t>
            </a:r>
            <a:r>
              <a:rPr lang="en-US" sz="2800" dirty="0" err="1" smtClean="0"/>
              <a:t>đất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59205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ững điều cần lưu ý khi sấm sét để phòng chống, tránh những điều đáng tiếc xảy r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459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0285" y="361035"/>
            <a:ext cx="111125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2. </a:t>
            </a:r>
            <a:r>
              <a:rPr lang="en-US" sz="2800" dirty="0" err="1" smtClean="0"/>
              <a:t>Quan</a:t>
            </a:r>
            <a:r>
              <a:rPr lang="en-US" sz="2800" dirty="0" smtClean="0"/>
              <a:t> </a:t>
            </a:r>
            <a:r>
              <a:rPr lang="en-US" sz="2800" dirty="0" err="1" smtClean="0"/>
              <a:t>sát</a:t>
            </a:r>
            <a:r>
              <a:rPr lang="en-US" sz="2800" dirty="0" smtClean="0"/>
              <a:t> </a:t>
            </a:r>
            <a:r>
              <a:rPr lang="en-US" sz="2800" dirty="0" err="1" smtClean="0"/>
              <a:t>và</a:t>
            </a:r>
            <a:r>
              <a:rPr lang="en-US" sz="2800" dirty="0" smtClean="0"/>
              <a:t> </a:t>
            </a:r>
            <a:r>
              <a:rPr lang="en-US" sz="2800" dirty="0" err="1" smtClean="0"/>
              <a:t>cho</a:t>
            </a:r>
            <a:r>
              <a:rPr lang="en-US" sz="2800" dirty="0" smtClean="0"/>
              <a:t> </a:t>
            </a:r>
            <a:r>
              <a:rPr lang="en-US" sz="2800" dirty="0" err="1" smtClean="0"/>
              <a:t>biết</a:t>
            </a:r>
            <a:r>
              <a:rPr lang="en-US" sz="2800" dirty="0" smtClean="0"/>
              <a:t> </a:t>
            </a:r>
            <a:r>
              <a:rPr lang="en-US" sz="2800" dirty="0" err="1" smtClean="0"/>
              <a:t>các</a:t>
            </a:r>
            <a:r>
              <a:rPr lang="en-US" sz="2800" dirty="0" smtClean="0"/>
              <a:t> </a:t>
            </a:r>
            <a:r>
              <a:rPr lang="en-US" sz="2800" dirty="0" err="1" smtClean="0"/>
              <a:t>bạn</a:t>
            </a:r>
            <a:r>
              <a:rPr lang="en-US" sz="2800" dirty="0" smtClean="0"/>
              <a:t> </a:t>
            </a:r>
            <a:r>
              <a:rPr lang="en-US" sz="2800" dirty="0" err="1" smtClean="0"/>
              <a:t>trong</a:t>
            </a:r>
            <a:r>
              <a:rPr lang="en-US" sz="2800" dirty="0" smtClean="0"/>
              <a:t> </a:t>
            </a:r>
            <a:r>
              <a:rPr lang="en-US" sz="2800" dirty="0" err="1" smtClean="0"/>
              <a:t>mỗi</a:t>
            </a:r>
            <a:r>
              <a:rPr lang="en-US" sz="2800" dirty="0" smtClean="0"/>
              <a:t> </a:t>
            </a:r>
            <a:r>
              <a:rPr lang="en-US" sz="2800" dirty="0" err="1" smtClean="0"/>
              <a:t>hình</a:t>
            </a:r>
            <a:r>
              <a:rPr lang="en-US" sz="2800" dirty="0" smtClean="0"/>
              <a:t> </a:t>
            </a:r>
            <a:r>
              <a:rPr lang="en-US" sz="2800" dirty="0" err="1" smtClean="0"/>
              <a:t>sau</a:t>
            </a:r>
            <a:r>
              <a:rPr lang="en-US" sz="2800" dirty="0" smtClean="0"/>
              <a:t> </a:t>
            </a:r>
            <a:r>
              <a:rPr lang="en-US" sz="2800" dirty="0" err="1" smtClean="0"/>
              <a:t>gặp</a:t>
            </a:r>
            <a:r>
              <a:rPr lang="en-US" sz="2800" dirty="0" smtClean="0"/>
              <a:t> </a:t>
            </a:r>
            <a:r>
              <a:rPr lang="en-US" sz="2800" dirty="0" err="1" smtClean="0"/>
              <a:t>thiên</a:t>
            </a:r>
            <a:r>
              <a:rPr lang="en-US" sz="2800" dirty="0" smtClean="0"/>
              <a:t> tai </a:t>
            </a:r>
            <a:r>
              <a:rPr lang="en-US" sz="2800" dirty="0" err="1" smtClean="0"/>
              <a:t>nào</a:t>
            </a:r>
            <a:r>
              <a:rPr lang="en-US" sz="2800" dirty="0" smtClean="0"/>
              <a:t>? </a:t>
            </a:r>
            <a:r>
              <a:rPr lang="en-US" sz="2800" dirty="0" err="1" smtClean="0"/>
              <a:t>Nhận</a:t>
            </a:r>
            <a:r>
              <a:rPr lang="en-US" sz="2800" dirty="0" smtClean="0"/>
              <a:t> </a:t>
            </a:r>
            <a:r>
              <a:rPr lang="en-US" sz="2800" dirty="0" err="1" smtClean="0"/>
              <a:t>xét</a:t>
            </a:r>
            <a:r>
              <a:rPr lang="en-US" sz="2800" dirty="0" smtClean="0"/>
              <a:t> </a:t>
            </a:r>
            <a:r>
              <a:rPr lang="en-US" sz="2800" dirty="0" err="1" smtClean="0"/>
              <a:t>cách</a:t>
            </a:r>
            <a:r>
              <a:rPr lang="en-US" sz="2800" dirty="0" smtClean="0"/>
              <a:t> </a:t>
            </a:r>
            <a:r>
              <a:rPr lang="en-US" sz="2800" dirty="0" err="1" smtClean="0"/>
              <a:t>xử</a:t>
            </a:r>
            <a:r>
              <a:rPr lang="en-US" sz="2800" dirty="0" smtClean="0"/>
              <a:t> </a:t>
            </a:r>
            <a:r>
              <a:rPr lang="en-US" sz="2800" dirty="0" err="1" smtClean="0"/>
              <a:t>lí</a:t>
            </a:r>
            <a:r>
              <a:rPr lang="en-US" sz="2800" dirty="0" smtClean="0"/>
              <a:t> </a:t>
            </a:r>
            <a:r>
              <a:rPr lang="en-US" sz="2800" dirty="0" err="1" smtClean="0"/>
              <a:t>của</a:t>
            </a:r>
            <a:r>
              <a:rPr lang="en-US" sz="2800" dirty="0" smtClean="0"/>
              <a:t> </a:t>
            </a:r>
            <a:r>
              <a:rPr lang="en-US" sz="2800" dirty="0" err="1" smtClean="0"/>
              <a:t>các</a:t>
            </a:r>
            <a:r>
              <a:rPr lang="en-US" sz="2800" dirty="0" smtClean="0"/>
              <a:t> </a:t>
            </a:r>
            <a:r>
              <a:rPr lang="en-US" sz="2800" dirty="0" err="1" smtClean="0"/>
              <a:t>bạn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grpSp>
        <p:nvGrpSpPr>
          <p:cNvPr id="7" name="Group 6"/>
          <p:cNvGrpSpPr/>
          <p:nvPr/>
        </p:nvGrpSpPr>
        <p:grpSpPr>
          <a:xfrm>
            <a:off x="1100397" y="1600199"/>
            <a:ext cx="9972339" cy="4175312"/>
            <a:chOff x="1100397" y="1721223"/>
            <a:chExt cx="9972339" cy="4175312"/>
          </a:xfrm>
        </p:grpSpPr>
        <p:pic>
          <p:nvPicPr>
            <p:cNvPr id="4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95" t="41017" r="8058" b="35853"/>
            <a:stretch/>
          </p:blipFill>
          <p:spPr bwMode="auto">
            <a:xfrm>
              <a:off x="1100397" y="1721223"/>
              <a:ext cx="9972339" cy="40341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4329953" y="5614147"/>
              <a:ext cx="1896035" cy="2823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901953" y="5614147"/>
              <a:ext cx="1896035" cy="2823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579561" y="5526740"/>
            <a:ext cx="4984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Giông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sét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bão</a:t>
            </a:r>
            <a:endParaRPr lang="en-US" sz="2800" i="1" dirty="0">
              <a:solidFill>
                <a:srgbClr val="13AF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62067" y="5526740"/>
            <a:ext cx="1647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Bão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lụt</a:t>
            </a:r>
            <a:endParaRPr lang="en-US" sz="2800" i="1" dirty="0">
              <a:solidFill>
                <a:srgbClr val="13AF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67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100397" y="1244546"/>
            <a:ext cx="9972339" cy="4389770"/>
            <a:chOff x="1100397" y="1365570"/>
            <a:chExt cx="9972339" cy="4389770"/>
          </a:xfrm>
        </p:grpSpPr>
        <p:pic>
          <p:nvPicPr>
            <p:cNvPr id="4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5" t="62999" r="7638" b="12335"/>
            <a:stretch/>
          </p:blipFill>
          <p:spPr bwMode="auto">
            <a:xfrm>
              <a:off x="1100397" y="1453435"/>
              <a:ext cx="9972339" cy="43019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2266022" y="1365570"/>
              <a:ext cx="1896035" cy="2823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954436" y="1375578"/>
              <a:ext cx="1896035" cy="2823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30285" y="361035"/>
            <a:ext cx="111125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2. </a:t>
            </a:r>
            <a:r>
              <a:rPr lang="en-US" sz="2800" dirty="0" err="1" smtClean="0"/>
              <a:t>Quan</a:t>
            </a:r>
            <a:r>
              <a:rPr lang="en-US" sz="2800" dirty="0" smtClean="0"/>
              <a:t> </a:t>
            </a:r>
            <a:r>
              <a:rPr lang="en-US" sz="2800" dirty="0" err="1" smtClean="0"/>
              <a:t>sát</a:t>
            </a:r>
            <a:r>
              <a:rPr lang="en-US" sz="2800" dirty="0" smtClean="0"/>
              <a:t> </a:t>
            </a:r>
            <a:r>
              <a:rPr lang="en-US" sz="2800" dirty="0" err="1" smtClean="0"/>
              <a:t>và</a:t>
            </a:r>
            <a:r>
              <a:rPr lang="en-US" sz="2800" dirty="0" smtClean="0"/>
              <a:t> </a:t>
            </a:r>
            <a:r>
              <a:rPr lang="en-US" sz="2800" dirty="0" err="1" smtClean="0"/>
              <a:t>cho</a:t>
            </a:r>
            <a:r>
              <a:rPr lang="en-US" sz="2800" dirty="0" smtClean="0"/>
              <a:t> </a:t>
            </a:r>
            <a:r>
              <a:rPr lang="en-US" sz="2800" dirty="0" err="1" smtClean="0"/>
              <a:t>biết</a:t>
            </a:r>
            <a:r>
              <a:rPr lang="en-US" sz="2800" dirty="0" smtClean="0"/>
              <a:t> </a:t>
            </a:r>
            <a:r>
              <a:rPr lang="en-US" sz="2800" dirty="0" err="1" smtClean="0"/>
              <a:t>các</a:t>
            </a:r>
            <a:r>
              <a:rPr lang="en-US" sz="2800" dirty="0" smtClean="0"/>
              <a:t> </a:t>
            </a:r>
            <a:r>
              <a:rPr lang="en-US" sz="2800" dirty="0" err="1" smtClean="0"/>
              <a:t>bạn</a:t>
            </a:r>
            <a:r>
              <a:rPr lang="en-US" sz="2800" dirty="0" smtClean="0"/>
              <a:t> </a:t>
            </a:r>
            <a:r>
              <a:rPr lang="en-US" sz="2800" dirty="0" err="1" smtClean="0"/>
              <a:t>trong</a:t>
            </a:r>
            <a:r>
              <a:rPr lang="en-US" sz="2800" dirty="0" smtClean="0"/>
              <a:t> </a:t>
            </a:r>
            <a:r>
              <a:rPr lang="en-US" sz="2800" dirty="0" err="1" smtClean="0"/>
              <a:t>mỗi</a:t>
            </a:r>
            <a:r>
              <a:rPr lang="en-US" sz="2800" dirty="0" smtClean="0"/>
              <a:t> </a:t>
            </a:r>
            <a:r>
              <a:rPr lang="en-US" sz="2800" dirty="0" err="1" smtClean="0"/>
              <a:t>hình</a:t>
            </a:r>
            <a:r>
              <a:rPr lang="en-US" sz="2800" dirty="0" smtClean="0"/>
              <a:t> </a:t>
            </a:r>
            <a:r>
              <a:rPr lang="en-US" sz="2800" dirty="0" err="1" smtClean="0"/>
              <a:t>sau</a:t>
            </a:r>
            <a:r>
              <a:rPr lang="en-US" sz="2800" dirty="0" smtClean="0"/>
              <a:t> </a:t>
            </a:r>
            <a:r>
              <a:rPr lang="en-US" sz="2800" dirty="0" err="1" smtClean="0"/>
              <a:t>gặp</a:t>
            </a:r>
            <a:r>
              <a:rPr lang="en-US" sz="2800" dirty="0" smtClean="0"/>
              <a:t> </a:t>
            </a:r>
            <a:r>
              <a:rPr lang="en-US" sz="2800" dirty="0" err="1" smtClean="0"/>
              <a:t>thiên</a:t>
            </a:r>
            <a:r>
              <a:rPr lang="en-US" sz="2800" dirty="0" smtClean="0"/>
              <a:t> tai </a:t>
            </a:r>
            <a:r>
              <a:rPr lang="en-US" sz="2800" dirty="0" err="1" smtClean="0"/>
              <a:t>nào</a:t>
            </a:r>
            <a:r>
              <a:rPr lang="en-US" sz="2800" dirty="0" smtClean="0"/>
              <a:t>? </a:t>
            </a:r>
            <a:r>
              <a:rPr lang="en-US" sz="2800" dirty="0" err="1" smtClean="0"/>
              <a:t>Nhận</a:t>
            </a:r>
            <a:r>
              <a:rPr lang="en-US" sz="2800" dirty="0" smtClean="0"/>
              <a:t> </a:t>
            </a:r>
            <a:r>
              <a:rPr lang="en-US" sz="2800" dirty="0" err="1" smtClean="0"/>
              <a:t>xét</a:t>
            </a:r>
            <a:r>
              <a:rPr lang="en-US" sz="2800" dirty="0" smtClean="0"/>
              <a:t> </a:t>
            </a:r>
            <a:r>
              <a:rPr lang="en-US" sz="2800" dirty="0" err="1" smtClean="0"/>
              <a:t>cách</a:t>
            </a:r>
            <a:r>
              <a:rPr lang="en-US" sz="2800" dirty="0" smtClean="0"/>
              <a:t> </a:t>
            </a:r>
            <a:r>
              <a:rPr lang="en-US" sz="2800" dirty="0" err="1" smtClean="0"/>
              <a:t>xử</a:t>
            </a:r>
            <a:r>
              <a:rPr lang="en-US" sz="2800" dirty="0" smtClean="0"/>
              <a:t> </a:t>
            </a:r>
            <a:r>
              <a:rPr lang="en-US" sz="2800" dirty="0" err="1" smtClean="0"/>
              <a:t>lí</a:t>
            </a:r>
            <a:r>
              <a:rPr lang="en-US" sz="2800" dirty="0" smtClean="0"/>
              <a:t> </a:t>
            </a:r>
            <a:r>
              <a:rPr lang="en-US" sz="2800" dirty="0" err="1" smtClean="0"/>
              <a:t>của</a:t>
            </a:r>
            <a:r>
              <a:rPr lang="en-US" sz="2800" dirty="0" smtClean="0"/>
              <a:t> </a:t>
            </a:r>
            <a:r>
              <a:rPr lang="en-US" sz="2800" dirty="0" err="1" smtClean="0"/>
              <a:t>các</a:t>
            </a:r>
            <a:r>
              <a:rPr lang="en-US" sz="2800" dirty="0" smtClean="0"/>
              <a:t> </a:t>
            </a:r>
            <a:r>
              <a:rPr lang="en-US" sz="2800" dirty="0" err="1" smtClean="0"/>
              <a:t>bạn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2710192" y="5526740"/>
            <a:ext cx="1848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Giông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sét</a:t>
            </a:r>
            <a:endParaRPr lang="en-US" sz="2800" i="1" dirty="0">
              <a:solidFill>
                <a:srgbClr val="13AF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62067" y="5526740"/>
            <a:ext cx="1647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Bão</a:t>
            </a:r>
            <a:r>
              <a:rPr lang="en-US" sz="2800" i="1" dirty="0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 smtClean="0">
                <a:solidFill>
                  <a:srgbClr val="13AF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lụt</a:t>
            </a:r>
            <a:endParaRPr lang="en-US" sz="2800" i="1" dirty="0">
              <a:solidFill>
                <a:srgbClr val="13AF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41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750"/>
          <a:stretch/>
        </p:blipFill>
        <p:spPr bwMode="auto">
          <a:xfrm>
            <a:off x="3771900" y="-262155"/>
            <a:ext cx="8420100" cy="7120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57625" y="0"/>
            <a:ext cx="283845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5715000"/>
            <a:ext cx="37719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1399415" y="1202423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6725" y="2218423"/>
            <a:ext cx="33051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Luyện</a:t>
            </a:r>
            <a:r>
              <a:rPr lang="en-US" sz="2800" dirty="0" smtClean="0"/>
              <a:t> </a:t>
            </a:r>
            <a:r>
              <a:rPr lang="en-US" sz="2800" dirty="0" err="1" smtClean="0"/>
              <a:t>tập</a:t>
            </a:r>
            <a:r>
              <a:rPr lang="en-US" sz="2800" dirty="0" smtClean="0"/>
              <a:t> </a:t>
            </a:r>
            <a:r>
              <a:rPr lang="en-US" sz="2800" dirty="0" err="1" smtClean="0"/>
              <a:t>ứng</a:t>
            </a:r>
            <a:r>
              <a:rPr lang="en-US" sz="2800" dirty="0" smtClean="0"/>
              <a:t> </a:t>
            </a:r>
            <a:r>
              <a:rPr lang="en-US" sz="2800" dirty="0" err="1" smtClean="0"/>
              <a:t>phó</a:t>
            </a:r>
            <a:r>
              <a:rPr lang="en-US" sz="2800" dirty="0" smtClean="0"/>
              <a:t> </a:t>
            </a:r>
            <a:r>
              <a:rPr lang="en-US" sz="2800" dirty="0" err="1" smtClean="0"/>
              <a:t>với</a:t>
            </a:r>
            <a:r>
              <a:rPr lang="en-US" sz="2800" dirty="0" smtClean="0"/>
              <a:t> </a:t>
            </a:r>
            <a:r>
              <a:rPr lang="en-US" sz="2800" dirty="0" err="1" smtClean="0"/>
              <a:t>thiên</a:t>
            </a:r>
            <a:r>
              <a:rPr lang="en-US" sz="2800" dirty="0" smtClean="0"/>
              <a:t> tai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89837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726</TotalTime>
  <Words>335</Words>
  <Application>Microsoft Office PowerPoint</Application>
  <PresentationFormat>Widescreen</PresentationFormat>
  <Paragraphs>40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UTM Avo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83</cp:revision>
  <dcterms:created xsi:type="dcterms:W3CDTF">2021-06-02T02:35:09Z</dcterms:created>
  <dcterms:modified xsi:type="dcterms:W3CDTF">2021-06-12T09:33:32Z</dcterms:modified>
</cp:coreProperties>
</file>