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1"/>
  </p:notesMasterIdLst>
  <p:sldIdLst>
    <p:sldId id="577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567" r:id="rId10"/>
    <p:sldId id="569" r:id="rId11"/>
    <p:sldId id="570" r:id="rId12"/>
    <p:sldId id="574" r:id="rId13"/>
    <p:sldId id="572" r:id="rId14"/>
    <p:sldId id="571" r:id="rId15"/>
    <p:sldId id="575" r:id="rId16"/>
    <p:sldId id="564" r:id="rId17"/>
    <p:sldId id="372" r:id="rId18"/>
    <p:sldId id="565" r:id="rId19"/>
    <p:sldId id="576" r:id="rId20"/>
  </p:sldIdLst>
  <p:sldSz cx="12161838" cy="6858000"/>
  <p:notesSz cx="6858000" cy="9144000"/>
  <p:embeddedFontLst>
    <p:embeddedFont>
      <p:font typeface="Book Antiqua" pitchFamily="18" charset="0"/>
      <p:regular r:id="rId22"/>
      <p:bold r:id="rId23"/>
      <p:italic r:id="rId24"/>
      <p:boldItalic r:id="rId25"/>
    </p:embeddedFont>
    <p:embeddedFont>
      <p:font typeface="Anaheim" charset="0"/>
      <p:regular r:id="rId26"/>
    </p:embeddedFont>
    <p:embeddedFont>
      <p:font typeface="Lato" charset="0"/>
      <p:regular r:id="rId27"/>
      <p:bold r:id="rId28"/>
      <p:italic r:id="rId29"/>
      <p:boldItalic r:id="rId30"/>
    </p:embeddedFont>
    <p:embeddedFont>
      <p:font typeface="微软雅黑" pitchFamily="34" charset="-122"/>
      <p:regular r:id="rId31"/>
      <p:bold r:id="rId32"/>
    </p:embeddedFont>
    <p:embeddedFont>
      <p:font typeface="Open Sans" charset="0"/>
      <p:regular r:id="rId33"/>
      <p:bold r:id="rId34"/>
      <p:italic r:id="rId35"/>
      <p:boldItalic r:id="rId36"/>
    </p:embeddedFont>
    <p:embeddedFont>
      <p:font typeface="Arial-Rounded" charset="0"/>
      <p:regular r:id="rId37"/>
    </p:embeddedFont>
    <p:embeddedFont>
      <p:font typeface="HP001 4 hàng" pitchFamily="34" charset="0"/>
      <p:regular r:id="rId38"/>
    </p:embeddedFon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Barlow Condensed" charset="0"/>
      <p:regular r:id="rId43"/>
      <p:bold r:id="rId44"/>
      <p:italic r:id="rId45"/>
      <p:boldItalic r:id="rId46"/>
    </p:embeddedFont>
    <p:embeddedFont>
      <p:font typeface="宋体" pitchFamily="2" charset="-122"/>
      <p:regular r:id="rId47"/>
    </p:embeddedFont>
    <p:embeddedFont>
      <p:font typeface="Annie Use Your Telescope" charset="0"/>
      <p:regular r:id="rId48"/>
    </p:embeddedFont>
    <p:embeddedFont>
      <p:font typeface="Exo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73"/>
    <a:srgbClr val="B0DE1E"/>
    <a:srgbClr val="FFFF00"/>
    <a:srgbClr val="FFB27D"/>
    <a:srgbClr val="FFCDAB"/>
    <a:srgbClr val="FF6600"/>
    <a:srgbClr val="FFE153"/>
    <a:srgbClr val="FF9966"/>
    <a:srgbClr val="8ECBED"/>
    <a:srgbClr val="A4ED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6" autoAdjust="0"/>
    <p:restoredTop sz="91713" autoAdjust="0"/>
  </p:normalViewPr>
  <p:slideViewPr>
    <p:cSldViewPr snapToGrid="0">
      <p:cViewPr>
        <p:scale>
          <a:sx n="63" d="100"/>
          <a:sy n="63" d="100"/>
        </p:scale>
        <p:origin x="-114" y="-19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50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141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93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970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mtClean="0"/>
              <a:t>Nhấn</a:t>
            </a:r>
            <a:r>
              <a:rPr lang="en-US" baseline="0" smtClean="0"/>
              <a:t> vào ngôi sao để quay trở về các câu hỏi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67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C8853E-8F10-4D6F-A254-A3AE28D29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2852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66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34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smtClean="0"/>
              <a:t>Giáo </a:t>
            </a:r>
            <a:r>
              <a:rPr lang="en-US" b="0"/>
              <a:t>dục việc đi học đúng giờ, nên đi học sớm trước giờ vào học chứ </a:t>
            </a:r>
            <a:r>
              <a:rPr lang="en-US" b="0" smtClean="0"/>
              <a:t>không </a:t>
            </a:r>
            <a:r>
              <a:rPr lang="en-US" b="0"/>
              <a:t>nên đến trễ hay đi đúng vào giờ vào </a:t>
            </a:r>
            <a:r>
              <a:rPr lang="en-US" b="0" smtClean="0"/>
              <a:t>học.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0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2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" action="ppaction://noaction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"/>
            <a:ext cx="12161838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434" y="196770"/>
            <a:ext cx="11776969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59850" y="344346"/>
            <a:ext cx="11442134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</p:spTree>
    <p:extLst>
      <p:ext uri="{BB962C8B-B14F-4D97-AF65-F5344CB8AC3E}">
        <p14:creationId xmlns:p14="http://schemas.microsoft.com/office/powerpoint/2010/main" val="10422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0611" y="261257"/>
            <a:ext cx="11654190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59"/>
          </a:p>
        </p:txBody>
      </p:sp>
    </p:spTree>
    <p:extLst>
      <p:ext uri="{BB962C8B-B14F-4D97-AF65-F5344CB8AC3E}">
        <p14:creationId xmlns:p14="http://schemas.microsoft.com/office/powerpoint/2010/main" val="171129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05996" y="-2301285"/>
            <a:ext cx="6349846" cy="116268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2575" y="-522272"/>
            <a:ext cx="3020116" cy="313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=""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2"/>
            <a:ext cx="1218921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=""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5"/>
            <a:ext cx="3300760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42" y="-30992"/>
            <a:ext cx="11819593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71" y="0"/>
            <a:ext cx="1299364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68" y="1011299"/>
            <a:ext cx="5360956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59" r:id="rId7"/>
    <p:sldLayoutId id="2147483664" r:id="rId8"/>
    <p:sldLayoutId id="2147483680" r:id="rId9"/>
    <p:sldLayoutId id="2147483681" r:id="rId10"/>
    <p:sldLayoutId id="2147483685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Relationship Id="rId9" Type="http://schemas.openxmlformats.org/officeDocument/2006/relationships/image" Target="../media/image1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slide" Target="slide5.xml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slide" Target="slide10.xml"/><Relationship Id="rId7" Type="http://schemas.openxmlformats.org/officeDocument/2006/relationships/image" Target="../media/image14.gif"/><Relationship Id="rId12" Type="http://schemas.openxmlformats.org/officeDocument/2006/relationships/image" Target="../media/image18.png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5" Type="http://schemas.openxmlformats.org/officeDocument/2006/relationships/slide" Target="slide6.xml"/><Relationship Id="rId10" Type="http://schemas.openxmlformats.org/officeDocument/2006/relationships/image" Target="../media/image17.gif"/><Relationship Id="rId19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6.gif"/><Relationship Id="rId14" Type="http://schemas.openxmlformats.org/officeDocument/2006/relationships/image" Target="../media/image19.png"/><Relationship Id="rId22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25.jpe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8.png"/><Relationship Id="rId5" Type="http://schemas.openxmlformats.org/officeDocument/2006/relationships/image" Target="../media/image12.png"/><Relationship Id="rId10" Type="http://schemas.openxmlformats.org/officeDocument/2006/relationships/image" Target="../media/image27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41"/>
          <p:cNvGrpSpPr/>
          <p:nvPr/>
        </p:nvGrpSpPr>
        <p:grpSpPr>
          <a:xfrm>
            <a:off x="10582507" y="1619785"/>
            <a:ext cx="519557" cy="471424"/>
            <a:chOff x="2202525" y="4323250"/>
            <a:chExt cx="221825" cy="201275"/>
          </a:xfrm>
          <a:solidFill>
            <a:srgbClr val="FF6573"/>
          </a:solidFill>
        </p:grpSpPr>
        <p:sp>
          <p:nvSpPr>
            <p:cNvPr id="1284" name="Google Shape;1284;p41"/>
            <p:cNvSpPr/>
            <p:nvPr/>
          </p:nvSpPr>
          <p:spPr>
            <a:xfrm>
              <a:off x="2202525" y="4323250"/>
              <a:ext cx="221825" cy="201275"/>
            </a:xfrm>
            <a:custGeom>
              <a:avLst/>
              <a:gdLst/>
              <a:ahLst/>
              <a:cxnLst/>
              <a:rect l="l" t="t" r="r" b="b"/>
              <a:pathLst>
                <a:path w="8873" h="8051" extrusionOk="0">
                  <a:moveTo>
                    <a:pt x="3924" y="0"/>
                  </a:moveTo>
                  <a:cubicBezTo>
                    <a:pt x="3903" y="0"/>
                    <a:pt x="3881" y="2"/>
                    <a:pt x="3860" y="4"/>
                  </a:cubicBezTo>
                  <a:cubicBezTo>
                    <a:pt x="3309" y="80"/>
                    <a:pt x="2983" y="1157"/>
                    <a:pt x="3158" y="2410"/>
                  </a:cubicBezTo>
                  <a:cubicBezTo>
                    <a:pt x="3208" y="2686"/>
                    <a:pt x="3284" y="2937"/>
                    <a:pt x="3359" y="3187"/>
                  </a:cubicBezTo>
                  <a:cubicBezTo>
                    <a:pt x="3108" y="3087"/>
                    <a:pt x="2807" y="2987"/>
                    <a:pt x="2507" y="2937"/>
                  </a:cubicBezTo>
                  <a:cubicBezTo>
                    <a:pt x="2244" y="2895"/>
                    <a:pt x="1988" y="2875"/>
                    <a:pt x="1748" y="2875"/>
                  </a:cubicBezTo>
                  <a:cubicBezTo>
                    <a:pt x="845" y="2875"/>
                    <a:pt x="160" y="3158"/>
                    <a:pt x="101" y="3613"/>
                  </a:cubicBezTo>
                  <a:cubicBezTo>
                    <a:pt x="0" y="4165"/>
                    <a:pt x="928" y="4791"/>
                    <a:pt x="2181" y="4967"/>
                  </a:cubicBezTo>
                  <a:cubicBezTo>
                    <a:pt x="2401" y="5004"/>
                    <a:pt x="2608" y="5027"/>
                    <a:pt x="2811" y="5027"/>
                  </a:cubicBezTo>
                  <a:cubicBezTo>
                    <a:pt x="2885" y="5027"/>
                    <a:pt x="2959" y="5024"/>
                    <a:pt x="3033" y="5017"/>
                  </a:cubicBezTo>
                  <a:lnTo>
                    <a:pt x="3033" y="5017"/>
                  </a:lnTo>
                  <a:cubicBezTo>
                    <a:pt x="2933" y="5167"/>
                    <a:pt x="2833" y="5318"/>
                    <a:pt x="2732" y="5493"/>
                  </a:cubicBezTo>
                  <a:cubicBezTo>
                    <a:pt x="2181" y="6646"/>
                    <a:pt x="2156" y="7749"/>
                    <a:pt x="2657" y="7999"/>
                  </a:cubicBezTo>
                  <a:cubicBezTo>
                    <a:pt x="2726" y="8034"/>
                    <a:pt x="2801" y="8050"/>
                    <a:pt x="2882" y="8050"/>
                  </a:cubicBezTo>
                  <a:cubicBezTo>
                    <a:pt x="3392" y="8050"/>
                    <a:pt x="4111" y="7394"/>
                    <a:pt x="4587" y="6420"/>
                  </a:cubicBezTo>
                  <a:cubicBezTo>
                    <a:pt x="4687" y="6220"/>
                    <a:pt x="4762" y="6045"/>
                    <a:pt x="4812" y="5844"/>
                  </a:cubicBezTo>
                  <a:cubicBezTo>
                    <a:pt x="4863" y="5944"/>
                    <a:pt x="4913" y="6019"/>
                    <a:pt x="4963" y="6095"/>
                  </a:cubicBezTo>
                  <a:cubicBezTo>
                    <a:pt x="5504" y="7011"/>
                    <a:pt x="6236" y="7598"/>
                    <a:pt x="6741" y="7598"/>
                  </a:cubicBezTo>
                  <a:cubicBezTo>
                    <a:pt x="6844" y="7598"/>
                    <a:pt x="6937" y="7574"/>
                    <a:pt x="7018" y="7523"/>
                  </a:cubicBezTo>
                  <a:cubicBezTo>
                    <a:pt x="7519" y="7222"/>
                    <a:pt x="7369" y="6120"/>
                    <a:pt x="6717" y="5042"/>
                  </a:cubicBezTo>
                  <a:cubicBezTo>
                    <a:pt x="6567" y="4791"/>
                    <a:pt x="6391" y="4566"/>
                    <a:pt x="6191" y="4365"/>
                  </a:cubicBezTo>
                  <a:cubicBezTo>
                    <a:pt x="6391" y="4340"/>
                    <a:pt x="6567" y="4315"/>
                    <a:pt x="6767" y="4265"/>
                  </a:cubicBezTo>
                  <a:cubicBezTo>
                    <a:pt x="7995" y="3964"/>
                    <a:pt x="8873" y="3263"/>
                    <a:pt x="8722" y="2711"/>
                  </a:cubicBezTo>
                  <a:cubicBezTo>
                    <a:pt x="8638" y="2340"/>
                    <a:pt x="8111" y="2128"/>
                    <a:pt x="7402" y="2128"/>
                  </a:cubicBezTo>
                  <a:cubicBezTo>
                    <a:pt x="7057" y="2128"/>
                    <a:pt x="6668" y="2178"/>
                    <a:pt x="6266" y="2285"/>
                  </a:cubicBezTo>
                  <a:cubicBezTo>
                    <a:pt x="5865" y="2385"/>
                    <a:pt x="5539" y="2536"/>
                    <a:pt x="5239" y="2686"/>
                  </a:cubicBezTo>
                  <a:cubicBezTo>
                    <a:pt x="5239" y="2511"/>
                    <a:pt x="5239" y="2335"/>
                    <a:pt x="5213" y="2135"/>
                  </a:cubicBezTo>
                  <a:cubicBezTo>
                    <a:pt x="5045" y="928"/>
                    <a:pt x="4481" y="0"/>
                    <a:pt x="39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85" name="Google Shape;1285;p41"/>
            <p:cNvSpPr/>
            <p:nvPr/>
          </p:nvSpPr>
          <p:spPr>
            <a:xfrm>
              <a:off x="2292125" y="4406625"/>
              <a:ext cx="46400" cy="40925"/>
            </a:xfrm>
            <a:custGeom>
              <a:avLst/>
              <a:gdLst/>
              <a:ahLst/>
              <a:cxnLst/>
              <a:rect l="l" t="t" r="r" b="b"/>
              <a:pathLst>
                <a:path w="1856" h="1637" extrusionOk="0">
                  <a:moveTo>
                    <a:pt x="953" y="1"/>
                  </a:moveTo>
                  <a:cubicBezTo>
                    <a:pt x="482" y="1"/>
                    <a:pt x="73" y="226"/>
                    <a:pt x="25" y="654"/>
                  </a:cubicBezTo>
                  <a:cubicBezTo>
                    <a:pt x="0" y="1106"/>
                    <a:pt x="376" y="1582"/>
                    <a:pt x="903" y="1632"/>
                  </a:cubicBezTo>
                  <a:cubicBezTo>
                    <a:pt x="937" y="1635"/>
                    <a:pt x="970" y="1637"/>
                    <a:pt x="1003" y="1637"/>
                  </a:cubicBezTo>
                  <a:cubicBezTo>
                    <a:pt x="1454" y="1637"/>
                    <a:pt x="1782" y="1325"/>
                    <a:pt x="1805" y="905"/>
                  </a:cubicBezTo>
                  <a:cubicBezTo>
                    <a:pt x="1855" y="454"/>
                    <a:pt x="1554" y="53"/>
                    <a:pt x="1028" y="3"/>
                  </a:cubicBezTo>
                  <a:cubicBezTo>
                    <a:pt x="1003" y="2"/>
                    <a:pt x="978" y="1"/>
                    <a:pt x="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040088" y="1032094"/>
            <a:ext cx="8185274" cy="1565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88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</a:t>
            </a:r>
            <a:r>
              <a:rPr lang="en-US" sz="4788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TOÁN!</a:t>
            </a:r>
            <a:endParaRPr lang="en-US" sz="4788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644" y="3267857"/>
            <a:ext cx="5905500" cy="3154486"/>
          </a:xfrm>
          <a:prstGeom prst="rect">
            <a:avLst/>
          </a:prstGeom>
        </p:spPr>
      </p:pic>
      <p:pic>
        <p:nvPicPr>
          <p:cNvPr id="370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2" y="1650182"/>
            <a:ext cx="2707770" cy="501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2" name="Google Shape;3106;p46"/>
          <p:cNvGrpSpPr/>
          <p:nvPr/>
        </p:nvGrpSpPr>
        <p:grpSpPr>
          <a:xfrm rot="343980">
            <a:off x="1993259" y="1264831"/>
            <a:ext cx="10068358" cy="4909582"/>
            <a:chOff x="2432407" y="2120699"/>
            <a:chExt cx="5955002" cy="2670395"/>
          </a:xfrm>
        </p:grpSpPr>
        <p:sp>
          <p:nvSpPr>
            <p:cNvPr id="373" name="Google Shape;3107;p46"/>
            <p:cNvSpPr/>
            <p:nvPr/>
          </p:nvSpPr>
          <p:spPr>
            <a:xfrm>
              <a:off x="7674008" y="4264040"/>
              <a:ext cx="383395" cy="527054"/>
            </a:xfrm>
            <a:custGeom>
              <a:avLst/>
              <a:gdLst/>
              <a:ahLst/>
              <a:cxnLst/>
              <a:rect l="l" t="t" r="r" b="b"/>
              <a:pathLst>
                <a:path w="6728" h="9249" extrusionOk="0">
                  <a:moveTo>
                    <a:pt x="2892" y="1"/>
                  </a:moveTo>
                  <a:cubicBezTo>
                    <a:pt x="1980" y="1"/>
                    <a:pt x="1260" y="624"/>
                    <a:pt x="953" y="1610"/>
                  </a:cubicBezTo>
                  <a:cubicBezTo>
                    <a:pt x="453" y="3230"/>
                    <a:pt x="0" y="5087"/>
                    <a:pt x="120" y="6778"/>
                  </a:cubicBezTo>
                  <a:cubicBezTo>
                    <a:pt x="191" y="7849"/>
                    <a:pt x="620" y="8635"/>
                    <a:pt x="1644" y="9004"/>
                  </a:cubicBezTo>
                  <a:cubicBezTo>
                    <a:pt x="1950" y="9116"/>
                    <a:pt x="2416" y="9248"/>
                    <a:pt x="2844" y="9248"/>
                  </a:cubicBezTo>
                  <a:cubicBezTo>
                    <a:pt x="3281" y="9248"/>
                    <a:pt x="3678" y="9110"/>
                    <a:pt x="3822" y="8671"/>
                  </a:cubicBezTo>
                  <a:cubicBezTo>
                    <a:pt x="3953" y="8254"/>
                    <a:pt x="3703" y="7873"/>
                    <a:pt x="3584" y="7480"/>
                  </a:cubicBezTo>
                  <a:cubicBezTo>
                    <a:pt x="3013" y="5468"/>
                    <a:pt x="6728" y="1587"/>
                    <a:pt x="3930" y="253"/>
                  </a:cubicBezTo>
                  <a:cubicBezTo>
                    <a:pt x="3656" y="122"/>
                    <a:pt x="3382" y="39"/>
                    <a:pt x="3132" y="15"/>
                  </a:cubicBezTo>
                  <a:cubicBezTo>
                    <a:pt x="3050" y="5"/>
                    <a:pt x="2970" y="1"/>
                    <a:pt x="2892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108;p46"/>
            <p:cNvSpPr/>
            <p:nvPr/>
          </p:nvSpPr>
          <p:spPr>
            <a:xfrm>
              <a:off x="7279781" y="4264040"/>
              <a:ext cx="382768" cy="527054"/>
            </a:xfrm>
            <a:custGeom>
              <a:avLst/>
              <a:gdLst/>
              <a:ahLst/>
              <a:cxnLst/>
              <a:rect l="l" t="t" r="r" b="b"/>
              <a:pathLst>
                <a:path w="6717" h="9249" extrusionOk="0">
                  <a:moveTo>
                    <a:pt x="3834" y="1"/>
                  </a:moveTo>
                  <a:cubicBezTo>
                    <a:pt x="3756" y="1"/>
                    <a:pt x="3677" y="5"/>
                    <a:pt x="3597" y="15"/>
                  </a:cubicBezTo>
                  <a:cubicBezTo>
                    <a:pt x="3335" y="39"/>
                    <a:pt x="3073" y="122"/>
                    <a:pt x="2799" y="253"/>
                  </a:cubicBezTo>
                  <a:cubicBezTo>
                    <a:pt x="1" y="1587"/>
                    <a:pt x="3716" y="5468"/>
                    <a:pt x="3132" y="7480"/>
                  </a:cubicBezTo>
                  <a:cubicBezTo>
                    <a:pt x="3025" y="7873"/>
                    <a:pt x="2763" y="8254"/>
                    <a:pt x="2906" y="8671"/>
                  </a:cubicBezTo>
                  <a:cubicBezTo>
                    <a:pt x="3044" y="9110"/>
                    <a:pt x="3441" y="9248"/>
                    <a:pt x="3880" y="9248"/>
                  </a:cubicBezTo>
                  <a:cubicBezTo>
                    <a:pt x="4310" y="9248"/>
                    <a:pt x="4779" y="9116"/>
                    <a:pt x="5085" y="9004"/>
                  </a:cubicBezTo>
                  <a:cubicBezTo>
                    <a:pt x="6097" y="8635"/>
                    <a:pt x="6537" y="7849"/>
                    <a:pt x="6609" y="6778"/>
                  </a:cubicBezTo>
                  <a:cubicBezTo>
                    <a:pt x="6716" y="5087"/>
                    <a:pt x="6264" y="3230"/>
                    <a:pt x="5775" y="1610"/>
                  </a:cubicBezTo>
                  <a:cubicBezTo>
                    <a:pt x="5469" y="624"/>
                    <a:pt x="4738" y="1"/>
                    <a:pt x="3834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109;p46"/>
            <p:cNvSpPr/>
            <p:nvPr/>
          </p:nvSpPr>
          <p:spPr>
            <a:xfrm>
              <a:off x="6981974" y="2838601"/>
              <a:ext cx="1371914" cy="1183407"/>
            </a:xfrm>
            <a:custGeom>
              <a:avLst/>
              <a:gdLst/>
              <a:ahLst/>
              <a:cxnLst/>
              <a:rect l="l" t="t" r="r" b="b"/>
              <a:pathLst>
                <a:path w="24075" h="20767" extrusionOk="0">
                  <a:moveTo>
                    <a:pt x="13902" y="1"/>
                  </a:moveTo>
                  <a:cubicBezTo>
                    <a:pt x="13397" y="1"/>
                    <a:pt x="12886" y="128"/>
                    <a:pt x="12418" y="395"/>
                  </a:cubicBezTo>
                  <a:cubicBezTo>
                    <a:pt x="12061" y="597"/>
                    <a:pt x="11763" y="859"/>
                    <a:pt x="11525" y="1169"/>
                  </a:cubicBezTo>
                  <a:cubicBezTo>
                    <a:pt x="11323" y="955"/>
                    <a:pt x="11097" y="764"/>
                    <a:pt x="10823" y="609"/>
                  </a:cubicBezTo>
                  <a:cubicBezTo>
                    <a:pt x="10354" y="347"/>
                    <a:pt x="9843" y="223"/>
                    <a:pt x="9338" y="223"/>
                  </a:cubicBezTo>
                  <a:cubicBezTo>
                    <a:pt x="8306" y="223"/>
                    <a:pt x="7303" y="745"/>
                    <a:pt x="6751" y="1681"/>
                  </a:cubicBezTo>
                  <a:cubicBezTo>
                    <a:pt x="6549" y="2038"/>
                    <a:pt x="6429" y="2407"/>
                    <a:pt x="6382" y="2788"/>
                  </a:cubicBezTo>
                  <a:cubicBezTo>
                    <a:pt x="6096" y="2705"/>
                    <a:pt x="5798" y="2657"/>
                    <a:pt x="5489" y="2657"/>
                  </a:cubicBezTo>
                  <a:cubicBezTo>
                    <a:pt x="3846" y="2657"/>
                    <a:pt x="2512" y="3967"/>
                    <a:pt x="2512" y="5586"/>
                  </a:cubicBezTo>
                  <a:cubicBezTo>
                    <a:pt x="2512" y="5991"/>
                    <a:pt x="2596" y="6372"/>
                    <a:pt x="2750" y="6717"/>
                  </a:cubicBezTo>
                  <a:cubicBezTo>
                    <a:pt x="2465" y="6789"/>
                    <a:pt x="2179" y="6896"/>
                    <a:pt x="1917" y="7039"/>
                  </a:cubicBezTo>
                  <a:cubicBezTo>
                    <a:pt x="488" y="7848"/>
                    <a:pt x="0" y="9646"/>
                    <a:pt x="822" y="11039"/>
                  </a:cubicBezTo>
                  <a:cubicBezTo>
                    <a:pt x="1024" y="11396"/>
                    <a:pt x="1298" y="11682"/>
                    <a:pt x="1607" y="11908"/>
                  </a:cubicBezTo>
                  <a:cubicBezTo>
                    <a:pt x="1393" y="12111"/>
                    <a:pt x="1203" y="12337"/>
                    <a:pt x="1048" y="12599"/>
                  </a:cubicBezTo>
                  <a:cubicBezTo>
                    <a:pt x="226" y="14004"/>
                    <a:pt x="714" y="15790"/>
                    <a:pt x="2131" y="16599"/>
                  </a:cubicBezTo>
                  <a:cubicBezTo>
                    <a:pt x="2489" y="16802"/>
                    <a:pt x="2870" y="16921"/>
                    <a:pt x="3262" y="16968"/>
                  </a:cubicBezTo>
                  <a:cubicBezTo>
                    <a:pt x="3167" y="17242"/>
                    <a:pt x="3120" y="17540"/>
                    <a:pt x="3120" y="17838"/>
                  </a:cubicBezTo>
                  <a:cubicBezTo>
                    <a:pt x="3120" y="19457"/>
                    <a:pt x="4453" y="20766"/>
                    <a:pt x="6096" y="20766"/>
                  </a:cubicBezTo>
                  <a:cubicBezTo>
                    <a:pt x="7739" y="20766"/>
                    <a:pt x="16931" y="20171"/>
                    <a:pt x="18574" y="20171"/>
                  </a:cubicBezTo>
                  <a:cubicBezTo>
                    <a:pt x="20229" y="20171"/>
                    <a:pt x="21562" y="18861"/>
                    <a:pt x="21562" y="17242"/>
                  </a:cubicBezTo>
                  <a:cubicBezTo>
                    <a:pt x="21562" y="16837"/>
                    <a:pt x="21479" y="16456"/>
                    <a:pt x="21324" y="16099"/>
                  </a:cubicBezTo>
                  <a:cubicBezTo>
                    <a:pt x="21610" y="16040"/>
                    <a:pt x="21896" y="15933"/>
                    <a:pt x="22158" y="15778"/>
                  </a:cubicBezTo>
                  <a:cubicBezTo>
                    <a:pt x="23586" y="14968"/>
                    <a:pt x="24075" y="13182"/>
                    <a:pt x="23253" y="11789"/>
                  </a:cubicBezTo>
                  <a:cubicBezTo>
                    <a:pt x="23039" y="11432"/>
                    <a:pt x="22777" y="11146"/>
                    <a:pt x="22467" y="10908"/>
                  </a:cubicBezTo>
                  <a:cubicBezTo>
                    <a:pt x="22682" y="10718"/>
                    <a:pt x="22872" y="10491"/>
                    <a:pt x="23027" y="10229"/>
                  </a:cubicBezTo>
                  <a:cubicBezTo>
                    <a:pt x="23848" y="8825"/>
                    <a:pt x="23360" y="7039"/>
                    <a:pt x="21931" y="6229"/>
                  </a:cubicBezTo>
                  <a:cubicBezTo>
                    <a:pt x="21574" y="6027"/>
                    <a:pt x="21193" y="5896"/>
                    <a:pt x="20812" y="5860"/>
                  </a:cubicBezTo>
                  <a:cubicBezTo>
                    <a:pt x="20896" y="5586"/>
                    <a:pt x="20943" y="5288"/>
                    <a:pt x="20943" y="4979"/>
                  </a:cubicBezTo>
                  <a:cubicBezTo>
                    <a:pt x="20943" y="3371"/>
                    <a:pt x="19610" y="2062"/>
                    <a:pt x="17967" y="2062"/>
                  </a:cubicBezTo>
                  <a:cubicBezTo>
                    <a:pt x="17562" y="2062"/>
                    <a:pt x="17169" y="2145"/>
                    <a:pt x="16812" y="2288"/>
                  </a:cubicBezTo>
                  <a:cubicBezTo>
                    <a:pt x="16740" y="2002"/>
                    <a:pt x="16633" y="1728"/>
                    <a:pt x="16478" y="1467"/>
                  </a:cubicBezTo>
                  <a:cubicBezTo>
                    <a:pt x="15928" y="525"/>
                    <a:pt x="14928" y="1"/>
                    <a:pt x="13902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110;p46"/>
            <p:cNvSpPr/>
            <p:nvPr/>
          </p:nvSpPr>
          <p:spPr>
            <a:xfrm>
              <a:off x="7724212" y="3804450"/>
              <a:ext cx="558453" cy="255179"/>
            </a:xfrm>
            <a:custGeom>
              <a:avLst/>
              <a:gdLst/>
              <a:ahLst/>
              <a:cxnLst/>
              <a:rect l="l" t="t" r="r" b="b"/>
              <a:pathLst>
                <a:path w="9800" h="4478" extrusionOk="0">
                  <a:moveTo>
                    <a:pt x="1803" y="1"/>
                  </a:moveTo>
                  <a:cubicBezTo>
                    <a:pt x="1657" y="1"/>
                    <a:pt x="1505" y="21"/>
                    <a:pt x="1346" y="67"/>
                  </a:cubicBezTo>
                  <a:cubicBezTo>
                    <a:pt x="798" y="222"/>
                    <a:pt x="370" y="722"/>
                    <a:pt x="251" y="1281"/>
                  </a:cubicBezTo>
                  <a:cubicBezTo>
                    <a:pt x="1" y="2532"/>
                    <a:pt x="1263" y="3532"/>
                    <a:pt x="2298" y="3925"/>
                  </a:cubicBezTo>
                  <a:cubicBezTo>
                    <a:pt x="3201" y="4268"/>
                    <a:pt x="4216" y="4478"/>
                    <a:pt x="5225" y="4478"/>
                  </a:cubicBezTo>
                  <a:cubicBezTo>
                    <a:pt x="5720" y="4478"/>
                    <a:pt x="6214" y="4427"/>
                    <a:pt x="6692" y="4318"/>
                  </a:cubicBezTo>
                  <a:cubicBezTo>
                    <a:pt x="8002" y="4032"/>
                    <a:pt x="9799" y="2996"/>
                    <a:pt x="9776" y="1436"/>
                  </a:cubicBezTo>
                  <a:cubicBezTo>
                    <a:pt x="9764" y="546"/>
                    <a:pt x="8985" y="50"/>
                    <a:pt x="8175" y="50"/>
                  </a:cubicBezTo>
                  <a:cubicBezTo>
                    <a:pt x="8129" y="50"/>
                    <a:pt x="8083" y="52"/>
                    <a:pt x="8037" y="55"/>
                  </a:cubicBezTo>
                  <a:cubicBezTo>
                    <a:pt x="6946" y="118"/>
                    <a:pt x="5817" y="949"/>
                    <a:pt x="4667" y="949"/>
                  </a:cubicBezTo>
                  <a:cubicBezTo>
                    <a:pt x="4513" y="949"/>
                    <a:pt x="4358" y="934"/>
                    <a:pt x="4203" y="900"/>
                  </a:cubicBezTo>
                  <a:cubicBezTo>
                    <a:pt x="3357" y="717"/>
                    <a:pt x="2677" y="1"/>
                    <a:pt x="1803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111;p46"/>
            <p:cNvSpPr/>
            <p:nvPr/>
          </p:nvSpPr>
          <p:spPr>
            <a:xfrm>
              <a:off x="8055527" y="3835622"/>
              <a:ext cx="215574" cy="144742"/>
            </a:xfrm>
            <a:custGeom>
              <a:avLst/>
              <a:gdLst/>
              <a:ahLst/>
              <a:cxnLst/>
              <a:rect l="l" t="t" r="r" b="b"/>
              <a:pathLst>
                <a:path w="3783" h="2540" extrusionOk="0">
                  <a:moveTo>
                    <a:pt x="2263" y="0"/>
                  </a:moveTo>
                  <a:cubicBezTo>
                    <a:pt x="1087" y="0"/>
                    <a:pt x="1" y="1788"/>
                    <a:pt x="1497" y="2425"/>
                  </a:cubicBezTo>
                  <a:cubicBezTo>
                    <a:pt x="1673" y="2504"/>
                    <a:pt x="1852" y="2539"/>
                    <a:pt x="2028" y="2539"/>
                  </a:cubicBezTo>
                  <a:cubicBezTo>
                    <a:pt x="2304" y="2539"/>
                    <a:pt x="2569" y="2452"/>
                    <a:pt x="2795" y="2306"/>
                  </a:cubicBezTo>
                  <a:cubicBezTo>
                    <a:pt x="3450" y="1889"/>
                    <a:pt x="3783" y="996"/>
                    <a:pt x="3069" y="330"/>
                  </a:cubicBezTo>
                  <a:cubicBezTo>
                    <a:pt x="2816" y="98"/>
                    <a:pt x="2537" y="0"/>
                    <a:pt x="22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112;p46"/>
            <p:cNvSpPr/>
            <p:nvPr/>
          </p:nvSpPr>
          <p:spPr>
            <a:xfrm>
              <a:off x="7068820" y="3804450"/>
              <a:ext cx="558396" cy="255179"/>
            </a:xfrm>
            <a:custGeom>
              <a:avLst/>
              <a:gdLst/>
              <a:ahLst/>
              <a:cxnLst/>
              <a:rect l="l" t="t" r="r" b="b"/>
              <a:pathLst>
                <a:path w="9799" h="4478" extrusionOk="0">
                  <a:moveTo>
                    <a:pt x="7997" y="1"/>
                  </a:moveTo>
                  <a:cubicBezTo>
                    <a:pt x="7126" y="1"/>
                    <a:pt x="6453" y="717"/>
                    <a:pt x="5596" y="900"/>
                  </a:cubicBezTo>
                  <a:cubicBezTo>
                    <a:pt x="5442" y="934"/>
                    <a:pt x="5289" y="949"/>
                    <a:pt x="5135" y="949"/>
                  </a:cubicBezTo>
                  <a:cubicBezTo>
                    <a:pt x="3992" y="949"/>
                    <a:pt x="2855" y="118"/>
                    <a:pt x="1774" y="55"/>
                  </a:cubicBezTo>
                  <a:cubicBezTo>
                    <a:pt x="1728" y="52"/>
                    <a:pt x="1682" y="50"/>
                    <a:pt x="1637" y="50"/>
                  </a:cubicBezTo>
                  <a:cubicBezTo>
                    <a:pt x="826" y="50"/>
                    <a:pt x="46" y="546"/>
                    <a:pt x="24" y="1436"/>
                  </a:cubicBezTo>
                  <a:cubicBezTo>
                    <a:pt x="0" y="2996"/>
                    <a:pt x="1798" y="4032"/>
                    <a:pt x="3120" y="4318"/>
                  </a:cubicBezTo>
                  <a:cubicBezTo>
                    <a:pt x="3594" y="4427"/>
                    <a:pt x="4084" y="4478"/>
                    <a:pt x="4578" y="4478"/>
                  </a:cubicBezTo>
                  <a:cubicBezTo>
                    <a:pt x="5583" y="4478"/>
                    <a:pt x="6598" y="4268"/>
                    <a:pt x="7501" y="3925"/>
                  </a:cubicBezTo>
                  <a:cubicBezTo>
                    <a:pt x="8537" y="3532"/>
                    <a:pt x="9799" y="2532"/>
                    <a:pt x="9549" y="1281"/>
                  </a:cubicBezTo>
                  <a:cubicBezTo>
                    <a:pt x="9442" y="722"/>
                    <a:pt x="9001" y="222"/>
                    <a:pt x="8454" y="67"/>
                  </a:cubicBezTo>
                  <a:cubicBezTo>
                    <a:pt x="8295" y="21"/>
                    <a:pt x="8143" y="1"/>
                    <a:pt x="7997" y="1"/>
                  </a:cubicBez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113;p46"/>
            <p:cNvSpPr/>
            <p:nvPr/>
          </p:nvSpPr>
          <p:spPr>
            <a:xfrm>
              <a:off x="7081015" y="3835622"/>
              <a:ext cx="215574" cy="144742"/>
            </a:xfrm>
            <a:custGeom>
              <a:avLst/>
              <a:gdLst/>
              <a:ahLst/>
              <a:cxnLst/>
              <a:rect l="l" t="t" r="r" b="b"/>
              <a:pathLst>
                <a:path w="3783" h="2540" extrusionOk="0">
                  <a:moveTo>
                    <a:pt x="1516" y="0"/>
                  </a:moveTo>
                  <a:cubicBezTo>
                    <a:pt x="1243" y="0"/>
                    <a:pt x="965" y="98"/>
                    <a:pt x="715" y="330"/>
                  </a:cubicBezTo>
                  <a:cubicBezTo>
                    <a:pt x="0" y="996"/>
                    <a:pt x="322" y="1889"/>
                    <a:pt x="989" y="2306"/>
                  </a:cubicBezTo>
                  <a:cubicBezTo>
                    <a:pt x="1214" y="2452"/>
                    <a:pt x="1480" y="2539"/>
                    <a:pt x="1756" y="2539"/>
                  </a:cubicBezTo>
                  <a:cubicBezTo>
                    <a:pt x="1931" y="2539"/>
                    <a:pt x="2111" y="2504"/>
                    <a:pt x="2286" y="2425"/>
                  </a:cubicBezTo>
                  <a:cubicBezTo>
                    <a:pt x="3783" y="1788"/>
                    <a:pt x="2688" y="0"/>
                    <a:pt x="15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114;p46"/>
            <p:cNvSpPr/>
            <p:nvPr/>
          </p:nvSpPr>
          <p:spPr>
            <a:xfrm>
              <a:off x="7341895" y="3788551"/>
              <a:ext cx="668377" cy="712597"/>
            </a:xfrm>
            <a:custGeom>
              <a:avLst/>
              <a:gdLst/>
              <a:ahLst/>
              <a:cxnLst/>
              <a:rect l="l" t="t" r="r" b="b"/>
              <a:pathLst>
                <a:path w="11729" h="12505" extrusionOk="0">
                  <a:moveTo>
                    <a:pt x="5864" y="1"/>
                  </a:moveTo>
                  <a:lnTo>
                    <a:pt x="3709" y="132"/>
                  </a:lnTo>
                  <a:cubicBezTo>
                    <a:pt x="3709" y="132"/>
                    <a:pt x="113" y="3239"/>
                    <a:pt x="54" y="7990"/>
                  </a:cubicBezTo>
                  <a:cubicBezTo>
                    <a:pt x="0" y="12300"/>
                    <a:pt x="4802" y="12505"/>
                    <a:pt x="5715" y="12505"/>
                  </a:cubicBezTo>
                  <a:cubicBezTo>
                    <a:pt x="5811" y="12505"/>
                    <a:pt x="5864" y="12502"/>
                    <a:pt x="5864" y="12502"/>
                  </a:cubicBezTo>
                  <a:cubicBezTo>
                    <a:pt x="5864" y="12502"/>
                    <a:pt x="5917" y="12505"/>
                    <a:pt x="6013" y="12505"/>
                  </a:cubicBezTo>
                  <a:cubicBezTo>
                    <a:pt x="6926" y="12505"/>
                    <a:pt x="11728" y="12300"/>
                    <a:pt x="11674" y="7990"/>
                  </a:cubicBezTo>
                  <a:cubicBezTo>
                    <a:pt x="11603" y="3239"/>
                    <a:pt x="8007" y="132"/>
                    <a:pt x="8007" y="132"/>
                  </a:cubicBezTo>
                  <a:lnTo>
                    <a:pt x="5864" y="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115;p46"/>
            <p:cNvSpPr/>
            <p:nvPr/>
          </p:nvSpPr>
          <p:spPr>
            <a:xfrm>
              <a:off x="7469771" y="3955120"/>
              <a:ext cx="411888" cy="456621"/>
            </a:xfrm>
            <a:custGeom>
              <a:avLst/>
              <a:gdLst/>
              <a:ahLst/>
              <a:cxnLst/>
              <a:rect l="l" t="t" r="r" b="b"/>
              <a:pathLst>
                <a:path w="7228" h="8013" extrusionOk="0">
                  <a:moveTo>
                    <a:pt x="3619" y="1"/>
                  </a:moveTo>
                  <a:cubicBezTo>
                    <a:pt x="2834" y="1"/>
                    <a:pt x="2049" y="209"/>
                    <a:pt x="1572" y="626"/>
                  </a:cubicBezTo>
                  <a:cubicBezTo>
                    <a:pt x="787" y="1328"/>
                    <a:pt x="429" y="2400"/>
                    <a:pt x="239" y="3436"/>
                  </a:cubicBezTo>
                  <a:cubicBezTo>
                    <a:pt x="13" y="4626"/>
                    <a:pt x="1" y="6472"/>
                    <a:pt x="1060" y="7341"/>
                  </a:cubicBezTo>
                  <a:cubicBezTo>
                    <a:pt x="1515" y="7718"/>
                    <a:pt x="2559" y="8013"/>
                    <a:pt x="3431" y="8013"/>
                  </a:cubicBezTo>
                  <a:cubicBezTo>
                    <a:pt x="3495" y="8013"/>
                    <a:pt x="3558" y="8011"/>
                    <a:pt x="3620" y="8008"/>
                  </a:cubicBezTo>
                  <a:cubicBezTo>
                    <a:pt x="3681" y="8011"/>
                    <a:pt x="3744" y="8013"/>
                    <a:pt x="3807" y="8013"/>
                  </a:cubicBezTo>
                  <a:cubicBezTo>
                    <a:pt x="4670" y="8013"/>
                    <a:pt x="5714" y="7718"/>
                    <a:pt x="6180" y="7341"/>
                  </a:cubicBezTo>
                  <a:cubicBezTo>
                    <a:pt x="7228" y="6472"/>
                    <a:pt x="7228" y="4626"/>
                    <a:pt x="7002" y="3436"/>
                  </a:cubicBezTo>
                  <a:cubicBezTo>
                    <a:pt x="6799" y="2400"/>
                    <a:pt x="6454" y="1328"/>
                    <a:pt x="5656" y="626"/>
                  </a:cubicBezTo>
                  <a:cubicBezTo>
                    <a:pt x="5186" y="209"/>
                    <a:pt x="4403" y="1"/>
                    <a:pt x="36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116;p46"/>
            <p:cNvSpPr/>
            <p:nvPr/>
          </p:nvSpPr>
          <p:spPr>
            <a:xfrm>
              <a:off x="7176010" y="3166382"/>
              <a:ext cx="255179" cy="255179"/>
            </a:xfrm>
            <a:custGeom>
              <a:avLst/>
              <a:gdLst/>
              <a:ahLst/>
              <a:cxnLst/>
              <a:rect l="l" t="t" r="r" b="b"/>
              <a:pathLst>
                <a:path w="4478" h="4478" extrusionOk="0">
                  <a:moveTo>
                    <a:pt x="2239" y="1"/>
                  </a:moveTo>
                  <a:cubicBezTo>
                    <a:pt x="1000" y="1"/>
                    <a:pt x="0" y="1013"/>
                    <a:pt x="0" y="2239"/>
                  </a:cubicBezTo>
                  <a:cubicBezTo>
                    <a:pt x="0" y="3477"/>
                    <a:pt x="1000" y="4477"/>
                    <a:pt x="2239" y="4477"/>
                  </a:cubicBezTo>
                  <a:cubicBezTo>
                    <a:pt x="3477" y="4477"/>
                    <a:pt x="4477" y="3477"/>
                    <a:pt x="4477" y="2239"/>
                  </a:cubicBezTo>
                  <a:cubicBezTo>
                    <a:pt x="4477" y="1013"/>
                    <a:pt x="3477" y="1"/>
                    <a:pt x="2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117;p46"/>
            <p:cNvSpPr/>
            <p:nvPr/>
          </p:nvSpPr>
          <p:spPr>
            <a:xfrm>
              <a:off x="7232996" y="3224735"/>
              <a:ext cx="146622" cy="146622"/>
            </a:xfrm>
            <a:custGeom>
              <a:avLst/>
              <a:gdLst/>
              <a:ahLst/>
              <a:cxnLst/>
              <a:rect l="l" t="t" r="r" b="b"/>
              <a:pathLst>
                <a:path w="2573" h="2573" extrusionOk="0">
                  <a:moveTo>
                    <a:pt x="1286" y="1"/>
                  </a:moveTo>
                  <a:cubicBezTo>
                    <a:pt x="572" y="1"/>
                    <a:pt x="0" y="572"/>
                    <a:pt x="0" y="1287"/>
                  </a:cubicBezTo>
                  <a:cubicBezTo>
                    <a:pt x="0" y="2001"/>
                    <a:pt x="572" y="2572"/>
                    <a:pt x="1286" y="2572"/>
                  </a:cubicBezTo>
                  <a:cubicBezTo>
                    <a:pt x="2001" y="2572"/>
                    <a:pt x="2572" y="2001"/>
                    <a:pt x="2572" y="1287"/>
                  </a:cubicBezTo>
                  <a:cubicBezTo>
                    <a:pt x="2572" y="572"/>
                    <a:pt x="2001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118;p46"/>
            <p:cNvSpPr/>
            <p:nvPr/>
          </p:nvSpPr>
          <p:spPr>
            <a:xfrm>
              <a:off x="7904002" y="3166382"/>
              <a:ext cx="255179" cy="255179"/>
            </a:xfrm>
            <a:custGeom>
              <a:avLst/>
              <a:gdLst/>
              <a:ahLst/>
              <a:cxnLst/>
              <a:rect l="l" t="t" r="r" b="b"/>
              <a:pathLst>
                <a:path w="4478" h="4478" extrusionOk="0">
                  <a:moveTo>
                    <a:pt x="2239" y="1"/>
                  </a:moveTo>
                  <a:cubicBezTo>
                    <a:pt x="1001" y="1"/>
                    <a:pt x="1" y="1013"/>
                    <a:pt x="1" y="2239"/>
                  </a:cubicBezTo>
                  <a:cubicBezTo>
                    <a:pt x="1" y="3477"/>
                    <a:pt x="1001" y="4477"/>
                    <a:pt x="2239" y="4477"/>
                  </a:cubicBezTo>
                  <a:cubicBezTo>
                    <a:pt x="3477" y="4477"/>
                    <a:pt x="4477" y="3477"/>
                    <a:pt x="4477" y="2239"/>
                  </a:cubicBezTo>
                  <a:cubicBezTo>
                    <a:pt x="4477" y="1013"/>
                    <a:pt x="3477" y="1"/>
                    <a:pt x="2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119;p46"/>
            <p:cNvSpPr/>
            <p:nvPr/>
          </p:nvSpPr>
          <p:spPr>
            <a:xfrm>
              <a:off x="7960988" y="3224735"/>
              <a:ext cx="146622" cy="146622"/>
            </a:xfrm>
            <a:custGeom>
              <a:avLst/>
              <a:gdLst/>
              <a:ahLst/>
              <a:cxnLst/>
              <a:rect l="l" t="t" r="r" b="b"/>
              <a:pathLst>
                <a:path w="2573" h="2573" extrusionOk="0">
                  <a:moveTo>
                    <a:pt x="1287" y="1"/>
                  </a:moveTo>
                  <a:cubicBezTo>
                    <a:pt x="572" y="1"/>
                    <a:pt x="1" y="572"/>
                    <a:pt x="1" y="1287"/>
                  </a:cubicBezTo>
                  <a:cubicBezTo>
                    <a:pt x="1" y="2001"/>
                    <a:pt x="572" y="2572"/>
                    <a:pt x="1287" y="2572"/>
                  </a:cubicBezTo>
                  <a:cubicBezTo>
                    <a:pt x="2001" y="2572"/>
                    <a:pt x="2573" y="2001"/>
                    <a:pt x="2573" y="1287"/>
                  </a:cubicBezTo>
                  <a:cubicBezTo>
                    <a:pt x="2573" y="572"/>
                    <a:pt x="2001" y="1"/>
                    <a:pt x="1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120;p46"/>
            <p:cNvSpPr/>
            <p:nvPr/>
          </p:nvSpPr>
          <p:spPr>
            <a:xfrm>
              <a:off x="7264908" y="3124327"/>
              <a:ext cx="806053" cy="725362"/>
            </a:xfrm>
            <a:custGeom>
              <a:avLst/>
              <a:gdLst/>
              <a:ahLst/>
              <a:cxnLst/>
              <a:rect l="l" t="t" r="r" b="b"/>
              <a:pathLst>
                <a:path w="14145" h="12729" extrusionOk="0">
                  <a:moveTo>
                    <a:pt x="7072" y="1"/>
                  </a:moveTo>
                  <a:cubicBezTo>
                    <a:pt x="2786" y="12"/>
                    <a:pt x="0" y="2858"/>
                    <a:pt x="0" y="6370"/>
                  </a:cubicBezTo>
                  <a:cubicBezTo>
                    <a:pt x="0" y="9871"/>
                    <a:pt x="2786" y="12716"/>
                    <a:pt x="7072" y="12728"/>
                  </a:cubicBezTo>
                  <a:cubicBezTo>
                    <a:pt x="11347" y="12716"/>
                    <a:pt x="14145" y="9871"/>
                    <a:pt x="14145" y="6370"/>
                  </a:cubicBezTo>
                  <a:cubicBezTo>
                    <a:pt x="14145" y="2858"/>
                    <a:pt x="11347" y="12"/>
                    <a:pt x="70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121;p46"/>
            <p:cNvSpPr/>
            <p:nvPr/>
          </p:nvSpPr>
          <p:spPr>
            <a:xfrm>
              <a:off x="7465041" y="3498153"/>
              <a:ext cx="65191" cy="65875"/>
            </a:xfrm>
            <a:custGeom>
              <a:avLst/>
              <a:gdLst/>
              <a:ahLst/>
              <a:cxnLst/>
              <a:rect l="l" t="t" r="r" b="b"/>
              <a:pathLst>
                <a:path w="1144" h="1156" extrusionOk="0">
                  <a:moveTo>
                    <a:pt x="572" y="1"/>
                  </a:moveTo>
                  <a:cubicBezTo>
                    <a:pt x="250" y="1"/>
                    <a:pt x="0" y="263"/>
                    <a:pt x="0" y="572"/>
                  </a:cubicBezTo>
                  <a:cubicBezTo>
                    <a:pt x="0" y="894"/>
                    <a:pt x="250" y="1156"/>
                    <a:pt x="572" y="1156"/>
                  </a:cubicBezTo>
                  <a:cubicBezTo>
                    <a:pt x="893" y="1156"/>
                    <a:pt x="1143" y="894"/>
                    <a:pt x="1143" y="572"/>
                  </a:cubicBezTo>
                  <a:cubicBezTo>
                    <a:pt x="1143" y="263"/>
                    <a:pt x="893" y="1"/>
                    <a:pt x="572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122;p46"/>
            <p:cNvSpPr/>
            <p:nvPr/>
          </p:nvSpPr>
          <p:spPr>
            <a:xfrm>
              <a:off x="7804961" y="3498153"/>
              <a:ext cx="65875" cy="65875"/>
            </a:xfrm>
            <a:custGeom>
              <a:avLst/>
              <a:gdLst/>
              <a:ahLst/>
              <a:cxnLst/>
              <a:rect l="l" t="t" r="r" b="b"/>
              <a:pathLst>
                <a:path w="1156" h="1156" extrusionOk="0">
                  <a:moveTo>
                    <a:pt x="584" y="1"/>
                  </a:moveTo>
                  <a:cubicBezTo>
                    <a:pt x="262" y="1"/>
                    <a:pt x="0" y="263"/>
                    <a:pt x="0" y="572"/>
                  </a:cubicBezTo>
                  <a:cubicBezTo>
                    <a:pt x="0" y="894"/>
                    <a:pt x="262" y="1156"/>
                    <a:pt x="584" y="1156"/>
                  </a:cubicBezTo>
                  <a:cubicBezTo>
                    <a:pt x="893" y="1156"/>
                    <a:pt x="1155" y="894"/>
                    <a:pt x="1155" y="572"/>
                  </a:cubicBezTo>
                  <a:cubicBezTo>
                    <a:pt x="1155" y="263"/>
                    <a:pt x="893" y="1"/>
                    <a:pt x="58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123;p46"/>
            <p:cNvSpPr/>
            <p:nvPr/>
          </p:nvSpPr>
          <p:spPr>
            <a:xfrm>
              <a:off x="7710650" y="3100735"/>
              <a:ext cx="10200" cy="47924"/>
            </a:xfrm>
            <a:custGeom>
              <a:avLst/>
              <a:gdLst/>
              <a:ahLst/>
              <a:cxnLst/>
              <a:rect l="l" t="t" r="r" b="b"/>
              <a:pathLst>
                <a:path w="179" h="841" extrusionOk="0">
                  <a:moveTo>
                    <a:pt x="90" y="1"/>
                  </a:moveTo>
                  <a:cubicBezTo>
                    <a:pt x="45" y="1"/>
                    <a:pt x="0" y="28"/>
                    <a:pt x="0" y="81"/>
                  </a:cubicBezTo>
                  <a:lnTo>
                    <a:pt x="0" y="760"/>
                  </a:lnTo>
                  <a:cubicBezTo>
                    <a:pt x="0" y="813"/>
                    <a:pt x="45" y="840"/>
                    <a:pt x="90" y="840"/>
                  </a:cubicBezTo>
                  <a:cubicBezTo>
                    <a:pt x="134" y="840"/>
                    <a:pt x="179" y="813"/>
                    <a:pt x="179" y="760"/>
                  </a:cubicBezTo>
                  <a:lnTo>
                    <a:pt x="179" y="81"/>
                  </a:lnTo>
                  <a:cubicBezTo>
                    <a:pt x="179" y="28"/>
                    <a:pt x="134" y="1"/>
                    <a:pt x="90" y="1"/>
                  </a:cubicBezTo>
                  <a:close/>
                </a:path>
              </a:pathLst>
            </a:custGeom>
            <a:solidFill>
              <a:srgbClr val="FFE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124;p46"/>
            <p:cNvSpPr/>
            <p:nvPr/>
          </p:nvSpPr>
          <p:spPr>
            <a:xfrm>
              <a:off x="7340186" y="3590583"/>
              <a:ext cx="165598" cy="130724"/>
            </a:xfrm>
            <a:custGeom>
              <a:avLst/>
              <a:gdLst/>
              <a:ahLst/>
              <a:cxnLst/>
              <a:rect l="l" t="t" r="r" b="b"/>
              <a:pathLst>
                <a:path w="2906" h="2294" extrusionOk="0">
                  <a:moveTo>
                    <a:pt x="1315" y="1"/>
                  </a:moveTo>
                  <a:cubicBezTo>
                    <a:pt x="811" y="1"/>
                    <a:pt x="363" y="264"/>
                    <a:pt x="203" y="701"/>
                  </a:cubicBezTo>
                  <a:cubicBezTo>
                    <a:pt x="1" y="1284"/>
                    <a:pt x="382" y="1951"/>
                    <a:pt x="1072" y="2201"/>
                  </a:cubicBezTo>
                  <a:cubicBezTo>
                    <a:pt x="1246" y="2264"/>
                    <a:pt x="1422" y="2293"/>
                    <a:pt x="1591" y="2293"/>
                  </a:cubicBezTo>
                  <a:cubicBezTo>
                    <a:pt x="2095" y="2293"/>
                    <a:pt x="2540" y="2030"/>
                    <a:pt x="2691" y="1594"/>
                  </a:cubicBezTo>
                  <a:cubicBezTo>
                    <a:pt x="2906" y="1010"/>
                    <a:pt x="2513" y="332"/>
                    <a:pt x="1834" y="93"/>
                  </a:cubicBezTo>
                  <a:cubicBezTo>
                    <a:pt x="1660" y="30"/>
                    <a:pt x="1484" y="1"/>
                    <a:pt x="13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125;p46"/>
            <p:cNvSpPr/>
            <p:nvPr/>
          </p:nvSpPr>
          <p:spPr>
            <a:xfrm>
              <a:off x="7830035" y="3590583"/>
              <a:ext cx="165655" cy="130724"/>
            </a:xfrm>
            <a:custGeom>
              <a:avLst/>
              <a:gdLst/>
              <a:ahLst/>
              <a:cxnLst/>
              <a:rect l="l" t="t" r="r" b="b"/>
              <a:pathLst>
                <a:path w="2907" h="2294" extrusionOk="0">
                  <a:moveTo>
                    <a:pt x="1585" y="1"/>
                  </a:moveTo>
                  <a:cubicBezTo>
                    <a:pt x="1417" y="1"/>
                    <a:pt x="1243" y="30"/>
                    <a:pt x="1072" y="93"/>
                  </a:cubicBezTo>
                  <a:cubicBezTo>
                    <a:pt x="382" y="332"/>
                    <a:pt x="1" y="1010"/>
                    <a:pt x="203" y="1594"/>
                  </a:cubicBezTo>
                  <a:cubicBezTo>
                    <a:pt x="364" y="2030"/>
                    <a:pt x="811" y="2293"/>
                    <a:pt x="1310" y="2293"/>
                  </a:cubicBezTo>
                  <a:cubicBezTo>
                    <a:pt x="1478" y="2293"/>
                    <a:pt x="1652" y="2264"/>
                    <a:pt x="1823" y="2201"/>
                  </a:cubicBezTo>
                  <a:cubicBezTo>
                    <a:pt x="2513" y="1951"/>
                    <a:pt x="2906" y="1284"/>
                    <a:pt x="2692" y="701"/>
                  </a:cubicBezTo>
                  <a:cubicBezTo>
                    <a:pt x="2531" y="264"/>
                    <a:pt x="2084" y="1"/>
                    <a:pt x="1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126;p46"/>
            <p:cNvSpPr/>
            <p:nvPr/>
          </p:nvSpPr>
          <p:spPr>
            <a:xfrm>
              <a:off x="7625171" y="3560609"/>
              <a:ext cx="85534" cy="59093"/>
            </a:xfrm>
            <a:custGeom>
              <a:avLst/>
              <a:gdLst/>
              <a:ahLst/>
              <a:cxnLst/>
              <a:rect l="l" t="t" r="r" b="b"/>
              <a:pathLst>
                <a:path w="1501" h="1037" extrusionOk="0">
                  <a:moveTo>
                    <a:pt x="750" y="0"/>
                  </a:moveTo>
                  <a:cubicBezTo>
                    <a:pt x="334" y="0"/>
                    <a:pt x="0" y="226"/>
                    <a:pt x="0" y="512"/>
                  </a:cubicBezTo>
                  <a:cubicBezTo>
                    <a:pt x="0" y="798"/>
                    <a:pt x="334" y="1036"/>
                    <a:pt x="750" y="1036"/>
                  </a:cubicBezTo>
                  <a:cubicBezTo>
                    <a:pt x="1155" y="1036"/>
                    <a:pt x="1500" y="798"/>
                    <a:pt x="1500" y="512"/>
                  </a:cubicBezTo>
                  <a:cubicBezTo>
                    <a:pt x="1500" y="226"/>
                    <a:pt x="1155" y="0"/>
                    <a:pt x="7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127;p46"/>
            <p:cNvSpPr/>
            <p:nvPr/>
          </p:nvSpPr>
          <p:spPr>
            <a:xfrm>
              <a:off x="7582546" y="3632354"/>
              <a:ext cx="168163" cy="58752"/>
            </a:xfrm>
            <a:custGeom>
              <a:avLst/>
              <a:gdLst/>
              <a:ahLst/>
              <a:cxnLst/>
              <a:rect l="l" t="t" r="r" b="b"/>
              <a:pathLst>
                <a:path w="2951" h="1031" extrusionOk="0">
                  <a:moveTo>
                    <a:pt x="1557" y="0"/>
                  </a:moveTo>
                  <a:cubicBezTo>
                    <a:pt x="1517" y="0"/>
                    <a:pt x="1474" y="24"/>
                    <a:pt x="1463" y="75"/>
                  </a:cubicBezTo>
                  <a:cubicBezTo>
                    <a:pt x="1403" y="325"/>
                    <a:pt x="1272" y="599"/>
                    <a:pt x="1034" y="718"/>
                  </a:cubicBezTo>
                  <a:cubicBezTo>
                    <a:pt x="945" y="768"/>
                    <a:pt x="852" y="790"/>
                    <a:pt x="763" y="790"/>
                  </a:cubicBezTo>
                  <a:cubicBezTo>
                    <a:pt x="450" y="790"/>
                    <a:pt x="178" y="508"/>
                    <a:pt x="224" y="146"/>
                  </a:cubicBezTo>
                  <a:cubicBezTo>
                    <a:pt x="231" y="90"/>
                    <a:pt x="187" y="60"/>
                    <a:pt x="143" y="60"/>
                  </a:cubicBezTo>
                  <a:cubicBezTo>
                    <a:pt x="103" y="60"/>
                    <a:pt x="63" y="84"/>
                    <a:pt x="58" y="134"/>
                  </a:cubicBezTo>
                  <a:cubicBezTo>
                    <a:pt x="0" y="558"/>
                    <a:pt x="296" y="982"/>
                    <a:pt x="742" y="982"/>
                  </a:cubicBezTo>
                  <a:cubicBezTo>
                    <a:pt x="760" y="982"/>
                    <a:pt x="778" y="981"/>
                    <a:pt x="796" y="980"/>
                  </a:cubicBezTo>
                  <a:cubicBezTo>
                    <a:pt x="1105" y="956"/>
                    <a:pt x="1344" y="742"/>
                    <a:pt x="1486" y="480"/>
                  </a:cubicBezTo>
                  <a:cubicBezTo>
                    <a:pt x="1570" y="765"/>
                    <a:pt x="1808" y="992"/>
                    <a:pt x="2117" y="1027"/>
                  </a:cubicBezTo>
                  <a:cubicBezTo>
                    <a:pt x="2142" y="1030"/>
                    <a:pt x="2166" y="1031"/>
                    <a:pt x="2190" y="1031"/>
                  </a:cubicBezTo>
                  <a:cubicBezTo>
                    <a:pt x="2618" y="1031"/>
                    <a:pt x="2940" y="635"/>
                    <a:pt x="2951" y="218"/>
                  </a:cubicBezTo>
                  <a:cubicBezTo>
                    <a:pt x="2951" y="158"/>
                    <a:pt x="2896" y="124"/>
                    <a:pt x="2847" y="124"/>
                  </a:cubicBezTo>
                  <a:cubicBezTo>
                    <a:pt x="2808" y="124"/>
                    <a:pt x="2772" y="146"/>
                    <a:pt x="2772" y="194"/>
                  </a:cubicBezTo>
                  <a:cubicBezTo>
                    <a:pt x="2772" y="523"/>
                    <a:pt x="2534" y="863"/>
                    <a:pt x="2182" y="863"/>
                  </a:cubicBezTo>
                  <a:cubicBezTo>
                    <a:pt x="2165" y="863"/>
                    <a:pt x="2147" y="862"/>
                    <a:pt x="2129" y="861"/>
                  </a:cubicBezTo>
                  <a:cubicBezTo>
                    <a:pt x="1760" y="825"/>
                    <a:pt x="1570" y="420"/>
                    <a:pt x="1629" y="87"/>
                  </a:cubicBezTo>
                  <a:cubicBezTo>
                    <a:pt x="1642" y="30"/>
                    <a:pt x="1601" y="0"/>
                    <a:pt x="155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128;p46"/>
            <p:cNvSpPr/>
            <p:nvPr/>
          </p:nvSpPr>
          <p:spPr>
            <a:xfrm>
              <a:off x="7437916" y="3809579"/>
              <a:ext cx="230048" cy="126450"/>
            </a:xfrm>
            <a:custGeom>
              <a:avLst/>
              <a:gdLst/>
              <a:ahLst/>
              <a:cxnLst/>
              <a:rect l="l" t="t" r="r" b="b"/>
              <a:pathLst>
                <a:path w="4037" h="2219" extrusionOk="0">
                  <a:moveTo>
                    <a:pt x="595" y="1"/>
                  </a:moveTo>
                  <a:lnTo>
                    <a:pt x="595" y="1"/>
                  </a:lnTo>
                  <a:cubicBezTo>
                    <a:pt x="0" y="1525"/>
                    <a:pt x="976" y="1942"/>
                    <a:pt x="1524" y="2108"/>
                  </a:cubicBezTo>
                  <a:cubicBezTo>
                    <a:pt x="1772" y="2185"/>
                    <a:pt x="1999" y="2219"/>
                    <a:pt x="2204" y="2219"/>
                  </a:cubicBezTo>
                  <a:cubicBezTo>
                    <a:pt x="3585" y="2219"/>
                    <a:pt x="4036" y="703"/>
                    <a:pt x="4036" y="703"/>
                  </a:cubicBezTo>
                  <a:lnTo>
                    <a:pt x="4036" y="703"/>
                  </a:lnTo>
                  <a:cubicBezTo>
                    <a:pt x="4006" y="704"/>
                    <a:pt x="3976" y="704"/>
                    <a:pt x="3946" y="704"/>
                  </a:cubicBezTo>
                  <a:cubicBezTo>
                    <a:pt x="2117" y="704"/>
                    <a:pt x="596" y="1"/>
                    <a:pt x="5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129;p46"/>
            <p:cNvSpPr/>
            <p:nvPr/>
          </p:nvSpPr>
          <p:spPr>
            <a:xfrm>
              <a:off x="7668594" y="3809579"/>
              <a:ext cx="229365" cy="126450"/>
            </a:xfrm>
            <a:custGeom>
              <a:avLst/>
              <a:gdLst/>
              <a:ahLst/>
              <a:cxnLst/>
              <a:rect l="l" t="t" r="r" b="b"/>
              <a:pathLst>
                <a:path w="4025" h="2219" extrusionOk="0">
                  <a:moveTo>
                    <a:pt x="3441" y="1"/>
                  </a:moveTo>
                  <a:cubicBezTo>
                    <a:pt x="3441" y="1"/>
                    <a:pt x="1908" y="704"/>
                    <a:pt x="90" y="704"/>
                  </a:cubicBezTo>
                  <a:cubicBezTo>
                    <a:pt x="60" y="704"/>
                    <a:pt x="30" y="704"/>
                    <a:pt x="0" y="703"/>
                  </a:cubicBezTo>
                  <a:lnTo>
                    <a:pt x="0" y="703"/>
                  </a:lnTo>
                  <a:cubicBezTo>
                    <a:pt x="0" y="703"/>
                    <a:pt x="442" y="2219"/>
                    <a:pt x="1821" y="2219"/>
                  </a:cubicBezTo>
                  <a:cubicBezTo>
                    <a:pt x="2026" y="2219"/>
                    <a:pt x="2252" y="2185"/>
                    <a:pt x="2501" y="2108"/>
                  </a:cubicBezTo>
                  <a:cubicBezTo>
                    <a:pt x="3060" y="1942"/>
                    <a:pt x="4025" y="1525"/>
                    <a:pt x="34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130;p46"/>
            <p:cNvSpPr/>
            <p:nvPr/>
          </p:nvSpPr>
          <p:spPr>
            <a:xfrm>
              <a:off x="7487437" y="2665649"/>
              <a:ext cx="348805" cy="494687"/>
            </a:xfrm>
            <a:custGeom>
              <a:avLst/>
              <a:gdLst/>
              <a:ahLst/>
              <a:cxnLst/>
              <a:rect l="l" t="t" r="r" b="b"/>
              <a:pathLst>
                <a:path w="6121" h="8681" extrusionOk="0">
                  <a:moveTo>
                    <a:pt x="3060" y="1"/>
                  </a:moveTo>
                  <a:lnTo>
                    <a:pt x="0" y="8681"/>
                  </a:lnTo>
                  <a:lnTo>
                    <a:pt x="6120" y="8681"/>
                  </a:lnTo>
                  <a:lnTo>
                    <a:pt x="30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131;p46"/>
            <p:cNvSpPr/>
            <p:nvPr/>
          </p:nvSpPr>
          <p:spPr>
            <a:xfrm>
              <a:off x="7597989" y="2791189"/>
              <a:ext cx="127646" cy="49577"/>
            </a:xfrm>
            <a:custGeom>
              <a:avLst/>
              <a:gdLst/>
              <a:ahLst/>
              <a:cxnLst/>
              <a:rect l="l" t="t" r="r" b="b"/>
              <a:pathLst>
                <a:path w="2240" h="870" extrusionOk="0">
                  <a:moveTo>
                    <a:pt x="311" y="1"/>
                  </a:moveTo>
                  <a:lnTo>
                    <a:pt x="1" y="870"/>
                  </a:lnTo>
                  <a:lnTo>
                    <a:pt x="2239" y="870"/>
                  </a:lnTo>
                  <a:lnTo>
                    <a:pt x="1930" y="1"/>
                  </a:lnTo>
                  <a:close/>
                </a:path>
              </a:pathLst>
            </a:custGeom>
            <a:solidFill>
              <a:srgbClr val="F9C0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132;p46"/>
            <p:cNvSpPr/>
            <p:nvPr/>
          </p:nvSpPr>
          <p:spPr>
            <a:xfrm>
              <a:off x="7548468" y="2907211"/>
              <a:ext cx="226686" cy="74707"/>
            </a:xfrm>
            <a:custGeom>
              <a:avLst/>
              <a:gdLst/>
              <a:ahLst/>
              <a:cxnLst/>
              <a:rect l="l" t="t" r="r" b="b"/>
              <a:pathLst>
                <a:path w="3978" h="1311" extrusionOk="0">
                  <a:moveTo>
                    <a:pt x="465" y="1"/>
                  </a:moveTo>
                  <a:lnTo>
                    <a:pt x="1" y="1310"/>
                  </a:lnTo>
                  <a:lnTo>
                    <a:pt x="3978" y="1310"/>
                  </a:lnTo>
                  <a:lnTo>
                    <a:pt x="35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133;p46"/>
            <p:cNvSpPr/>
            <p:nvPr/>
          </p:nvSpPr>
          <p:spPr>
            <a:xfrm>
              <a:off x="7503735" y="3048365"/>
              <a:ext cx="316210" cy="61772"/>
            </a:xfrm>
            <a:custGeom>
              <a:avLst/>
              <a:gdLst/>
              <a:ahLst/>
              <a:cxnLst/>
              <a:rect l="l" t="t" r="r" b="b"/>
              <a:pathLst>
                <a:path w="5549" h="1084" extrusionOk="0">
                  <a:moveTo>
                    <a:pt x="381" y="0"/>
                  </a:moveTo>
                  <a:lnTo>
                    <a:pt x="0" y="1084"/>
                  </a:lnTo>
                  <a:lnTo>
                    <a:pt x="5548" y="1084"/>
                  </a:lnTo>
                  <a:lnTo>
                    <a:pt x="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3134;p46"/>
            <p:cNvSpPr/>
            <p:nvPr/>
          </p:nvSpPr>
          <p:spPr>
            <a:xfrm>
              <a:off x="2432407" y="2120699"/>
              <a:ext cx="235747" cy="224749"/>
            </a:xfrm>
            <a:custGeom>
              <a:avLst/>
              <a:gdLst/>
              <a:ahLst/>
              <a:cxnLst/>
              <a:rect l="l" t="t" r="r" b="b"/>
              <a:pathLst>
                <a:path w="4137" h="3944" extrusionOk="0">
                  <a:moveTo>
                    <a:pt x="2960" y="0"/>
                  </a:moveTo>
                  <a:cubicBezTo>
                    <a:pt x="2946" y="0"/>
                    <a:pt x="2932" y="1"/>
                    <a:pt x="2917" y="2"/>
                  </a:cubicBezTo>
                  <a:cubicBezTo>
                    <a:pt x="2096" y="62"/>
                    <a:pt x="2310" y="1026"/>
                    <a:pt x="2381" y="1395"/>
                  </a:cubicBezTo>
                  <a:cubicBezTo>
                    <a:pt x="2215" y="1146"/>
                    <a:pt x="1856" y="711"/>
                    <a:pt x="1442" y="711"/>
                  </a:cubicBezTo>
                  <a:cubicBezTo>
                    <a:pt x="1322" y="711"/>
                    <a:pt x="1198" y="747"/>
                    <a:pt x="1072" y="836"/>
                  </a:cubicBezTo>
                  <a:cubicBezTo>
                    <a:pt x="0" y="1609"/>
                    <a:pt x="3358" y="3943"/>
                    <a:pt x="3358" y="3943"/>
                  </a:cubicBezTo>
                  <a:cubicBezTo>
                    <a:pt x="3358" y="3943"/>
                    <a:pt x="4137" y="0"/>
                    <a:pt x="2960" y="0"/>
                  </a:cubicBezTo>
                  <a:close/>
                </a:path>
              </a:pathLst>
            </a:custGeom>
            <a:solidFill>
              <a:srgbClr val="B0D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135;p46"/>
            <p:cNvSpPr/>
            <p:nvPr/>
          </p:nvSpPr>
          <p:spPr>
            <a:xfrm>
              <a:off x="8179357" y="2718354"/>
              <a:ext cx="208052" cy="203550"/>
            </a:xfrm>
            <a:custGeom>
              <a:avLst/>
              <a:gdLst/>
              <a:ahLst/>
              <a:cxnLst/>
              <a:rect l="l" t="t" r="r" b="b"/>
              <a:pathLst>
                <a:path w="3651" h="3572" extrusionOk="0">
                  <a:moveTo>
                    <a:pt x="1058" y="1"/>
                  </a:moveTo>
                  <a:cubicBezTo>
                    <a:pt x="0" y="1"/>
                    <a:pt x="448" y="3571"/>
                    <a:pt x="448" y="3571"/>
                  </a:cubicBezTo>
                  <a:cubicBezTo>
                    <a:pt x="448" y="3571"/>
                    <a:pt x="3651" y="1619"/>
                    <a:pt x="2817" y="833"/>
                  </a:cubicBezTo>
                  <a:cubicBezTo>
                    <a:pt x="2682" y="707"/>
                    <a:pt x="2550" y="657"/>
                    <a:pt x="2424" y="657"/>
                  </a:cubicBezTo>
                  <a:cubicBezTo>
                    <a:pt x="2036" y="657"/>
                    <a:pt x="1708" y="1129"/>
                    <a:pt x="1555" y="1345"/>
                  </a:cubicBezTo>
                  <a:cubicBezTo>
                    <a:pt x="1626" y="1000"/>
                    <a:pt x="1769" y="142"/>
                    <a:pt x="1162" y="11"/>
                  </a:cubicBezTo>
                  <a:cubicBezTo>
                    <a:pt x="1126" y="4"/>
                    <a:pt x="1091" y="1"/>
                    <a:pt x="10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136;p46"/>
            <p:cNvSpPr/>
            <p:nvPr/>
          </p:nvSpPr>
          <p:spPr>
            <a:xfrm>
              <a:off x="7364308" y="2611726"/>
              <a:ext cx="164032" cy="150208"/>
            </a:xfrm>
            <a:custGeom>
              <a:avLst/>
              <a:gdLst/>
              <a:ahLst/>
              <a:cxnLst/>
              <a:rect l="l" t="t" r="r" b="b"/>
              <a:pathLst>
                <a:path w="3954" h="3621" extrusionOk="0">
                  <a:moveTo>
                    <a:pt x="2796" y="1"/>
                  </a:moveTo>
                  <a:cubicBezTo>
                    <a:pt x="2062" y="1"/>
                    <a:pt x="2192" y="884"/>
                    <a:pt x="2227" y="1227"/>
                  </a:cubicBezTo>
                  <a:cubicBezTo>
                    <a:pt x="2080" y="972"/>
                    <a:pt x="1730" y="432"/>
                    <a:pt x="1311" y="432"/>
                  </a:cubicBezTo>
                  <a:cubicBezTo>
                    <a:pt x="1222" y="432"/>
                    <a:pt x="1130" y="457"/>
                    <a:pt x="1037" y="513"/>
                  </a:cubicBezTo>
                  <a:cubicBezTo>
                    <a:pt x="1" y="1132"/>
                    <a:pt x="2918" y="3620"/>
                    <a:pt x="2918" y="3620"/>
                  </a:cubicBezTo>
                  <a:cubicBezTo>
                    <a:pt x="2918" y="3620"/>
                    <a:pt x="3954" y="13"/>
                    <a:pt x="2811" y="1"/>
                  </a:cubicBezTo>
                  <a:cubicBezTo>
                    <a:pt x="2806" y="1"/>
                    <a:pt x="2801" y="1"/>
                    <a:pt x="2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231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>
          <a:xfrm flipH="1" flipV="1">
            <a:off x="7975871" y="1832195"/>
            <a:ext cx="1946138" cy="4278453"/>
          </a:xfrm>
          <a:custGeom>
            <a:avLst/>
            <a:gdLst>
              <a:gd name="connsiteX0" fmla="*/ 1078872 w 1463567"/>
              <a:gd name="connsiteY0" fmla="*/ 3868332 h 3868332"/>
              <a:gd name="connsiteX1" fmla="*/ 944604 w 1463567"/>
              <a:gd name="connsiteY1" fmla="*/ 3660444 h 3868332"/>
              <a:gd name="connsiteX2" fmla="*/ 944604 w 1463567"/>
              <a:gd name="connsiteY2" fmla="*/ 2441320 h 3868332"/>
              <a:gd name="connsiteX3" fmla="*/ 894894 w 1463567"/>
              <a:gd name="connsiteY3" fmla="*/ 2441320 h 3868332"/>
              <a:gd name="connsiteX4" fmla="*/ 894894 w 1463567"/>
              <a:gd name="connsiteY4" fmla="*/ 2728639 h 3868332"/>
              <a:gd name="connsiteX5" fmla="*/ 760626 w 1463567"/>
              <a:gd name="connsiteY5" fmla="*/ 2936527 h 3868332"/>
              <a:gd name="connsiteX6" fmla="*/ 626359 w 1463567"/>
              <a:gd name="connsiteY6" fmla="*/ 2728639 h 3868332"/>
              <a:gd name="connsiteX7" fmla="*/ 626359 w 1463567"/>
              <a:gd name="connsiteY7" fmla="*/ 2441320 h 3868332"/>
              <a:gd name="connsiteX8" fmla="*/ 581826 w 1463567"/>
              <a:gd name="connsiteY8" fmla="*/ 2441320 h 3868332"/>
              <a:gd name="connsiteX9" fmla="*/ 581826 w 1463567"/>
              <a:gd name="connsiteY9" fmla="*/ 2604700 h 3868332"/>
              <a:gd name="connsiteX10" fmla="*/ 447558 w 1463567"/>
              <a:gd name="connsiteY10" fmla="*/ 2812588 h 3868332"/>
              <a:gd name="connsiteX11" fmla="*/ 313291 w 1463567"/>
              <a:gd name="connsiteY11" fmla="*/ 2604700 h 3868332"/>
              <a:gd name="connsiteX12" fmla="*/ 313291 w 1463567"/>
              <a:gd name="connsiteY12" fmla="*/ 2441320 h 3868332"/>
              <a:gd name="connsiteX13" fmla="*/ 268535 w 1463567"/>
              <a:gd name="connsiteY13" fmla="*/ 2441320 h 3868332"/>
              <a:gd name="connsiteX14" fmla="*/ 268535 w 1463567"/>
              <a:gd name="connsiteY14" fmla="*/ 2579912 h 3868332"/>
              <a:gd name="connsiteX15" fmla="*/ 134268 w 1463567"/>
              <a:gd name="connsiteY15" fmla="*/ 2787800 h 3868332"/>
              <a:gd name="connsiteX16" fmla="*/ 0 w 1463567"/>
              <a:gd name="connsiteY16" fmla="*/ 2579912 h 3868332"/>
              <a:gd name="connsiteX17" fmla="*/ 0 w 1463567"/>
              <a:gd name="connsiteY17" fmla="*/ 2441320 h 3868332"/>
              <a:gd name="connsiteX18" fmla="*/ 0 w 1463567"/>
              <a:gd name="connsiteY18" fmla="*/ 1748359 h 3868332"/>
              <a:gd name="connsiteX19" fmla="*/ 0 w 1463567"/>
              <a:gd name="connsiteY19" fmla="*/ 652016 h 3868332"/>
              <a:gd name="connsiteX20" fmla="*/ 0 w 1463567"/>
              <a:gd name="connsiteY20" fmla="*/ 639623 h 3868332"/>
              <a:gd name="connsiteX21" fmla="*/ 775 w 1463567"/>
              <a:gd name="connsiteY21" fmla="*/ 639623 h 3868332"/>
              <a:gd name="connsiteX22" fmla="*/ 140804 w 1463567"/>
              <a:gd name="connsiteY22" fmla="*/ 31009 h 3868332"/>
              <a:gd name="connsiteX23" fmla="*/ 151525 w 1463567"/>
              <a:gd name="connsiteY23" fmla="*/ 0 h 3868332"/>
              <a:gd name="connsiteX24" fmla="*/ 1306670 w 1463567"/>
              <a:gd name="connsiteY24" fmla="*/ 0 h 3868332"/>
              <a:gd name="connsiteX25" fmla="*/ 1298731 w 1463567"/>
              <a:gd name="connsiteY25" fmla="*/ 8479 h 3868332"/>
              <a:gd name="connsiteX26" fmla="*/ 1254308 w 1463567"/>
              <a:gd name="connsiteY26" fmla="*/ 639623 h 3868332"/>
              <a:gd name="connsiteX27" fmla="*/ 1255593 w 1463567"/>
              <a:gd name="connsiteY27" fmla="*/ 639623 h 3868332"/>
              <a:gd name="connsiteX28" fmla="*/ 1452533 w 1463567"/>
              <a:gd name="connsiteY28" fmla="*/ 1345815 h 3868332"/>
              <a:gd name="connsiteX29" fmla="*/ 1382490 w 1463567"/>
              <a:gd name="connsiteY29" fmla="*/ 1619081 h 3868332"/>
              <a:gd name="connsiteX30" fmla="*/ 1213139 w 1463567"/>
              <a:gd name="connsiteY30" fmla="*/ 1526562 h 3868332"/>
              <a:gd name="connsiteX31" fmla="*/ 1213139 w 1463567"/>
              <a:gd name="connsiteY31" fmla="*/ 2357371 h 3868332"/>
              <a:gd name="connsiteX32" fmla="*/ 1213139 w 1463567"/>
              <a:gd name="connsiteY32" fmla="*/ 2441320 h 3868332"/>
              <a:gd name="connsiteX33" fmla="*/ 1213139 w 1463567"/>
              <a:gd name="connsiteY33" fmla="*/ 3660444 h 3868332"/>
              <a:gd name="connsiteX34" fmla="*/ 1078872 w 1463567"/>
              <a:gd name="connsiteY34" fmla="*/ 3868332 h 386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463567" h="3868332">
                <a:moveTo>
                  <a:pt x="1078872" y="3868332"/>
                </a:moveTo>
                <a:cubicBezTo>
                  <a:pt x="1004718" y="3868332"/>
                  <a:pt x="944604" y="3775258"/>
                  <a:pt x="944604" y="3660444"/>
                </a:cubicBezTo>
                <a:lnTo>
                  <a:pt x="944604" y="2441320"/>
                </a:lnTo>
                <a:lnTo>
                  <a:pt x="894894" y="2441320"/>
                </a:lnTo>
                <a:lnTo>
                  <a:pt x="894894" y="2728639"/>
                </a:lnTo>
                <a:cubicBezTo>
                  <a:pt x="894894" y="2843453"/>
                  <a:pt x="834780" y="2936527"/>
                  <a:pt x="760626" y="2936527"/>
                </a:cubicBezTo>
                <a:cubicBezTo>
                  <a:pt x="686472" y="2936527"/>
                  <a:pt x="626359" y="2843453"/>
                  <a:pt x="626359" y="2728639"/>
                </a:cubicBezTo>
                <a:lnTo>
                  <a:pt x="626359" y="2441320"/>
                </a:lnTo>
                <a:lnTo>
                  <a:pt x="581826" y="2441320"/>
                </a:lnTo>
                <a:lnTo>
                  <a:pt x="581826" y="2604700"/>
                </a:lnTo>
                <a:cubicBezTo>
                  <a:pt x="581826" y="2719513"/>
                  <a:pt x="521712" y="2812588"/>
                  <a:pt x="447558" y="2812588"/>
                </a:cubicBezTo>
                <a:cubicBezTo>
                  <a:pt x="373404" y="2812588"/>
                  <a:pt x="313291" y="2719513"/>
                  <a:pt x="313291" y="2604700"/>
                </a:cubicBezTo>
                <a:lnTo>
                  <a:pt x="313291" y="2441320"/>
                </a:lnTo>
                <a:lnTo>
                  <a:pt x="268535" y="2441320"/>
                </a:lnTo>
                <a:lnTo>
                  <a:pt x="268535" y="2579912"/>
                </a:lnTo>
                <a:cubicBezTo>
                  <a:pt x="268535" y="2694725"/>
                  <a:pt x="208422" y="2787800"/>
                  <a:pt x="134268" y="2787800"/>
                </a:cubicBezTo>
                <a:cubicBezTo>
                  <a:pt x="60114" y="2787800"/>
                  <a:pt x="0" y="2694725"/>
                  <a:pt x="0" y="2579912"/>
                </a:cubicBezTo>
                <a:lnTo>
                  <a:pt x="0" y="2441320"/>
                </a:lnTo>
                <a:lnTo>
                  <a:pt x="0" y="1748359"/>
                </a:lnTo>
                <a:lnTo>
                  <a:pt x="0" y="652016"/>
                </a:lnTo>
                <a:lnTo>
                  <a:pt x="0" y="639623"/>
                </a:lnTo>
                <a:lnTo>
                  <a:pt x="775" y="639623"/>
                </a:lnTo>
                <a:cubicBezTo>
                  <a:pt x="27870" y="159053"/>
                  <a:pt x="85133" y="178489"/>
                  <a:pt x="140804" y="31009"/>
                </a:cubicBezTo>
                <a:lnTo>
                  <a:pt x="151525" y="0"/>
                </a:lnTo>
                <a:lnTo>
                  <a:pt x="1306670" y="0"/>
                </a:lnTo>
                <a:lnTo>
                  <a:pt x="1298731" y="8479"/>
                </a:lnTo>
                <a:cubicBezTo>
                  <a:pt x="1163068" y="195525"/>
                  <a:pt x="1250447" y="421704"/>
                  <a:pt x="1254308" y="639623"/>
                </a:cubicBezTo>
                <a:lnTo>
                  <a:pt x="1255593" y="639623"/>
                </a:lnTo>
                <a:lnTo>
                  <a:pt x="1452533" y="1345815"/>
                </a:lnTo>
                <a:cubicBezTo>
                  <a:pt x="1481928" y="1451223"/>
                  <a:pt x="1450569" y="1573568"/>
                  <a:pt x="1382490" y="1619081"/>
                </a:cubicBezTo>
                <a:cubicBezTo>
                  <a:pt x="1318265" y="1662018"/>
                  <a:pt x="1244305" y="1621237"/>
                  <a:pt x="1213139" y="1526562"/>
                </a:cubicBezTo>
                <a:lnTo>
                  <a:pt x="1213139" y="2357371"/>
                </a:lnTo>
                <a:lnTo>
                  <a:pt x="1213139" y="2441320"/>
                </a:lnTo>
                <a:lnTo>
                  <a:pt x="1213139" y="3660444"/>
                </a:lnTo>
                <a:cubicBezTo>
                  <a:pt x="1213139" y="3775258"/>
                  <a:pt x="1153026" y="3868332"/>
                  <a:pt x="1078872" y="3868332"/>
                </a:cubicBezTo>
                <a:close/>
              </a:path>
            </a:pathLst>
          </a:custGeom>
          <a:solidFill>
            <a:srgbClr val="FFFF0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393" dirty="0">
              <a:solidFill>
                <a:schemeClr val="tx1">
                  <a:lumMod val="50000"/>
                </a:schemeClr>
              </a:solidFill>
              <a:latin typeface="Calibri"/>
              <a:ea typeface="微软雅黑" pitchFamily="34" charset="-122"/>
            </a:endParaRPr>
          </a:p>
        </p:txBody>
      </p:sp>
      <p:sp>
        <p:nvSpPr>
          <p:cNvPr id="17" name="任意多边形 16"/>
          <p:cNvSpPr/>
          <p:nvPr/>
        </p:nvSpPr>
        <p:spPr>
          <a:xfrm flipH="1" flipV="1">
            <a:off x="6527876" y="3030045"/>
            <a:ext cx="2129776" cy="3080604"/>
          </a:xfrm>
          <a:custGeom>
            <a:avLst/>
            <a:gdLst>
              <a:gd name="connsiteX0" fmla="*/ 1180842 w 1601896"/>
              <a:gd name="connsiteY0" fmla="*/ 2927585 h 2927585"/>
              <a:gd name="connsiteX1" fmla="*/ 1033884 w 1601896"/>
              <a:gd name="connsiteY1" fmla="*/ 2769366 h 2927585"/>
              <a:gd name="connsiteX2" fmla="*/ 1033884 w 1601896"/>
              <a:gd name="connsiteY2" fmla="*/ 1841516 h 2927585"/>
              <a:gd name="connsiteX3" fmla="*/ 979475 w 1601896"/>
              <a:gd name="connsiteY3" fmla="*/ 1841516 h 2927585"/>
              <a:gd name="connsiteX4" fmla="*/ 979475 w 1601896"/>
              <a:gd name="connsiteY4" fmla="*/ 2060188 h 2927585"/>
              <a:gd name="connsiteX5" fmla="*/ 832517 w 1601896"/>
              <a:gd name="connsiteY5" fmla="*/ 2218408 h 2927585"/>
              <a:gd name="connsiteX6" fmla="*/ 685559 w 1601896"/>
              <a:gd name="connsiteY6" fmla="*/ 2060188 h 2927585"/>
              <a:gd name="connsiteX7" fmla="*/ 685559 w 1601896"/>
              <a:gd name="connsiteY7" fmla="*/ 1841516 h 2927585"/>
              <a:gd name="connsiteX8" fmla="*/ 636818 w 1601896"/>
              <a:gd name="connsiteY8" fmla="*/ 1841516 h 2927585"/>
              <a:gd name="connsiteX9" fmla="*/ 636818 w 1601896"/>
              <a:gd name="connsiteY9" fmla="*/ 1965861 h 2927585"/>
              <a:gd name="connsiteX10" fmla="*/ 489860 w 1601896"/>
              <a:gd name="connsiteY10" fmla="*/ 2124080 h 2927585"/>
              <a:gd name="connsiteX11" fmla="*/ 342902 w 1601896"/>
              <a:gd name="connsiteY11" fmla="*/ 1965861 h 2927585"/>
              <a:gd name="connsiteX12" fmla="*/ 342902 w 1601896"/>
              <a:gd name="connsiteY12" fmla="*/ 1841516 h 2927585"/>
              <a:gd name="connsiteX13" fmla="*/ 293916 w 1601896"/>
              <a:gd name="connsiteY13" fmla="*/ 1841516 h 2927585"/>
              <a:gd name="connsiteX14" fmla="*/ 293916 w 1601896"/>
              <a:gd name="connsiteY14" fmla="*/ 1946995 h 2927585"/>
              <a:gd name="connsiteX15" fmla="*/ 146958 w 1601896"/>
              <a:gd name="connsiteY15" fmla="*/ 2105214 h 2927585"/>
              <a:gd name="connsiteX16" fmla="*/ 0 w 1601896"/>
              <a:gd name="connsiteY16" fmla="*/ 1946995 h 2927585"/>
              <a:gd name="connsiteX17" fmla="*/ 0 w 1601896"/>
              <a:gd name="connsiteY17" fmla="*/ 1841516 h 2927585"/>
              <a:gd name="connsiteX18" fmla="*/ 0 w 1601896"/>
              <a:gd name="connsiteY18" fmla="*/ 1314118 h 2927585"/>
              <a:gd name="connsiteX19" fmla="*/ 0 w 1601896"/>
              <a:gd name="connsiteY19" fmla="*/ 479714 h 2927585"/>
              <a:gd name="connsiteX20" fmla="*/ 0 w 1601896"/>
              <a:gd name="connsiteY20" fmla="*/ 470282 h 2927585"/>
              <a:gd name="connsiteX21" fmla="*/ 848 w 1601896"/>
              <a:gd name="connsiteY21" fmla="*/ 470282 h 2927585"/>
              <a:gd name="connsiteX22" fmla="*/ 154112 w 1601896"/>
              <a:gd name="connsiteY22" fmla="*/ 7078 h 2927585"/>
              <a:gd name="connsiteX23" fmla="*/ 157308 w 1601896"/>
              <a:gd name="connsiteY23" fmla="*/ 0 h 2927585"/>
              <a:gd name="connsiteX24" fmla="*/ 1413509 w 1601896"/>
              <a:gd name="connsiteY24" fmla="*/ 0 h 2927585"/>
              <a:gd name="connsiteX25" fmla="*/ 1371813 w 1601896"/>
              <a:gd name="connsiteY25" fmla="*/ 52660 h 2927585"/>
              <a:gd name="connsiteX26" fmla="*/ 1372860 w 1601896"/>
              <a:gd name="connsiteY26" fmla="*/ 470282 h 2927585"/>
              <a:gd name="connsiteX27" fmla="*/ 1374267 w 1601896"/>
              <a:gd name="connsiteY27" fmla="*/ 470282 h 2927585"/>
              <a:gd name="connsiteX28" fmla="*/ 1589820 w 1601896"/>
              <a:gd name="connsiteY28" fmla="*/ 1007750 h 2927585"/>
              <a:gd name="connsiteX29" fmla="*/ 1513157 w 1601896"/>
              <a:gd name="connsiteY29" fmla="*/ 1215727 h 2927585"/>
              <a:gd name="connsiteX30" fmla="*/ 1327800 w 1601896"/>
              <a:gd name="connsiteY30" fmla="*/ 1145312 h 2927585"/>
              <a:gd name="connsiteX31" fmla="*/ 1327800 w 1601896"/>
              <a:gd name="connsiteY31" fmla="*/ 1777624 h 2927585"/>
              <a:gd name="connsiteX32" fmla="*/ 1327800 w 1601896"/>
              <a:gd name="connsiteY32" fmla="*/ 1841516 h 2927585"/>
              <a:gd name="connsiteX33" fmla="*/ 1327800 w 1601896"/>
              <a:gd name="connsiteY33" fmla="*/ 2769366 h 2927585"/>
              <a:gd name="connsiteX34" fmla="*/ 1180842 w 1601896"/>
              <a:gd name="connsiteY34" fmla="*/ 2927585 h 2927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01896" h="2927585">
                <a:moveTo>
                  <a:pt x="1180842" y="2927585"/>
                </a:moveTo>
                <a:cubicBezTo>
                  <a:pt x="1099679" y="2927585"/>
                  <a:pt x="1033884" y="2856748"/>
                  <a:pt x="1033884" y="2769366"/>
                </a:cubicBezTo>
                <a:lnTo>
                  <a:pt x="1033884" y="1841516"/>
                </a:lnTo>
                <a:lnTo>
                  <a:pt x="979475" y="1841516"/>
                </a:lnTo>
                <a:lnTo>
                  <a:pt x="979475" y="2060188"/>
                </a:lnTo>
                <a:cubicBezTo>
                  <a:pt x="979475" y="2147571"/>
                  <a:pt x="913680" y="2218408"/>
                  <a:pt x="832517" y="2218408"/>
                </a:cubicBezTo>
                <a:cubicBezTo>
                  <a:pt x="751354" y="2218408"/>
                  <a:pt x="685559" y="2147571"/>
                  <a:pt x="685559" y="2060188"/>
                </a:cubicBezTo>
                <a:lnTo>
                  <a:pt x="685559" y="1841516"/>
                </a:lnTo>
                <a:lnTo>
                  <a:pt x="636818" y="1841516"/>
                </a:lnTo>
                <a:lnTo>
                  <a:pt x="636818" y="1965861"/>
                </a:lnTo>
                <a:cubicBezTo>
                  <a:pt x="636818" y="2053243"/>
                  <a:pt x="571022" y="2124080"/>
                  <a:pt x="489860" y="2124080"/>
                </a:cubicBezTo>
                <a:cubicBezTo>
                  <a:pt x="408697" y="2124080"/>
                  <a:pt x="342902" y="2053243"/>
                  <a:pt x="342902" y="1965861"/>
                </a:cubicBezTo>
                <a:lnTo>
                  <a:pt x="342902" y="1841516"/>
                </a:lnTo>
                <a:lnTo>
                  <a:pt x="293916" y="1841516"/>
                </a:lnTo>
                <a:lnTo>
                  <a:pt x="293916" y="1946995"/>
                </a:lnTo>
                <a:cubicBezTo>
                  <a:pt x="293916" y="2034377"/>
                  <a:pt x="228121" y="2105214"/>
                  <a:pt x="146958" y="2105214"/>
                </a:cubicBezTo>
                <a:cubicBezTo>
                  <a:pt x="65795" y="2105214"/>
                  <a:pt x="0" y="2034377"/>
                  <a:pt x="0" y="1946995"/>
                </a:cubicBezTo>
                <a:lnTo>
                  <a:pt x="0" y="1841516"/>
                </a:lnTo>
                <a:lnTo>
                  <a:pt x="0" y="1314118"/>
                </a:lnTo>
                <a:lnTo>
                  <a:pt x="0" y="479714"/>
                </a:lnTo>
                <a:lnTo>
                  <a:pt x="0" y="470282"/>
                </a:lnTo>
                <a:lnTo>
                  <a:pt x="848" y="470282"/>
                </a:lnTo>
                <a:cubicBezTo>
                  <a:pt x="30505" y="104530"/>
                  <a:pt x="93179" y="119322"/>
                  <a:pt x="154112" y="7078"/>
                </a:cubicBezTo>
                <a:lnTo>
                  <a:pt x="157308" y="0"/>
                </a:lnTo>
                <a:lnTo>
                  <a:pt x="1413509" y="0"/>
                </a:lnTo>
                <a:lnTo>
                  <a:pt x="1371813" y="52660"/>
                </a:lnTo>
                <a:cubicBezTo>
                  <a:pt x="1298456" y="181343"/>
                  <a:pt x="1369238" y="328121"/>
                  <a:pt x="1372860" y="470282"/>
                </a:cubicBezTo>
                <a:lnTo>
                  <a:pt x="1374267" y="470282"/>
                </a:lnTo>
                <a:lnTo>
                  <a:pt x="1589820" y="1007750"/>
                </a:lnTo>
                <a:cubicBezTo>
                  <a:pt x="1621993" y="1087974"/>
                  <a:pt x="1587670" y="1181088"/>
                  <a:pt x="1513157" y="1215727"/>
                </a:cubicBezTo>
                <a:cubicBezTo>
                  <a:pt x="1442862" y="1248406"/>
                  <a:pt x="1361911" y="1217368"/>
                  <a:pt x="1327800" y="1145312"/>
                </a:cubicBezTo>
                <a:lnTo>
                  <a:pt x="1327800" y="1777624"/>
                </a:lnTo>
                <a:lnTo>
                  <a:pt x="1327800" y="1841516"/>
                </a:lnTo>
                <a:lnTo>
                  <a:pt x="1327800" y="2769366"/>
                </a:lnTo>
                <a:cubicBezTo>
                  <a:pt x="1327800" y="2856748"/>
                  <a:pt x="1262005" y="2927585"/>
                  <a:pt x="1180842" y="2927585"/>
                </a:cubicBezTo>
                <a:close/>
              </a:path>
            </a:pathLst>
          </a:custGeom>
          <a:solidFill>
            <a:srgbClr val="00B0F0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393" dirty="0">
              <a:solidFill>
                <a:schemeClr val="tx1">
                  <a:lumMod val="50000"/>
                </a:schemeClr>
              </a:solidFill>
              <a:latin typeface="Calibri"/>
              <a:ea typeface="微软雅黑" pitchFamily="34" charset="-122"/>
            </a:endParaRPr>
          </a:p>
        </p:txBody>
      </p:sp>
      <p:sp>
        <p:nvSpPr>
          <p:cNvPr id="24" name="任意多边形 23"/>
          <p:cNvSpPr/>
          <p:nvPr/>
        </p:nvSpPr>
        <p:spPr>
          <a:xfrm flipH="1" flipV="1">
            <a:off x="5540610" y="4664478"/>
            <a:ext cx="1398294" cy="1446172"/>
          </a:xfrm>
          <a:custGeom>
            <a:avLst/>
            <a:gdLst>
              <a:gd name="connsiteX0" fmla="*/ 858248 w 1164274"/>
              <a:gd name="connsiteY0" fmla="*/ 1921542 h 1921542"/>
              <a:gd name="connsiteX1" fmla="*/ 751437 w 1164274"/>
              <a:gd name="connsiteY1" fmla="*/ 1816439 h 1921542"/>
              <a:gd name="connsiteX2" fmla="*/ 751437 w 1164274"/>
              <a:gd name="connsiteY2" fmla="*/ 1200080 h 1921542"/>
              <a:gd name="connsiteX3" fmla="*/ 711892 w 1164274"/>
              <a:gd name="connsiteY3" fmla="*/ 1200080 h 1921542"/>
              <a:gd name="connsiteX4" fmla="*/ 711892 w 1164274"/>
              <a:gd name="connsiteY4" fmla="*/ 1345342 h 1921542"/>
              <a:gd name="connsiteX5" fmla="*/ 605082 w 1164274"/>
              <a:gd name="connsiteY5" fmla="*/ 1450445 h 1921542"/>
              <a:gd name="connsiteX6" fmla="*/ 498271 w 1164274"/>
              <a:gd name="connsiteY6" fmla="*/ 1345342 h 1921542"/>
              <a:gd name="connsiteX7" fmla="*/ 498271 w 1164274"/>
              <a:gd name="connsiteY7" fmla="*/ 1200080 h 1921542"/>
              <a:gd name="connsiteX8" fmla="*/ 462845 w 1164274"/>
              <a:gd name="connsiteY8" fmla="*/ 1200080 h 1921542"/>
              <a:gd name="connsiteX9" fmla="*/ 462845 w 1164274"/>
              <a:gd name="connsiteY9" fmla="*/ 1282681 h 1921542"/>
              <a:gd name="connsiteX10" fmla="*/ 356035 w 1164274"/>
              <a:gd name="connsiteY10" fmla="*/ 1387784 h 1921542"/>
              <a:gd name="connsiteX11" fmla="*/ 249225 w 1164274"/>
              <a:gd name="connsiteY11" fmla="*/ 1282681 h 1921542"/>
              <a:gd name="connsiteX12" fmla="*/ 249225 w 1164274"/>
              <a:gd name="connsiteY12" fmla="*/ 1200080 h 1921542"/>
              <a:gd name="connsiteX13" fmla="*/ 213621 w 1164274"/>
              <a:gd name="connsiteY13" fmla="*/ 1200080 h 1921542"/>
              <a:gd name="connsiteX14" fmla="*/ 213621 w 1164274"/>
              <a:gd name="connsiteY14" fmla="*/ 1270149 h 1921542"/>
              <a:gd name="connsiteX15" fmla="*/ 106811 w 1164274"/>
              <a:gd name="connsiteY15" fmla="*/ 1375252 h 1921542"/>
              <a:gd name="connsiteX16" fmla="*/ 0 w 1164274"/>
              <a:gd name="connsiteY16" fmla="*/ 1270149 h 1921542"/>
              <a:gd name="connsiteX17" fmla="*/ 0 w 1164274"/>
              <a:gd name="connsiteY17" fmla="*/ 1200080 h 1921542"/>
              <a:gd name="connsiteX18" fmla="*/ 0 w 1164274"/>
              <a:gd name="connsiteY18" fmla="*/ 849736 h 1921542"/>
              <a:gd name="connsiteX19" fmla="*/ 0 w 1164274"/>
              <a:gd name="connsiteY19" fmla="*/ 295452 h 1921542"/>
              <a:gd name="connsiteX20" fmla="*/ 0 w 1164274"/>
              <a:gd name="connsiteY20" fmla="*/ 289187 h 1921542"/>
              <a:gd name="connsiteX21" fmla="*/ 616 w 1164274"/>
              <a:gd name="connsiteY21" fmla="*/ 289187 h 1921542"/>
              <a:gd name="connsiteX22" fmla="*/ 93026 w 1164274"/>
              <a:gd name="connsiteY22" fmla="*/ 9258 h 1921542"/>
              <a:gd name="connsiteX23" fmla="*/ 99354 w 1164274"/>
              <a:gd name="connsiteY23" fmla="*/ 0 h 1921542"/>
              <a:gd name="connsiteX24" fmla="*/ 1007240 w 1164274"/>
              <a:gd name="connsiteY24" fmla="*/ 0 h 1921542"/>
              <a:gd name="connsiteX25" fmla="*/ 997047 w 1164274"/>
              <a:gd name="connsiteY25" fmla="*/ 11766 h 1921542"/>
              <a:gd name="connsiteX26" fmla="*/ 997808 w 1164274"/>
              <a:gd name="connsiteY26" fmla="*/ 289187 h 1921542"/>
              <a:gd name="connsiteX27" fmla="*/ 998831 w 1164274"/>
              <a:gd name="connsiteY27" fmla="*/ 289187 h 1921542"/>
              <a:gd name="connsiteX28" fmla="*/ 1155497 w 1164274"/>
              <a:gd name="connsiteY28" fmla="*/ 646220 h 1921542"/>
              <a:gd name="connsiteX29" fmla="*/ 1099778 w 1164274"/>
              <a:gd name="connsiteY29" fmla="*/ 784376 h 1921542"/>
              <a:gd name="connsiteX30" fmla="*/ 965058 w 1164274"/>
              <a:gd name="connsiteY30" fmla="*/ 737601 h 1921542"/>
              <a:gd name="connsiteX31" fmla="*/ 965058 w 1164274"/>
              <a:gd name="connsiteY31" fmla="*/ 1157638 h 1921542"/>
              <a:gd name="connsiteX32" fmla="*/ 965058 w 1164274"/>
              <a:gd name="connsiteY32" fmla="*/ 1200080 h 1921542"/>
              <a:gd name="connsiteX33" fmla="*/ 965058 w 1164274"/>
              <a:gd name="connsiteY33" fmla="*/ 1816439 h 1921542"/>
              <a:gd name="connsiteX34" fmla="*/ 858248 w 1164274"/>
              <a:gd name="connsiteY34" fmla="*/ 1921542 h 192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64274" h="1921542">
                <a:moveTo>
                  <a:pt x="858248" y="1921542"/>
                </a:moveTo>
                <a:cubicBezTo>
                  <a:pt x="799258" y="1921542"/>
                  <a:pt x="751437" y="1874486"/>
                  <a:pt x="751437" y="1816439"/>
                </a:cubicBezTo>
                <a:lnTo>
                  <a:pt x="751437" y="1200080"/>
                </a:lnTo>
                <a:lnTo>
                  <a:pt x="711892" y="1200080"/>
                </a:lnTo>
                <a:lnTo>
                  <a:pt x="711892" y="1345342"/>
                </a:lnTo>
                <a:cubicBezTo>
                  <a:pt x="711892" y="1403389"/>
                  <a:pt x="664072" y="1450445"/>
                  <a:pt x="605082" y="1450445"/>
                </a:cubicBezTo>
                <a:cubicBezTo>
                  <a:pt x="546092" y="1450445"/>
                  <a:pt x="498271" y="1403389"/>
                  <a:pt x="498271" y="1345342"/>
                </a:cubicBezTo>
                <a:lnTo>
                  <a:pt x="498271" y="1200080"/>
                </a:lnTo>
                <a:lnTo>
                  <a:pt x="462845" y="1200080"/>
                </a:lnTo>
                <a:lnTo>
                  <a:pt x="462845" y="1282681"/>
                </a:lnTo>
                <a:cubicBezTo>
                  <a:pt x="462845" y="1340728"/>
                  <a:pt x="415025" y="1387784"/>
                  <a:pt x="356035" y="1387784"/>
                </a:cubicBezTo>
                <a:cubicBezTo>
                  <a:pt x="297045" y="1387784"/>
                  <a:pt x="249225" y="1340728"/>
                  <a:pt x="249225" y="1282681"/>
                </a:cubicBezTo>
                <a:lnTo>
                  <a:pt x="249225" y="1200080"/>
                </a:lnTo>
                <a:lnTo>
                  <a:pt x="213621" y="1200080"/>
                </a:lnTo>
                <a:lnTo>
                  <a:pt x="213621" y="1270149"/>
                </a:lnTo>
                <a:cubicBezTo>
                  <a:pt x="213621" y="1328196"/>
                  <a:pt x="165801" y="1375252"/>
                  <a:pt x="106811" y="1375252"/>
                </a:cubicBezTo>
                <a:cubicBezTo>
                  <a:pt x="47821" y="1375252"/>
                  <a:pt x="0" y="1328196"/>
                  <a:pt x="0" y="1270149"/>
                </a:cubicBezTo>
                <a:lnTo>
                  <a:pt x="0" y="1200080"/>
                </a:lnTo>
                <a:lnTo>
                  <a:pt x="0" y="849736"/>
                </a:lnTo>
                <a:lnTo>
                  <a:pt x="0" y="295452"/>
                </a:lnTo>
                <a:lnTo>
                  <a:pt x="0" y="289187"/>
                </a:lnTo>
                <a:lnTo>
                  <a:pt x="616" y="289187"/>
                </a:lnTo>
                <a:cubicBezTo>
                  <a:pt x="19092" y="80932"/>
                  <a:pt x="55198" y="58400"/>
                  <a:pt x="93026" y="9258"/>
                </a:cubicBezTo>
                <a:lnTo>
                  <a:pt x="99354" y="0"/>
                </a:lnTo>
                <a:lnTo>
                  <a:pt x="1007240" y="0"/>
                </a:lnTo>
                <a:lnTo>
                  <a:pt x="997047" y="11766"/>
                </a:lnTo>
                <a:cubicBezTo>
                  <a:pt x="943731" y="97248"/>
                  <a:pt x="995176" y="194752"/>
                  <a:pt x="997808" y="289187"/>
                </a:cubicBezTo>
                <a:lnTo>
                  <a:pt x="998831" y="289187"/>
                </a:lnTo>
                <a:lnTo>
                  <a:pt x="1155497" y="646220"/>
                </a:lnTo>
                <a:cubicBezTo>
                  <a:pt x="1178881" y="699512"/>
                  <a:pt x="1153935" y="761366"/>
                  <a:pt x="1099778" y="784376"/>
                </a:cubicBezTo>
                <a:cubicBezTo>
                  <a:pt x="1048686" y="806085"/>
                  <a:pt x="989851" y="785467"/>
                  <a:pt x="965058" y="737601"/>
                </a:cubicBezTo>
                <a:lnTo>
                  <a:pt x="965058" y="1157638"/>
                </a:lnTo>
                <a:lnTo>
                  <a:pt x="965058" y="1200080"/>
                </a:lnTo>
                <a:lnTo>
                  <a:pt x="965058" y="1816439"/>
                </a:lnTo>
                <a:cubicBezTo>
                  <a:pt x="965058" y="1874486"/>
                  <a:pt x="917238" y="1921542"/>
                  <a:pt x="858248" y="1921542"/>
                </a:cubicBezTo>
                <a:close/>
              </a:path>
            </a:pathLst>
          </a:custGeom>
          <a:solidFill>
            <a:srgbClr val="FF99CC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2393" dirty="0">
              <a:solidFill>
                <a:schemeClr val="tx1">
                  <a:lumMod val="50000"/>
                </a:schemeClr>
              </a:solidFill>
              <a:latin typeface="Calibri"/>
              <a:ea typeface="微软雅黑" pitchFamily="34" charset="-122"/>
            </a:endParaRPr>
          </a:p>
        </p:txBody>
      </p:sp>
      <p:sp>
        <p:nvSpPr>
          <p:cNvPr id="26" name="KSO_GT1"/>
          <p:cNvSpPr txBox="1"/>
          <p:nvPr/>
        </p:nvSpPr>
        <p:spPr>
          <a:xfrm>
            <a:off x="1355847" y="1308535"/>
            <a:ext cx="7724690" cy="810789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80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Ôn tập, củng cố kiến thức về độ dài (dm, m, km).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KSO_GT2"/>
          <p:cNvSpPr txBox="1"/>
          <p:nvPr/>
        </p:nvSpPr>
        <p:spPr>
          <a:xfrm>
            <a:off x="1387942" y="2753025"/>
            <a:ext cx="6780458" cy="810789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80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Ôn tập, củng cố kiến thức về thời </a:t>
            </a:r>
            <a:r>
              <a:rPr lang="en-US" altLang="zh-CN" sz="280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gian (giờ, phút, ngày, tháng)</a:t>
            </a:r>
            <a:endParaRPr lang="zh-CN" altLang="en-US" sz="2800">
              <a:solidFill>
                <a:srgbClr val="0070C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altLang="zh-CN" sz="280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 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KSO_GT3"/>
          <p:cNvSpPr txBox="1"/>
          <p:nvPr/>
        </p:nvSpPr>
        <p:spPr>
          <a:xfrm>
            <a:off x="1387942" y="3584714"/>
            <a:ext cx="5323574" cy="810789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2800" smtClean="0">
                <a:solidFill>
                  <a:srgbClr val="0070C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Vận dụng vào giải bài toán thực tế.</a:t>
            </a:r>
            <a:endParaRPr lang="zh-CN" altLang="en-US" sz="2800" dirty="0">
              <a:solidFill>
                <a:srgbClr val="0070C0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KSO_GN1"/>
          <p:cNvSpPr txBox="1"/>
          <p:nvPr/>
        </p:nvSpPr>
        <p:spPr>
          <a:xfrm>
            <a:off x="406814" y="1446698"/>
            <a:ext cx="1243248" cy="7469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5319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Gungsuh" pitchFamily="18" charset="-127"/>
                <a:cs typeface="Arial" pitchFamily="34" charset="0"/>
              </a:rPr>
              <a:t>1.</a:t>
            </a:r>
            <a:endParaRPr lang="zh-CN" altLang="en-US" sz="5319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sp>
        <p:nvSpPr>
          <p:cNvPr id="31" name="KSO_GN2"/>
          <p:cNvSpPr txBox="1"/>
          <p:nvPr/>
        </p:nvSpPr>
        <p:spPr>
          <a:xfrm>
            <a:off x="406813" y="2590488"/>
            <a:ext cx="1243250" cy="7469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5319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Gungsuh" pitchFamily="18" charset="-127"/>
                <a:cs typeface="Arial" pitchFamily="34" charset="0"/>
              </a:rPr>
              <a:t>2.</a:t>
            </a:r>
            <a:endParaRPr lang="zh-CN" altLang="en-US" sz="5319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sp>
        <p:nvSpPr>
          <p:cNvPr id="40" name="KSO_GN3"/>
          <p:cNvSpPr txBox="1"/>
          <p:nvPr/>
        </p:nvSpPr>
        <p:spPr>
          <a:xfrm>
            <a:off x="405756" y="3679038"/>
            <a:ext cx="1245359" cy="7469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altLang="zh-CN" sz="5319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Gungsuh" pitchFamily="18" charset="-127"/>
                <a:cs typeface="Arial" pitchFamily="34" charset="0"/>
              </a:rPr>
              <a:t>3.</a:t>
            </a:r>
            <a:endParaRPr lang="zh-CN" altLang="en-US" sz="5319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Gungsuh" pitchFamily="18" charset="-127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6368" y="536683"/>
            <a:ext cx="6037838" cy="66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2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356718570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4" grpId="0" animBg="1"/>
      <p:bldP spid="26" grpId="0"/>
      <p:bldP spid="27" grpId="0"/>
      <p:bldP spid="28" grpId="0"/>
      <p:bldP spid="30" grpId="0"/>
      <p:bldP spid="31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31408" y="8483"/>
            <a:ext cx="3899022" cy="646098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zh-CN" altLang="en-US" sz="1795" kern="120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15862" y="8483"/>
            <a:ext cx="345402" cy="646098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zh-CN" altLang="en-US" sz="1795" kern="120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86006" y="8483"/>
            <a:ext cx="345402" cy="646098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zh-CN" altLang="en-US" sz="1795" kern="1200">
              <a:solidFill>
                <a:srgbClr val="FFFFFF"/>
              </a:solidFill>
              <a:latin typeface="Arial" panose="020B0604020202020204"/>
              <a:ea typeface="黑体" panose="02010609060101010101" pitchFamily="49" charset="-12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EF15746-1CA3-4077-A337-09E31324ACDF}"/>
              </a:ext>
            </a:extLst>
          </p:cNvPr>
          <p:cNvGrpSpPr/>
          <p:nvPr/>
        </p:nvGrpSpPr>
        <p:grpSpPr>
          <a:xfrm>
            <a:off x="2116727" y="783401"/>
            <a:ext cx="7592367" cy="522131"/>
            <a:chOff x="4975091" y="695644"/>
            <a:chExt cx="7611196" cy="523426"/>
          </a:xfrm>
        </p:grpSpPr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E1D59B14-7970-4CB7-9576-F846AE6B2D32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r>
                <a:rPr lang="en-US" sz="3192" b="1" kern="1200" dirty="0">
                  <a:solidFill>
                    <a:prstClr val="white"/>
                  </a:solidFill>
                  <a:latin typeface="Arial"/>
                </a:rPr>
                <a:t>1</a:t>
              </a:r>
              <a:endParaRPr lang="vi-VN" sz="3192" b="1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03217A6-64B0-4874-9449-CFD2212F6E05}"/>
                </a:ext>
              </a:extLst>
            </p:cNvPr>
            <p:cNvSpPr txBox="1"/>
            <p:nvPr/>
          </p:nvSpPr>
          <p:spPr>
            <a:xfrm>
              <a:off x="5412413" y="695644"/>
              <a:ext cx="7173874" cy="523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Nêu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số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đo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thích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hợp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793" kern="1200">
                  <a:solidFill>
                    <a:prstClr val="black"/>
                  </a:solidFill>
                  <a:cs typeface="+mn-cs"/>
                </a:rPr>
                <a:t>ở       </a:t>
              </a:r>
              <a:r>
                <a:rPr lang="en-US" sz="2793" kern="1200" smtClean="0">
                  <a:solidFill>
                    <a:prstClr val="black"/>
                  </a:solidFill>
                  <a:cs typeface="+mn-cs"/>
                </a:rPr>
                <a:t> trong </a:t>
              </a: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mỗi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tranh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. </a:t>
              </a:r>
              <a:endParaRPr lang="vi-VN" sz="2793" kern="1200" dirty="0">
                <a:solidFill>
                  <a:prstClr val="black"/>
                </a:solidFill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B0086B2-F8E9-4C1F-8C0D-7D822D253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9725" y="1356650"/>
            <a:ext cx="8362389" cy="494617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A199262-8997-4C9E-AD0A-EA448B220CA5}"/>
              </a:ext>
            </a:extLst>
          </p:cNvPr>
          <p:cNvSpPr/>
          <p:nvPr/>
        </p:nvSpPr>
        <p:spPr>
          <a:xfrm>
            <a:off x="6329204" y="797926"/>
            <a:ext cx="488794" cy="4605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192" kern="1200" dirty="0">
                <a:solidFill>
                  <a:prstClr val="black"/>
                </a:solidFill>
                <a:latin typeface="Arial"/>
              </a:rPr>
              <a:t>?</a:t>
            </a:r>
            <a:endParaRPr lang="vi-VN" sz="3192" kern="1200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2EDBB7C1-4C42-40C9-8CF5-D2604108849C}"/>
              </a:ext>
            </a:extLst>
          </p:cNvPr>
          <p:cNvCxnSpPr>
            <a:cxnSpLocks/>
          </p:cNvCxnSpPr>
          <p:nvPr/>
        </p:nvCxnSpPr>
        <p:spPr>
          <a:xfrm flipH="1">
            <a:off x="3575330" y="3050957"/>
            <a:ext cx="3242668" cy="4522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57D1208A-F69B-40F0-A5A4-46BA142EBE13}"/>
              </a:ext>
            </a:extLst>
          </p:cNvPr>
          <p:cNvCxnSpPr>
            <a:cxnSpLocks/>
          </p:cNvCxnSpPr>
          <p:nvPr/>
        </p:nvCxnSpPr>
        <p:spPr>
          <a:xfrm flipH="1">
            <a:off x="6172032" y="3917206"/>
            <a:ext cx="2857965" cy="3698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074D418-114B-455A-BB0E-AF9B99671541}"/>
              </a:ext>
            </a:extLst>
          </p:cNvPr>
          <p:cNvCxnSpPr>
            <a:cxnSpLocks/>
          </p:cNvCxnSpPr>
          <p:nvPr/>
        </p:nvCxnSpPr>
        <p:spPr>
          <a:xfrm flipH="1" flipV="1">
            <a:off x="5508153" y="3955531"/>
            <a:ext cx="1991305" cy="3315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9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19144A-C7A3-4882-ADD1-CB0026810819}"/>
              </a:ext>
            </a:extLst>
          </p:cNvPr>
          <p:cNvGrpSpPr/>
          <p:nvPr/>
        </p:nvGrpSpPr>
        <p:grpSpPr>
          <a:xfrm>
            <a:off x="1743675" y="575917"/>
            <a:ext cx="1437558" cy="521926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830881E-94E3-4467-8417-FA1ABF3A9B81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r>
                <a:rPr lang="en-US" sz="3192" b="1" kern="1200" dirty="0">
                  <a:solidFill>
                    <a:prstClr val="white"/>
                  </a:solidFill>
                  <a:latin typeface="Arial"/>
                </a:rPr>
                <a:t>2</a:t>
              </a:r>
              <a:endParaRPr lang="vi-VN" sz="3192" b="1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585EC7D-F161-4E70-9D24-DFA8BE31E0FA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Tính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.</a:t>
              </a:r>
              <a:endParaRPr lang="vi-VN" sz="2793" kern="1200" dirty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75DC1CA-C051-4BDE-95C7-F8255D830AA3}"/>
              </a:ext>
            </a:extLst>
          </p:cNvPr>
          <p:cNvSpPr/>
          <p:nvPr/>
        </p:nvSpPr>
        <p:spPr>
          <a:xfrm>
            <a:off x="941434" y="1384449"/>
            <a:ext cx="3778514" cy="2304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 smtClean="0">
                <a:solidFill>
                  <a:sysClr val="windowText" lastClr="000000"/>
                </a:solidFill>
                <a:latin typeface="Arial"/>
              </a:rPr>
              <a:t>     35</a:t>
            </a:r>
            <a:r>
              <a:rPr lang="en-US" sz="2793" kern="12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+ 18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= 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53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– 35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=  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53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– 18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=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486BE6A-32AE-4CF5-899C-F376A9B0669C}"/>
              </a:ext>
            </a:extLst>
          </p:cNvPr>
          <p:cNvSpPr/>
          <p:nvPr/>
        </p:nvSpPr>
        <p:spPr>
          <a:xfrm>
            <a:off x="7080589" y="1255054"/>
            <a:ext cx="3778514" cy="23041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 smtClean="0">
                <a:solidFill>
                  <a:sysClr val="windowText" lastClr="000000"/>
                </a:solidFill>
                <a:latin typeface="Arial"/>
              </a:rPr>
              <a:t>     5 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kg x 2 =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10 kg : 2 = 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10 kg : 5 =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FDB6BD7-5748-49A3-AD13-C3E3D9CA38A2}"/>
              </a:ext>
            </a:extLst>
          </p:cNvPr>
          <p:cNvSpPr/>
          <p:nvPr/>
        </p:nvSpPr>
        <p:spPr>
          <a:xfrm>
            <a:off x="4358336" y="3975170"/>
            <a:ext cx="4053599" cy="2304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</a:t>
            </a:r>
            <a:r>
              <a:rPr lang="en-US" sz="2793" kern="1200" dirty="0" smtClean="0">
                <a:solidFill>
                  <a:sysClr val="windowText" lastClr="000000"/>
                </a:solidFill>
                <a:latin typeface="Arial"/>
              </a:rPr>
              <a:t>   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40 m + 20 m = 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60 m – 20 m =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60 m – 40 m =</a:t>
            </a:r>
          </a:p>
        </p:txBody>
      </p:sp>
      <p:sp>
        <p:nvSpPr>
          <p:cNvPr id="8" name="Rectangle 7"/>
          <p:cNvSpPr/>
          <p:nvPr/>
        </p:nvSpPr>
        <p:spPr>
          <a:xfrm>
            <a:off x="4922520" y="1706880"/>
            <a:ext cx="1935480" cy="700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2 ô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13493" y="4426996"/>
            <a:ext cx="1935480" cy="700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4 ô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13296" y="514350"/>
            <a:ext cx="10921281" cy="5810250"/>
            <a:chOff x="631064" y="0"/>
            <a:chExt cx="10921281" cy="5810250"/>
          </a:xfrm>
        </p:grpSpPr>
        <p:pic>
          <p:nvPicPr>
            <p:cNvPr id="3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585"/>
            <a:stretch/>
          </p:blipFill>
          <p:spPr bwMode="auto">
            <a:xfrm>
              <a:off x="631064" y="0"/>
              <a:ext cx="10921281" cy="58102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>
              <a:off x="631064" y="1"/>
              <a:ext cx="0" cy="58102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454044" y="838514"/>
            <a:ext cx="120862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Bài 2: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54044" y="1563545"/>
            <a:ext cx="120862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a) 35 l + 18 l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54044" y="2288343"/>
            <a:ext cx="120862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 53 l – 35 l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454044" y="3028131"/>
            <a:ext cx="1208621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 53 l – 18 l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316550" y="1533565"/>
            <a:ext cx="35372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b) 5 kg </a:t>
            </a:r>
            <a:r>
              <a:rPr lang="en-US" altLang="en-US" sz="380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2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331540" y="2288576"/>
            <a:ext cx="35372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 10 kg : 2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7331539" y="3013141"/>
            <a:ext cx="3537251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 10 kg : 5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4379305" y="3722715"/>
            <a:ext cx="48335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c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) 40m </a:t>
            </a:r>
            <a:r>
              <a:rPr lang="en-US" altLang="en-US" sz="3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20m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484235" y="4451689"/>
            <a:ext cx="48335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0m </a:t>
            </a:r>
            <a:r>
              <a:rPr lang="en-US" altLang="en-US" sz="3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20m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484235" y="5175687"/>
            <a:ext cx="4833562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>
              <a:spcAft>
                <a:spcPts val="750"/>
              </a:spcAft>
              <a:defRPr/>
            </a:pP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6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0m </a:t>
            </a:r>
            <a:r>
              <a:rPr lang="en-US" altLang="en-US" sz="3800" b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800" b="1" smtClean="0">
                <a:solidFill>
                  <a:srgbClr val="7030A0"/>
                </a:solidFill>
                <a:latin typeface="HP001 4 hàng" pitchFamily="34" charset="0"/>
              </a:rPr>
              <a:t> 40m = </a:t>
            </a:r>
            <a:r>
              <a:rPr lang="lt-LT" altLang="en-US" sz="3800" b="1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endParaRPr lang="en-US" altLang="en-US" sz="38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419144A-C7A3-4882-ADD1-CB0026810819}"/>
              </a:ext>
            </a:extLst>
          </p:cNvPr>
          <p:cNvGrpSpPr/>
          <p:nvPr/>
        </p:nvGrpSpPr>
        <p:grpSpPr>
          <a:xfrm>
            <a:off x="1743675" y="575917"/>
            <a:ext cx="1437558" cy="521926"/>
            <a:chOff x="4975091" y="695644"/>
            <a:chExt cx="144112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5830881E-94E3-4467-8417-FA1ABF3A9B81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r>
                <a:rPr lang="en-US" sz="3192" b="1" kern="1200" dirty="0">
                  <a:solidFill>
                    <a:prstClr val="white"/>
                  </a:solidFill>
                  <a:latin typeface="Arial"/>
                </a:rPr>
                <a:t>2</a:t>
              </a:r>
              <a:endParaRPr lang="vi-VN" sz="3192" b="1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585EC7D-F161-4E70-9D24-DFA8BE31E0FA}"/>
                </a:ext>
              </a:extLst>
            </p:cNvPr>
            <p:cNvSpPr txBox="1"/>
            <p:nvPr/>
          </p:nvSpPr>
          <p:spPr>
            <a:xfrm>
              <a:off x="5412413" y="695644"/>
              <a:ext cx="10038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2793" kern="1200" dirty="0" err="1">
                  <a:solidFill>
                    <a:prstClr val="black"/>
                  </a:solidFill>
                  <a:cs typeface="+mn-cs"/>
                </a:rPr>
                <a:t>Tính</a:t>
              </a:r>
              <a:r>
                <a:rPr lang="en-US" sz="2793" kern="1200" dirty="0">
                  <a:solidFill>
                    <a:prstClr val="black"/>
                  </a:solidFill>
                  <a:cs typeface="+mn-cs"/>
                </a:rPr>
                <a:t>.</a:t>
              </a:r>
              <a:endParaRPr lang="vi-VN" sz="2793" kern="1200" dirty="0">
                <a:solidFill>
                  <a:prstClr val="black"/>
                </a:solidFill>
                <a:cs typeface="+mn-cs"/>
              </a:endParaRP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75DC1CA-C051-4BDE-95C7-F8255D830AA3}"/>
              </a:ext>
            </a:extLst>
          </p:cNvPr>
          <p:cNvSpPr/>
          <p:nvPr/>
        </p:nvSpPr>
        <p:spPr>
          <a:xfrm>
            <a:off x="941434" y="1384449"/>
            <a:ext cx="3778514" cy="2304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3064" indent="-513064" defTabSz="912114">
              <a:lnSpc>
                <a:spcPct val="150000"/>
              </a:lnSpc>
              <a:buClrTx/>
              <a:buFontTx/>
              <a:buAutoNum type="alphaLcParenR"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35</a:t>
            </a:r>
            <a:r>
              <a:rPr lang="en-US" sz="2793" kern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+ 18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= 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53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– 35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=  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53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– 18 </a:t>
            </a:r>
            <a:r>
              <a:rPr lang="en-US" sz="2793" b="1" i="1" kern="1200" dirty="0">
                <a:solidFill>
                  <a:prstClr val="black"/>
                </a:solidFill>
                <a:latin typeface="Book Antiqua" panose="02040602050305030304" pitchFamily="18" charset="0"/>
              </a:rPr>
              <a:t>l</a:t>
            </a: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=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486BE6A-32AE-4CF5-899C-F376A9B0669C}"/>
              </a:ext>
            </a:extLst>
          </p:cNvPr>
          <p:cNvSpPr/>
          <p:nvPr/>
        </p:nvSpPr>
        <p:spPr>
          <a:xfrm>
            <a:off x="7080589" y="1255054"/>
            <a:ext cx="3778514" cy="23041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b)  5 kg x 2 =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10 kg : 2 = 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10 kg : 5 =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3FDB6BD7-5748-49A3-AD13-C3E3D9CA38A2}"/>
              </a:ext>
            </a:extLst>
          </p:cNvPr>
          <p:cNvSpPr/>
          <p:nvPr/>
        </p:nvSpPr>
        <p:spPr>
          <a:xfrm>
            <a:off x="4358336" y="3975170"/>
            <a:ext cx="4053599" cy="23041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c)  40 m + 20 m = 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60 m – 20 m =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ysClr val="windowText" lastClr="000000"/>
                </a:solidFill>
                <a:latin typeface="Arial"/>
              </a:rPr>
              <a:t>     60 m – 40 m =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C3DB606-9C87-4524-93F2-BCB6FDCA4667}"/>
              </a:ext>
            </a:extLst>
          </p:cNvPr>
          <p:cNvSpPr txBox="1"/>
          <p:nvPr/>
        </p:nvSpPr>
        <p:spPr>
          <a:xfrm>
            <a:off x="3568919" y="1518203"/>
            <a:ext cx="800219" cy="2026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smtClean="0">
                <a:solidFill>
                  <a:srgbClr val="FF0000"/>
                </a:solidFill>
                <a:cs typeface="+mn-cs"/>
              </a:rPr>
              <a:t>53 </a:t>
            </a:r>
            <a:r>
              <a:rPr lang="en-US" sz="2793" b="1" i="1" kern="1200" dirty="0">
                <a:solidFill>
                  <a:srgbClr val="FF0000"/>
                </a:solidFill>
                <a:latin typeface="Book Antiqua" panose="02040602050305030304" pitchFamily="18" charset="0"/>
                <a:cs typeface="+mn-cs"/>
              </a:rPr>
              <a:t>l</a:t>
            </a:r>
            <a:endParaRPr lang="en-US" sz="2793" kern="1200" dirty="0">
              <a:solidFill>
                <a:srgbClr val="FF0000"/>
              </a:solidFill>
              <a:cs typeface="+mn-cs"/>
            </a:endParaRP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0000"/>
                </a:solidFill>
                <a:cs typeface="+mn-cs"/>
              </a:rPr>
              <a:t>18 </a:t>
            </a:r>
            <a:r>
              <a:rPr lang="en-US" sz="2793" b="1" i="1" kern="1200" dirty="0">
                <a:solidFill>
                  <a:srgbClr val="FF0000"/>
                </a:solidFill>
                <a:latin typeface="Book Antiqua" panose="02040602050305030304" pitchFamily="18" charset="0"/>
                <a:cs typeface="+mn-cs"/>
              </a:rPr>
              <a:t>l</a:t>
            </a:r>
            <a:endParaRPr lang="en-US" sz="2793" kern="1200" dirty="0">
              <a:solidFill>
                <a:srgbClr val="FF0000"/>
              </a:solidFill>
              <a:cs typeface="+mn-cs"/>
            </a:endParaRP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smtClean="0">
                <a:solidFill>
                  <a:srgbClr val="FF0000"/>
                </a:solidFill>
                <a:cs typeface="+mn-cs"/>
              </a:rPr>
              <a:t>35 </a:t>
            </a:r>
            <a:r>
              <a:rPr lang="en-US" sz="2793" b="1" i="1" kern="1200" dirty="0">
                <a:solidFill>
                  <a:srgbClr val="FF0000"/>
                </a:solidFill>
                <a:latin typeface="Book Antiqua" panose="02040602050305030304" pitchFamily="18" charset="0"/>
                <a:cs typeface="+mn-cs"/>
              </a:rPr>
              <a:t>l</a:t>
            </a:r>
            <a:endParaRPr lang="en-US" sz="2793" kern="12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284A62B-7915-4DB6-914B-218B831A55A9}"/>
              </a:ext>
            </a:extLst>
          </p:cNvPr>
          <p:cNvSpPr txBox="1"/>
          <p:nvPr/>
        </p:nvSpPr>
        <p:spPr>
          <a:xfrm>
            <a:off x="9497814" y="1426518"/>
            <a:ext cx="1057284" cy="2021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0000"/>
                </a:solidFill>
                <a:cs typeface="+mn-cs"/>
              </a:rPr>
              <a:t>10 kg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smtClean="0">
                <a:solidFill>
                  <a:srgbClr val="FF0000"/>
                </a:solidFill>
                <a:cs typeface="+mn-cs"/>
              </a:rPr>
              <a:t> 5 </a:t>
            </a:r>
            <a:r>
              <a:rPr lang="en-US" sz="2793" kern="1200" dirty="0">
                <a:solidFill>
                  <a:srgbClr val="FF0000"/>
                </a:solidFill>
                <a:cs typeface="+mn-cs"/>
              </a:rPr>
              <a:t>kg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0000"/>
                </a:solidFill>
                <a:cs typeface="+mn-cs"/>
              </a:rPr>
              <a:t> 2 kg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ABDBE37-27DE-49FC-A18D-F591F9C8FFA1}"/>
              </a:ext>
            </a:extLst>
          </p:cNvPr>
          <p:cNvSpPr txBox="1"/>
          <p:nvPr/>
        </p:nvSpPr>
        <p:spPr>
          <a:xfrm>
            <a:off x="7350499" y="4070946"/>
            <a:ext cx="977331" cy="20215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0000"/>
                </a:solidFill>
                <a:cs typeface="+mn-cs"/>
              </a:rPr>
              <a:t>60 m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0000"/>
                </a:solidFill>
                <a:cs typeface="+mn-cs"/>
              </a:rPr>
              <a:t>40 m</a:t>
            </a:r>
          </a:p>
          <a:p>
            <a:pPr defTabSz="912114">
              <a:lnSpc>
                <a:spcPct val="150000"/>
              </a:lnSpc>
              <a:buClrTx/>
              <a:defRPr/>
            </a:pPr>
            <a:r>
              <a:rPr lang="en-US" sz="2793" kern="1200" dirty="0">
                <a:solidFill>
                  <a:srgbClr val="FF0000"/>
                </a:solidFill>
                <a:cs typeface="+mn-cs"/>
              </a:rPr>
              <a:t>20 m</a:t>
            </a:r>
          </a:p>
        </p:txBody>
      </p:sp>
      <p:pic>
        <p:nvPicPr>
          <p:cNvPr id="11" name="Picture 2" descr="Happy Cute Kid Girl Waiter Write Order | Cute kids, Artsy background, Cute  art">
            <a:extLst>
              <a:ext uri="{FF2B5EF4-FFF2-40B4-BE49-F238E27FC236}">
                <a16:creationId xmlns="" xmlns:a16="http://schemas.microsoft.com/office/drawing/2014/main" id="{2B43E8CB-8CAB-402B-8A12-DB881E4CA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8" r="31316" b="8059"/>
          <a:stretch/>
        </p:blipFill>
        <p:spPr bwMode="auto">
          <a:xfrm>
            <a:off x="2264181" y="3648497"/>
            <a:ext cx="1133018" cy="26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0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2896B4A-D48E-410D-A9E8-075F290BDBDA}"/>
              </a:ext>
            </a:extLst>
          </p:cNvPr>
          <p:cNvGrpSpPr/>
          <p:nvPr/>
        </p:nvGrpSpPr>
        <p:grpSpPr>
          <a:xfrm>
            <a:off x="1201202" y="540887"/>
            <a:ext cx="9886263" cy="492443"/>
            <a:chOff x="4975091" y="695644"/>
            <a:chExt cx="9910782" cy="493664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6DFC278-E810-4666-8215-D8D30D4B5A6A}"/>
                </a:ext>
              </a:extLst>
            </p:cNvPr>
            <p:cNvSpPr/>
            <p:nvPr/>
          </p:nvSpPr>
          <p:spPr>
            <a:xfrm>
              <a:off x="4975091" y="695644"/>
              <a:ext cx="437322" cy="437322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114">
                <a:buClrTx/>
                <a:defRPr/>
              </a:pPr>
              <a:r>
                <a:rPr lang="en-US" sz="3200" b="1" kern="1200" dirty="0">
                  <a:solidFill>
                    <a:prstClr val="white"/>
                  </a:solidFill>
                  <a:latin typeface="Arial"/>
                </a:rPr>
                <a:t>3</a:t>
              </a:r>
              <a:endParaRPr lang="vi-VN" sz="3200" b="1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D9CCAEC-2189-4437-B60B-44194BBADD57}"/>
                </a:ext>
              </a:extLst>
            </p:cNvPr>
            <p:cNvSpPr txBox="1"/>
            <p:nvPr/>
          </p:nvSpPr>
          <p:spPr>
            <a:xfrm>
              <a:off x="5412413" y="695644"/>
              <a:ext cx="9473460" cy="493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2114">
                <a:buClrTx/>
                <a:defRPr/>
              </a:pP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a)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Vào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buổi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chiều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hoặc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buổi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tối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,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hai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đồng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hồ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nào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chỉ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cùng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 </a:t>
              </a:r>
              <a:r>
                <a:rPr lang="en-US" sz="2600" kern="1200" dirty="0" err="1">
                  <a:solidFill>
                    <a:prstClr val="black"/>
                  </a:solidFill>
                  <a:cs typeface="+mn-cs"/>
                </a:rPr>
                <a:t>giờ</a:t>
              </a:r>
              <a:r>
                <a:rPr lang="en-US" sz="2600" kern="1200" dirty="0">
                  <a:solidFill>
                    <a:prstClr val="black"/>
                  </a:solidFill>
                  <a:cs typeface="+mn-cs"/>
                </a:rPr>
                <a:t>?</a:t>
              </a:r>
              <a:endParaRPr lang="vi-VN" sz="2600" kern="1200" dirty="0">
                <a:solidFill>
                  <a:prstClr val="black"/>
                </a:solidFill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CDAF8B1-2061-4B0D-BBFD-06489B89E2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727914" y="1674385"/>
            <a:ext cx="8420398" cy="185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9FF9C7-B6EF-4A02-8C73-B80A6735DDA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1838475" y="4319500"/>
            <a:ext cx="8309837" cy="125655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2AFF9B8-58A5-4EA2-9439-98D13BFC6E41}"/>
              </a:ext>
            </a:extLst>
          </p:cNvPr>
          <p:cNvCxnSpPr>
            <a:cxnSpLocks/>
          </p:cNvCxnSpPr>
          <p:nvPr/>
        </p:nvCxnSpPr>
        <p:spPr>
          <a:xfrm flipH="1" flipV="1">
            <a:off x="2942033" y="3462208"/>
            <a:ext cx="2100978" cy="110659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7759AD5-2AAE-4EFB-BC9E-5C4577A11A84}"/>
              </a:ext>
            </a:extLst>
          </p:cNvPr>
          <p:cNvCxnSpPr>
            <a:cxnSpLocks/>
          </p:cNvCxnSpPr>
          <p:nvPr/>
        </p:nvCxnSpPr>
        <p:spPr>
          <a:xfrm flipH="1" flipV="1">
            <a:off x="5096081" y="3448939"/>
            <a:ext cx="4160138" cy="11198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4AA9F45-22B4-48A0-BE15-7BA18E44CAF8}"/>
              </a:ext>
            </a:extLst>
          </p:cNvPr>
          <p:cNvCxnSpPr>
            <a:cxnSpLocks/>
          </p:cNvCxnSpPr>
          <p:nvPr/>
        </p:nvCxnSpPr>
        <p:spPr>
          <a:xfrm flipV="1">
            <a:off x="2888963" y="3466881"/>
            <a:ext cx="4319348" cy="11019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BDEC2B2-4374-4AD9-8973-452DA4CD8058}"/>
              </a:ext>
            </a:extLst>
          </p:cNvPr>
          <p:cNvCxnSpPr>
            <a:cxnSpLocks/>
          </p:cNvCxnSpPr>
          <p:nvPr/>
        </p:nvCxnSpPr>
        <p:spPr>
          <a:xfrm flipV="1">
            <a:off x="7176150" y="3459088"/>
            <a:ext cx="2186209" cy="11097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8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388;p6">
            <a:extLst>
              <a:ext uri="{FF2B5EF4-FFF2-40B4-BE49-F238E27FC236}">
                <a16:creationId xmlns="" xmlns:a16="http://schemas.microsoft.com/office/drawing/2014/main" id="{EE02FE6F-563E-4C72-82E7-B0BCE1319401}"/>
              </a:ext>
            </a:extLst>
          </p:cNvPr>
          <p:cNvSpPr/>
          <p:nvPr/>
        </p:nvSpPr>
        <p:spPr>
          <a:xfrm>
            <a:off x="410934" y="283709"/>
            <a:ext cx="570588" cy="5705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FD5A205-48A5-40B8-AC25-6565ECEADFB2}"/>
              </a:ext>
            </a:extLst>
          </p:cNvPr>
          <p:cNvSpPr txBox="1"/>
          <p:nvPr/>
        </p:nvSpPr>
        <p:spPr>
          <a:xfrm>
            <a:off x="981522" y="283709"/>
            <a:ext cx="1039767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b) Hôm nay là thứ Tư ngày 15 tháng 3. Hỏi thứ Tư tuần sau, sinh nhật bạn Núi là ngày nào?</a:t>
            </a:r>
            <a:endParaRPr lang="vi-VN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FAC134A9-6F7E-42D7-84C1-80EB5A891265}"/>
              </a:ext>
            </a:extLst>
          </p:cNvPr>
          <p:cNvGrpSpPr/>
          <p:nvPr/>
        </p:nvGrpSpPr>
        <p:grpSpPr>
          <a:xfrm>
            <a:off x="1072533" y="1886276"/>
            <a:ext cx="3028501" cy="2981033"/>
            <a:chOff x="1233783" y="2087761"/>
            <a:chExt cx="3028501" cy="2981033"/>
          </a:xfrm>
        </p:grpSpPr>
        <p:pic>
          <p:nvPicPr>
            <p:cNvPr id="11" name="Picture 2" descr="Calendar Cartoon Icon Png - Free Transparent PNG Clipart Images Download">
              <a:extLst>
                <a:ext uri="{FF2B5EF4-FFF2-40B4-BE49-F238E27FC236}">
                  <a16:creationId xmlns="" xmlns:a16="http://schemas.microsoft.com/office/drawing/2014/main" id="{289F8C6F-1354-4C10-8EEB-D81A128AE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14" b="94107" l="20714" r="79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2" t="5336" r="21093" b="5564"/>
            <a:stretch/>
          </p:blipFill>
          <p:spPr bwMode="auto">
            <a:xfrm>
              <a:off x="1233783" y="2087761"/>
              <a:ext cx="3028501" cy="298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2DDBA091-A47C-4473-B3B7-673DCC773636}"/>
                </a:ext>
              </a:extLst>
            </p:cNvPr>
            <p:cNvSpPr txBox="1"/>
            <p:nvPr/>
          </p:nvSpPr>
          <p:spPr>
            <a:xfrm rot="20724964">
              <a:off x="2122224" y="3052874"/>
              <a:ext cx="150554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+mj-lt"/>
                </a:rPr>
                <a:t>Thứ Tư</a:t>
              </a:r>
            </a:p>
            <a:p>
              <a:pPr algn="ctr"/>
              <a:r>
                <a:rPr lang="en-US" sz="2800">
                  <a:latin typeface="+mj-lt"/>
                </a:rPr>
                <a:t>Tháng </a:t>
              </a:r>
              <a:r>
                <a:rPr lang="en-US" sz="2800" dirty="0">
                  <a:latin typeface="+mj-lt"/>
                </a:rPr>
                <a:t>3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15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77B43AC-E9FB-41B3-984C-96C6D5AA00DE}"/>
              </a:ext>
            </a:extLst>
          </p:cNvPr>
          <p:cNvGrpSpPr/>
          <p:nvPr/>
        </p:nvGrpSpPr>
        <p:grpSpPr>
          <a:xfrm>
            <a:off x="7751588" y="1886276"/>
            <a:ext cx="3028501" cy="2981033"/>
            <a:chOff x="1233783" y="2087761"/>
            <a:chExt cx="3028501" cy="2981033"/>
          </a:xfrm>
        </p:grpSpPr>
        <p:pic>
          <p:nvPicPr>
            <p:cNvPr id="20" name="Picture 2" descr="Calendar Cartoon Icon Png - Free Transparent PNG Clipart Images Download">
              <a:extLst>
                <a:ext uri="{FF2B5EF4-FFF2-40B4-BE49-F238E27FC236}">
                  <a16:creationId xmlns="" xmlns:a16="http://schemas.microsoft.com/office/drawing/2014/main" id="{33E0D950-3DCD-4126-9539-E9E40CC5EE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14" b="94107" l="20714" r="79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92" t="5336" r="21093" b="5564"/>
            <a:stretch/>
          </p:blipFill>
          <p:spPr bwMode="auto">
            <a:xfrm>
              <a:off x="1233783" y="2087761"/>
              <a:ext cx="3028501" cy="2981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30254684-0647-4F64-8352-A054AFD47F07}"/>
                </a:ext>
              </a:extLst>
            </p:cNvPr>
            <p:cNvSpPr txBox="1"/>
            <p:nvPr/>
          </p:nvSpPr>
          <p:spPr>
            <a:xfrm rot="20724964">
              <a:off x="2194795" y="3041247"/>
              <a:ext cx="1505540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latin typeface="+mj-lt"/>
                </a:rPr>
                <a:t>Thứ Tư</a:t>
              </a:r>
            </a:p>
            <a:p>
              <a:pPr algn="ctr"/>
              <a:r>
                <a:rPr lang="en-US" sz="2800">
                  <a:latin typeface="+mj-lt"/>
                </a:rPr>
                <a:t>Tháng </a:t>
              </a:r>
              <a:r>
                <a:rPr lang="en-US" sz="2800" dirty="0">
                  <a:latin typeface="+mj-lt"/>
                </a:rPr>
                <a:t>3</a:t>
              </a:r>
            </a:p>
            <a:p>
              <a:pPr algn="ctr"/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22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FD3C4941-2795-43C5-A977-F18037672770}"/>
              </a:ext>
            </a:extLst>
          </p:cNvPr>
          <p:cNvSpPr txBox="1"/>
          <p:nvPr/>
        </p:nvSpPr>
        <p:spPr>
          <a:xfrm>
            <a:off x="1528616" y="5307763"/>
            <a:ext cx="1041550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FF0000"/>
                </a:solidFill>
              </a:rPr>
              <a:t>Thứ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Tư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tuần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sau</a:t>
            </a:r>
            <a:r>
              <a:rPr lang="en-US" sz="2600" dirty="0">
                <a:solidFill>
                  <a:srgbClr val="FF0000"/>
                </a:solidFill>
              </a:rPr>
              <a:t>, </a:t>
            </a:r>
            <a:r>
              <a:rPr lang="en-US" sz="2600" dirty="0" err="1">
                <a:solidFill>
                  <a:srgbClr val="FF0000"/>
                </a:solidFill>
              </a:rPr>
              <a:t>sinh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nhật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bạn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err="1">
                <a:solidFill>
                  <a:srgbClr val="FF0000"/>
                </a:solidFill>
              </a:rPr>
              <a:t>Núi</a:t>
            </a:r>
            <a:r>
              <a:rPr lang="en-US" sz="2600">
                <a:solidFill>
                  <a:srgbClr val="FF0000"/>
                </a:solidFill>
              </a:rPr>
              <a:t> là </a:t>
            </a:r>
            <a:r>
              <a:rPr lang="en-US" sz="2600" smtClean="0">
                <a:solidFill>
                  <a:srgbClr val="FF0000"/>
                </a:solidFill>
              </a:rPr>
              <a:t>ngày </a:t>
            </a:r>
            <a:r>
              <a:rPr lang="en-US" sz="2600" dirty="0">
                <a:solidFill>
                  <a:srgbClr val="FF0000"/>
                </a:solidFill>
              </a:rPr>
              <a:t>22 </a:t>
            </a:r>
            <a:r>
              <a:rPr lang="en-US" sz="2600" dirty="0" err="1">
                <a:solidFill>
                  <a:srgbClr val="FF0000"/>
                </a:solidFill>
              </a:rPr>
              <a:t>tháng</a:t>
            </a:r>
            <a:r>
              <a:rPr lang="en-US" sz="2600" dirty="0">
                <a:solidFill>
                  <a:srgbClr val="FF0000"/>
                </a:solidFill>
              </a:rPr>
              <a:t> 3.</a:t>
            </a:r>
            <a:endParaRPr lang="vi-VN" sz="26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427B171E-049F-467B-8EDA-4FA0407E5355}"/>
              </a:ext>
            </a:extLst>
          </p:cNvPr>
          <p:cNvCxnSpPr/>
          <p:nvPr/>
        </p:nvCxnSpPr>
        <p:spPr>
          <a:xfrm>
            <a:off x="4380271" y="3116620"/>
            <a:ext cx="3097161" cy="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3AB7ACF-308D-44B2-B947-B1790554EF64}"/>
              </a:ext>
            </a:extLst>
          </p:cNvPr>
          <p:cNvSpPr txBox="1"/>
          <p:nvPr/>
        </p:nvSpPr>
        <p:spPr>
          <a:xfrm>
            <a:off x="963693" y="5913666"/>
            <a:ext cx="10415507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>
                <a:solidFill>
                  <a:srgbClr val="0070C0"/>
                </a:solidFill>
              </a:rPr>
              <a:t>(15 + 7 = 22)</a:t>
            </a:r>
            <a:endParaRPr lang="vi-VN" sz="26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44258" y="2331832"/>
            <a:ext cx="1364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7 ngày 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9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388;p6">
            <a:extLst>
              <a:ext uri="{FF2B5EF4-FFF2-40B4-BE49-F238E27FC236}">
                <a16:creationId xmlns="" xmlns:a16="http://schemas.microsoft.com/office/drawing/2014/main" id="{EE02FE6F-563E-4C72-82E7-B0BCE1319401}"/>
              </a:ext>
            </a:extLst>
          </p:cNvPr>
          <p:cNvSpPr/>
          <p:nvPr/>
        </p:nvSpPr>
        <p:spPr>
          <a:xfrm>
            <a:off x="575093" y="287150"/>
            <a:ext cx="570588" cy="5705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CC273E8-1BA0-4A7E-A2D7-9AE05582E1C0}"/>
              </a:ext>
            </a:extLst>
          </p:cNvPr>
          <p:cNvSpPr txBox="1"/>
          <p:nvPr/>
        </p:nvSpPr>
        <p:spPr>
          <a:xfrm>
            <a:off x="1365867" y="252230"/>
            <a:ext cx="9835985" cy="1885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/>
              <a:t>Ba </a:t>
            </a:r>
            <a:r>
              <a:rPr lang="en-US" sz="2700" dirty="0" err="1"/>
              <a:t>bạn</a:t>
            </a:r>
            <a:r>
              <a:rPr lang="en-US" sz="2700" dirty="0"/>
              <a:t> </a:t>
            </a:r>
            <a:r>
              <a:rPr lang="en-US" sz="2700" dirty="0" err="1"/>
              <a:t>sóc</a:t>
            </a:r>
            <a:r>
              <a:rPr lang="en-US" sz="2700" dirty="0"/>
              <a:t>, </a:t>
            </a:r>
            <a:r>
              <a:rPr lang="en-US" sz="2700" dirty="0" err="1"/>
              <a:t>rùa</a:t>
            </a:r>
            <a:r>
              <a:rPr lang="en-US" sz="2700" dirty="0"/>
              <a:t> </a:t>
            </a:r>
            <a:r>
              <a:rPr lang="en-US" sz="2700" dirty="0" err="1"/>
              <a:t>và</a:t>
            </a:r>
            <a:r>
              <a:rPr lang="en-US" sz="2700" dirty="0"/>
              <a:t> </a:t>
            </a:r>
            <a:r>
              <a:rPr lang="en-US" sz="2700" dirty="0" err="1"/>
              <a:t>thỏ</a:t>
            </a:r>
            <a:r>
              <a:rPr lang="en-US" sz="2700" dirty="0"/>
              <a:t> </a:t>
            </a:r>
            <a:r>
              <a:rPr lang="en-US" sz="2700" dirty="0" err="1"/>
              <a:t>đến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</a:t>
            </a:r>
            <a:r>
              <a:rPr lang="en-US" sz="2700" dirty="0" err="1"/>
              <a:t>học</a:t>
            </a:r>
            <a:r>
              <a:rPr lang="en-US" sz="2700" dirty="0"/>
              <a:t> </a:t>
            </a:r>
            <a:r>
              <a:rPr lang="en-US" sz="2700" dirty="0" err="1"/>
              <a:t>hát</a:t>
            </a:r>
            <a:r>
              <a:rPr lang="en-US" sz="2700" dirty="0"/>
              <a:t>. </a:t>
            </a:r>
            <a:r>
              <a:rPr lang="en-US" sz="2700" dirty="0" err="1"/>
              <a:t>Cô</a:t>
            </a:r>
            <a:r>
              <a:rPr lang="en-US" sz="2700" dirty="0"/>
              <a:t> </a:t>
            </a:r>
            <a:r>
              <a:rPr lang="en-US" sz="2700" dirty="0" err="1"/>
              <a:t>giáo</a:t>
            </a:r>
            <a:r>
              <a:rPr lang="en-US" sz="2700" dirty="0"/>
              <a:t> </a:t>
            </a:r>
            <a:r>
              <a:rPr lang="en-US" sz="2700" dirty="0" err="1"/>
              <a:t>chào</a:t>
            </a:r>
            <a:r>
              <a:rPr lang="en-US" sz="2700" dirty="0"/>
              <a:t> </a:t>
            </a:r>
            <a:r>
              <a:rPr lang="en-US" sz="2700" dirty="0" err="1"/>
              <a:t>mào</a:t>
            </a:r>
            <a:r>
              <a:rPr lang="en-US" sz="2700" dirty="0"/>
              <a:t> </a:t>
            </a:r>
            <a:r>
              <a:rPr lang="en-US" sz="2700" dirty="0" err="1"/>
              <a:t>hẹn</a:t>
            </a:r>
            <a:r>
              <a:rPr lang="en-US" sz="2700" dirty="0"/>
              <a:t> </a:t>
            </a:r>
            <a:r>
              <a:rPr lang="en-US" sz="2700" dirty="0" err="1"/>
              <a:t>giờ</a:t>
            </a:r>
            <a:r>
              <a:rPr lang="en-US" sz="2700" dirty="0"/>
              <a:t> </a:t>
            </a:r>
            <a:r>
              <a:rPr lang="en-US" sz="2700" dirty="0" err="1"/>
              <a:t>vào</a:t>
            </a:r>
            <a:r>
              <a:rPr lang="en-US" sz="2700" dirty="0"/>
              <a:t> </a:t>
            </a:r>
            <a:r>
              <a:rPr lang="en-US" sz="2700" dirty="0" err="1"/>
              <a:t>học</a:t>
            </a:r>
            <a:r>
              <a:rPr lang="en-US" sz="2700" dirty="0"/>
              <a:t> </a:t>
            </a:r>
            <a:r>
              <a:rPr lang="en-US" sz="2700" dirty="0" err="1"/>
              <a:t>là</a:t>
            </a:r>
            <a:r>
              <a:rPr lang="en-US" sz="2700" dirty="0"/>
              <a:t> 7 </a:t>
            </a:r>
            <a:r>
              <a:rPr lang="en-US" sz="2700" dirty="0" err="1"/>
              <a:t>giờ</a:t>
            </a:r>
            <a:r>
              <a:rPr lang="en-US" sz="2700" dirty="0"/>
              <a:t> 15 </a:t>
            </a:r>
            <a:r>
              <a:rPr lang="en-US" sz="2700" dirty="0" err="1"/>
              <a:t>phút</a:t>
            </a:r>
            <a:r>
              <a:rPr lang="en-US" sz="2700" dirty="0"/>
              <a:t>. </a:t>
            </a:r>
            <a:r>
              <a:rPr lang="en-US" sz="2700" dirty="0" err="1"/>
              <a:t>Hôm</a:t>
            </a:r>
            <a:r>
              <a:rPr lang="en-US" sz="2700" dirty="0"/>
              <a:t> </a:t>
            </a:r>
            <a:r>
              <a:rPr lang="en-US" sz="2700" dirty="0" err="1"/>
              <a:t>đó</a:t>
            </a:r>
            <a:r>
              <a:rPr lang="en-US" sz="2700" dirty="0"/>
              <a:t>, </a:t>
            </a:r>
            <a:r>
              <a:rPr lang="en-US" sz="2700" dirty="0" err="1"/>
              <a:t>sóc</a:t>
            </a:r>
            <a:r>
              <a:rPr lang="en-US" sz="2700" dirty="0"/>
              <a:t> </a:t>
            </a:r>
            <a:r>
              <a:rPr lang="en-US" sz="2700" dirty="0" err="1"/>
              <a:t>đến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</a:t>
            </a:r>
            <a:r>
              <a:rPr lang="en-US" sz="2700" dirty="0" err="1"/>
              <a:t>lúc</a:t>
            </a:r>
            <a:r>
              <a:rPr lang="en-US" sz="2700" dirty="0"/>
              <a:t> 7 </a:t>
            </a:r>
            <a:r>
              <a:rPr lang="en-US" sz="2700" dirty="0" err="1"/>
              <a:t>giờ</a:t>
            </a:r>
            <a:r>
              <a:rPr lang="en-US" sz="2700" dirty="0"/>
              <a:t>, </a:t>
            </a:r>
            <a:r>
              <a:rPr lang="en-US" sz="2700" dirty="0" err="1"/>
              <a:t>rùa</a:t>
            </a:r>
            <a:r>
              <a:rPr lang="en-US" sz="2700" dirty="0"/>
              <a:t> </a:t>
            </a:r>
            <a:r>
              <a:rPr lang="en-US" sz="2700" dirty="0" err="1"/>
              <a:t>đến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</a:t>
            </a:r>
            <a:r>
              <a:rPr lang="en-US" sz="2700" dirty="0" err="1"/>
              <a:t>lúc</a:t>
            </a:r>
            <a:r>
              <a:rPr lang="en-US" sz="2700" dirty="0"/>
              <a:t> 7 </a:t>
            </a:r>
            <a:r>
              <a:rPr lang="en-US" sz="2700" dirty="0" err="1"/>
              <a:t>giờ</a:t>
            </a:r>
            <a:r>
              <a:rPr lang="en-US" sz="2700" dirty="0"/>
              <a:t> 15 </a:t>
            </a:r>
            <a:r>
              <a:rPr lang="en-US" sz="2700" dirty="0" err="1"/>
              <a:t>phút</a:t>
            </a:r>
            <a:r>
              <a:rPr lang="en-US" sz="2700" dirty="0"/>
              <a:t>, </a:t>
            </a:r>
            <a:r>
              <a:rPr lang="en-US" sz="2700" dirty="0" err="1"/>
              <a:t>thỏ</a:t>
            </a:r>
            <a:r>
              <a:rPr lang="en-US" sz="2700" dirty="0"/>
              <a:t> </a:t>
            </a:r>
            <a:r>
              <a:rPr lang="en-US" sz="2700" dirty="0" err="1"/>
              <a:t>đến</a:t>
            </a:r>
            <a:r>
              <a:rPr lang="en-US" sz="2700" dirty="0"/>
              <a:t> </a:t>
            </a:r>
            <a:r>
              <a:rPr lang="en-US" sz="2700" dirty="0" err="1"/>
              <a:t>lớp</a:t>
            </a:r>
            <a:r>
              <a:rPr lang="en-US" sz="2700" dirty="0"/>
              <a:t> </a:t>
            </a:r>
            <a:r>
              <a:rPr lang="en-US" sz="2700" dirty="0" err="1"/>
              <a:t>lúc</a:t>
            </a:r>
            <a:r>
              <a:rPr lang="en-US" sz="2700" dirty="0"/>
              <a:t> 7 </a:t>
            </a:r>
            <a:r>
              <a:rPr lang="en-US" sz="2700" dirty="0" err="1"/>
              <a:t>giờ</a:t>
            </a:r>
            <a:r>
              <a:rPr lang="en-US" sz="2700" dirty="0"/>
              <a:t> 30 </a:t>
            </a:r>
            <a:r>
              <a:rPr lang="en-US" sz="2700" dirty="0" err="1"/>
              <a:t>phút</a:t>
            </a:r>
            <a:r>
              <a:rPr lang="en-US" sz="2700" dirty="0"/>
              <a:t>.</a:t>
            </a:r>
            <a:endParaRPr lang="vi-VN" sz="27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CAD9D2-4F9D-4B0D-B197-6EF03B936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1" y="2571181"/>
            <a:ext cx="7834312" cy="362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388;p6">
            <a:extLst>
              <a:ext uri="{FF2B5EF4-FFF2-40B4-BE49-F238E27FC236}">
                <a16:creationId xmlns="" xmlns:a16="http://schemas.microsoft.com/office/drawing/2014/main" id="{EE02FE6F-563E-4C72-82E7-B0BCE1319401}"/>
              </a:ext>
            </a:extLst>
          </p:cNvPr>
          <p:cNvSpPr/>
          <p:nvPr/>
        </p:nvSpPr>
        <p:spPr>
          <a:xfrm>
            <a:off x="313293" y="238193"/>
            <a:ext cx="570588" cy="57058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0203220-EE42-43CF-8196-0B216B43C1D6}"/>
              </a:ext>
            </a:extLst>
          </p:cNvPr>
          <p:cNvSpPr txBox="1"/>
          <p:nvPr/>
        </p:nvSpPr>
        <p:spPr>
          <a:xfrm>
            <a:off x="4816290" y="238806"/>
            <a:ext cx="6796044" cy="556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600" b="1" i="1" dirty="0" err="1"/>
              <a:t>Chọn</a:t>
            </a:r>
            <a:r>
              <a:rPr lang="en-US" sz="2600" b="1" i="1" dirty="0"/>
              <a:t> </a:t>
            </a:r>
            <a:r>
              <a:rPr lang="en-US" sz="2600" b="1" i="1" dirty="0" err="1"/>
              <a:t>câu</a:t>
            </a:r>
            <a:r>
              <a:rPr lang="en-US" sz="2600" b="1" i="1" dirty="0"/>
              <a:t> </a:t>
            </a:r>
            <a:r>
              <a:rPr lang="en-US" sz="2600" b="1" i="1" dirty="0" err="1"/>
              <a:t>trả</a:t>
            </a:r>
            <a:r>
              <a:rPr lang="en-US" sz="2600" b="1" i="1" dirty="0"/>
              <a:t> </a:t>
            </a:r>
            <a:r>
              <a:rPr lang="en-US" sz="2600" b="1" i="1" dirty="0" err="1"/>
              <a:t>lời</a:t>
            </a:r>
            <a:r>
              <a:rPr lang="en-US" sz="2600" b="1" i="1" dirty="0"/>
              <a:t> </a:t>
            </a:r>
            <a:r>
              <a:rPr lang="en-US" sz="2600" b="1" i="1" dirty="0" err="1"/>
              <a:t>đúng</a:t>
            </a:r>
            <a:r>
              <a:rPr lang="en-US" sz="2600" b="1" i="1" dirty="0"/>
              <a:t>.</a:t>
            </a:r>
          </a:p>
          <a:p>
            <a:pPr algn="just">
              <a:lnSpc>
                <a:spcPct val="200000"/>
              </a:lnSpc>
            </a:pPr>
            <a:r>
              <a:rPr lang="en-US" sz="2600" dirty="0"/>
              <a:t>a)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muộn</a:t>
            </a:r>
            <a:r>
              <a:rPr lang="en-US" sz="2600" dirty="0"/>
              <a:t> </a:t>
            </a:r>
            <a:r>
              <a:rPr lang="en-US" sz="2600" dirty="0" err="1"/>
              <a:t>sau</a:t>
            </a:r>
            <a:r>
              <a:rPr lang="en-US" sz="2600" dirty="0"/>
              <a:t> </a:t>
            </a:r>
            <a:r>
              <a:rPr lang="en-US" sz="2600" dirty="0" err="1"/>
              <a:t>giờ</a:t>
            </a:r>
            <a:r>
              <a:rPr lang="en-US" sz="2600" dirty="0"/>
              <a:t> </a:t>
            </a:r>
            <a:r>
              <a:rPr lang="en-US" sz="2600" dirty="0" err="1"/>
              <a:t>vào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 err="1"/>
              <a:t>Thỏ</a:t>
            </a:r>
            <a:r>
              <a:rPr lang="en-US" sz="2600" dirty="0"/>
              <a:t>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 err="1"/>
              <a:t>Rùa</a:t>
            </a:r>
            <a:r>
              <a:rPr lang="en-US" sz="2600" dirty="0"/>
              <a:t>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 err="1"/>
              <a:t>Sóc</a:t>
            </a:r>
            <a:endParaRPr lang="en-US" sz="2600" dirty="0"/>
          </a:p>
          <a:p>
            <a:pPr algn="just">
              <a:lnSpc>
                <a:spcPct val="200000"/>
              </a:lnSpc>
            </a:pPr>
            <a:r>
              <a:rPr lang="en-US" sz="2600" dirty="0"/>
              <a:t>b)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sớm</a:t>
            </a:r>
            <a:r>
              <a:rPr lang="en-US" sz="2600" dirty="0"/>
              <a:t> </a:t>
            </a:r>
            <a:r>
              <a:rPr lang="en-US" sz="2600" dirty="0" err="1"/>
              <a:t>trước</a:t>
            </a:r>
            <a:r>
              <a:rPr lang="en-US" sz="2600" dirty="0"/>
              <a:t> </a:t>
            </a:r>
            <a:r>
              <a:rPr lang="en-US" sz="2600" dirty="0" err="1"/>
              <a:t>giờ</a:t>
            </a:r>
            <a:r>
              <a:rPr lang="en-US" sz="2600" dirty="0"/>
              <a:t> </a:t>
            </a:r>
            <a:r>
              <a:rPr lang="en-US" sz="2600" dirty="0" err="1"/>
              <a:t>vào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 err="1"/>
              <a:t>Thỏ</a:t>
            </a:r>
            <a:r>
              <a:rPr lang="en-US" sz="2600" dirty="0"/>
              <a:t>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 err="1"/>
              <a:t>Rùa</a:t>
            </a:r>
            <a:r>
              <a:rPr lang="en-US" sz="2600" dirty="0"/>
              <a:t>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 err="1"/>
              <a:t>Sóc</a:t>
            </a:r>
            <a:endParaRPr lang="en-US" sz="2600" dirty="0"/>
          </a:p>
          <a:p>
            <a:pPr algn="just">
              <a:lnSpc>
                <a:spcPct val="200000"/>
              </a:lnSpc>
            </a:pPr>
            <a:r>
              <a:rPr lang="en-US" sz="2600" dirty="0"/>
              <a:t>c) </a:t>
            </a:r>
            <a:r>
              <a:rPr lang="en-US" sz="2600" dirty="0" err="1"/>
              <a:t>Bạn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đến</a:t>
            </a:r>
            <a:r>
              <a:rPr lang="en-US" sz="2600" dirty="0"/>
              <a:t> </a:t>
            </a:r>
            <a:r>
              <a:rPr lang="en-US" sz="2600" dirty="0" err="1"/>
              <a:t>lớp</a:t>
            </a:r>
            <a:r>
              <a:rPr lang="en-US" sz="2600" dirty="0"/>
              <a:t> </a:t>
            </a:r>
            <a:r>
              <a:rPr lang="en-US" sz="2600" dirty="0" err="1"/>
              <a:t>đúng</a:t>
            </a:r>
            <a:r>
              <a:rPr lang="en-US" sz="2600" dirty="0"/>
              <a:t> </a:t>
            </a:r>
            <a:r>
              <a:rPr lang="en-US" sz="2600" dirty="0" err="1"/>
              <a:t>giờ</a:t>
            </a:r>
            <a:r>
              <a:rPr lang="en-US" sz="2600" dirty="0"/>
              <a:t> </a:t>
            </a:r>
            <a:r>
              <a:rPr lang="en-US" sz="2600" dirty="0" err="1"/>
              <a:t>vào</a:t>
            </a:r>
            <a:r>
              <a:rPr lang="en-US" sz="2600" dirty="0"/>
              <a:t> </a:t>
            </a:r>
            <a:r>
              <a:rPr lang="en-US" sz="2600" dirty="0" err="1"/>
              <a:t>học</a:t>
            </a:r>
            <a:r>
              <a:rPr lang="en-US" sz="2600" dirty="0"/>
              <a:t>?</a:t>
            </a:r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 err="1"/>
              <a:t>Thỏ</a:t>
            </a:r>
            <a:r>
              <a:rPr lang="en-US" sz="2600" dirty="0"/>
              <a:t>	</a:t>
            </a: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 err="1"/>
              <a:t>Rùa</a:t>
            </a:r>
            <a:r>
              <a:rPr lang="en-US" sz="2600" dirty="0"/>
              <a:t>	</a:t>
            </a: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 err="1"/>
              <a:t>Sóc</a:t>
            </a:r>
            <a:endParaRPr lang="en-US" sz="2600" dirty="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E480E85-4A29-40B6-8364-978630A226AC}"/>
              </a:ext>
            </a:extLst>
          </p:cNvPr>
          <p:cNvSpPr/>
          <p:nvPr/>
        </p:nvSpPr>
        <p:spPr>
          <a:xfrm>
            <a:off x="4727927" y="2065715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09A17BF-7A1C-4251-9623-7147CC6AD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883" b="80352" l="1764" r="20353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5092" r="77146" b="16558"/>
          <a:stretch/>
        </p:blipFill>
        <p:spPr>
          <a:xfrm>
            <a:off x="302035" y="4956306"/>
            <a:ext cx="1790452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6321EE6-AC49-4A66-B681-B799D1FEAB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657" b="80352" l="28901" r="48711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160" t="32394" r="48986" b="19256"/>
          <a:stretch/>
        </p:blipFill>
        <p:spPr>
          <a:xfrm>
            <a:off x="195123" y="3383231"/>
            <a:ext cx="1790452" cy="175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000617-B3B2-4053-ABB2-BEED3A2E50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349" b="74487" l="60923" r="76798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506" t="41693" r="23255" b="24745"/>
          <a:stretch/>
        </p:blipFill>
        <p:spPr>
          <a:xfrm>
            <a:off x="600359" y="2276549"/>
            <a:ext cx="1193800" cy="121657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178AA50-729D-41ED-B574-2EEFCAF8892A}"/>
              </a:ext>
            </a:extLst>
          </p:cNvPr>
          <p:cNvSpPr/>
          <p:nvPr/>
        </p:nvSpPr>
        <p:spPr>
          <a:xfrm>
            <a:off x="1883391" y="2527549"/>
            <a:ext cx="2089607" cy="685800"/>
          </a:xfrm>
          <a:prstGeom prst="roundRect">
            <a:avLst/>
          </a:prstGeom>
          <a:solidFill>
            <a:srgbClr val="FFB2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 </a:t>
            </a:r>
            <a:r>
              <a:rPr lang="en-US" sz="2800" dirty="0" err="1">
                <a:solidFill>
                  <a:schemeClr val="tx1"/>
                </a:solidFill>
              </a:rPr>
              <a:t>giờ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A48DCC8-A684-411B-AA28-E822F1189695}"/>
              </a:ext>
            </a:extLst>
          </p:cNvPr>
          <p:cNvSpPr/>
          <p:nvPr/>
        </p:nvSpPr>
        <p:spPr>
          <a:xfrm>
            <a:off x="1883391" y="4102370"/>
            <a:ext cx="2089607" cy="685800"/>
          </a:xfrm>
          <a:prstGeom prst="roundRect">
            <a:avLst/>
          </a:prstGeom>
          <a:solidFill>
            <a:srgbClr val="FFB2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15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="" xmlns:a16="http://schemas.microsoft.com/office/drawing/2014/main" id="{8EB7022C-4748-4C6E-8C41-B995A00A97E8}"/>
              </a:ext>
            </a:extLst>
          </p:cNvPr>
          <p:cNvSpPr/>
          <p:nvPr/>
        </p:nvSpPr>
        <p:spPr>
          <a:xfrm>
            <a:off x="1883391" y="5677191"/>
            <a:ext cx="2089607" cy="685800"/>
          </a:xfrm>
          <a:prstGeom prst="roundRect">
            <a:avLst/>
          </a:prstGeom>
          <a:solidFill>
            <a:srgbClr val="FFB27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r>
              <a:rPr lang="en-US" sz="2400" dirty="0">
                <a:solidFill>
                  <a:schemeClr val="tx1"/>
                </a:solidFill>
              </a:rPr>
              <a:t> 30 </a:t>
            </a:r>
            <a:r>
              <a:rPr lang="en-US" sz="2400" dirty="0" err="1">
                <a:solidFill>
                  <a:schemeClr val="tx1"/>
                </a:solidFill>
              </a:rPr>
              <a:t>phút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E3D22A02-E6DC-4198-B5F4-6FAAC9EF14AC}"/>
              </a:ext>
            </a:extLst>
          </p:cNvPr>
          <p:cNvSpPr/>
          <p:nvPr/>
        </p:nvSpPr>
        <p:spPr>
          <a:xfrm>
            <a:off x="8421812" y="3627437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6749D6A-9604-4FE5-A0BA-EBC83EB0F421}"/>
              </a:ext>
            </a:extLst>
          </p:cNvPr>
          <p:cNvSpPr/>
          <p:nvPr/>
        </p:nvSpPr>
        <p:spPr>
          <a:xfrm>
            <a:off x="6552962" y="5248981"/>
            <a:ext cx="559555" cy="5595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658042A-5332-443F-86C4-93FAA5E258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486" b="70861"/>
          <a:stretch/>
        </p:blipFill>
        <p:spPr>
          <a:xfrm>
            <a:off x="1352374" y="1076109"/>
            <a:ext cx="2782285" cy="1056256"/>
          </a:xfrm>
          <a:prstGeom prst="ellipse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="" xmlns:a16="http://schemas.microsoft.com/office/drawing/2014/main" id="{40A6464A-B4C9-4B3E-9E87-C7C40BF86CB1}"/>
              </a:ext>
            </a:extLst>
          </p:cNvPr>
          <p:cNvSpPr/>
          <p:nvPr/>
        </p:nvSpPr>
        <p:spPr>
          <a:xfrm>
            <a:off x="1090349" y="47986"/>
            <a:ext cx="2815663" cy="892389"/>
          </a:xfrm>
          <a:prstGeom prst="wedgeEllipseCallout">
            <a:avLst>
              <a:gd name="adj1" fmla="val 6271"/>
              <a:gd name="adj2" fmla="val 91334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7 giờ 15 phút là vào học nhé!</a:t>
            </a:r>
          </a:p>
        </p:txBody>
      </p:sp>
    </p:spTree>
    <p:extLst>
      <p:ext uri="{BB962C8B-B14F-4D97-AF65-F5344CB8AC3E}">
        <p14:creationId xmlns:p14="http://schemas.microsoft.com/office/powerpoint/2010/main" val="146664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6382" y="3441908"/>
            <a:ext cx="10051152" cy="110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58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EM !</a:t>
            </a:r>
          </a:p>
        </p:txBody>
      </p:sp>
    </p:spTree>
    <p:extLst>
      <p:ext uri="{BB962C8B-B14F-4D97-AF65-F5344CB8AC3E}">
        <p14:creationId xmlns:p14="http://schemas.microsoft.com/office/powerpoint/2010/main" val="318787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65" y="3627650"/>
            <a:ext cx="3547203" cy="2660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55" y="2261869"/>
            <a:ext cx="4254583" cy="3190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85" y="3016216"/>
            <a:ext cx="2295829" cy="22958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39" y="1917953"/>
            <a:ext cx="4848267" cy="3636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43" y="3219088"/>
            <a:ext cx="3522570" cy="31038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78204" y="126354"/>
            <a:ext cx="10821813" cy="17482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7"/>
          </a:p>
        </p:txBody>
      </p:sp>
      <p:sp>
        <p:nvSpPr>
          <p:cNvPr id="17" name="TextBox 16"/>
          <p:cNvSpPr txBox="1"/>
          <p:nvPr/>
        </p:nvSpPr>
        <p:spPr>
          <a:xfrm>
            <a:off x="1382572" y="-572448"/>
            <a:ext cx="9813077" cy="211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583" dirty="0">
              <a:solidFill>
                <a:schemeClr val="bg1"/>
              </a:solidFill>
              <a:latin typeface="Bungee Inline" pitchFamily="2" charset="0"/>
            </a:endParaRPr>
          </a:p>
          <a:p>
            <a:pPr algn="ctr"/>
            <a:r>
              <a:rPr lang="en-US" sz="6583" b="1" dirty="0">
                <a:solidFill>
                  <a:schemeClr val="bg1"/>
                </a:solidFill>
                <a:latin typeface="Bungee Inline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165" y="3627650"/>
            <a:ext cx="3547203" cy="26604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255" y="2261869"/>
            <a:ext cx="4254583" cy="31909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85" y="3016216"/>
            <a:ext cx="2295829" cy="22958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239" y="1917953"/>
            <a:ext cx="4848267" cy="36362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743" y="3219088"/>
            <a:ext cx="3522570" cy="31038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74" y="-101580"/>
            <a:ext cx="1217861" cy="1198758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06" y="-101579"/>
            <a:ext cx="1246998" cy="1232326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676" y="-101580"/>
            <a:ext cx="1227722" cy="1218054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70" y="-101580"/>
            <a:ext cx="1203159" cy="1184287"/>
          </a:xfrm>
          <a:prstGeom prst="rect">
            <a:avLst/>
          </a:prstGeom>
        </p:spPr>
      </p:pic>
      <p:pic>
        <p:nvPicPr>
          <p:cNvPr id="16" name="Picture 1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98" y="-101580"/>
            <a:ext cx="1198258" cy="1179461"/>
          </a:xfrm>
          <a:prstGeom prst="rect">
            <a:avLst/>
          </a:prstGeom>
        </p:spPr>
      </p:pic>
      <p:pic>
        <p:nvPicPr>
          <p:cNvPr id="17" name="Picture 12" descr="Káº¿t quáº£ hÃ¬nh áº£nh cho win text gif">
            <a:hlinkClick r:id="rId21" action="ppaction://hlinksldjump"/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38" y="1155391"/>
            <a:ext cx="5040599" cy="504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21598" y="3080030"/>
            <a:ext cx="280604" cy="196067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97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97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97"/>
            </a:p>
          </p:txBody>
        </p:sp>
      </p:grp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2439" y="243875"/>
            <a:ext cx="10474872" cy="37073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Đồng hồ Nam chỉ vào 1 giờ 30 phút chiều. Vậy đồng hồ nào dưới đây chỉ cùng giờ?</a:t>
            </a:r>
            <a:endParaRPr lang="en-US" sz="5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77093" y="4634926"/>
            <a:ext cx="4950218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9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endParaRPr lang="en-US" sz="359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2439" y="4682888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591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endParaRPr lang="en-US" sz="3591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1828" y="438305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1726" y="4326816"/>
            <a:ext cx="1336285" cy="11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2661"/>
            <a:ext cx="1241521" cy="11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gital clock display vector clip art | Free SVG">
            <a:extLst>
              <a:ext uri="{FF2B5EF4-FFF2-40B4-BE49-F238E27FC236}">
                <a16:creationId xmlns="" xmlns:a16="http://schemas.microsoft.com/office/drawing/2014/main" id="{2B6F7D78-F8B4-4235-8EB9-1C360CECF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201" y="4207706"/>
            <a:ext cx="1530938" cy="15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T 15' UNIT 12 LỚP C1, C2">
            <a:extLst>
              <a:ext uri="{FF2B5EF4-FFF2-40B4-BE49-F238E27FC236}">
                <a16:creationId xmlns="" xmlns:a16="http://schemas.microsoft.com/office/drawing/2014/main" id="{9BC24FDF-7B53-44AB-989C-555BABA1B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3" b="76476" l="10000" r="90000">
                        <a14:foregroundMark x1="15750" y1="30122" x2="15750" y2="45052"/>
                        <a14:foregroundMark x1="16563" y1="50087" x2="16250" y2="60069"/>
                        <a14:foregroundMark x1="24750" y1="27951" x2="33563" y2="27517"/>
                        <a14:foregroundMark x1="38250" y1="28212" x2="38563" y2="43924"/>
                        <a14:foregroundMark x1="28188" y1="47222" x2="34625" y2="46528"/>
                        <a14:foregroundMark x1="38875" y1="48524" x2="39063" y2="60764"/>
                        <a14:foregroundMark x1="27063" y1="64236" x2="34188" y2="64063"/>
                        <a14:foregroundMark x1="48313" y1="28819" x2="55750" y2="28819"/>
                        <a14:foregroundMark x1="62187" y1="28819" x2="62313" y2="42882"/>
                        <a14:foregroundMark x1="62000" y1="50694" x2="62625" y2="61024"/>
                        <a14:foregroundMark x1="49438" y1="62326" x2="58562" y2="62500"/>
                        <a14:foregroundMark x1="51812" y1="45660" x2="60125" y2="45226"/>
                        <a14:foregroundMark x1="43000" y1="38021" x2="43000" y2="38021"/>
                        <a14:foregroundMark x1="43938" y1="53299" x2="43938" y2="53299"/>
                        <a14:foregroundMark x1="74125" y1="28646" x2="80938" y2="28385"/>
                        <a14:foregroundMark x1="71000" y1="33420" x2="70688" y2="45226"/>
                        <a14:foregroundMark x1="70500" y1="50521" x2="70688" y2="56858"/>
                        <a14:foregroundMark x1="85188" y1="32552" x2="85188" y2="41059"/>
                        <a14:foregroundMark x1="84188" y1="51128" x2="84375" y2="60069"/>
                        <a14:foregroundMark x1="74625" y1="62760" x2="82313" y2="636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856" y="4365914"/>
            <a:ext cx="1522539" cy="109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2439" y="243875"/>
            <a:ext cx="10474872" cy="37073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Buổi sáng, Nam tới lớp lúc 6 giờ 40 phút, Lan tới lớp lúc 7 giờ 5 phút. Bạn nào tới lớp sớm hơn?</a:t>
            </a:r>
            <a:endParaRPr lang="en-US" sz="5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00288" y="4834238"/>
            <a:ext cx="4672215" cy="7932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93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Nam</a:t>
            </a:r>
            <a:endParaRPr lang="en-US" sz="2993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2439" y="4759074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93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Lan</a:t>
            </a:r>
            <a:endParaRPr lang="en-US" sz="2993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31828" y="4459240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657" y="4225970"/>
            <a:ext cx="1336285" cy="11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2661"/>
            <a:ext cx="1241521" cy="11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52439" y="243875"/>
            <a:ext cx="10474872" cy="37073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Quyển sách Toán 2 dài khoảng….</a:t>
            </a:r>
            <a:endParaRPr lang="en-US" sz="48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0243" y="4071313"/>
            <a:ext cx="4672215" cy="86631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30 cm</a:t>
            </a:r>
            <a:endParaRPr lang="en-US" sz="2793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39452" y="5211722"/>
            <a:ext cx="5560464" cy="79906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30 m</a:t>
            </a:r>
            <a:endParaRPr lang="en-US" sz="2793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412701" y="4071313"/>
            <a:ext cx="4914609" cy="81835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93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30 dm</a:t>
            </a:r>
            <a:endParaRPr lang="en-US" sz="2793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80593" y="4049272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46454" y="484833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2155" y="3289057"/>
            <a:ext cx="1336285" cy="11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2661"/>
            <a:ext cx="1241521" cy="11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-8956" y="8483"/>
            <a:ext cx="12161838" cy="68410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43483" y="243875"/>
            <a:ext cx="10474872" cy="37073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 kg x 3 = …</a:t>
            </a:r>
            <a:endParaRPr lang="en-US" sz="6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7572" y="4494776"/>
            <a:ext cx="4672215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15 kg</a:t>
            </a:r>
            <a:endParaRPr lang="en-US" sz="4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47287" y="5537922"/>
            <a:ext cx="4672215" cy="8800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C. 15</a:t>
            </a:r>
            <a:endParaRPr lang="en-US" sz="4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43483" y="4511376"/>
            <a:ext cx="4921748" cy="6011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A. 10 kg</a:t>
            </a:r>
            <a:endParaRPr lang="en-US" sz="44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4304" y="4242904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57089" y="5425892"/>
            <a:ext cx="1089498" cy="110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4203" y="4186666"/>
            <a:ext cx="1336285" cy="117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956" y="5672661"/>
            <a:ext cx="1241521" cy="11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43483" y="1575302"/>
            <a:ext cx="10474872" cy="370739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Chúc mừng các con đã trả lời đúng các câu hỏi.</a:t>
            </a:r>
            <a:endParaRPr lang="en-US" sz="66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2661"/>
            <a:ext cx="1241521" cy="119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CCA489B-120E-4FAC-BA11-50F3B5F9F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2144" y="4169035"/>
            <a:ext cx="2462299" cy="23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95" y="4283278"/>
            <a:ext cx="11789622" cy="23824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471" y="284125"/>
            <a:ext cx="9829306" cy="408688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31" y="-89200"/>
            <a:ext cx="9911232" cy="12995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16" y="2874237"/>
            <a:ext cx="7177680" cy="341144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47058" y="2407295"/>
            <a:ext cx="5406348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  <a:defRPr/>
            </a:pPr>
            <a:r>
              <a:rPr lang="en-US" altLang="zh-CN" sz="3990" b="1" kern="120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lang="en-US" altLang="zh-CN" sz="3990" b="1" kern="120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lang="en-US" altLang="zh-CN" sz="3990" b="1" kern="120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  <a:cs typeface="+mn-cs"/>
              </a:rPr>
              <a:t>2</a:t>
            </a:r>
            <a:endParaRPr lang="zh-CN" altLang="en-US" sz="399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70768" y="1650242"/>
            <a:ext cx="5546711" cy="5835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197"/>
              </a:spcBef>
              <a:spcAft>
                <a:spcPts val="1197"/>
              </a:spcAft>
            </a:pPr>
            <a:r>
              <a:rPr lang="en-US" sz="31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192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73: </a:t>
            </a:r>
            <a:r>
              <a:rPr lang="en-US" sz="319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r>
              <a:rPr lang="en-US" sz="3192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 LƯỜNG</a:t>
            </a:r>
            <a:endParaRPr lang="en-US" sz="3192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1613;p39"/>
          <p:cNvSpPr txBox="1">
            <a:spLocks/>
          </p:cNvSpPr>
          <p:nvPr/>
        </p:nvSpPr>
        <p:spPr>
          <a:xfrm>
            <a:off x="1940044" y="656707"/>
            <a:ext cx="9020376" cy="13690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CHỦ ĐỀ 14: ÔN TẬP CUỐI NĂM</a:t>
            </a:r>
            <a:endParaRPr lang="en-US" sz="6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3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</TotalTime>
  <Words>639</Words>
  <Application>Microsoft Office PowerPoint</Application>
  <PresentationFormat>Custom</PresentationFormat>
  <Paragraphs>107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2" baseType="lpstr">
      <vt:lpstr>Arial</vt:lpstr>
      <vt:lpstr>Book Antiqua</vt:lpstr>
      <vt:lpstr>方正静蕾简体</vt:lpstr>
      <vt:lpstr>Anaheim</vt:lpstr>
      <vt:lpstr>Lato</vt:lpstr>
      <vt:lpstr>微软雅黑</vt:lpstr>
      <vt:lpstr>Open Sans</vt:lpstr>
      <vt:lpstr>Gungsuh</vt:lpstr>
      <vt:lpstr>Arial-Rounded</vt:lpstr>
      <vt:lpstr>黑体</vt:lpstr>
      <vt:lpstr>HP001 4 hàng</vt:lpstr>
      <vt:lpstr>Calibri</vt:lpstr>
      <vt:lpstr>Barlow Condensed</vt:lpstr>
      <vt:lpstr>Bungee Inline</vt:lpstr>
      <vt:lpstr>RocknRoll One</vt:lpstr>
      <vt:lpstr>Dekko</vt:lpstr>
      <vt:lpstr>宋体</vt:lpstr>
      <vt:lpstr>Times New Roman</vt:lpstr>
      <vt:lpstr>Boogaloo</vt:lpstr>
      <vt:lpstr>Annie Use Your Telescope</vt:lpstr>
      <vt:lpstr>Barriecito</vt:lpstr>
      <vt:lpstr>Exo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SKY</cp:lastModifiedBy>
  <cp:revision>282</cp:revision>
  <dcterms:modified xsi:type="dcterms:W3CDTF">2024-03-03T00:23:37Z</dcterms:modified>
</cp:coreProperties>
</file>