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5" r:id="rId2"/>
    <p:sldId id="306" r:id="rId3"/>
    <p:sldId id="307" r:id="rId4"/>
    <p:sldId id="309" r:id="rId5"/>
    <p:sldId id="310" r:id="rId6"/>
    <p:sldId id="308" r:id="rId7"/>
    <p:sldId id="311" r:id="rId8"/>
  </p:sldIdLst>
  <p:sldSz cx="9144000" cy="5143500" type="screen16x9"/>
  <p:notesSz cx="6858000" cy="9144000"/>
  <p:embeddedFontLst>
    <p:embeddedFont>
      <p:font typeface="Pangolin" panose="020B0604020202020204" charset="0"/>
      <p:regular r:id="rId10"/>
    </p:embeddedFont>
    <p:embeddedFont>
      <p:font typeface="Baloo 2" panose="020B0604020202020204" charset="0"/>
      <p:regular r:id="rId11"/>
      <p:bold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E6E6E6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353912" y="551480"/>
            <a:ext cx="34997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5A06A4-4F5D-4652-A771-46C7EDAE70A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04677" y="2696092"/>
            <a:ext cx="4367323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33: </a:t>
            </a:r>
            <a:r>
              <a:rPr lang="en-US" dirty="0" err="1"/>
              <a:t>Nghề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nấy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36A3B0-2F5E-4B43-89DB-B62373832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1352509" y="694551"/>
            <a:ext cx="4814375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Hát</a:t>
            </a:r>
            <a:r>
              <a:rPr lang="en-US" sz="2400" dirty="0"/>
              <a:t>,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nghề</a:t>
            </a:r>
            <a:r>
              <a:rPr lang="en-US" sz="2400" dirty="0"/>
              <a:t> </a:t>
            </a:r>
            <a:r>
              <a:rPr lang="en-US" sz="2400" dirty="0" err="1"/>
              <a:t>nghiệp</a:t>
            </a:r>
            <a:r>
              <a:rPr lang="en-US" sz="24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66F8BD-F0B8-4E5D-A9CA-6E8A1B440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509" y="1208465"/>
            <a:ext cx="6516687" cy="358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1530563" y="923343"/>
            <a:ext cx="7953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qua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8B7FAE-6CE4-403A-BD43-2B7532D377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985" y="1811583"/>
            <a:ext cx="5525525" cy="28702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52000A-43FE-4AA3-8F6F-919027CF61E8}"/>
              </a:ext>
            </a:extLst>
          </p:cNvPr>
          <p:cNvSpPr/>
          <p:nvPr/>
        </p:nvSpPr>
        <p:spPr>
          <a:xfrm>
            <a:off x="473838" y="1385008"/>
            <a:ext cx="2942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B0857D-F2BC-4580-84F2-2C8A20DBFC6B}"/>
              </a:ext>
            </a:extLst>
          </p:cNvPr>
          <p:cNvSpPr txBox="1"/>
          <p:nvPr/>
        </p:nvSpPr>
        <p:spPr>
          <a:xfrm>
            <a:off x="532337" y="298835"/>
            <a:ext cx="83438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đến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D7433-B0EC-4FD2-96A5-C87787F5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0449" y="728622"/>
            <a:ext cx="4947976" cy="1898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C55141-6396-48A4-9107-8EE868A3D6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882" b="-1"/>
          <a:stretch/>
        </p:blipFill>
        <p:spPr>
          <a:xfrm>
            <a:off x="2924527" y="2992276"/>
            <a:ext cx="5951611" cy="15763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6213AA-B153-4BEA-AD93-5B54D1F4650D}"/>
              </a:ext>
            </a:extLst>
          </p:cNvPr>
          <p:cNvSpPr/>
          <p:nvPr/>
        </p:nvSpPr>
        <p:spPr>
          <a:xfrm>
            <a:off x="554312" y="1371421"/>
            <a:ext cx="324613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45489" y="935226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Hỏi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thêm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5BDC478D-82D1-4F58-9FEF-8B6E40D20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CE94F-A3BF-455E-A327-84E42998E715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C77F-4C93-4B5E-B3C1-F03D7655D3A6}"/>
              </a:ext>
            </a:extLst>
          </p:cNvPr>
          <p:cNvSpPr txBox="1"/>
          <p:nvPr/>
        </p:nvSpPr>
        <p:spPr>
          <a:xfrm>
            <a:off x="535828" y="1087441"/>
            <a:ext cx="7572212" cy="2239844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bay, con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thuyền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,…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55BE21-3DEB-4C66-9D91-FD43CF391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0147" y="2571750"/>
            <a:ext cx="3248025" cy="1914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1393796" y="966699"/>
            <a:ext cx="75953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Rèn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luyện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tính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6" name="Picture 2" descr="Parents Teaching Children Cartoon Images, Stock Photos &amp;amp; Vectors |  Shutterstock">
            <a:extLst>
              <a:ext uri="{FF2B5EF4-FFF2-40B4-BE49-F238E27FC236}">
                <a16:creationId xmlns:a16="http://schemas.microsoft.com/office/drawing/2014/main" id="{353CFC69-336A-431E-916A-948BB708A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3183467" y="1328531"/>
            <a:ext cx="4499854" cy="346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7663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3.Nghenaotinhnay[20210610154637850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170</Words>
  <Application>Microsoft Office PowerPoint</Application>
  <PresentationFormat>On-screen Show (16:9)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Androgyne</vt:lpstr>
      <vt:lpstr>Arial</vt:lpstr>
      <vt:lpstr>Baloo 2</vt:lpstr>
      <vt:lpstr>UTM Cookies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10 PRO</cp:lastModifiedBy>
  <cp:revision>36</cp:revision>
  <dcterms:modified xsi:type="dcterms:W3CDTF">2022-05-04T08:53:00Z</dcterms:modified>
</cp:coreProperties>
</file>