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53" r:id="rId3"/>
    <p:sldId id="375" r:id="rId4"/>
    <p:sldId id="423" r:id="rId5"/>
    <p:sldId id="424" r:id="rId6"/>
    <p:sldId id="396" r:id="rId7"/>
    <p:sldId id="425" r:id="rId8"/>
    <p:sldId id="426" r:id="rId9"/>
    <p:sldId id="428" r:id="rId10"/>
    <p:sldId id="427" r:id="rId11"/>
    <p:sldId id="430" r:id="rId12"/>
    <p:sldId id="442" r:id="rId13"/>
    <p:sldId id="431" r:id="rId14"/>
    <p:sldId id="432" r:id="rId15"/>
    <p:sldId id="414" r:id="rId16"/>
    <p:sldId id="433" r:id="rId17"/>
    <p:sldId id="434" r:id="rId18"/>
    <p:sldId id="437" r:id="rId19"/>
    <p:sldId id="438" r:id="rId20"/>
    <p:sldId id="439" r:id="rId21"/>
    <p:sldId id="440" r:id="rId22"/>
    <p:sldId id="441" r:id="rId23"/>
    <p:sldId id="421" r:id="rId24"/>
    <p:sldId id="444" r:id="rId25"/>
    <p:sldId id="443" r:id="rId26"/>
    <p:sldId id="4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EFF"/>
    <a:srgbClr val="33CCFF"/>
    <a:srgbClr val="CCCC00"/>
    <a:srgbClr val="FF6600"/>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3" autoAdjust="0"/>
    <p:restoredTop sz="94660"/>
  </p:normalViewPr>
  <p:slideViewPr>
    <p:cSldViewPr snapToGrid="0">
      <p:cViewPr varScale="1">
        <p:scale>
          <a:sx n="63" d="100"/>
          <a:sy n="63" d="100"/>
        </p:scale>
        <p:origin x="72" y="5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C1FB5-EB0F-4EDE-BBA0-8E1EE587F146}" type="datetimeFigureOut">
              <a:rPr lang="en-US" smtClean="0"/>
              <a:t>26/2/2024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BA4AF-9EAB-45B4-ADD2-2CF4C608F23D}" type="slidenum">
              <a:rPr lang="en-US" smtClean="0"/>
              <a:t>‹#›</a:t>
            </a:fld>
            <a:endParaRPr lang="en-US"/>
          </a:p>
        </p:txBody>
      </p:sp>
    </p:spTree>
    <p:extLst>
      <p:ext uri="{BB962C8B-B14F-4D97-AF65-F5344CB8AC3E}">
        <p14:creationId xmlns:p14="http://schemas.microsoft.com/office/powerpoint/2010/main" val="123572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CC3794-7BE6-4A2A-9468-C7FC51EAAC0E}"/>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5" name="Footer Placeholder 4">
            <a:extLst>
              <a:ext uri="{FF2B5EF4-FFF2-40B4-BE49-F238E27FC236}">
                <a16:creationId xmlns:a16="http://schemas.microsoft.com/office/drawing/2014/main" xmlns=""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Tree>
    <p:extLst>
      <p:ext uri="{BB962C8B-B14F-4D97-AF65-F5344CB8AC3E}">
        <p14:creationId xmlns:p14="http://schemas.microsoft.com/office/powerpoint/2010/main" val="68712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DB618D-B73D-43D0-8377-801B77CE282F}"/>
              </a:ext>
            </a:extLst>
          </p:cNvPr>
          <p:cNvSpPr>
            <a:spLocks noGrp="1"/>
          </p:cNvSpPr>
          <p:nvPr>
            <p:ph type="dt" sz="half" idx="10"/>
          </p:nvPr>
        </p:nvSpPr>
        <p:spPr/>
        <p:txBody>
          <a:bodyPr/>
          <a:lstStyle/>
          <a:p>
            <a:fld id="{11EBD0CC-E3E2-4331-AA06-EBB8ADD6037D}" type="datetimeFigureOut">
              <a:rPr lang="en-US" smtClean="0"/>
              <a:t>26/2/2024</a:t>
            </a:fld>
            <a:endParaRPr lang="en-US"/>
          </a:p>
        </p:txBody>
      </p:sp>
      <p:sp>
        <p:nvSpPr>
          <p:cNvPr id="6" name="Footer Placeholder 5">
            <a:extLst>
              <a:ext uri="{FF2B5EF4-FFF2-40B4-BE49-F238E27FC236}">
                <a16:creationId xmlns:a16="http://schemas.microsoft.com/office/drawing/2014/main" xmlns=""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26/2/2024</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228600" y="1047575"/>
            <a:ext cx="11536680"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454250" y="1101241"/>
            <a:ext cx="11283499" cy="3539430"/>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p:txBody>
      </p:sp>
      <p:sp>
        <p:nvSpPr>
          <p:cNvPr id="2" name="Oval 1">
            <a:extLst>
              <a:ext uri="{FF2B5EF4-FFF2-40B4-BE49-F238E27FC236}">
                <a16:creationId xmlns:a16="http://schemas.microsoft.com/office/drawing/2014/main" xmlns="" id="{47C0EFCD-FCCA-5F70-DF86-ABB14BA224E0}"/>
              </a:ext>
            </a:extLst>
          </p:cNvPr>
          <p:cNvSpPr/>
          <p:nvPr/>
        </p:nvSpPr>
        <p:spPr>
          <a:xfrm>
            <a:off x="454249" y="539818"/>
            <a:ext cx="528389" cy="470116"/>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3</a:t>
            </a:r>
          </a:p>
        </p:txBody>
      </p:sp>
      <p:cxnSp>
        <p:nvCxnSpPr>
          <p:cNvPr id="11" name="Straight Connector 10">
            <a:extLst>
              <a:ext uri="{FF2B5EF4-FFF2-40B4-BE49-F238E27FC236}">
                <a16:creationId xmlns:a16="http://schemas.microsoft.com/office/drawing/2014/main" xmlns="" id="{AB6927AA-3747-F151-A654-F66403FFAFBE}"/>
              </a:ext>
            </a:extLst>
          </p:cNvPr>
          <p:cNvCxnSpPr>
            <a:cxnSpLocks/>
          </p:cNvCxnSpPr>
          <p:nvPr/>
        </p:nvCxnSpPr>
        <p:spPr>
          <a:xfrm>
            <a:off x="3717091" y="1984937"/>
            <a:ext cx="9394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17F4EC6-B901-139E-8F71-90F85B629F9C}"/>
              </a:ext>
            </a:extLst>
          </p:cNvPr>
          <p:cNvCxnSpPr>
            <a:cxnSpLocks/>
          </p:cNvCxnSpPr>
          <p:nvPr/>
        </p:nvCxnSpPr>
        <p:spPr>
          <a:xfrm>
            <a:off x="1889739" y="4540394"/>
            <a:ext cx="8962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2244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7E3756-52E7-B6CE-06EF-693A4699DDEE}"/>
              </a:ext>
            </a:extLst>
          </p:cNvPr>
          <p:cNvGrpSpPr/>
          <p:nvPr/>
        </p:nvGrpSpPr>
        <p:grpSpPr>
          <a:xfrm>
            <a:off x="3079757" y="-281540"/>
            <a:ext cx="6032485" cy="1811486"/>
            <a:chOff x="3079757" y="-281540"/>
            <a:chExt cx="6032485" cy="1811486"/>
          </a:xfrm>
        </p:grpSpPr>
        <p:grpSp>
          <p:nvGrpSpPr>
            <p:cNvPr id="11" name="组合 1">
              <a:extLst>
                <a:ext uri="{FF2B5EF4-FFF2-40B4-BE49-F238E27FC236}">
                  <a16:creationId xmlns:a16="http://schemas.microsoft.com/office/drawing/2014/main" xmlns="" id="{8501EA4C-D347-60BB-A4EE-AE4C210C93D7}"/>
                </a:ext>
              </a:extLst>
            </p:cNvPr>
            <p:cNvGrpSpPr/>
            <p:nvPr/>
          </p:nvGrpSpPr>
          <p:grpSpPr>
            <a:xfrm>
              <a:off x="3079757" y="-281540"/>
              <a:ext cx="6032485" cy="1811486"/>
              <a:chOff x="1003971" y="-24587"/>
              <a:chExt cx="3278900" cy="3592498"/>
            </a:xfrm>
          </p:grpSpPr>
          <p:sp>
            <p:nvSpPr>
              <p:cNvPr id="12" name="矩形: 圆角 3">
                <a:extLst>
                  <a:ext uri="{FF2B5EF4-FFF2-40B4-BE49-F238E27FC236}">
                    <a16:creationId xmlns:a16="http://schemas.microsoft.com/office/drawing/2014/main" xmlns="" id="{AB5089D7-7E30-7E42-3353-99FFCC526B02}"/>
                  </a:ext>
                </a:extLst>
              </p:cNvPr>
              <p:cNvSpPr/>
              <p:nvPr/>
            </p:nvSpPr>
            <p:spPr>
              <a:xfrm>
                <a:off x="1003971" y="1174496"/>
                <a:ext cx="3278900" cy="2393415"/>
              </a:xfrm>
              <a:prstGeom prst="roundRect">
                <a:avLst>
                  <a:gd name="adj" fmla="val 14114"/>
                </a:avLst>
              </a:prstGeom>
              <a:solidFill>
                <a:sysClr val="window" lastClr="FFFFFF"/>
              </a:solidFill>
              <a:ln w="38100" cap="flat" cmpd="sng" algn="ctr">
                <a:solidFill>
                  <a:srgbClr val="00B0F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sp>
            <p:nvSpPr>
              <p:cNvPr id="13" name="任意多边形: 形状 245">
                <a:extLst>
                  <a:ext uri="{FF2B5EF4-FFF2-40B4-BE49-F238E27FC236}">
                    <a16:creationId xmlns:a16="http://schemas.microsoft.com/office/drawing/2014/main" xmlns="" id="{872CB120-43D2-025E-5423-C621DA954421}"/>
                  </a:ext>
                </a:extLst>
              </p:cNvPr>
              <p:cNvSpPr/>
              <p:nvPr/>
            </p:nvSpPr>
            <p:spPr>
              <a:xfrm>
                <a:off x="1630552" y="-24587"/>
                <a:ext cx="215900" cy="1585760"/>
              </a:xfrm>
              <a:custGeom>
                <a:avLst/>
                <a:gdLst>
                  <a:gd name="connsiteX0" fmla="*/ 0 w 215900"/>
                  <a:gd name="connsiteY0" fmla="*/ 0 h 1585760"/>
                  <a:gd name="connsiteX1" fmla="*/ 215900 w 215900"/>
                  <a:gd name="connsiteY1" fmla="*/ 0 h 1585760"/>
                  <a:gd name="connsiteX2" fmla="*/ 215900 w 215900"/>
                  <a:gd name="connsiteY2" fmla="*/ 1490509 h 1585760"/>
                  <a:gd name="connsiteX3" fmla="*/ 120649 w 215900"/>
                  <a:gd name="connsiteY3" fmla="*/ 1585760 h 1585760"/>
                  <a:gd name="connsiteX4" fmla="*/ 95251 w 215900"/>
                  <a:gd name="connsiteY4" fmla="*/ 1585760 h 1585760"/>
                  <a:gd name="connsiteX5" fmla="*/ 0 w 215900"/>
                  <a:gd name="connsiteY5" fmla="*/ 1490509 h 158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85760">
                    <a:moveTo>
                      <a:pt x="0" y="0"/>
                    </a:moveTo>
                    <a:lnTo>
                      <a:pt x="215900" y="0"/>
                    </a:lnTo>
                    <a:lnTo>
                      <a:pt x="215900" y="1490509"/>
                    </a:lnTo>
                    <a:cubicBezTo>
                      <a:pt x="215900" y="1543115"/>
                      <a:pt x="173255" y="1585760"/>
                      <a:pt x="120649" y="1585760"/>
                    </a:cubicBezTo>
                    <a:lnTo>
                      <a:pt x="95251" y="1585760"/>
                    </a:lnTo>
                    <a:cubicBezTo>
                      <a:pt x="42645" y="1585760"/>
                      <a:pt x="0" y="1543115"/>
                      <a:pt x="0" y="1490509"/>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sp>
            <p:nvSpPr>
              <p:cNvPr id="14" name="任意多边形: 形状 247">
                <a:extLst>
                  <a:ext uri="{FF2B5EF4-FFF2-40B4-BE49-F238E27FC236}">
                    <a16:creationId xmlns:a16="http://schemas.microsoft.com/office/drawing/2014/main" xmlns="" id="{808F30BD-A69B-0DAD-EFAF-284082F497EE}"/>
                  </a:ext>
                </a:extLst>
              </p:cNvPr>
              <p:cNvSpPr/>
              <p:nvPr/>
            </p:nvSpPr>
            <p:spPr>
              <a:xfrm>
                <a:off x="3415446" y="-24587"/>
                <a:ext cx="215900" cy="1585760"/>
              </a:xfrm>
              <a:custGeom>
                <a:avLst/>
                <a:gdLst>
                  <a:gd name="connsiteX0" fmla="*/ 0 w 215900"/>
                  <a:gd name="connsiteY0" fmla="*/ 0 h 1561174"/>
                  <a:gd name="connsiteX1" fmla="*/ 215900 w 215900"/>
                  <a:gd name="connsiteY1" fmla="*/ 0 h 1561174"/>
                  <a:gd name="connsiteX2" fmla="*/ 215900 w 215900"/>
                  <a:gd name="connsiteY2" fmla="*/ 1465923 h 1561174"/>
                  <a:gd name="connsiteX3" fmla="*/ 120649 w 215900"/>
                  <a:gd name="connsiteY3" fmla="*/ 1561174 h 1561174"/>
                  <a:gd name="connsiteX4" fmla="*/ 95251 w 215900"/>
                  <a:gd name="connsiteY4" fmla="*/ 1561174 h 1561174"/>
                  <a:gd name="connsiteX5" fmla="*/ 0 w 215900"/>
                  <a:gd name="connsiteY5" fmla="*/ 1465923 h 15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61174">
                    <a:moveTo>
                      <a:pt x="0" y="0"/>
                    </a:moveTo>
                    <a:lnTo>
                      <a:pt x="215900" y="0"/>
                    </a:lnTo>
                    <a:lnTo>
                      <a:pt x="215900" y="1465923"/>
                    </a:lnTo>
                    <a:cubicBezTo>
                      <a:pt x="215900" y="1518529"/>
                      <a:pt x="173255" y="1561174"/>
                      <a:pt x="120649" y="1561174"/>
                    </a:cubicBezTo>
                    <a:lnTo>
                      <a:pt x="95251" y="1561174"/>
                    </a:lnTo>
                    <a:cubicBezTo>
                      <a:pt x="42645" y="1561174"/>
                      <a:pt x="0" y="1518529"/>
                      <a:pt x="0" y="1465923"/>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grpSp>
        <p:sp>
          <p:nvSpPr>
            <p:cNvPr id="3" name="TextBox 2">
              <a:extLst>
                <a:ext uri="{FF2B5EF4-FFF2-40B4-BE49-F238E27FC236}">
                  <a16:creationId xmlns:a16="http://schemas.microsoft.com/office/drawing/2014/main" xmlns="" id="{54E096D8-EAE4-4213-D99B-84E9AE63BDE8}"/>
                </a:ext>
              </a:extLst>
            </p:cNvPr>
            <p:cNvSpPr txBox="1"/>
            <p:nvPr/>
          </p:nvSpPr>
          <p:spPr>
            <a:xfrm>
              <a:off x="3234519" y="518066"/>
              <a:ext cx="57184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iCiel Crocante" panose="02000000000000000000" pitchFamily="2" charset="0"/>
                  <a:ea typeface="Arial-Rounded"/>
                  <a:cs typeface="+mn-cs"/>
                </a:rPr>
                <a:t>GIẢI NGHĨA TỪ</a:t>
              </a:r>
            </a:p>
          </p:txBody>
        </p:sp>
      </p:grpSp>
      <p:sp>
        <p:nvSpPr>
          <p:cNvPr id="15" name="TextBox 14">
            <a:extLst>
              <a:ext uri="{FF2B5EF4-FFF2-40B4-BE49-F238E27FC236}">
                <a16:creationId xmlns:a16="http://schemas.microsoft.com/office/drawing/2014/main" xmlns="" id="{AF7B94F3-4835-7AB2-1396-A46EC3CE8E06}"/>
              </a:ext>
            </a:extLst>
          </p:cNvPr>
          <p:cNvSpPr txBox="1"/>
          <p:nvPr/>
        </p:nvSpPr>
        <p:spPr>
          <a:xfrm>
            <a:off x="863678" y="1953448"/>
            <a:ext cx="1743713" cy="58477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a:ea typeface="Arial-Rounded"/>
                <a:cs typeface="+mn-cs"/>
              </a:rPr>
              <a:t>nương</a:t>
            </a:r>
            <a:endParaRPr kumimoji="0" lang="en-US" sz="32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6" name="TextBox 15">
            <a:extLst>
              <a:ext uri="{FF2B5EF4-FFF2-40B4-BE49-F238E27FC236}">
                <a16:creationId xmlns:a16="http://schemas.microsoft.com/office/drawing/2014/main" xmlns="" id="{E58C5E7F-8F26-58B5-EFDB-5C6501B32C19}"/>
              </a:ext>
            </a:extLst>
          </p:cNvPr>
          <p:cNvSpPr txBox="1"/>
          <p:nvPr/>
        </p:nvSpPr>
        <p:spPr>
          <a:xfrm>
            <a:off x="2135192" y="1953448"/>
            <a:ext cx="9342572" cy="58477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đất</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trồng</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trên</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đồi</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núi</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hoặc</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bãi</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cao</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ven</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sông</a:t>
            </a:r>
            <a:r>
              <a:rPr kumimoji="0" lang="en-US" sz="3200" b="1" i="0" u="none" strike="noStrike" kern="1200" cap="none" spc="0" normalizeH="0" noProof="0" dirty="0">
                <a:ln>
                  <a:noFill/>
                </a:ln>
                <a:solidFill>
                  <a:srgbClr val="002060"/>
                </a:solidFill>
                <a:effectLst/>
                <a:uLnTx/>
                <a:uFillTx/>
                <a:latin typeface="Arial-Rounded"/>
                <a:ea typeface="Arial-Rounded"/>
                <a:cs typeface="+mn-cs"/>
              </a:rPr>
              <a:t>.</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17" name="TextBox 16">
            <a:extLst>
              <a:ext uri="{FF2B5EF4-FFF2-40B4-BE49-F238E27FC236}">
                <a16:creationId xmlns:a16="http://schemas.microsoft.com/office/drawing/2014/main" xmlns="" id="{AFCD8272-E557-7A59-9C35-93C4ACFB3DEF}"/>
              </a:ext>
            </a:extLst>
          </p:cNvPr>
          <p:cNvSpPr txBox="1"/>
          <p:nvPr/>
        </p:nvSpPr>
        <p:spPr>
          <a:xfrm>
            <a:off x="714235" y="5499451"/>
            <a:ext cx="1743713" cy="58477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a:ea typeface="Arial-Rounded"/>
                <a:cs typeface="+mn-cs"/>
              </a:rPr>
              <a:t>tổ</a:t>
            </a:r>
            <a:r>
              <a:rPr kumimoji="0" lang="en-US" sz="3200" b="1" i="0" u="none" strike="noStrike" kern="1200" cap="none" spc="0" normalizeH="0" baseline="0" noProof="0" dirty="0">
                <a:ln>
                  <a:noFill/>
                </a:ln>
                <a:solidFill>
                  <a:srgbClr val="FF000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0000"/>
                </a:solidFill>
                <a:effectLst/>
                <a:uLnTx/>
                <a:uFillTx/>
                <a:latin typeface="Arial-Rounded"/>
                <a:ea typeface="Arial-Rounded"/>
                <a:cs typeface="+mn-cs"/>
              </a:rPr>
              <a:t>tiên</a:t>
            </a:r>
            <a:endParaRPr kumimoji="0" lang="en-US" sz="32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8" name="TextBox 17">
            <a:extLst>
              <a:ext uri="{FF2B5EF4-FFF2-40B4-BE49-F238E27FC236}">
                <a16:creationId xmlns:a16="http://schemas.microsoft.com/office/drawing/2014/main" xmlns="" id="{0502FBA3-D289-4A1B-611E-117A9C7895E2}"/>
              </a:ext>
            </a:extLst>
          </p:cNvPr>
          <p:cNvSpPr txBox="1"/>
          <p:nvPr/>
        </p:nvSpPr>
        <p:spPr>
          <a:xfrm>
            <a:off x="1998712" y="5499451"/>
            <a:ext cx="9342572" cy="1077218"/>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những</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người</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đầu</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tiên</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sinh</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ra</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một</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dòng</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họ</a:t>
            </a:r>
            <a:r>
              <a:rPr kumimoji="0" lang="en-US" sz="3200" b="1" i="0" u="none" strike="noStrike" kern="1200" cap="none" spc="0" normalizeH="0" noProof="0" dirty="0">
                <a:ln>
                  <a:noFill/>
                </a:ln>
                <a:solidFill>
                  <a:srgbClr val="002060"/>
                </a:solidFill>
                <a:effectLst/>
                <a:uLnTx/>
                <a:uFillTx/>
                <a:latin typeface="Arial-Rounded"/>
                <a:ea typeface="Arial-Rounded"/>
                <a:cs typeface="+mn-cs"/>
              </a:rPr>
              <a:t> hay </a:t>
            </a:r>
            <a:r>
              <a:rPr kumimoji="0" lang="en-US" sz="3200" b="1" i="0" u="none" strike="noStrike" kern="1200" cap="none" spc="0" normalizeH="0" noProof="0" err="1">
                <a:ln>
                  <a:noFill/>
                </a:ln>
                <a:solidFill>
                  <a:srgbClr val="002060"/>
                </a:solidFill>
                <a:effectLst/>
                <a:uLnTx/>
                <a:uFillTx/>
                <a:latin typeface="Arial-Rounded"/>
                <a:ea typeface="Arial-Rounded"/>
                <a:cs typeface="+mn-cs"/>
              </a:rPr>
              <a:t>một</a:t>
            </a:r>
            <a:r>
              <a:rPr kumimoji="0" lang="en-US" sz="3200" b="1" i="0" u="none" strike="noStrike" kern="1200" cap="none" spc="0" normalizeH="0" noProof="0">
                <a:ln>
                  <a:noFill/>
                </a:ln>
                <a:solidFill>
                  <a:srgbClr val="002060"/>
                </a:solidFill>
                <a:effectLst/>
                <a:uLnTx/>
                <a:uFillTx/>
                <a:latin typeface="Arial-Rounded"/>
                <a:ea typeface="Arial-Rounded"/>
                <a:cs typeface="+mn-cs"/>
              </a:rPr>
              <a:t> </a:t>
            </a:r>
            <a:r>
              <a:rPr kumimoji="0" lang="en-US" sz="3200" b="1" i="0" u="none" strike="noStrike" kern="1200" cap="none" spc="0" normalizeH="0" noProof="0" smtClean="0">
                <a:ln>
                  <a:noFill/>
                </a:ln>
                <a:solidFill>
                  <a:srgbClr val="002060"/>
                </a:solidFill>
                <a:effectLst/>
                <a:uLnTx/>
                <a:uFillTx/>
                <a:latin typeface="Arial-Rounded"/>
                <a:ea typeface="Arial-Rounded"/>
                <a:cs typeface="+mn-cs"/>
              </a:rPr>
              <a:t>dân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tộc</a:t>
            </a:r>
            <a:r>
              <a:rPr kumimoji="0" lang="en-US" sz="3200" b="1" i="0" u="none" strike="noStrike" kern="1200" cap="none" spc="0" normalizeH="0" noProof="0" dirty="0">
                <a:ln>
                  <a:noFill/>
                </a:ln>
                <a:solidFill>
                  <a:srgbClr val="002060"/>
                </a:solidFill>
                <a:effectLst/>
                <a:uLnTx/>
                <a:uFillTx/>
                <a:latin typeface="Arial-Rounded"/>
                <a:ea typeface="Arial-Rounded"/>
                <a:cs typeface="+mn-cs"/>
              </a:rPr>
              <a:t>.</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pic>
        <p:nvPicPr>
          <p:cNvPr id="2050" name="Picture 2" descr="Cung cấp gạo nương Sơn La cho hộ gia đình tại Gò Vấp">
            <a:extLst>
              <a:ext uri="{FF2B5EF4-FFF2-40B4-BE49-F238E27FC236}">
                <a16:creationId xmlns:a16="http://schemas.microsoft.com/office/drawing/2014/main" xmlns="" id="{213143C4-30B6-F776-8199-9318748AF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622" y="2538223"/>
            <a:ext cx="4704755" cy="2961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65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7E3756-52E7-B6CE-06EF-693A4699DDEE}"/>
              </a:ext>
            </a:extLst>
          </p:cNvPr>
          <p:cNvGrpSpPr/>
          <p:nvPr/>
        </p:nvGrpSpPr>
        <p:grpSpPr>
          <a:xfrm>
            <a:off x="3079757" y="-281540"/>
            <a:ext cx="6032485" cy="1811486"/>
            <a:chOff x="3079757" y="-281540"/>
            <a:chExt cx="6032485" cy="1811486"/>
          </a:xfrm>
        </p:grpSpPr>
        <p:grpSp>
          <p:nvGrpSpPr>
            <p:cNvPr id="11" name="组合 1">
              <a:extLst>
                <a:ext uri="{FF2B5EF4-FFF2-40B4-BE49-F238E27FC236}">
                  <a16:creationId xmlns:a16="http://schemas.microsoft.com/office/drawing/2014/main" xmlns="" id="{8501EA4C-D347-60BB-A4EE-AE4C210C93D7}"/>
                </a:ext>
              </a:extLst>
            </p:cNvPr>
            <p:cNvGrpSpPr/>
            <p:nvPr/>
          </p:nvGrpSpPr>
          <p:grpSpPr>
            <a:xfrm>
              <a:off x="3079757" y="-281540"/>
              <a:ext cx="6032485" cy="1811486"/>
              <a:chOff x="1003971" y="-24587"/>
              <a:chExt cx="3278900" cy="3592498"/>
            </a:xfrm>
          </p:grpSpPr>
          <p:sp>
            <p:nvSpPr>
              <p:cNvPr id="12" name="矩形: 圆角 3">
                <a:extLst>
                  <a:ext uri="{FF2B5EF4-FFF2-40B4-BE49-F238E27FC236}">
                    <a16:creationId xmlns:a16="http://schemas.microsoft.com/office/drawing/2014/main" xmlns="" id="{AB5089D7-7E30-7E42-3353-99FFCC526B02}"/>
                  </a:ext>
                </a:extLst>
              </p:cNvPr>
              <p:cNvSpPr/>
              <p:nvPr/>
            </p:nvSpPr>
            <p:spPr>
              <a:xfrm>
                <a:off x="1003971" y="1174496"/>
                <a:ext cx="3278900" cy="2393415"/>
              </a:xfrm>
              <a:prstGeom prst="roundRect">
                <a:avLst>
                  <a:gd name="adj" fmla="val 14114"/>
                </a:avLst>
              </a:prstGeom>
              <a:solidFill>
                <a:sysClr val="window" lastClr="FFFFFF"/>
              </a:solidFill>
              <a:ln w="38100" cap="flat" cmpd="sng" algn="ctr">
                <a:solidFill>
                  <a:srgbClr val="00B0F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sp>
            <p:nvSpPr>
              <p:cNvPr id="13" name="任意多边形: 形状 245">
                <a:extLst>
                  <a:ext uri="{FF2B5EF4-FFF2-40B4-BE49-F238E27FC236}">
                    <a16:creationId xmlns:a16="http://schemas.microsoft.com/office/drawing/2014/main" xmlns="" id="{872CB120-43D2-025E-5423-C621DA954421}"/>
                  </a:ext>
                </a:extLst>
              </p:cNvPr>
              <p:cNvSpPr/>
              <p:nvPr/>
            </p:nvSpPr>
            <p:spPr>
              <a:xfrm>
                <a:off x="1630552" y="-24587"/>
                <a:ext cx="215900" cy="1585760"/>
              </a:xfrm>
              <a:custGeom>
                <a:avLst/>
                <a:gdLst>
                  <a:gd name="connsiteX0" fmla="*/ 0 w 215900"/>
                  <a:gd name="connsiteY0" fmla="*/ 0 h 1585760"/>
                  <a:gd name="connsiteX1" fmla="*/ 215900 w 215900"/>
                  <a:gd name="connsiteY1" fmla="*/ 0 h 1585760"/>
                  <a:gd name="connsiteX2" fmla="*/ 215900 w 215900"/>
                  <a:gd name="connsiteY2" fmla="*/ 1490509 h 1585760"/>
                  <a:gd name="connsiteX3" fmla="*/ 120649 w 215900"/>
                  <a:gd name="connsiteY3" fmla="*/ 1585760 h 1585760"/>
                  <a:gd name="connsiteX4" fmla="*/ 95251 w 215900"/>
                  <a:gd name="connsiteY4" fmla="*/ 1585760 h 1585760"/>
                  <a:gd name="connsiteX5" fmla="*/ 0 w 215900"/>
                  <a:gd name="connsiteY5" fmla="*/ 1490509 h 158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85760">
                    <a:moveTo>
                      <a:pt x="0" y="0"/>
                    </a:moveTo>
                    <a:lnTo>
                      <a:pt x="215900" y="0"/>
                    </a:lnTo>
                    <a:lnTo>
                      <a:pt x="215900" y="1490509"/>
                    </a:lnTo>
                    <a:cubicBezTo>
                      <a:pt x="215900" y="1543115"/>
                      <a:pt x="173255" y="1585760"/>
                      <a:pt x="120649" y="1585760"/>
                    </a:cubicBezTo>
                    <a:lnTo>
                      <a:pt x="95251" y="1585760"/>
                    </a:lnTo>
                    <a:cubicBezTo>
                      <a:pt x="42645" y="1585760"/>
                      <a:pt x="0" y="1543115"/>
                      <a:pt x="0" y="1490509"/>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sp>
            <p:nvSpPr>
              <p:cNvPr id="14" name="任意多边形: 形状 247">
                <a:extLst>
                  <a:ext uri="{FF2B5EF4-FFF2-40B4-BE49-F238E27FC236}">
                    <a16:creationId xmlns:a16="http://schemas.microsoft.com/office/drawing/2014/main" xmlns="" id="{808F30BD-A69B-0DAD-EFAF-284082F497EE}"/>
                  </a:ext>
                </a:extLst>
              </p:cNvPr>
              <p:cNvSpPr/>
              <p:nvPr/>
            </p:nvSpPr>
            <p:spPr>
              <a:xfrm>
                <a:off x="3415446" y="-24587"/>
                <a:ext cx="215900" cy="1585760"/>
              </a:xfrm>
              <a:custGeom>
                <a:avLst/>
                <a:gdLst>
                  <a:gd name="connsiteX0" fmla="*/ 0 w 215900"/>
                  <a:gd name="connsiteY0" fmla="*/ 0 h 1561174"/>
                  <a:gd name="connsiteX1" fmla="*/ 215900 w 215900"/>
                  <a:gd name="connsiteY1" fmla="*/ 0 h 1561174"/>
                  <a:gd name="connsiteX2" fmla="*/ 215900 w 215900"/>
                  <a:gd name="connsiteY2" fmla="*/ 1465923 h 1561174"/>
                  <a:gd name="connsiteX3" fmla="*/ 120649 w 215900"/>
                  <a:gd name="connsiteY3" fmla="*/ 1561174 h 1561174"/>
                  <a:gd name="connsiteX4" fmla="*/ 95251 w 215900"/>
                  <a:gd name="connsiteY4" fmla="*/ 1561174 h 1561174"/>
                  <a:gd name="connsiteX5" fmla="*/ 0 w 215900"/>
                  <a:gd name="connsiteY5" fmla="*/ 1465923 h 15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61174">
                    <a:moveTo>
                      <a:pt x="0" y="0"/>
                    </a:moveTo>
                    <a:lnTo>
                      <a:pt x="215900" y="0"/>
                    </a:lnTo>
                    <a:lnTo>
                      <a:pt x="215900" y="1465923"/>
                    </a:lnTo>
                    <a:cubicBezTo>
                      <a:pt x="215900" y="1518529"/>
                      <a:pt x="173255" y="1561174"/>
                      <a:pt x="120649" y="1561174"/>
                    </a:cubicBezTo>
                    <a:lnTo>
                      <a:pt x="95251" y="1561174"/>
                    </a:lnTo>
                    <a:cubicBezTo>
                      <a:pt x="42645" y="1561174"/>
                      <a:pt x="0" y="1518529"/>
                      <a:pt x="0" y="1465923"/>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grpSp>
        <p:sp>
          <p:nvSpPr>
            <p:cNvPr id="3" name="TextBox 2">
              <a:extLst>
                <a:ext uri="{FF2B5EF4-FFF2-40B4-BE49-F238E27FC236}">
                  <a16:creationId xmlns:a16="http://schemas.microsoft.com/office/drawing/2014/main" xmlns="" id="{54E096D8-EAE4-4213-D99B-84E9AE63BDE8}"/>
                </a:ext>
              </a:extLst>
            </p:cNvPr>
            <p:cNvSpPr txBox="1"/>
            <p:nvPr/>
          </p:nvSpPr>
          <p:spPr>
            <a:xfrm>
              <a:off x="3234519" y="518066"/>
              <a:ext cx="57184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iCiel Crocante" panose="02000000000000000000" pitchFamily="2" charset="0"/>
                  <a:ea typeface="Arial-Rounded"/>
                  <a:cs typeface="+mn-cs"/>
                </a:rPr>
                <a:t>LUYỆN ĐỌC CÂU</a:t>
              </a:r>
            </a:p>
          </p:txBody>
        </p:sp>
      </p:grpSp>
      <p:sp>
        <p:nvSpPr>
          <p:cNvPr id="43" name="TextBox 42">
            <a:extLst>
              <a:ext uri="{FF2B5EF4-FFF2-40B4-BE49-F238E27FC236}">
                <a16:creationId xmlns:a16="http://schemas.microsoft.com/office/drawing/2014/main" xmlns="" id="{021AA7B6-E478-DF79-FB15-50E69A883D0E}"/>
              </a:ext>
            </a:extLst>
          </p:cNvPr>
          <p:cNvSpPr txBox="1"/>
          <p:nvPr/>
        </p:nvSpPr>
        <p:spPr>
          <a:xfrm>
            <a:off x="377219" y="2267130"/>
            <a:ext cx="11433012" cy="1200329"/>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p:txBody>
      </p:sp>
      <p:cxnSp>
        <p:nvCxnSpPr>
          <p:cNvPr id="5" name="Straight Connector 4">
            <a:extLst>
              <a:ext uri="{FF2B5EF4-FFF2-40B4-BE49-F238E27FC236}">
                <a16:creationId xmlns:a16="http://schemas.microsoft.com/office/drawing/2014/main" xmlns="" id="{8577643F-C88B-8DC6-4DBE-8CB26DE3F5E5}"/>
              </a:ext>
            </a:extLst>
          </p:cNvPr>
          <p:cNvCxnSpPr/>
          <p:nvPr/>
        </p:nvCxnSpPr>
        <p:spPr>
          <a:xfrm flipH="1">
            <a:off x="3370997"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FCE2D156-BCAA-D5C8-7588-274A9758F190}"/>
              </a:ext>
            </a:extLst>
          </p:cNvPr>
          <p:cNvCxnSpPr/>
          <p:nvPr/>
        </p:nvCxnSpPr>
        <p:spPr>
          <a:xfrm flipH="1">
            <a:off x="8339816" y="2391224"/>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5D5D1483-3F23-5015-34CD-8B596842853A}"/>
              </a:ext>
            </a:extLst>
          </p:cNvPr>
          <p:cNvGrpSpPr/>
          <p:nvPr/>
        </p:nvGrpSpPr>
        <p:grpSpPr>
          <a:xfrm>
            <a:off x="2365981" y="2867294"/>
            <a:ext cx="163773" cy="476070"/>
            <a:chOff x="11701049" y="2267130"/>
            <a:chExt cx="163773" cy="476070"/>
          </a:xfrm>
        </p:grpSpPr>
        <p:cxnSp>
          <p:nvCxnSpPr>
            <p:cNvPr id="45" name="Straight Connector 44">
              <a:extLst>
                <a:ext uri="{FF2B5EF4-FFF2-40B4-BE49-F238E27FC236}">
                  <a16:creationId xmlns:a16="http://schemas.microsoft.com/office/drawing/2014/main" xmlns="" id="{9AFB8F1F-9E02-37FC-351B-5A9C6C11AB8C}"/>
                </a:ext>
              </a:extLst>
            </p:cNvPr>
            <p:cNvCxnSpPr/>
            <p:nvPr/>
          </p:nvCxnSpPr>
          <p:spPr>
            <a:xfrm flipH="1">
              <a:off x="11701049"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D79C26B3-C29F-3BD4-B83D-E7482466BE5F}"/>
                </a:ext>
              </a:extLst>
            </p:cNvPr>
            <p:cNvCxnSpPr/>
            <p:nvPr/>
          </p:nvCxnSpPr>
          <p:spPr>
            <a:xfrm flipH="1">
              <a:off x="11755640"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8087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9481997-21C7-896B-5700-C2C21851B8E1}"/>
              </a:ext>
            </a:extLst>
          </p:cNvPr>
          <p:cNvSpPr txBox="1"/>
          <p:nvPr/>
        </p:nvSpPr>
        <p:spPr>
          <a:xfrm>
            <a:off x="3027244" y="365701"/>
            <a:ext cx="91647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000"/>
                </a:solidFill>
                <a:effectLst/>
                <a:uLnTx/>
                <a:uFillTx/>
                <a:latin typeface="iCiel Crocante" panose="02000000000000000000" pitchFamily="2" charset="0"/>
                <a:ea typeface="Arial-Rounded"/>
                <a:cs typeface="+mn-cs"/>
              </a:rPr>
              <a:t>LUYỆN ĐỌC NHÓM</a:t>
            </a:r>
          </a:p>
        </p:txBody>
      </p:sp>
      <p:pic>
        <p:nvPicPr>
          <p:cNvPr id="1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702773">
            <a:off x="-247103" y="-87629"/>
            <a:ext cx="2306410" cy="2306410"/>
          </a:xfrm>
          <a:prstGeom prst="rect">
            <a:avLst/>
          </a:prstGeom>
        </p:spPr>
      </p:pic>
      <p:pic>
        <p:nvPicPr>
          <p:cNvPr id="26" name="PA_图片 4">
            <a:extLst>
              <a:ext uri="{FF2B5EF4-FFF2-40B4-BE49-F238E27FC236}">
                <a16:creationId xmlns:a16="http://schemas.microsoft.com/office/drawing/2014/main" xmlns="" id="{1F560DCC-D2A1-48A5-91B7-B83E0DA474F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1039" y="2932369"/>
            <a:ext cx="4946251" cy="3083312"/>
          </a:xfrm>
          <a:prstGeom prst="rect">
            <a:avLst/>
          </a:prstGeom>
        </p:spPr>
      </p:pic>
      <p:sp>
        <p:nvSpPr>
          <p:cNvPr id="27" name="TextBox 26">
            <a:extLst>
              <a:ext uri="{FF2B5EF4-FFF2-40B4-BE49-F238E27FC236}">
                <a16:creationId xmlns:a16="http://schemas.microsoft.com/office/drawing/2014/main" xmlns="" id="{F1E19A5B-DEA7-4D7C-9761-D53DC3316582}"/>
              </a:ext>
            </a:extLst>
          </p:cNvPr>
          <p:cNvSpPr txBox="1"/>
          <p:nvPr/>
        </p:nvSpPr>
        <p:spPr>
          <a:xfrm>
            <a:off x="365410" y="3627639"/>
            <a:ext cx="4900042" cy="1692771"/>
          </a:xfrm>
          <a:prstGeom prst="rect">
            <a:avLst/>
          </a:prstGeom>
          <a:noFill/>
        </p:spPr>
        <p:txBody>
          <a:bodyPr wrap="square">
            <a:spAutoFit/>
          </a:bodyPr>
          <a:lstStyle/>
          <a:p>
            <a:pPr algn="ctr" defTabSz="609630">
              <a:buClr>
                <a:srgbClr val="000000"/>
              </a:buClr>
              <a:defRPr/>
            </a:pPr>
            <a:r>
              <a:rPr lang="en-US" altLang="zh-CN" sz="4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00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0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200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pic>
        <p:nvPicPr>
          <p:cNvPr id="28" name="Picture 2" descr="Em Bé Học Bài, Học Sinh Mầm Non - KhoThietKe.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098" y="3668109"/>
            <a:ext cx="4955300" cy="2983597"/>
          </a:xfrm>
          <a:prstGeom prst="rect">
            <a:avLst/>
          </a:prstGeom>
          <a:noFill/>
          <a:extLst>
            <a:ext uri="{909E8E84-426E-40DD-AFC4-6F175D3DCCD1}">
              <a14:hiddenFill xmlns:a14="http://schemas.microsoft.com/office/drawing/2010/main">
                <a:solidFill>
                  <a:srgbClr val="FFFFFF"/>
                </a:solidFill>
              </a14:hiddenFill>
            </a:ext>
          </a:extLst>
        </p:spPr>
      </p:pic>
      <p:sp>
        <p:nvSpPr>
          <p:cNvPr id="29" name="Oval Callout 28"/>
          <p:cNvSpPr/>
          <p:nvPr/>
        </p:nvSpPr>
        <p:spPr>
          <a:xfrm>
            <a:off x="5964936" y="2891295"/>
            <a:ext cx="2163536" cy="1084528"/>
          </a:xfrm>
          <a:prstGeom prst="wedgeEllipseCallout">
            <a:avLst>
              <a:gd name="adj1" fmla="val 57052"/>
              <a:gd name="adj2" fmla="val 34396"/>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Chúng ta luyện đọc nhóm, tớ đọc đoạn 1</a:t>
            </a:r>
            <a:endParaRPr lang="en-US">
              <a:solidFill>
                <a:schemeClr val="tx1"/>
              </a:solidFill>
              <a:latin typeface="Times New Roman" panose="02020603050405020304" pitchFamily="18" charset="0"/>
              <a:cs typeface="Times New Roman" panose="02020603050405020304" pitchFamily="18" charset="0"/>
            </a:endParaRPr>
          </a:p>
        </p:txBody>
      </p:sp>
      <p:sp>
        <p:nvSpPr>
          <p:cNvPr id="30" name="Oval Callout 29"/>
          <p:cNvSpPr/>
          <p:nvPr/>
        </p:nvSpPr>
        <p:spPr>
          <a:xfrm>
            <a:off x="5183972" y="4671093"/>
            <a:ext cx="1150607" cy="904560"/>
          </a:xfrm>
          <a:prstGeom prst="wedgeEllipseCallout">
            <a:avLst>
              <a:gd name="adj1" fmla="val 63359"/>
              <a:gd name="adj2" fmla="val -49042"/>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T</a:t>
            </a:r>
            <a:r>
              <a:rPr lang="en-US" smtClean="0">
                <a:solidFill>
                  <a:schemeClr val="tx1"/>
                </a:solidFill>
                <a:latin typeface="Times New Roman" panose="02020603050405020304" pitchFamily="18" charset="0"/>
                <a:cs typeface="Times New Roman" panose="02020603050405020304" pitchFamily="18" charset="0"/>
              </a:rPr>
              <a:t>ớ đọc đoạn 2</a:t>
            </a:r>
            <a:endParaRPr lang="en-US">
              <a:solidFill>
                <a:schemeClr val="tx1"/>
              </a:solidFill>
              <a:latin typeface="Times New Roman" panose="02020603050405020304" pitchFamily="18" charset="0"/>
              <a:cs typeface="Times New Roman" panose="02020603050405020304" pitchFamily="18" charset="0"/>
            </a:endParaRPr>
          </a:p>
        </p:txBody>
      </p:sp>
      <p:sp>
        <p:nvSpPr>
          <p:cNvPr id="31" name="Oval Callout 30"/>
          <p:cNvSpPr/>
          <p:nvPr/>
        </p:nvSpPr>
        <p:spPr>
          <a:xfrm>
            <a:off x="8300548" y="2294449"/>
            <a:ext cx="1150607" cy="904560"/>
          </a:xfrm>
          <a:prstGeom prst="wedgeEllipseCallout">
            <a:avLst>
              <a:gd name="adj1" fmla="val 19208"/>
              <a:gd name="adj2" fmla="val 117833"/>
            </a:avLst>
          </a:prstGeom>
          <a:solidFill>
            <a:schemeClr val="accent1">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T</a:t>
            </a:r>
            <a:r>
              <a:rPr lang="en-US" smtClean="0">
                <a:solidFill>
                  <a:schemeClr val="tx1"/>
                </a:solidFill>
                <a:latin typeface="Times New Roman" panose="02020603050405020304" pitchFamily="18" charset="0"/>
                <a:cs typeface="Times New Roman" panose="02020603050405020304" pitchFamily="18" charset="0"/>
              </a:rPr>
              <a:t>ớ đọc đoạn 3</a:t>
            </a:r>
            <a:endParaRPr lang="en-US">
              <a:solidFill>
                <a:schemeClr val="tx1"/>
              </a:solidFill>
              <a:latin typeface="Times New Roman" panose="02020603050405020304" pitchFamily="18" charset="0"/>
              <a:cs typeface="Times New Roman" panose="02020603050405020304" pitchFamily="18" charset="0"/>
            </a:endParaRPr>
          </a:p>
        </p:txBody>
      </p:sp>
      <p:sp>
        <p:nvSpPr>
          <p:cNvPr id="32" name="Oval Callout 31"/>
          <p:cNvSpPr/>
          <p:nvPr/>
        </p:nvSpPr>
        <p:spPr>
          <a:xfrm>
            <a:off x="10057791" y="2903688"/>
            <a:ext cx="1150607" cy="904560"/>
          </a:xfrm>
          <a:prstGeom prst="wedgeEllipseCallout">
            <a:avLst>
              <a:gd name="adj1" fmla="val -18635"/>
              <a:gd name="adj2" fmla="val 88951"/>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T</a:t>
            </a:r>
            <a:r>
              <a:rPr lang="en-US" smtClean="0">
                <a:solidFill>
                  <a:schemeClr val="tx1"/>
                </a:solidFill>
                <a:latin typeface="Times New Roman" panose="02020603050405020304" pitchFamily="18" charset="0"/>
                <a:cs typeface="Times New Roman" panose="02020603050405020304" pitchFamily="18" charset="0"/>
              </a:rPr>
              <a:t>ớ đọc đoạn 4</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7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xmlns="" id="{9DC896DB-F00F-4B35-AA0E-25BACE8F3BB7}"/>
              </a:ext>
            </a:extLst>
          </p:cNvPr>
          <p:cNvSpPr txBox="1"/>
          <p:nvPr/>
        </p:nvSpPr>
        <p:spPr>
          <a:xfrm>
            <a:off x="3423110" y="-203768"/>
            <a:ext cx="534577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6600"/>
                </a:solidFill>
                <a:effectLst/>
                <a:uLnTx/>
                <a:uFillTx/>
                <a:latin typeface="Arial-Rounded"/>
                <a:ea typeface="Arial-Rounded"/>
                <a:cs typeface="+mn-cs"/>
              </a:rPr>
              <a:t>CHUYỆN QUẢ BẦU</a:t>
            </a:r>
            <a:endParaRPr kumimoji="0" lang="en-US" sz="2800" b="1" i="0" u="none" strike="noStrike" kern="1200" cap="none" spc="0" normalizeH="0" baseline="0" noProof="0" dirty="0">
              <a:ln>
                <a:noFill/>
              </a:ln>
              <a:solidFill>
                <a:srgbClr val="FF6600"/>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603702" y="481297"/>
            <a:ext cx="11283499" cy="6093976"/>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ì</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 trong biển nước. Nhờ sống</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600" b="0" i="1" u="none" strike="noStrike" kern="1200" cap="none" spc="0" normalizeH="0" baseline="0" noProof="0" dirty="0">
                <a:ln>
                  <a:noFill/>
                </a:ln>
                <a:solidFill>
                  <a:prstClr val="black"/>
                </a:solidFill>
                <a:effectLst/>
                <a:uLnTx/>
                <a:uFillTx/>
                <a:latin typeface="Arial-Rounded"/>
                <a:ea typeface="Arial-Rounded"/>
                <a:cs typeface="+mn-cs"/>
              </a:rPr>
              <a:t>Truyện cổ Khơ Mú) </a:t>
            </a:r>
          </a:p>
        </p:txBody>
      </p:sp>
      <p:sp>
        <p:nvSpPr>
          <p:cNvPr id="15" name="Rectangle: Rounded Corners 14">
            <a:extLst>
              <a:ext uri="{FF2B5EF4-FFF2-40B4-BE49-F238E27FC236}">
                <a16:creationId xmlns:a16="http://schemas.microsoft.com/office/drawing/2014/main" xmlns="" id="{7679D0EE-95F2-474A-9C22-068762E3B543}"/>
              </a:ext>
            </a:extLst>
          </p:cNvPr>
          <p:cNvSpPr/>
          <p:nvPr/>
        </p:nvSpPr>
        <p:spPr>
          <a:xfrm>
            <a:off x="9692469" y="0"/>
            <a:ext cx="2293120" cy="506145"/>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rial-Rounded"/>
                <a:ea typeface="Arial-Rounded"/>
              </a:rPr>
              <a:t>Đọc</a:t>
            </a:r>
            <a:r>
              <a:rPr lang="en-US" sz="2800" dirty="0">
                <a:solidFill>
                  <a:prstClr val="black"/>
                </a:solidFill>
                <a:latin typeface="Arial-Rounded"/>
                <a:ea typeface="Arial-Rounded"/>
              </a:rPr>
              <a:t> </a:t>
            </a:r>
            <a:r>
              <a:rPr lang="en-US" sz="2800" dirty="0" err="1">
                <a:solidFill>
                  <a:prstClr val="black"/>
                </a:solidFill>
                <a:latin typeface="Arial-Rounded"/>
                <a:ea typeface="Arial-Rounded"/>
              </a:rPr>
              <a:t>toàn</a:t>
            </a:r>
            <a:r>
              <a:rPr lang="en-US" sz="2800" dirty="0">
                <a:solidFill>
                  <a:prstClr val="black"/>
                </a:solidFill>
                <a:latin typeface="Arial-Rounded"/>
                <a:ea typeface="Arial-Rounded"/>
              </a:rPr>
              <a:t> </a:t>
            </a:r>
            <a:r>
              <a:rPr lang="en-US" sz="2800" dirty="0" err="1">
                <a:solidFill>
                  <a:prstClr val="black"/>
                </a:solidFill>
                <a:latin typeface="Arial-Rounded"/>
                <a:ea typeface="Arial-Rounded"/>
              </a:rPr>
              <a:t>bài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Oval 1">
            <a:extLst>
              <a:ext uri="{FF2B5EF4-FFF2-40B4-BE49-F238E27FC236}">
                <a16:creationId xmlns:a16="http://schemas.microsoft.com/office/drawing/2014/main" xmlns="" id="{47C0EFCD-FCCA-5F70-DF86-ABB14BA224E0}"/>
              </a:ext>
            </a:extLst>
          </p:cNvPr>
          <p:cNvSpPr/>
          <p:nvPr/>
        </p:nvSpPr>
        <p:spPr>
          <a:xfrm>
            <a:off x="153129" y="481297"/>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1</a:t>
            </a:r>
          </a:p>
        </p:txBody>
      </p:sp>
      <p:sp>
        <p:nvSpPr>
          <p:cNvPr id="9" name="Oval 8">
            <a:extLst>
              <a:ext uri="{FF2B5EF4-FFF2-40B4-BE49-F238E27FC236}">
                <a16:creationId xmlns:a16="http://schemas.microsoft.com/office/drawing/2014/main" xmlns="" id="{F96DA1BF-6EDE-BA07-4CE8-D95486ACE2DA}"/>
              </a:ext>
            </a:extLst>
          </p:cNvPr>
          <p:cNvSpPr/>
          <p:nvPr/>
        </p:nvSpPr>
        <p:spPr>
          <a:xfrm>
            <a:off x="153129" y="1289055"/>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2</a:t>
            </a:r>
          </a:p>
        </p:txBody>
      </p:sp>
      <p:sp>
        <p:nvSpPr>
          <p:cNvPr id="10" name="Oval 9">
            <a:extLst>
              <a:ext uri="{FF2B5EF4-FFF2-40B4-BE49-F238E27FC236}">
                <a16:creationId xmlns:a16="http://schemas.microsoft.com/office/drawing/2014/main" xmlns="" id="{B5F17154-8A7A-AB5A-B404-24A05FB3DDC7}"/>
              </a:ext>
            </a:extLst>
          </p:cNvPr>
          <p:cNvSpPr/>
          <p:nvPr/>
        </p:nvSpPr>
        <p:spPr>
          <a:xfrm>
            <a:off x="153129" y="3253118"/>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3</a:t>
            </a:r>
          </a:p>
        </p:txBody>
      </p:sp>
    </p:spTree>
    <p:custDataLst>
      <p:tags r:id="rId1"/>
    </p:custDataLst>
    <p:extLst>
      <p:ext uri="{BB962C8B-B14F-4D97-AF65-F5344CB8AC3E}">
        <p14:creationId xmlns:p14="http://schemas.microsoft.com/office/powerpoint/2010/main" val="505257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C178B17-0347-413B-A63D-7D284C23EBAE}"/>
              </a:ext>
            </a:extLst>
          </p:cNvPr>
          <p:cNvSpPr txBox="1"/>
          <p:nvPr/>
        </p:nvSpPr>
        <p:spPr>
          <a:xfrm>
            <a:off x="3576478"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iCiel Crocante" panose="02000000000000000000" pitchFamily="2" charset="0"/>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iCiel Crocante" panose="02000000000000000000" pitchFamily="2" charset="0"/>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61F87E-C6E5-5AA2-2817-2DAAAE041F8E}"/>
              </a:ext>
            </a:extLst>
          </p:cNvPr>
          <p:cNvSpPr txBox="1"/>
          <p:nvPr/>
        </p:nvSpPr>
        <p:spPr>
          <a:xfrm>
            <a:off x="-499458" y="401066"/>
            <a:ext cx="10024635" cy="818686"/>
          </a:xfrm>
          <a:prstGeom prst="rect">
            <a:avLst/>
          </a:prstGeom>
          <a:noFill/>
        </p:spPr>
        <p:txBody>
          <a:bodyPr wrap="square" rtlCol="0">
            <a:spAutoFit/>
          </a:bodyPr>
          <a:lstStyle/>
          <a:p>
            <a:pPr algn="ctr">
              <a:lnSpc>
                <a:spcPct val="150000"/>
              </a:lnSpc>
            </a:pPr>
            <a:r>
              <a:rPr lang="en-US" sz="3600" b="1" dirty="0">
                <a:solidFill>
                  <a:srgbClr val="002060"/>
                </a:solidFill>
                <a:latin typeface="Arial" panose="020B0604020202020204" pitchFamily="34" charset="0"/>
                <a:cs typeface="Arial" panose="020B0604020202020204" pitchFamily="34" charset="0"/>
              </a:rPr>
              <a:t>1</a:t>
            </a:r>
            <a:r>
              <a:rPr lang="vi-VN" sz="3600" b="1" dirty="0">
                <a:solidFill>
                  <a:srgbClr val="002060"/>
                </a:solidFill>
                <a:latin typeface="Arial" panose="020B0604020202020204" pitchFamily="34" charset="0"/>
                <a:cs typeface="Arial" panose="020B0604020202020204" pitchFamily="34" charset="0"/>
              </a:rPr>
              <a:t>. </a:t>
            </a:r>
            <a:r>
              <a:rPr lang="vi-VN" sz="3600" b="1" dirty="0">
                <a:solidFill>
                  <a:srgbClr val="002060"/>
                </a:solidFill>
                <a:latin typeface="+mj-lt"/>
              </a:rPr>
              <a:t>Con dúi nói với hai vợ chồng điều gì?</a:t>
            </a:r>
          </a:p>
        </p:txBody>
      </p:sp>
      <p:sp>
        <p:nvSpPr>
          <p:cNvPr id="3" name="TextBox 2">
            <a:extLst>
              <a:ext uri="{FF2B5EF4-FFF2-40B4-BE49-F238E27FC236}">
                <a16:creationId xmlns:a16="http://schemas.microsoft.com/office/drawing/2014/main" xmlns="" id="{16D10B66-63A4-C3D4-9263-D13C6FFF86C6}"/>
              </a:ext>
            </a:extLst>
          </p:cNvPr>
          <p:cNvSpPr txBox="1"/>
          <p:nvPr/>
        </p:nvSpPr>
        <p:spPr>
          <a:xfrm>
            <a:off x="190980" y="1574740"/>
            <a:ext cx="12001020" cy="923330"/>
          </a:xfrm>
          <a:prstGeom prst="rect">
            <a:avLst/>
          </a:prstGeom>
          <a:noFill/>
        </p:spPr>
        <p:txBody>
          <a:bodyPr wrap="square" rtlCol="0">
            <a:spAutoFit/>
          </a:bodyPr>
          <a:lstStyle/>
          <a:p>
            <a:pPr>
              <a:lnSpc>
                <a:spcPct val="150000"/>
              </a:lnSpc>
            </a:pPr>
            <a:r>
              <a:rPr lang="vi-VN" sz="3600" dirty="0">
                <a:solidFill>
                  <a:srgbClr val="FF0000"/>
                </a:solidFill>
                <a:latin typeface="+mj-lt"/>
              </a:rPr>
              <a:t>Con dúi báo sắp có lũ lụt rất lớn và chỉ cho họ cách tránh.</a:t>
            </a:r>
          </a:p>
        </p:txBody>
      </p:sp>
      <p:pic>
        <p:nvPicPr>
          <p:cNvPr id="4" name="Picture 3">
            <a:extLst>
              <a:ext uri="{FF2B5EF4-FFF2-40B4-BE49-F238E27FC236}">
                <a16:creationId xmlns:a16="http://schemas.microsoft.com/office/drawing/2014/main" xmlns="" id="{864A460B-6E23-EBD0-54F9-A383D9181B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304276" y="3429000"/>
            <a:ext cx="4441801" cy="2632179"/>
          </a:xfrm>
          <a:prstGeom prst="roundRect">
            <a:avLst/>
          </a:prstGeom>
        </p:spPr>
      </p:pic>
    </p:spTree>
    <p:extLst>
      <p:ext uri="{BB962C8B-B14F-4D97-AF65-F5344CB8AC3E}">
        <p14:creationId xmlns:p14="http://schemas.microsoft.com/office/powerpoint/2010/main" val="22027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DB60B73-8408-B1C9-89EB-E4EF4C252E6F}"/>
              </a:ext>
            </a:extLst>
          </p:cNvPr>
          <p:cNvSpPr txBox="1"/>
          <p:nvPr/>
        </p:nvSpPr>
        <p:spPr>
          <a:xfrm>
            <a:off x="297888" y="2366135"/>
            <a:ext cx="11330004" cy="2246769"/>
          </a:xfrm>
          <a:prstGeom prst="rect">
            <a:avLst/>
          </a:prstGeom>
          <a:noFill/>
        </p:spPr>
        <p:txBody>
          <a:bodyPr wrap="square">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ì</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 trong biển nước. Nhờ sống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xmlns="" id="{8726DD3A-1490-6776-07C7-DEF55CA0C09A}"/>
              </a:ext>
            </a:extLst>
          </p:cNvPr>
          <p:cNvSpPr txBox="1"/>
          <p:nvPr/>
        </p:nvSpPr>
        <p:spPr>
          <a:xfrm>
            <a:off x="762479" y="391838"/>
            <a:ext cx="10865413" cy="923330"/>
          </a:xfrm>
          <a:prstGeom prst="rect">
            <a:avLst/>
          </a:prstGeom>
          <a:noFill/>
        </p:spPr>
        <p:txBody>
          <a:bodyPr wrap="square" rtlCol="0">
            <a:spAutoFit/>
          </a:bodyPr>
          <a:lstStyle/>
          <a:p>
            <a:pPr algn="just">
              <a:lnSpc>
                <a:spcPct val="150000"/>
              </a:lnSpc>
            </a:pPr>
            <a:r>
              <a:rPr lang="vi-VN" sz="3600" b="1" dirty="0">
                <a:solidFill>
                  <a:srgbClr val="002060"/>
                </a:solidFill>
                <a:latin typeface="+mj-lt"/>
              </a:rPr>
              <a:t>2. Nhờ đâu hai vợ chồng thoát khỏi nạn lũ lụt?</a:t>
            </a:r>
          </a:p>
        </p:txBody>
      </p:sp>
      <p:grpSp>
        <p:nvGrpSpPr>
          <p:cNvPr id="9" name="Group 8">
            <a:extLst>
              <a:ext uri="{FF2B5EF4-FFF2-40B4-BE49-F238E27FC236}">
                <a16:creationId xmlns:a16="http://schemas.microsoft.com/office/drawing/2014/main" xmlns="" id="{860A4DAF-F99D-DA4B-C373-18B33E4D0B74}"/>
              </a:ext>
            </a:extLst>
          </p:cNvPr>
          <p:cNvGrpSpPr/>
          <p:nvPr/>
        </p:nvGrpSpPr>
        <p:grpSpPr>
          <a:xfrm>
            <a:off x="4394127" y="1349035"/>
            <a:ext cx="3403745" cy="809966"/>
            <a:chOff x="4772482" y="1168578"/>
            <a:chExt cx="7353394" cy="1427189"/>
          </a:xfrm>
        </p:grpSpPr>
        <p:sp>
          <p:nvSpPr>
            <p:cNvPr id="10" name="Rectangle: Rounded Corners 21">
              <a:extLst>
                <a:ext uri="{FF2B5EF4-FFF2-40B4-BE49-F238E27FC236}">
                  <a16:creationId xmlns:a16="http://schemas.microsoft.com/office/drawing/2014/main" xmlns="" id="{E2EB97DB-A85C-E5DD-4921-BC05E3BDE8C9}"/>
                </a:ext>
              </a:extLst>
            </p:cNvPr>
            <p:cNvSpPr/>
            <p:nvPr/>
          </p:nvSpPr>
          <p:spPr>
            <a:xfrm>
              <a:off x="4772482" y="1168578"/>
              <a:ext cx="7245348" cy="1427189"/>
            </a:xfrm>
            <a:custGeom>
              <a:avLst/>
              <a:gdLst>
                <a:gd name="connsiteX0" fmla="*/ 0 w 7245348"/>
                <a:gd name="connsiteY0" fmla="*/ 237870 h 1427189"/>
                <a:gd name="connsiteX1" fmla="*/ 237870 w 7245348"/>
                <a:gd name="connsiteY1" fmla="*/ 0 h 1427189"/>
                <a:gd name="connsiteX2" fmla="*/ 711743 w 7245348"/>
                <a:gd name="connsiteY2" fmla="*/ 0 h 1427189"/>
                <a:gd name="connsiteX3" fmla="*/ 1253311 w 7245348"/>
                <a:gd name="connsiteY3" fmla="*/ 0 h 1427189"/>
                <a:gd name="connsiteX4" fmla="*/ 1862576 w 7245348"/>
                <a:gd name="connsiteY4" fmla="*/ 0 h 1427189"/>
                <a:gd name="connsiteX5" fmla="*/ 2539537 w 7245348"/>
                <a:gd name="connsiteY5" fmla="*/ 0 h 1427189"/>
                <a:gd name="connsiteX6" fmla="*/ 3351890 w 7245348"/>
                <a:gd name="connsiteY6" fmla="*/ 0 h 1427189"/>
                <a:gd name="connsiteX7" fmla="*/ 4028850 w 7245348"/>
                <a:gd name="connsiteY7" fmla="*/ 0 h 1427189"/>
                <a:gd name="connsiteX8" fmla="*/ 4570419 w 7245348"/>
                <a:gd name="connsiteY8" fmla="*/ 0 h 1427189"/>
                <a:gd name="connsiteX9" fmla="*/ 5044292 w 7245348"/>
                <a:gd name="connsiteY9" fmla="*/ 0 h 1427189"/>
                <a:gd name="connsiteX10" fmla="*/ 5788949 w 7245348"/>
                <a:gd name="connsiteY10" fmla="*/ 0 h 1427189"/>
                <a:gd name="connsiteX11" fmla="*/ 6398213 w 7245348"/>
                <a:gd name="connsiteY11" fmla="*/ 0 h 1427189"/>
                <a:gd name="connsiteX12" fmla="*/ 7007478 w 7245348"/>
                <a:gd name="connsiteY12" fmla="*/ 0 h 1427189"/>
                <a:gd name="connsiteX13" fmla="*/ 7245348 w 7245348"/>
                <a:gd name="connsiteY13" fmla="*/ 237870 h 1427189"/>
                <a:gd name="connsiteX14" fmla="*/ 7245348 w 7245348"/>
                <a:gd name="connsiteY14" fmla="*/ 723109 h 1427189"/>
                <a:gd name="connsiteX15" fmla="*/ 7245348 w 7245348"/>
                <a:gd name="connsiteY15" fmla="*/ 1189319 h 1427189"/>
                <a:gd name="connsiteX16" fmla="*/ 7007478 w 7245348"/>
                <a:gd name="connsiteY16" fmla="*/ 1427189 h 1427189"/>
                <a:gd name="connsiteX17" fmla="*/ 6533605 w 7245348"/>
                <a:gd name="connsiteY17" fmla="*/ 1427189 h 1427189"/>
                <a:gd name="connsiteX18" fmla="*/ 5856645 w 7245348"/>
                <a:gd name="connsiteY18" fmla="*/ 1427189 h 1427189"/>
                <a:gd name="connsiteX19" fmla="*/ 5044292 w 7245348"/>
                <a:gd name="connsiteY19" fmla="*/ 1427189 h 1427189"/>
                <a:gd name="connsiteX20" fmla="*/ 4231939 w 7245348"/>
                <a:gd name="connsiteY20" fmla="*/ 1427189 h 1427189"/>
                <a:gd name="connsiteX21" fmla="*/ 3622674 w 7245348"/>
                <a:gd name="connsiteY21" fmla="*/ 1427189 h 1427189"/>
                <a:gd name="connsiteX22" fmla="*/ 3013409 w 7245348"/>
                <a:gd name="connsiteY22" fmla="*/ 1427189 h 1427189"/>
                <a:gd name="connsiteX23" fmla="*/ 2471841 w 7245348"/>
                <a:gd name="connsiteY23" fmla="*/ 1427189 h 1427189"/>
                <a:gd name="connsiteX24" fmla="*/ 1727184 w 7245348"/>
                <a:gd name="connsiteY24" fmla="*/ 1427189 h 1427189"/>
                <a:gd name="connsiteX25" fmla="*/ 914831 w 7245348"/>
                <a:gd name="connsiteY25" fmla="*/ 1427189 h 1427189"/>
                <a:gd name="connsiteX26" fmla="*/ 237870 w 7245348"/>
                <a:gd name="connsiteY26" fmla="*/ 1427189 h 1427189"/>
                <a:gd name="connsiteX27" fmla="*/ 0 w 7245348"/>
                <a:gd name="connsiteY27" fmla="*/ 1189319 h 1427189"/>
                <a:gd name="connsiteX28" fmla="*/ 0 w 7245348"/>
                <a:gd name="connsiteY28" fmla="*/ 723109 h 1427189"/>
                <a:gd name="connsiteX29" fmla="*/ 0 w 7245348"/>
                <a:gd name="connsiteY29"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45348" h="1427189" fill="none" extrusionOk="0">
                  <a:moveTo>
                    <a:pt x="0" y="237870"/>
                  </a:moveTo>
                  <a:cubicBezTo>
                    <a:pt x="-4018" y="112175"/>
                    <a:pt x="122182" y="16380"/>
                    <a:pt x="237870" y="0"/>
                  </a:cubicBezTo>
                  <a:cubicBezTo>
                    <a:pt x="389229" y="3465"/>
                    <a:pt x="570577" y="-2118"/>
                    <a:pt x="711743" y="0"/>
                  </a:cubicBezTo>
                  <a:cubicBezTo>
                    <a:pt x="852909" y="2118"/>
                    <a:pt x="1085105" y="8763"/>
                    <a:pt x="1253311" y="0"/>
                  </a:cubicBezTo>
                  <a:cubicBezTo>
                    <a:pt x="1421517" y="-8763"/>
                    <a:pt x="1626101" y="17648"/>
                    <a:pt x="1862576" y="0"/>
                  </a:cubicBezTo>
                  <a:cubicBezTo>
                    <a:pt x="2099052" y="-17648"/>
                    <a:pt x="2267368" y="23005"/>
                    <a:pt x="2539537" y="0"/>
                  </a:cubicBezTo>
                  <a:cubicBezTo>
                    <a:pt x="2811706" y="-23005"/>
                    <a:pt x="3171366" y="33977"/>
                    <a:pt x="3351890" y="0"/>
                  </a:cubicBezTo>
                  <a:cubicBezTo>
                    <a:pt x="3532414" y="-33977"/>
                    <a:pt x="3887549" y="9999"/>
                    <a:pt x="4028850" y="0"/>
                  </a:cubicBezTo>
                  <a:cubicBezTo>
                    <a:pt x="4170151" y="-9999"/>
                    <a:pt x="4448672" y="16750"/>
                    <a:pt x="4570419" y="0"/>
                  </a:cubicBezTo>
                  <a:cubicBezTo>
                    <a:pt x="4692166" y="-16750"/>
                    <a:pt x="4851944" y="-18191"/>
                    <a:pt x="5044292" y="0"/>
                  </a:cubicBezTo>
                  <a:cubicBezTo>
                    <a:pt x="5236640" y="18191"/>
                    <a:pt x="5456198" y="-614"/>
                    <a:pt x="5788949" y="0"/>
                  </a:cubicBezTo>
                  <a:cubicBezTo>
                    <a:pt x="6121700" y="614"/>
                    <a:pt x="6150373" y="-3742"/>
                    <a:pt x="6398213" y="0"/>
                  </a:cubicBezTo>
                  <a:cubicBezTo>
                    <a:pt x="6646053" y="3742"/>
                    <a:pt x="6752366" y="6053"/>
                    <a:pt x="7007478" y="0"/>
                  </a:cubicBezTo>
                  <a:cubicBezTo>
                    <a:pt x="7124532" y="-18251"/>
                    <a:pt x="7264338" y="132306"/>
                    <a:pt x="7245348" y="237870"/>
                  </a:cubicBezTo>
                  <a:cubicBezTo>
                    <a:pt x="7256165" y="444628"/>
                    <a:pt x="7246407" y="538652"/>
                    <a:pt x="7245348" y="723109"/>
                  </a:cubicBezTo>
                  <a:cubicBezTo>
                    <a:pt x="7244289" y="907566"/>
                    <a:pt x="7250327" y="1061634"/>
                    <a:pt x="7245348" y="1189319"/>
                  </a:cubicBezTo>
                  <a:cubicBezTo>
                    <a:pt x="7243173" y="1326406"/>
                    <a:pt x="7154058" y="1425177"/>
                    <a:pt x="7007478" y="1427189"/>
                  </a:cubicBezTo>
                  <a:cubicBezTo>
                    <a:pt x="6890666" y="1440547"/>
                    <a:pt x="6629012" y="1434337"/>
                    <a:pt x="6533605" y="1427189"/>
                  </a:cubicBezTo>
                  <a:cubicBezTo>
                    <a:pt x="6438198" y="1420041"/>
                    <a:pt x="6110653" y="1412018"/>
                    <a:pt x="5856645" y="1427189"/>
                  </a:cubicBezTo>
                  <a:cubicBezTo>
                    <a:pt x="5602637" y="1442360"/>
                    <a:pt x="5439182" y="1430505"/>
                    <a:pt x="5044292" y="1427189"/>
                  </a:cubicBezTo>
                  <a:cubicBezTo>
                    <a:pt x="4649402" y="1423873"/>
                    <a:pt x="4458947" y="1413497"/>
                    <a:pt x="4231939" y="1427189"/>
                  </a:cubicBezTo>
                  <a:cubicBezTo>
                    <a:pt x="4004931" y="1440881"/>
                    <a:pt x="3776574" y="1443313"/>
                    <a:pt x="3622674" y="1427189"/>
                  </a:cubicBezTo>
                  <a:cubicBezTo>
                    <a:pt x="3468774" y="1411065"/>
                    <a:pt x="3261421" y="1408714"/>
                    <a:pt x="3013409" y="1427189"/>
                  </a:cubicBezTo>
                  <a:cubicBezTo>
                    <a:pt x="2765398" y="1445664"/>
                    <a:pt x="2666572" y="1402778"/>
                    <a:pt x="2471841" y="1427189"/>
                  </a:cubicBezTo>
                  <a:cubicBezTo>
                    <a:pt x="2277110" y="1451600"/>
                    <a:pt x="2037599" y="1424149"/>
                    <a:pt x="1727184" y="1427189"/>
                  </a:cubicBezTo>
                  <a:cubicBezTo>
                    <a:pt x="1416769" y="1430229"/>
                    <a:pt x="1133413" y="1390803"/>
                    <a:pt x="914831" y="1427189"/>
                  </a:cubicBezTo>
                  <a:cubicBezTo>
                    <a:pt x="696249" y="1463575"/>
                    <a:pt x="569003" y="1459903"/>
                    <a:pt x="237870" y="1427189"/>
                  </a:cubicBezTo>
                  <a:cubicBezTo>
                    <a:pt x="138034" y="1421389"/>
                    <a:pt x="17261" y="1327796"/>
                    <a:pt x="0" y="1189319"/>
                  </a:cubicBezTo>
                  <a:cubicBezTo>
                    <a:pt x="-15126" y="1047842"/>
                    <a:pt x="-19649" y="922445"/>
                    <a:pt x="0" y="723109"/>
                  </a:cubicBezTo>
                  <a:cubicBezTo>
                    <a:pt x="19649" y="523773"/>
                    <a:pt x="-23035" y="439512"/>
                    <a:pt x="0" y="237870"/>
                  </a:cubicBezTo>
                  <a:close/>
                </a:path>
                <a:path w="7245348" h="1427189" stroke="0" extrusionOk="0">
                  <a:moveTo>
                    <a:pt x="0" y="237870"/>
                  </a:moveTo>
                  <a:cubicBezTo>
                    <a:pt x="2329" y="109898"/>
                    <a:pt x="94004" y="6479"/>
                    <a:pt x="237870" y="0"/>
                  </a:cubicBezTo>
                  <a:cubicBezTo>
                    <a:pt x="508817" y="12216"/>
                    <a:pt x="671854" y="-7660"/>
                    <a:pt x="914831" y="0"/>
                  </a:cubicBezTo>
                  <a:cubicBezTo>
                    <a:pt x="1157808" y="7660"/>
                    <a:pt x="1279087" y="7731"/>
                    <a:pt x="1456399" y="0"/>
                  </a:cubicBezTo>
                  <a:cubicBezTo>
                    <a:pt x="1633711" y="-7731"/>
                    <a:pt x="1813400" y="13127"/>
                    <a:pt x="1997968" y="0"/>
                  </a:cubicBezTo>
                  <a:cubicBezTo>
                    <a:pt x="2182536" y="-13127"/>
                    <a:pt x="2590267" y="26702"/>
                    <a:pt x="2742625" y="0"/>
                  </a:cubicBezTo>
                  <a:cubicBezTo>
                    <a:pt x="2894983" y="-26702"/>
                    <a:pt x="3237478" y="-25518"/>
                    <a:pt x="3554978" y="0"/>
                  </a:cubicBezTo>
                  <a:cubicBezTo>
                    <a:pt x="3872478" y="25518"/>
                    <a:pt x="4019589" y="-29927"/>
                    <a:pt x="4231939" y="0"/>
                  </a:cubicBezTo>
                  <a:cubicBezTo>
                    <a:pt x="4444289" y="29927"/>
                    <a:pt x="4750871" y="19695"/>
                    <a:pt x="5044292" y="0"/>
                  </a:cubicBezTo>
                  <a:cubicBezTo>
                    <a:pt x="5337713" y="-19695"/>
                    <a:pt x="5322087" y="-10976"/>
                    <a:pt x="5518164" y="0"/>
                  </a:cubicBezTo>
                  <a:cubicBezTo>
                    <a:pt x="5714241" y="10976"/>
                    <a:pt x="5973181" y="26237"/>
                    <a:pt x="6127429" y="0"/>
                  </a:cubicBezTo>
                  <a:cubicBezTo>
                    <a:pt x="6281678" y="-26237"/>
                    <a:pt x="6637982" y="-33352"/>
                    <a:pt x="7007478" y="0"/>
                  </a:cubicBezTo>
                  <a:cubicBezTo>
                    <a:pt x="7141810" y="2085"/>
                    <a:pt x="7243558" y="128922"/>
                    <a:pt x="7245348" y="237870"/>
                  </a:cubicBezTo>
                  <a:cubicBezTo>
                    <a:pt x="7263283" y="455285"/>
                    <a:pt x="7231148" y="473054"/>
                    <a:pt x="7245348" y="694566"/>
                  </a:cubicBezTo>
                  <a:cubicBezTo>
                    <a:pt x="7259548" y="916078"/>
                    <a:pt x="7251365" y="1060224"/>
                    <a:pt x="7245348" y="1189319"/>
                  </a:cubicBezTo>
                  <a:cubicBezTo>
                    <a:pt x="7258222" y="1323643"/>
                    <a:pt x="7155469" y="1416773"/>
                    <a:pt x="7007478" y="1427189"/>
                  </a:cubicBezTo>
                  <a:cubicBezTo>
                    <a:pt x="6682769" y="1401411"/>
                    <a:pt x="6623268" y="1444458"/>
                    <a:pt x="6330517" y="1427189"/>
                  </a:cubicBezTo>
                  <a:cubicBezTo>
                    <a:pt x="6037766" y="1409920"/>
                    <a:pt x="5966483" y="1414133"/>
                    <a:pt x="5788949" y="1427189"/>
                  </a:cubicBezTo>
                  <a:cubicBezTo>
                    <a:pt x="5611415" y="1440245"/>
                    <a:pt x="5423620" y="1448132"/>
                    <a:pt x="5315076" y="1427189"/>
                  </a:cubicBezTo>
                  <a:cubicBezTo>
                    <a:pt x="5206532" y="1406246"/>
                    <a:pt x="4801134" y="1455290"/>
                    <a:pt x="4570419" y="1427189"/>
                  </a:cubicBezTo>
                  <a:cubicBezTo>
                    <a:pt x="4339704" y="1399088"/>
                    <a:pt x="4140795" y="1408185"/>
                    <a:pt x="3825762" y="1427189"/>
                  </a:cubicBezTo>
                  <a:cubicBezTo>
                    <a:pt x="3510729" y="1446193"/>
                    <a:pt x="3415952" y="1414854"/>
                    <a:pt x="3216498" y="1427189"/>
                  </a:cubicBezTo>
                  <a:cubicBezTo>
                    <a:pt x="3017044" y="1439524"/>
                    <a:pt x="2690198" y="1415111"/>
                    <a:pt x="2404145" y="1427189"/>
                  </a:cubicBezTo>
                  <a:cubicBezTo>
                    <a:pt x="2118092" y="1439267"/>
                    <a:pt x="2033811" y="1456861"/>
                    <a:pt x="1794880" y="1427189"/>
                  </a:cubicBezTo>
                  <a:cubicBezTo>
                    <a:pt x="1555950" y="1397517"/>
                    <a:pt x="1335615" y="1434146"/>
                    <a:pt x="1185615" y="1427189"/>
                  </a:cubicBezTo>
                  <a:cubicBezTo>
                    <a:pt x="1035616" y="1420232"/>
                    <a:pt x="445307" y="1421504"/>
                    <a:pt x="237870" y="1427189"/>
                  </a:cubicBezTo>
                  <a:cubicBezTo>
                    <a:pt x="78395" y="1434110"/>
                    <a:pt x="29739" y="1331116"/>
                    <a:pt x="0" y="1189319"/>
                  </a:cubicBezTo>
                  <a:cubicBezTo>
                    <a:pt x="-5060" y="973579"/>
                    <a:pt x="10532" y="914818"/>
                    <a:pt x="0" y="694566"/>
                  </a:cubicBezTo>
                  <a:cubicBezTo>
                    <a:pt x="-10532" y="474314"/>
                    <a:pt x="-17065" y="421849"/>
                    <a:pt x="0" y="237870"/>
                  </a:cubicBezTo>
                  <a:close/>
                </a:path>
              </a:pathLst>
            </a:custGeom>
            <a:solidFill>
              <a:schemeClr val="bg1"/>
            </a:solidFill>
            <a:ln w="76200">
              <a:solidFill>
                <a:srgbClr val="FEDD50"/>
              </a:solidFill>
              <a:extLst>
                <a:ext uri="{C807C97D-BFC1-408E-A445-0C87EB9F89A2}">
                  <ask:lineSketchStyleProps xmlns="" xmlns:ask="http://schemas.microsoft.com/office/drawing/2018/sketchyshapes" sd="248934730">
                    <a:custGeom>
                      <a:avLst/>
                      <a:gdLst>
                        <a:gd name="connsiteX0" fmla="*/ 0 w 3353733"/>
                        <a:gd name="connsiteY0" fmla="*/ 134997 h 809966"/>
                        <a:gd name="connsiteX1" fmla="*/ 110105 w 3353733"/>
                        <a:gd name="connsiteY1" fmla="*/ 0 h 809966"/>
                        <a:gd name="connsiteX2" fmla="*/ 329452 w 3353733"/>
                        <a:gd name="connsiteY2" fmla="*/ 0 h 809966"/>
                        <a:gd name="connsiteX3" fmla="*/ 580133 w 3353733"/>
                        <a:gd name="connsiteY3" fmla="*/ 0 h 809966"/>
                        <a:gd name="connsiteX4" fmla="*/ 862150 w 3353733"/>
                        <a:gd name="connsiteY4" fmla="*/ 0 h 809966"/>
                        <a:gd name="connsiteX5" fmla="*/ 1175503 w 3353733"/>
                        <a:gd name="connsiteY5" fmla="*/ 0 h 809966"/>
                        <a:gd name="connsiteX6" fmla="*/ 1551525 w 3353733"/>
                        <a:gd name="connsiteY6" fmla="*/ 0 h 809966"/>
                        <a:gd name="connsiteX7" fmla="*/ 1864877 w 3353733"/>
                        <a:gd name="connsiteY7" fmla="*/ 0 h 809966"/>
                        <a:gd name="connsiteX8" fmla="*/ 2115559 w 3353733"/>
                        <a:gd name="connsiteY8" fmla="*/ 0 h 809966"/>
                        <a:gd name="connsiteX9" fmla="*/ 2334906 w 3353733"/>
                        <a:gd name="connsiteY9" fmla="*/ 0 h 809966"/>
                        <a:gd name="connsiteX10" fmla="*/ 2679593 w 3353733"/>
                        <a:gd name="connsiteY10" fmla="*/ 0 h 809966"/>
                        <a:gd name="connsiteX11" fmla="*/ 2961610 w 3353733"/>
                        <a:gd name="connsiteY11" fmla="*/ 0 h 809966"/>
                        <a:gd name="connsiteX12" fmla="*/ 3243627 w 3353733"/>
                        <a:gd name="connsiteY12" fmla="*/ 0 h 809966"/>
                        <a:gd name="connsiteX13" fmla="*/ 3353733 w 3353733"/>
                        <a:gd name="connsiteY13" fmla="*/ 134997 h 809966"/>
                        <a:gd name="connsiteX14" fmla="*/ 3353733 w 3353733"/>
                        <a:gd name="connsiteY14" fmla="*/ 410382 h 809966"/>
                        <a:gd name="connsiteX15" fmla="*/ 3353733 w 3353733"/>
                        <a:gd name="connsiteY15" fmla="*/ 674968 h 809966"/>
                        <a:gd name="connsiteX16" fmla="*/ 3243627 w 3353733"/>
                        <a:gd name="connsiteY16" fmla="*/ 809966 h 809966"/>
                        <a:gd name="connsiteX17" fmla="*/ 3024280 w 3353733"/>
                        <a:gd name="connsiteY17" fmla="*/ 809966 h 809966"/>
                        <a:gd name="connsiteX18" fmla="*/ 2710928 w 3353733"/>
                        <a:gd name="connsiteY18" fmla="*/ 809966 h 809966"/>
                        <a:gd name="connsiteX19" fmla="*/ 2334906 w 3353733"/>
                        <a:gd name="connsiteY19" fmla="*/ 809966 h 809966"/>
                        <a:gd name="connsiteX20" fmla="*/ 1958883 w 3353733"/>
                        <a:gd name="connsiteY20" fmla="*/ 809966 h 809966"/>
                        <a:gd name="connsiteX21" fmla="*/ 1676866 w 3353733"/>
                        <a:gd name="connsiteY21" fmla="*/ 809966 h 809966"/>
                        <a:gd name="connsiteX22" fmla="*/ 1394849 w 3353733"/>
                        <a:gd name="connsiteY22" fmla="*/ 809966 h 809966"/>
                        <a:gd name="connsiteX23" fmla="*/ 1144167 w 3353733"/>
                        <a:gd name="connsiteY23" fmla="*/ 809966 h 809966"/>
                        <a:gd name="connsiteX24" fmla="*/ 799480 w 3353733"/>
                        <a:gd name="connsiteY24" fmla="*/ 809966 h 809966"/>
                        <a:gd name="connsiteX25" fmla="*/ 423457 w 3353733"/>
                        <a:gd name="connsiteY25" fmla="*/ 809966 h 809966"/>
                        <a:gd name="connsiteX26" fmla="*/ 110105 w 3353733"/>
                        <a:gd name="connsiteY26" fmla="*/ 809966 h 809966"/>
                        <a:gd name="connsiteX27" fmla="*/ 0 w 3353733"/>
                        <a:gd name="connsiteY27" fmla="*/ 674968 h 809966"/>
                        <a:gd name="connsiteX28" fmla="*/ 0 w 3353733"/>
                        <a:gd name="connsiteY28" fmla="*/ 410382 h 809966"/>
                        <a:gd name="connsiteX29" fmla="*/ 0 w 3353733"/>
                        <a:gd name="connsiteY29" fmla="*/ 134997 h 809966"/>
                        <a:gd name="connsiteX0" fmla="*/ 0 w 3353733"/>
                        <a:gd name="connsiteY0" fmla="*/ 134997 h 809966"/>
                        <a:gd name="connsiteX1" fmla="*/ 110105 w 3353733"/>
                        <a:gd name="connsiteY1" fmla="*/ 0 h 809966"/>
                        <a:gd name="connsiteX2" fmla="*/ 423457 w 3353733"/>
                        <a:gd name="connsiteY2" fmla="*/ 0 h 809966"/>
                        <a:gd name="connsiteX3" fmla="*/ 674139 w 3353733"/>
                        <a:gd name="connsiteY3" fmla="*/ 0 h 809966"/>
                        <a:gd name="connsiteX4" fmla="*/ 924821 w 3353733"/>
                        <a:gd name="connsiteY4" fmla="*/ 0 h 809966"/>
                        <a:gd name="connsiteX5" fmla="*/ 1269508 w 3353733"/>
                        <a:gd name="connsiteY5" fmla="*/ 0 h 809966"/>
                        <a:gd name="connsiteX6" fmla="*/ 1645531 w 3353733"/>
                        <a:gd name="connsiteY6" fmla="*/ 0 h 809966"/>
                        <a:gd name="connsiteX7" fmla="*/ 1958883 w 3353733"/>
                        <a:gd name="connsiteY7" fmla="*/ 0 h 809966"/>
                        <a:gd name="connsiteX8" fmla="*/ 2334906 w 3353733"/>
                        <a:gd name="connsiteY8" fmla="*/ 0 h 809966"/>
                        <a:gd name="connsiteX9" fmla="*/ 2554252 w 3353733"/>
                        <a:gd name="connsiteY9" fmla="*/ 0 h 809966"/>
                        <a:gd name="connsiteX10" fmla="*/ 2836269 w 3353733"/>
                        <a:gd name="connsiteY10" fmla="*/ 0 h 809966"/>
                        <a:gd name="connsiteX11" fmla="*/ 3243627 w 3353733"/>
                        <a:gd name="connsiteY11" fmla="*/ 0 h 809966"/>
                        <a:gd name="connsiteX12" fmla="*/ 3353733 w 3353733"/>
                        <a:gd name="connsiteY12" fmla="*/ 134997 h 809966"/>
                        <a:gd name="connsiteX13" fmla="*/ 3353733 w 3353733"/>
                        <a:gd name="connsiteY13" fmla="*/ 394183 h 809966"/>
                        <a:gd name="connsiteX14" fmla="*/ 3353733 w 3353733"/>
                        <a:gd name="connsiteY14" fmla="*/ 674968 h 809966"/>
                        <a:gd name="connsiteX15" fmla="*/ 3243627 w 3353733"/>
                        <a:gd name="connsiteY15" fmla="*/ 809966 h 809966"/>
                        <a:gd name="connsiteX16" fmla="*/ 2930275 w 3353733"/>
                        <a:gd name="connsiteY16" fmla="*/ 809966 h 809966"/>
                        <a:gd name="connsiteX17" fmla="*/ 2679593 w 3353733"/>
                        <a:gd name="connsiteY17" fmla="*/ 809966 h 809966"/>
                        <a:gd name="connsiteX18" fmla="*/ 2460247 w 3353733"/>
                        <a:gd name="connsiteY18" fmla="*/ 809966 h 809966"/>
                        <a:gd name="connsiteX19" fmla="*/ 2115559 w 3353733"/>
                        <a:gd name="connsiteY19" fmla="*/ 809966 h 809966"/>
                        <a:gd name="connsiteX20" fmla="*/ 1770872 w 3353733"/>
                        <a:gd name="connsiteY20" fmla="*/ 809966 h 809966"/>
                        <a:gd name="connsiteX21" fmla="*/ 1488855 w 3353733"/>
                        <a:gd name="connsiteY21" fmla="*/ 809966 h 809966"/>
                        <a:gd name="connsiteX22" fmla="*/ 1112832 w 3353733"/>
                        <a:gd name="connsiteY22" fmla="*/ 809966 h 809966"/>
                        <a:gd name="connsiteX23" fmla="*/ 830815 w 3353733"/>
                        <a:gd name="connsiteY23" fmla="*/ 809966 h 809966"/>
                        <a:gd name="connsiteX24" fmla="*/ 548798 w 3353733"/>
                        <a:gd name="connsiteY24" fmla="*/ 809966 h 809966"/>
                        <a:gd name="connsiteX25" fmla="*/ 110105 w 3353733"/>
                        <a:gd name="connsiteY25" fmla="*/ 809966 h 809966"/>
                        <a:gd name="connsiteX26" fmla="*/ 0 w 3353733"/>
                        <a:gd name="connsiteY26" fmla="*/ 674968 h 809966"/>
                        <a:gd name="connsiteX27" fmla="*/ 0 w 3353733"/>
                        <a:gd name="connsiteY27" fmla="*/ 394183 h 809966"/>
                        <a:gd name="connsiteX28" fmla="*/ 0 w 3353733"/>
                        <a:gd name="connsiteY28" fmla="*/ 134997 h 80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53733" h="809966" fill="none" extrusionOk="0">
                          <a:moveTo>
                            <a:pt x="0" y="134997"/>
                          </a:moveTo>
                          <a:cubicBezTo>
                            <a:pt x="688" y="59480"/>
                            <a:pt x="61008" y="12435"/>
                            <a:pt x="110105" y="0"/>
                          </a:cubicBezTo>
                          <a:cubicBezTo>
                            <a:pt x="180291" y="-3937"/>
                            <a:pt x="253801" y="8557"/>
                            <a:pt x="329452" y="0"/>
                          </a:cubicBezTo>
                          <a:cubicBezTo>
                            <a:pt x="390985" y="-316"/>
                            <a:pt x="508320" y="-9951"/>
                            <a:pt x="580133" y="0"/>
                          </a:cubicBezTo>
                          <a:cubicBezTo>
                            <a:pt x="649949" y="-14549"/>
                            <a:pt x="735082" y="-1483"/>
                            <a:pt x="862150" y="0"/>
                          </a:cubicBezTo>
                          <a:cubicBezTo>
                            <a:pt x="970182" y="-13922"/>
                            <a:pt x="1047769" y="638"/>
                            <a:pt x="1175503" y="0"/>
                          </a:cubicBezTo>
                          <a:cubicBezTo>
                            <a:pt x="1296448" y="-19499"/>
                            <a:pt x="1472714" y="23265"/>
                            <a:pt x="1551525" y="0"/>
                          </a:cubicBezTo>
                          <a:cubicBezTo>
                            <a:pt x="1630844" y="-28605"/>
                            <a:pt x="1796653" y="-1975"/>
                            <a:pt x="1864877" y="0"/>
                          </a:cubicBezTo>
                          <a:cubicBezTo>
                            <a:pt x="1934414" y="-686"/>
                            <a:pt x="2054884" y="7995"/>
                            <a:pt x="2115559" y="0"/>
                          </a:cubicBezTo>
                          <a:cubicBezTo>
                            <a:pt x="2172897" y="-25938"/>
                            <a:pt x="2246929" y="-8326"/>
                            <a:pt x="2334906" y="0"/>
                          </a:cubicBezTo>
                          <a:cubicBezTo>
                            <a:pt x="2406655" y="11906"/>
                            <a:pt x="2537969" y="19878"/>
                            <a:pt x="2679593" y="0"/>
                          </a:cubicBezTo>
                          <a:cubicBezTo>
                            <a:pt x="2831328" y="-2122"/>
                            <a:pt x="2847531" y="-2744"/>
                            <a:pt x="2961610" y="0"/>
                          </a:cubicBezTo>
                          <a:cubicBezTo>
                            <a:pt x="3073071" y="3937"/>
                            <a:pt x="3133008" y="4244"/>
                            <a:pt x="3243627" y="0"/>
                          </a:cubicBezTo>
                          <a:cubicBezTo>
                            <a:pt x="3301376" y="-9028"/>
                            <a:pt x="3365390" y="68397"/>
                            <a:pt x="3353733" y="134997"/>
                          </a:cubicBezTo>
                          <a:cubicBezTo>
                            <a:pt x="3354040" y="258741"/>
                            <a:pt x="3345963" y="313448"/>
                            <a:pt x="3353733" y="410382"/>
                          </a:cubicBezTo>
                          <a:cubicBezTo>
                            <a:pt x="3367118" y="515738"/>
                            <a:pt x="3344340" y="588773"/>
                            <a:pt x="3353733" y="674968"/>
                          </a:cubicBezTo>
                          <a:cubicBezTo>
                            <a:pt x="3355325" y="749659"/>
                            <a:pt x="3309922" y="811152"/>
                            <a:pt x="3243627" y="809966"/>
                          </a:cubicBezTo>
                          <a:cubicBezTo>
                            <a:pt x="3187768" y="818102"/>
                            <a:pt x="3073038" y="810945"/>
                            <a:pt x="3024280" y="809966"/>
                          </a:cubicBezTo>
                          <a:cubicBezTo>
                            <a:pt x="2966246" y="780472"/>
                            <a:pt x="2825105" y="774549"/>
                            <a:pt x="2710928" y="809966"/>
                          </a:cubicBezTo>
                          <a:cubicBezTo>
                            <a:pt x="2590130" y="814853"/>
                            <a:pt x="2514981" y="812412"/>
                            <a:pt x="2334906" y="809966"/>
                          </a:cubicBezTo>
                          <a:cubicBezTo>
                            <a:pt x="2140301" y="808966"/>
                            <a:pt x="2048089" y="810567"/>
                            <a:pt x="1958883" y="809966"/>
                          </a:cubicBezTo>
                          <a:cubicBezTo>
                            <a:pt x="1843291" y="818617"/>
                            <a:pt x="1745718" y="814307"/>
                            <a:pt x="1676866" y="809966"/>
                          </a:cubicBezTo>
                          <a:cubicBezTo>
                            <a:pt x="1605669" y="820198"/>
                            <a:pt x="1500420" y="807843"/>
                            <a:pt x="1394849" y="809966"/>
                          </a:cubicBezTo>
                          <a:cubicBezTo>
                            <a:pt x="1283359" y="831374"/>
                            <a:pt x="1236236" y="797785"/>
                            <a:pt x="1144167" y="809966"/>
                          </a:cubicBezTo>
                          <a:cubicBezTo>
                            <a:pt x="1068915" y="814136"/>
                            <a:pt x="944672" y="804370"/>
                            <a:pt x="799480" y="809966"/>
                          </a:cubicBezTo>
                          <a:cubicBezTo>
                            <a:pt x="654627" y="815166"/>
                            <a:pt x="501249" y="778805"/>
                            <a:pt x="423457" y="809966"/>
                          </a:cubicBezTo>
                          <a:cubicBezTo>
                            <a:pt x="329215" y="839809"/>
                            <a:pt x="264766" y="836180"/>
                            <a:pt x="110105" y="809966"/>
                          </a:cubicBezTo>
                          <a:cubicBezTo>
                            <a:pt x="71191" y="804928"/>
                            <a:pt x="512" y="759446"/>
                            <a:pt x="0" y="674968"/>
                          </a:cubicBezTo>
                          <a:cubicBezTo>
                            <a:pt x="-13369" y="609229"/>
                            <a:pt x="-7226" y="523369"/>
                            <a:pt x="0" y="410382"/>
                          </a:cubicBezTo>
                          <a:cubicBezTo>
                            <a:pt x="11646" y="299998"/>
                            <a:pt x="-8637" y="242597"/>
                            <a:pt x="0" y="134997"/>
                          </a:cubicBezTo>
                          <a:close/>
                        </a:path>
                        <a:path w="3353733" h="809966" stroke="0" extrusionOk="0">
                          <a:moveTo>
                            <a:pt x="0" y="134997"/>
                          </a:moveTo>
                          <a:cubicBezTo>
                            <a:pt x="-4633" y="60487"/>
                            <a:pt x="51059" y="-7229"/>
                            <a:pt x="110105" y="0"/>
                          </a:cubicBezTo>
                          <a:cubicBezTo>
                            <a:pt x="229926" y="24443"/>
                            <a:pt x="327212" y="-8655"/>
                            <a:pt x="423457" y="0"/>
                          </a:cubicBezTo>
                          <a:cubicBezTo>
                            <a:pt x="538132" y="-5086"/>
                            <a:pt x="587991" y="4593"/>
                            <a:pt x="674139" y="0"/>
                          </a:cubicBezTo>
                          <a:cubicBezTo>
                            <a:pt x="740610" y="5291"/>
                            <a:pt x="859152" y="12344"/>
                            <a:pt x="924821" y="0"/>
                          </a:cubicBezTo>
                          <a:cubicBezTo>
                            <a:pt x="1014985" y="-17541"/>
                            <a:pt x="1200227" y="5623"/>
                            <a:pt x="1269508" y="0"/>
                          </a:cubicBezTo>
                          <a:cubicBezTo>
                            <a:pt x="1359245" y="-33402"/>
                            <a:pt x="1502179" y="-10305"/>
                            <a:pt x="1645531" y="0"/>
                          </a:cubicBezTo>
                          <a:cubicBezTo>
                            <a:pt x="1794444" y="10846"/>
                            <a:pt x="1845365" y="-15468"/>
                            <a:pt x="1958883" y="0"/>
                          </a:cubicBezTo>
                          <a:cubicBezTo>
                            <a:pt x="2067751" y="31468"/>
                            <a:pt x="2227137" y="-2567"/>
                            <a:pt x="2334906" y="0"/>
                          </a:cubicBezTo>
                          <a:cubicBezTo>
                            <a:pt x="2469773" y="-11571"/>
                            <a:pt x="2463307" y="-4875"/>
                            <a:pt x="2554252" y="0"/>
                          </a:cubicBezTo>
                          <a:cubicBezTo>
                            <a:pt x="2635311" y="11033"/>
                            <a:pt x="2775465" y="10165"/>
                            <a:pt x="2836269" y="0"/>
                          </a:cubicBezTo>
                          <a:cubicBezTo>
                            <a:pt x="2897584" y="-47536"/>
                            <a:pt x="3102377" y="-21875"/>
                            <a:pt x="3243627" y="0"/>
                          </a:cubicBezTo>
                          <a:cubicBezTo>
                            <a:pt x="3303125" y="6726"/>
                            <a:pt x="3351013" y="70751"/>
                            <a:pt x="3353733" y="134997"/>
                          </a:cubicBezTo>
                          <a:cubicBezTo>
                            <a:pt x="3362062" y="257631"/>
                            <a:pt x="3346341" y="272206"/>
                            <a:pt x="3353733" y="394183"/>
                          </a:cubicBezTo>
                          <a:cubicBezTo>
                            <a:pt x="3368783" y="511989"/>
                            <a:pt x="3362175" y="602176"/>
                            <a:pt x="3353733" y="674968"/>
                          </a:cubicBezTo>
                          <a:cubicBezTo>
                            <a:pt x="3351769" y="745562"/>
                            <a:pt x="3312638" y="808105"/>
                            <a:pt x="3243627" y="809966"/>
                          </a:cubicBezTo>
                          <a:cubicBezTo>
                            <a:pt x="3100352" y="800359"/>
                            <a:pt x="3065851" y="820910"/>
                            <a:pt x="2930275" y="809966"/>
                          </a:cubicBezTo>
                          <a:cubicBezTo>
                            <a:pt x="2789918" y="798368"/>
                            <a:pt x="2757616" y="803563"/>
                            <a:pt x="2679593" y="809966"/>
                          </a:cubicBezTo>
                          <a:cubicBezTo>
                            <a:pt x="2601261" y="828985"/>
                            <a:pt x="2504810" y="827456"/>
                            <a:pt x="2460247" y="809966"/>
                          </a:cubicBezTo>
                          <a:cubicBezTo>
                            <a:pt x="2410440" y="793074"/>
                            <a:pt x="2229713" y="813599"/>
                            <a:pt x="2115559" y="809966"/>
                          </a:cubicBezTo>
                          <a:cubicBezTo>
                            <a:pt x="2006317" y="792460"/>
                            <a:pt x="1922079" y="820996"/>
                            <a:pt x="1770872" y="809966"/>
                          </a:cubicBezTo>
                          <a:cubicBezTo>
                            <a:pt x="1631077" y="818933"/>
                            <a:pt x="1580367" y="804011"/>
                            <a:pt x="1488855" y="809966"/>
                          </a:cubicBezTo>
                          <a:cubicBezTo>
                            <a:pt x="1403595" y="814896"/>
                            <a:pt x="1251923" y="793308"/>
                            <a:pt x="1112832" y="809966"/>
                          </a:cubicBezTo>
                          <a:cubicBezTo>
                            <a:pt x="976428" y="823603"/>
                            <a:pt x="940066" y="824895"/>
                            <a:pt x="830815" y="809966"/>
                          </a:cubicBezTo>
                          <a:cubicBezTo>
                            <a:pt x="732299" y="786516"/>
                            <a:pt x="610325" y="809095"/>
                            <a:pt x="548798" y="809966"/>
                          </a:cubicBezTo>
                          <a:cubicBezTo>
                            <a:pt x="479619" y="820715"/>
                            <a:pt x="211179" y="800038"/>
                            <a:pt x="110105" y="809966"/>
                          </a:cubicBezTo>
                          <a:cubicBezTo>
                            <a:pt x="23361" y="806864"/>
                            <a:pt x="12311" y="753214"/>
                            <a:pt x="0" y="674968"/>
                          </a:cubicBezTo>
                          <a:cubicBezTo>
                            <a:pt x="971" y="556554"/>
                            <a:pt x="2087" y="525372"/>
                            <a:pt x="0" y="394183"/>
                          </a:cubicBezTo>
                          <a:cubicBezTo>
                            <a:pt x="-9375" y="266506"/>
                            <a:pt x="-8749" y="238649"/>
                            <a:pt x="0" y="134997"/>
                          </a:cubicBezTo>
                          <a:close/>
                        </a:path>
                        <a:path w="3353733" h="809966" fill="none" stroke="0" extrusionOk="0">
                          <a:moveTo>
                            <a:pt x="0" y="134997"/>
                          </a:moveTo>
                          <a:cubicBezTo>
                            <a:pt x="4542" y="73007"/>
                            <a:pt x="48136" y="13662"/>
                            <a:pt x="110105" y="0"/>
                          </a:cubicBezTo>
                          <a:cubicBezTo>
                            <a:pt x="192234" y="10608"/>
                            <a:pt x="256912" y="3085"/>
                            <a:pt x="329452" y="0"/>
                          </a:cubicBezTo>
                          <a:cubicBezTo>
                            <a:pt x="391958" y="3834"/>
                            <a:pt x="508530" y="11356"/>
                            <a:pt x="580133" y="0"/>
                          </a:cubicBezTo>
                          <a:cubicBezTo>
                            <a:pt x="653311" y="-1334"/>
                            <a:pt x="740990" y="578"/>
                            <a:pt x="862150" y="0"/>
                          </a:cubicBezTo>
                          <a:cubicBezTo>
                            <a:pt x="974549" y="-13290"/>
                            <a:pt x="1032553" y="6118"/>
                            <a:pt x="1175503" y="0"/>
                          </a:cubicBezTo>
                          <a:cubicBezTo>
                            <a:pt x="1312923" y="-13028"/>
                            <a:pt x="1473866" y="12575"/>
                            <a:pt x="1551525" y="0"/>
                          </a:cubicBezTo>
                          <a:cubicBezTo>
                            <a:pt x="1637149" y="-30590"/>
                            <a:pt x="1808173" y="9808"/>
                            <a:pt x="1864877" y="0"/>
                          </a:cubicBezTo>
                          <a:cubicBezTo>
                            <a:pt x="1926410" y="7161"/>
                            <a:pt x="2055031" y="9356"/>
                            <a:pt x="2115559" y="0"/>
                          </a:cubicBezTo>
                          <a:cubicBezTo>
                            <a:pt x="2165877" y="-749"/>
                            <a:pt x="2249155" y="-12907"/>
                            <a:pt x="2334906" y="0"/>
                          </a:cubicBezTo>
                          <a:cubicBezTo>
                            <a:pt x="2432234" y="16166"/>
                            <a:pt x="2523852" y="21167"/>
                            <a:pt x="2679593" y="0"/>
                          </a:cubicBezTo>
                          <a:cubicBezTo>
                            <a:pt x="2833097" y="695"/>
                            <a:pt x="2848048" y="-1922"/>
                            <a:pt x="2961610" y="0"/>
                          </a:cubicBezTo>
                          <a:cubicBezTo>
                            <a:pt x="3077572" y="1857"/>
                            <a:pt x="3129837" y="1867"/>
                            <a:pt x="3243627" y="0"/>
                          </a:cubicBezTo>
                          <a:cubicBezTo>
                            <a:pt x="3307973" y="-8028"/>
                            <a:pt x="3368127" y="71575"/>
                            <a:pt x="3353733" y="134997"/>
                          </a:cubicBezTo>
                          <a:cubicBezTo>
                            <a:pt x="3356353" y="243799"/>
                            <a:pt x="3349895" y="310875"/>
                            <a:pt x="3353733" y="410382"/>
                          </a:cubicBezTo>
                          <a:cubicBezTo>
                            <a:pt x="3354061" y="509016"/>
                            <a:pt x="3370227" y="599082"/>
                            <a:pt x="3353733" y="674968"/>
                          </a:cubicBezTo>
                          <a:cubicBezTo>
                            <a:pt x="3351341" y="758481"/>
                            <a:pt x="3306788" y="815737"/>
                            <a:pt x="3243627" y="809966"/>
                          </a:cubicBezTo>
                          <a:cubicBezTo>
                            <a:pt x="3190050" y="816669"/>
                            <a:pt x="3064706" y="814994"/>
                            <a:pt x="3024280" y="809966"/>
                          </a:cubicBezTo>
                          <a:cubicBezTo>
                            <a:pt x="2972517" y="827111"/>
                            <a:pt x="2828727" y="820794"/>
                            <a:pt x="2710928" y="809966"/>
                          </a:cubicBezTo>
                          <a:cubicBezTo>
                            <a:pt x="2596405" y="817055"/>
                            <a:pt x="2534689" y="817203"/>
                            <a:pt x="2334906" y="809966"/>
                          </a:cubicBezTo>
                          <a:cubicBezTo>
                            <a:pt x="2149979" y="798175"/>
                            <a:pt x="2054207" y="821052"/>
                            <a:pt x="1958883" y="809966"/>
                          </a:cubicBezTo>
                          <a:cubicBezTo>
                            <a:pt x="1851208" y="826227"/>
                            <a:pt x="1763095" y="823128"/>
                            <a:pt x="1676866" y="809966"/>
                          </a:cubicBezTo>
                          <a:cubicBezTo>
                            <a:pt x="1591276" y="804350"/>
                            <a:pt x="1521319" y="803571"/>
                            <a:pt x="1394849" y="809966"/>
                          </a:cubicBezTo>
                          <a:cubicBezTo>
                            <a:pt x="1281290" y="816638"/>
                            <a:pt x="1231177" y="786755"/>
                            <a:pt x="1144167" y="809966"/>
                          </a:cubicBezTo>
                          <a:cubicBezTo>
                            <a:pt x="1049576" y="823066"/>
                            <a:pt x="940908" y="797612"/>
                            <a:pt x="799480" y="809966"/>
                          </a:cubicBezTo>
                          <a:cubicBezTo>
                            <a:pt x="642946" y="829846"/>
                            <a:pt x="541763" y="807203"/>
                            <a:pt x="423457" y="809966"/>
                          </a:cubicBezTo>
                          <a:cubicBezTo>
                            <a:pt x="321014" y="831116"/>
                            <a:pt x="258624" y="826754"/>
                            <a:pt x="110105" y="809966"/>
                          </a:cubicBezTo>
                          <a:cubicBezTo>
                            <a:pt x="49966" y="805717"/>
                            <a:pt x="3271" y="759650"/>
                            <a:pt x="0" y="674968"/>
                          </a:cubicBezTo>
                          <a:cubicBezTo>
                            <a:pt x="-24114" y="591529"/>
                            <a:pt x="-12373" y="530023"/>
                            <a:pt x="0" y="410382"/>
                          </a:cubicBezTo>
                          <a:cubicBezTo>
                            <a:pt x="3352" y="291871"/>
                            <a:pt x="-14060" y="247227"/>
                            <a:pt x="0" y="1349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 Box 8">
              <a:extLst>
                <a:ext uri="{FF2B5EF4-FFF2-40B4-BE49-F238E27FC236}">
                  <a16:creationId xmlns:a16="http://schemas.microsoft.com/office/drawing/2014/main" xmlns="" id="{B21E9E23-A3B2-74FB-C181-A3A7E1BEA2EC}"/>
                </a:ext>
              </a:extLst>
            </p:cNvPr>
            <p:cNvSpPr txBox="1">
              <a:spLocks noChangeArrowheads="1"/>
            </p:cNvSpPr>
            <p:nvPr/>
          </p:nvSpPr>
          <p:spPr bwMode="auto">
            <a:xfrm>
              <a:off x="4880527" y="1274127"/>
              <a:ext cx="7245349" cy="1030394"/>
            </a:xfrm>
            <a:prstGeom prst="rect">
              <a:avLst/>
            </a:prstGeom>
            <a:noFill/>
            <a:ln w="9525">
              <a:noFill/>
              <a:miter lim="800000"/>
              <a:headEnd/>
              <a:tailEnd/>
            </a:ln>
          </p:spPr>
          <p:txBody>
            <a:bodyPr wrap="square">
              <a:spAutoFit/>
            </a:bodyPr>
            <a:lstStyle/>
            <a:p>
              <a:pPr algn="ctr">
                <a:spcBef>
                  <a:spcPct val="50000"/>
                </a:spcBef>
              </a:pP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2</a:t>
              </a:r>
            </a:p>
          </p:txBody>
        </p:sp>
      </p:grpSp>
      <p:cxnSp>
        <p:nvCxnSpPr>
          <p:cNvPr id="13" name="Straight Connector 12">
            <a:extLst>
              <a:ext uri="{FF2B5EF4-FFF2-40B4-BE49-F238E27FC236}">
                <a16:creationId xmlns:a16="http://schemas.microsoft.com/office/drawing/2014/main" xmlns="" id="{AC190E27-F784-922F-944B-AA732E7D3A92}"/>
              </a:ext>
            </a:extLst>
          </p:cNvPr>
          <p:cNvCxnSpPr>
            <a:cxnSpLocks/>
          </p:cNvCxnSpPr>
          <p:nvPr/>
        </p:nvCxnSpPr>
        <p:spPr>
          <a:xfrm>
            <a:off x="6063014" y="3276601"/>
            <a:ext cx="18151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F5A799A-C281-3CFD-C735-CB45657C77F1}"/>
              </a:ext>
            </a:extLst>
          </p:cNvPr>
          <p:cNvCxnSpPr>
            <a:cxnSpLocks/>
          </p:cNvCxnSpPr>
          <p:nvPr/>
        </p:nvCxnSpPr>
        <p:spPr>
          <a:xfrm>
            <a:off x="7878167" y="3276601"/>
            <a:ext cx="37508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4BB16D0-CE63-85A7-8EEA-D8CAF979BFD3}"/>
              </a:ext>
            </a:extLst>
          </p:cNvPr>
          <p:cNvCxnSpPr>
            <a:cxnSpLocks/>
          </p:cNvCxnSpPr>
          <p:nvPr/>
        </p:nvCxnSpPr>
        <p:spPr>
          <a:xfrm flipV="1">
            <a:off x="296754" y="3649025"/>
            <a:ext cx="5189646" cy="197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0FA3AE74-D17E-79BF-2321-BCD90B361699}"/>
              </a:ext>
            </a:extLst>
          </p:cNvPr>
          <p:cNvCxnSpPr>
            <a:cxnSpLocks/>
          </p:cNvCxnSpPr>
          <p:nvPr/>
        </p:nvCxnSpPr>
        <p:spPr>
          <a:xfrm>
            <a:off x="296754" y="4537273"/>
            <a:ext cx="36275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71253D46-2274-0350-F5BB-4BFBF7666984}"/>
              </a:ext>
            </a:extLst>
          </p:cNvPr>
          <p:cNvCxnSpPr>
            <a:cxnSpLocks/>
          </p:cNvCxnSpPr>
          <p:nvPr/>
        </p:nvCxnSpPr>
        <p:spPr>
          <a:xfrm>
            <a:off x="4256631" y="4537273"/>
            <a:ext cx="68143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7D6D4BC2-4A7A-8076-E011-09E9F4ECC81B}"/>
              </a:ext>
            </a:extLst>
          </p:cNvPr>
          <p:cNvSpPr/>
          <p:nvPr/>
        </p:nvSpPr>
        <p:spPr>
          <a:xfrm>
            <a:off x="4776716" y="2366135"/>
            <a:ext cx="873457" cy="51008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57EB1E8A-41C1-754C-3997-E934EEE5C2A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878167" y="4728662"/>
            <a:ext cx="3285134" cy="1946747"/>
          </a:xfrm>
          <a:prstGeom prst="roundRect">
            <a:avLst/>
          </a:prstGeom>
        </p:spPr>
      </p:pic>
    </p:spTree>
    <p:extLst>
      <p:ext uri="{BB962C8B-B14F-4D97-AF65-F5344CB8AC3E}">
        <p14:creationId xmlns:p14="http://schemas.microsoft.com/office/powerpoint/2010/main" val="14785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ppt_x</p:attrName>
                                        </p:attrNameLst>
                                      </p:cBhvr>
                                      <p:tavLst>
                                        <p:tav tm="0">
                                          <p:val>
                                            <p:strVal val="#ppt_x-#ppt_w*1.125000"/>
                                          </p:val>
                                        </p:tav>
                                        <p:tav tm="100000">
                                          <p:val>
                                            <p:strVal val="#ppt_x"/>
                                          </p:val>
                                        </p:tav>
                                      </p:tavLst>
                                    </p:anim>
                                    <p:animEffect transition="in" filter="wipe(right)">
                                      <p:cBhvr>
                                        <p:cTn id="8" dur="1000"/>
                                        <p:tgtEl>
                                          <p:spTgt spid="9"/>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subTnLst>
                                    <p:audio>
                                      <p:cMediaNode>
                                        <p:cTn display="0" masterRel="sameClick">
                                          <p:stCondLst>
                                            <p:cond evt="begin" delay="0">
                                              <p:tn val="4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M studio - Đừng sợ thiên tai - Ứng phó với lũ lụt">
            <a:hlinkClick r:id="" action="ppaction://media"/>
            <a:extLst>
              <a:ext uri="{FF2B5EF4-FFF2-40B4-BE49-F238E27FC236}">
                <a16:creationId xmlns:a16="http://schemas.microsoft.com/office/drawing/2014/main" xmlns="" id="{3851884B-016E-0392-B7B7-ED5D59724F94}"/>
              </a:ext>
            </a:extLst>
          </p:cNvPr>
          <p:cNvPicPr>
            <a:picLocks noChangeAspect="1"/>
          </p:cNvPicPr>
          <p:nvPr>
            <a:videoFile r:link="rId1"/>
            <p:extLst>
              <p:ext uri="{DAA4B4D4-6D71-4841-9C94-3DE7FCFB9230}">
                <p14:media xmlns:p14="http://schemas.microsoft.com/office/powerpoint/2010/main" r:embed="rId2">
                  <p14:trim st="29651" end="274702.5781"/>
                </p14:media>
              </p:ext>
            </p:extLst>
          </p:nvPr>
        </p:nvPicPr>
        <p:blipFill>
          <a:blip r:embed="rId4"/>
          <a:stretch>
            <a:fillRect/>
          </a:stretch>
        </p:blipFill>
        <p:spPr>
          <a:xfrm>
            <a:off x="292021" y="485973"/>
            <a:ext cx="11607958" cy="6105895"/>
          </a:xfrm>
          <a:prstGeom prst="rect">
            <a:avLst/>
          </a:prstGeom>
        </p:spPr>
      </p:pic>
    </p:spTree>
    <p:extLst>
      <p:ext uri="{BB962C8B-B14F-4D97-AF65-F5344CB8AC3E}">
        <p14:creationId xmlns:p14="http://schemas.microsoft.com/office/powerpoint/2010/main" val="19550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316CD2E-8C88-5AD8-BD8D-C1FE193393C9}"/>
              </a:ext>
            </a:extLst>
          </p:cNvPr>
          <p:cNvSpPr txBox="1"/>
          <p:nvPr/>
        </p:nvSpPr>
        <p:spPr>
          <a:xfrm>
            <a:off x="411708" y="492817"/>
            <a:ext cx="11368584" cy="1077218"/>
          </a:xfrm>
          <a:prstGeom prst="rect">
            <a:avLst/>
          </a:prstGeom>
          <a:noFill/>
        </p:spPr>
        <p:txBody>
          <a:bodyPr wrap="square" rtlCol="0">
            <a:spAutoFit/>
          </a:bodyPr>
          <a:lstStyle/>
          <a:p>
            <a:pPr algn="just"/>
            <a:r>
              <a:rPr lang="vi-VN" sz="3200" b="1" dirty="0">
                <a:solidFill>
                  <a:srgbClr val="002060"/>
                </a:solidFill>
                <a:latin typeface="+mj-lt"/>
              </a:rPr>
              <a:t>3. Những sự việc kì lạ nào xảy ra sau khi hai vợ chồng thoát khỏi nạn lũ lụt?</a:t>
            </a:r>
          </a:p>
        </p:txBody>
      </p:sp>
      <p:sp>
        <p:nvSpPr>
          <p:cNvPr id="6" name="TextBox 5">
            <a:extLst>
              <a:ext uri="{FF2B5EF4-FFF2-40B4-BE49-F238E27FC236}">
                <a16:creationId xmlns:a16="http://schemas.microsoft.com/office/drawing/2014/main" xmlns="" id="{A45410C1-D843-2F47-F447-4EC7DA40065D}"/>
              </a:ext>
            </a:extLst>
          </p:cNvPr>
          <p:cNvSpPr txBox="1"/>
          <p:nvPr/>
        </p:nvSpPr>
        <p:spPr>
          <a:xfrm>
            <a:off x="411708" y="1975018"/>
            <a:ext cx="11368584" cy="2893100"/>
          </a:xfrm>
          <a:prstGeom prst="rect">
            <a:avLst/>
          </a:prstGeom>
          <a:noFill/>
        </p:spPr>
        <p:txBody>
          <a:bodyPr wrap="square">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smtClean="0">
                <a:ln>
                  <a:noFill/>
                </a:ln>
                <a:solidFill>
                  <a:prstClr val="black"/>
                </a:solidFill>
                <a:effectLst/>
                <a:uLnTx/>
                <a:uFillTx/>
                <a:latin typeface="Arial-Rounded"/>
                <a:ea typeface="Arial-Rounded"/>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smtClean="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600" b="0" i="0" u="none" strike="noStrike" kern="1200" cap="none" spc="0" normalizeH="0" baseline="0" noProof="0" smtClean="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smtClean="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smtClean="0">
                <a:ln>
                  <a:noFill/>
                </a:ln>
                <a:solidFill>
                  <a:prstClr val="black"/>
                </a:solidFill>
                <a:effectLst/>
                <a:uLnTx/>
                <a:uFillTx/>
                <a:latin typeface="Arial-Rounded"/>
                <a:ea typeface="Arial-Rounded"/>
                <a:cs typeface="+mn-cs"/>
              </a:rPr>
              <a:t>Đó là tổ tiên của các dân tộc anh em trên đất nước ta ngày nay.</a:t>
            </a:r>
            <a:endParaRPr kumimoji="0" lang="vi-VN" sz="2600" b="0" i="0" u="none" strike="noStrike" kern="1200" cap="none" spc="0" normalizeH="0" baseline="0" noProof="0" dirty="0">
              <a:ln>
                <a:noFill/>
              </a:ln>
              <a:solidFill>
                <a:prstClr val="black"/>
              </a:solidFill>
              <a:effectLst/>
              <a:uLnTx/>
              <a:uFillTx/>
              <a:latin typeface="Arial-Rounded"/>
              <a:ea typeface="Arial-Rounded"/>
              <a:cs typeface="+mn-cs"/>
            </a:endParaRPr>
          </a:p>
        </p:txBody>
      </p:sp>
      <p:grpSp>
        <p:nvGrpSpPr>
          <p:cNvPr id="7" name="Group 6">
            <a:extLst>
              <a:ext uri="{FF2B5EF4-FFF2-40B4-BE49-F238E27FC236}">
                <a16:creationId xmlns:a16="http://schemas.microsoft.com/office/drawing/2014/main" xmlns="" id="{7E8C207E-F8D6-CE16-B7D6-2C33F8070B27}"/>
              </a:ext>
            </a:extLst>
          </p:cNvPr>
          <p:cNvGrpSpPr/>
          <p:nvPr/>
        </p:nvGrpSpPr>
        <p:grpSpPr>
          <a:xfrm>
            <a:off x="7899327" y="1165052"/>
            <a:ext cx="3403745" cy="809966"/>
            <a:chOff x="4772482" y="1168578"/>
            <a:chExt cx="7353394" cy="1427189"/>
          </a:xfrm>
        </p:grpSpPr>
        <p:sp>
          <p:nvSpPr>
            <p:cNvPr id="8" name="Rectangle: Rounded Corners 21">
              <a:extLst>
                <a:ext uri="{FF2B5EF4-FFF2-40B4-BE49-F238E27FC236}">
                  <a16:creationId xmlns:a16="http://schemas.microsoft.com/office/drawing/2014/main" xmlns="" id="{3E9AA563-1E47-2648-7FDF-E0FF3CAD09D7}"/>
                </a:ext>
              </a:extLst>
            </p:cNvPr>
            <p:cNvSpPr/>
            <p:nvPr/>
          </p:nvSpPr>
          <p:spPr>
            <a:xfrm>
              <a:off x="4772482" y="1168578"/>
              <a:ext cx="7245348" cy="1427189"/>
            </a:xfrm>
            <a:custGeom>
              <a:avLst/>
              <a:gdLst>
                <a:gd name="connsiteX0" fmla="*/ 0 w 7245348"/>
                <a:gd name="connsiteY0" fmla="*/ 237870 h 1427189"/>
                <a:gd name="connsiteX1" fmla="*/ 237870 w 7245348"/>
                <a:gd name="connsiteY1" fmla="*/ 0 h 1427189"/>
                <a:gd name="connsiteX2" fmla="*/ 711743 w 7245348"/>
                <a:gd name="connsiteY2" fmla="*/ 0 h 1427189"/>
                <a:gd name="connsiteX3" fmla="*/ 1253311 w 7245348"/>
                <a:gd name="connsiteY3" fmla="*/ 0 h 1427189"/>
                <a:gd name="connsiteX4" fmla="*/ 1862576 w 7245348"/>
                <a:gd name="connsiteY4" fmla="*/ 0 h 1427189"/>
                <a:gd name="connsiteX5" fmla="*/ 2539537 w 7245348"/>
                <a:gd name="connsiteY5" fmla="*/ 0 h 1427189"/>
                <a:gd name="connsiteX6" fmla="*/ 3351890 w 7245348"/>
                <a:gd name="connsiteY6" fmla="*/ 0 h 1427189"/>
                <a:gd name="connsiteX7" fmla="*/ 4028850 w 7245348"/>
                <a:gd name="connsiteY7" fmla="*/ 0 h 1427189"/>
                <a:gd name="connsiteX8" fmla="*/ 4570419 w 7245348"/>
                <a:gd name="connsiteY8" fmla="*/ 0 h 1427189"/>
                <a:gd name="connsiteX9" fmla="*/ 5044292 w 7245348"/>
                <a:gd name="connsiteY9" fmla="*/ 0 h 1427189"/>
                <a:gd name="connsiteX10" fmla="*/ 5788949 w 7245348"/>
                <a:gd name="connsiteY10" fmla="*/ 0 h 1427189"/>
                <a:gd name="connsiteX11" fmla="*/ 6398213 w 7245348"/>
                <a:gd name="connsiteY11" fmla="*/ 0 h 1427189"/>
                <a:gd name="connsiteX12" fmla="*/ 7007478 w 7245348"/>
                <a:gd name="connsiteY12" fmla="*/ 0 h 1427189"/>
                <a:gd name="connsiteX13" fmla="*/ 7245348 w 7245348"/>
                <a:gd name="connsiteY13" fmla="*/ 237870 h 1427189"/>
                <a:gd name="connsiteX14" fmla="*/ 7245348 w 7245348"/>
                <a:gd name="connsiteY14" fmla="*/ 723109 h 1427189"/>
                <a:gd name="connsiteX15" fmla="*/ 7245348 w 7245348"/>
                <a:gd name="connsiteY15" fmla="*/ 1189319 h 1427189"/>
                <a:gd name="connsiteX16" fmla="*/ 7007478 w 7245348"/>
                <a:gd name="connsiteY16" fmla="*/ 1427189 h 1427189"/>
                <a:gd name="connsiteX17" fmla="*/ 6533605 w 7245348"/>
                <a:gd name="connsiteY17" fmla="*/ 1427189 h 1427189"/>
                <a:gd name="connsiteX18" fmla="*/ 5856645 w 7245348"/>
                <a:gd name="connsiteY18" fmla="*/ 1427189 h 1427189"/>
                <a:gd name="connsiteX19" fmla="*/ 5044292 w 7245348"/>
                <a:gd name="connsiteY19" fmla="*/ 1427189 h 1427189"/>
                <a:gd name="connsiteX20" fmla="*/ 4231939 w 7245348"/>
                <a:gd name="connsiteY20" fmla="*/ 1427189 h 1427189"/>
                <a:gd name="connsiteX21" fmla="*/ 3622674 w 7245348"/>
                <a:gd name="connsiteY21" fmla="*/ 1427189 h 1427189"/>
                <a:gd name="connsiteX22" fmla="*/ 3013409 w 7245348"/>
                <a:gd name="connsiteY22" fmla="*/ 1427189 h 1427189"/>
                <a:gd name="connsiteX23" fmla="*/ 2471841 w 7245348"/>
                <a:gd name="connsiteY23" fmla="*/ 1427189 h 1427189"/>
                <a:gd name="connsiteX24" fmla="*/ 1727184 w 7245348"/>
                <a:gd name="connsiteY24" fmla="*/ 1427189 h 1427189"/>
                <a:gd name="connsiteX25" fmla="*/ 914831 w 7245348"/>
                <a:gd name="connsiteY25" fmla="*/ 1427189 h 1427189"/>
                <a:gd name="connsiteX26" fmla="*/ 237870 w 7245348"/>
                <a:gd name="connsiteY26" fmla="*/ 1427189 h 1427189"/>
                <a:gd name="connsiteX27" fmla="*/ 0 w 7245348"/>
                <a:gd name="connsiteY27" fmla="*/ 1189319 h 1427189"/>
                <a:gd name="connsiteX28" fmla="*/ 0 w 7245348"/>
                <a:gd name="connsiteY28" fmla="*/ 723109 h 1427189"/>
                <a:gd name="connsiteX29" fmla="*/ 0 w 7245348"/>
                <a:gd name="connsiteY29"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45348" h="1427189" fill="none" extrusionOk="0">
                  <a:moveTo>
                    <a:pt x="0" y="237870"/>
                  </a:moveTo>
                  <a:cubicBezTo>
                    <a:pt x="-4018" y="112175"/>
                    <a:pt x="122182" y="16380"/>
                    <a:pt x="237870" y="0"/>
                  </a:cubicBezTo>
                  <a:cubicBezTo>
                    <a:pt x="389229" y="3465"/>
                    <a:pt x="570577" y="-2118"/>
                    <a:pt x="711743" y="0"/>
                  </a:cubicBezTo>
                  <a:cubicBezTo>
                    <a:pt x="852909" y="2118"/>
                    <a:pt x="1085105" y="8763"/>
                    <a:pt x="1253311" y="0"/>
                  </a:cubicBezTo>
                  <a:cubicBezTo>
                    <a:pt x="1421517" y="-8763"/>
                    <a:pt x="1626101" y="17648"/>
                    <a:pt x="1862576" y="0"/>
                  </a:cubicBezTo>
                  <a:cubicBezTo>
                    <a:pt x="2099052" y="-17648"/>
                    <a:pt x="2267368" y="23005"/>
                    <a:pt x="2539537" y="0"/>
                  </a:cubicBezTo>
                  <a:cubicBezTo>
                    <a:pt x="2811706" y="-23005"/>
                    <a:pt x="3171366" y="33977"/>
                    <a:pt x="3351890" y="0"/>
                  </a:cubicBezTo>
                  <a:cubicBezTo>
                    <a:pt x="3532414" y="-33977"/>
                    <a:pt x="3887549" y="9999"/>
                    <a:pt x="4028850" y="0"/>
                  </a:cubicBezTo>
                  <a:cubicBezTo>
                    <a:pt x="4170151" y="-9999"/>
                    <a:pt x="4448672" y="16750"/>
                    <a:pt x="4570419" y="0"/>
                  </a:cubicBezTo>
                  <a:cubicBezTo>
                    <a:pt x="4692166" y="-16750"/>
                    <a:pt x="4851944" y="-18191"/>
                    <a:pt x="5044292" y="0"/>
                  </a:cubicBezTo>
                  <a:cubicBezTo>
                    <a:pt x="5236640" y="18191"/>
                    <a:pt x="5456198" y="-614"/>
                    <a:pt x="5788949" y="0"/>
                  </a:cubicBezTo>
                  <a:cubicBezTo>
                    <a:pt x="6121700" y="614"/>
                    <a:pt x="6150373" y="-3742"/>
                    <a:pt x="6398213" y="0"/>
                  </a:cubicBezTo>
                  <a:cubicBezTo>
                    <a:pt x="6646053" y="3742"/>
                    <a:pt x="6752366" y="6053"/>
                    <a:pt x="7007478" y="0"/>
                  </a:cubicBezTo>
                  <a:cubicBezTo>
                    <a:pt x="7124532" y="-18251"/>
                    <a:pt x="7264338" y="132306"/>
                    <a:pt x="7245348" y="237870"/>
                  </a:cubicBezTo>
                  <a:cubicBezTo>
                    <a:pt x="7256165" y="444628"/>
                    <a:pt x="7246407" y="538652"/>
                    <a:pt x="7245348" y="723109"/>
                  </a:cubicBezTo>
                  <a:cubicBezTo>
                    <a:pt x="7244289" y="907566"/>
                    <a:pt x="7250327" y="1061634"/>
                    <a:pt x="7245348" y="1189319"/>
                  </a:cubicBezTo>
                  <a:cubicBezTo>
                    <a:pt x="7243173" y="1326406"/>
                    <a:pt x="7154058" y="1425177"/>
                    <a:pt x="7007478" y="1427189"/>
                  </a:cubicBezTo>
                  <a:cubicBezTo>
                    <a:pt x="6890666" y="1440547"/>
                    <a:pt x="6629012" y="1434337"/>
                    <a:pt x="6533605" y="1427189"/>
                  </a:cubicBezTo>
                  <a:cubicBezTo>
                    <a:pt x="6438198" y="1420041"/>
                    <a:pt x="6110653" y="1412018"/>
                    <a:pt x="5856645" y="1427189"/>
                  </a:cubicBezTo>
                  <a:cubicBezTo>
                    <a:pt x="5602637" y="1442360"/>
                    <a:pt x="5439182" y="1430505"/>
                    <a:pt x="5044292" y="1427189"/>
                  </a:cubicBezTo>
                  <a:cubicBezTo>
                    <a:pt x="4649402" y="1423873"/>
                    <a:pt x="4458947" y="1413497"/>
                    <a:pt x="4231939" y="1427189"/>
                  </a:cubicBezTo>
                  <a:cubicBezTo>
                    <a:pt x="4004931" y="1440881"/>
                    <a:pt x="3776574" y="1443313"/>
                    <a:pt x="3622674" y="1427189"/>
                  </a:cubicBezTo>
                  <a:cubicBezTo>
                    <a:pt x="3468774" y="1411065"/>
                    <a:pt x="3261421" y="1408714"/>
                    <a:pt x="3013409" y="1427189"/>
                  </a:cubicBezTo>
                  <a:cubicBezTo>
                    <a:pt x="2765398" y="1445664"/>
                    <a:pt x="2666572" y="1402778"/>
                    <a:pt x="2471841" y="1427189"/>
                  </a:cubicBezTo>
                  <a:cubicBezTo>
                    <a:pt x="2277110" y="1451600"/>
                    <a:pt x="2037599" y="1424149"/>
                    <a:pt x="1727184" y="1427189"/>
                  </a:cubicBezTo>
                  <a:cubicBezTo>
                    <a:pt x="1416769" y="1430229"/>
                    <a:pt x="1133413" y="1390803"/>
                    <a:pt x="914831" y="1427189"/>
                  </a:cubicBezTo>
                  <a:cubicBezTo>
                    <a:pt x="696249" y="1463575"/>
                    <a:pt x="569003" y="1459903"/>
                    <a:pt x="237870" y="1427189"/>
                  </a:cubicBezTo>
                  <a:cubicBezTo>
                    <a:pt x="138034" y="1421389"/>
                    <a:pt x="17261" y="1327796"/>
                    <a:pt x="0" y="1189319"/>
                  </a:cubicBezTo>
                  <a:cubicBezTo>
                    <a:pt x="-15126" y="1047842"/>
                    <a:pt x="-19649" y="922445"/>
                    <a:pt x="0" y="723109"/>
                  </a:cubicBezTo>
                  <a:cubicBezTo>
                    <a:pt x="19649" y="523773"/>
                    <a:pt x="-23035" y="439512"/>
                    <a:pt x="0" y="237870"/>
                  </a:cubicBezTo>
                  <a:close/>
                </a:path>
                <a:path w="7245348" h="1427189" stroke="0" extrusionOk="0">
                  <a:moveTo>
                    <a:pt x="0" y="237870"/>
                  </a:moveTo>
                  <a:cubicBezTo>
                    <a:pt x="2329" y="109898"/>
                    <a:pt x="94004" y="6479"/>
                    <a:pt x="237870" y="0"/>
                  </a:cubicBezTo>
                  <a:cubicBezTo>
                    <a:pt x="508817" y="12216"/>
                    <a:pt x="671854" y="-7660"/>
                    <a:pt x="914831" y="0"/>
                  </a:cubicBezTo>
                  <a:cubicBezTo>
                    <a:pt x="1157808" y="7660"/>
                    <a:pt x="1279087" y="7731"/>
                    <a:pt x="1456399" y="0"/>
                  </a:cubicBezTo>
                  <a:cubicBezTo>
                    <a:pt x="1633711" y="-7731"/>
                    <a:pt x="1813400" y="13127"/>
                    <a:pt x="1997968" y="0"/>
                  </a:cubicBezTo>
                  <a:cubicBezTo>
                    <a:pt x="2182536" y="-13127"/>
                    <a:pt x="2590267" y="26702"/>
                    <a:pt x="2742625" y="0"/>
                  </a:cubicBezTo>
                  <a:cubicBezTo>
                    <a:pt x="2894983" y="-26702"/>
                    <a:pt x="3237478" y="-25518"/>
                    <a:pt x="3554978" y="0"/>
                  </a:cubicBezTo>
                  <a:cubicBezTo>
                    <a:pt x="3872478" y="25518"/>
                    <a:pt x="4019589" y="-29927"/>
                    <a:pt x="4231939" y="0"/>
                  </a:cubicBezTo>
                  <a:cubicBezTo>
                    <a:pt x="4444289" y="29927"/>
                    <a:pt x="4750871" y="19695"/>
                    <a:pt x="5044292" y="0"/>
                  </a:cubicBezTo>
                  <a:cubicBezTo>
                    <a:pt x="5337713" y="-19695"/>
                    <a:pt x="5322087" y="-10976"/>
                    <a:pt x="5518164" y="0"/>
                  </a:cubicBezTo>
                  <a:cubicBezTo>
                    <a:pt x="5714241" y="10976"/>
                    <a:pt x="5973181" y="26237"/>
                    <a:pt x="6127429" y="0"/>
                  </a:cubicBezTo>
                  <a:cubicBezTo>
                    <a:pt x="6281678" y="-26237"/>
                    <a:pt x="6637982" y="-33352"/>
                    <a:pt x="7007478" y="0"/>
                  </a:cubicBezTo>
                  <a:cubicBezTo>
                    <a:pt x="7141810" y="2085"/>
                    <a:pt x="7243558" y="128922"/>
                    <a:pt x="7245348" y="237870"/>
                  </a:cubicBezTo>
                  <a:cubicBezTo>
                    <a:pt x="7263283" y="455285"/>
                    <a:pt x="7231148" y="473054"/>
                    <a:pt x="7245348" y="694566"/>
                  </a:cubicBezTo>
                  <a:cubicBezTo>
                    <a:pt x="7259548" y="916078"/>
                    <a:pt x="7251365" y="1060224"/>
                    <a:pt x="7245348" y="1189319"/>
                  </a:cubicBezTo>
                  <a:cubicBezTo>
                    <a:pt x="7258222" y="1323643"/>
                    <a:pt x="7155469" y="1416773"/>
                    <a:pt x="7007478" y="1427189"/>
                  </a:cubicBezTo>
                  <a:cubicBezTo>
                    <a:pt x="6682769" y="1401411"/>
                    <a:pt x="6623268" y="1444458"/>
                    <a:pt x="6330517" y="1427189"/>
                  </a:cubicBezTo>
                  <a:cubicBezTo>
                    <a:pt x="6037766" y="1409920"/>
                    <a:pt x="5966483" y="1414133"/>
                    <a:pt x="5788949" y="1427189"/>
                  </a:cubicBezTo>
                  <a:cubicBezTo>
                    <a:pt x="5611415" y="1440245"/>
                    <a:pt x="5423620" y="1448132"/>
                    <a:pt x="5315076" y="1427189"/>
                  </a:cubicBezTo>
                  <a:cubicBezTo>
                    <a:pt x="5206532" y="1406246"/>
                    <a:pt x="4801134" y="1455290"/>
                    <a:pt x="4570419" y="1427189"/>
                  </a:cubicBezTo>
                  <a:cubicBezTo>
                    <a:pt x="4339704" y="1399088"/>
                    <a:pt x="4140795" y="1408185"/>
                    <a:pt x="3825762" y="1427189"/>
                  </a:cubicBezTo>
                  <a:cubicBezTo>
                    <a:pt x="3510729" y="1446193"/>
                    <a:pt x="3415952" y="1414854"/>
                    <a:pt x="3216498" y="1427189"/>
                  </a:cubicBezTo>
                  <a:cubicBezTo>
                    <a:pt x="3017044" y="1439524"/>
                    <a:pt x="2690198" y="1415111"/>
                    <a:pt x="2404145" y="1427189"/>
                  </a:cubicBezTo>
                  <a:cubicBezTo>
                    <a:pt x="2118092" y="1439267"/>
                    <a:pt x="2033811" y="1456861"/>
                    <a:pt x="1794880" y="1427189"/>
                  </a:cubicBezTo>
                  <a:cubicBezTo>
                    <a:pt x="1555950" y="1397517"/>
                    <a:pt x="1335615" y="1434146"/>
                    <a:pt x="1185615" y="1427189"/>
                  </a:cubicBezTo>
                  <a:cubicBezTo>
                    <a:pt x="1035616" y="1420232"/>
                    <a:pt x="445307" y="1421504"/>
                    <a:pt x="237870" y="1427189"/>
                  </a:cubicBezTo>
                  <a:cubicBezTo>
                    <a:pt x="78395" y="1434110"/>
                    <a:pt x="29739" y="1331116"/>
                    <a:pt x="0" y="1189319"/>
                  </a:cubicBezTo>
                  <a:cubicBezTo>
                    <a:pt x="-5060" y="973579"/>
                    <a:pt x="10532" y="914818"/>
                    <a:pt x="0" y="694566"/>
                  </a:cubicBezTo>
                  <a:cubicBezTo>
                    <a:pt x="-10532" y="474314"/>
                    <a:pt x="-17065" y="421849"/>
                    <a:pt x="0" y="237870"/>
                  </a:cubicBezTo>
                  <a:close/>
                </a:path>
              </a:pathLst>
            </a:custGeom>
            <a:solidFill>
              <a:schemeClr val="bg1"/>
            </a:solidFill>
            <a:ln w="76200">
              <a:solidFill>
                <a:srgbClr val="FEDD50"/>
              </a:solidFill>
              <a:extLst>
                <a:ext uri="{C807C97D-BFC1-408E-A445-0C87EB9F89A2}">
                  <ask:lineSketchStyleProps xmlns="" xmlns:ask="http://schemas.microsoft.com/office/drawing/2018/sketchyshapes" sd="248934730">
                    <a:custGeom>
                      <a:avLst/>
                      <a:gdLst>
                        <a:gd name="connsiteX0" fmla="*/ 0 w 3353733"/>
                        <a:gd name="connsiteY0" fmla="*/ 134997 h 809966"/>
                        <a:gd name="connsiteX1" fmla="*/ 110105 w 3353733"/>
                        <a:gd name="connsiteY1" fmla="*/ 0 h 809966"/>
                        <a:gd name="connsiteX2" fmla="*/ 329452 w 3353733"/>
                        <a:gd name="connsiteY2" fmla="*/ 0 h 809966"/>
                        <a:gd name="connsiteX3" fmla="*/ 580133 w 3353733"/>
                        <a:gd name="connsiteY3" fmla="*/ 0 h 809966"/>
                        <a:gd name="connsiteX4" fmla="*/ 862150 w 3353733"/>
                        <a:gd name="connsiteY4" fmla="*/ 0 h 809966"/>
                        <a:gd name="connsiteX5" fmla="*/ 1175503 w 3353733"/>
                        <a:gd name="connsiteY5" fmla="*/ 0 h 809966"/>
                        <a:gd name="connsiteX6" fmla="*/ 1551525 w 3353733"/>
                        <a:gd name="connsiteY6" fmla="*/ 0 h 809966"/>
                        <a:gd name="connsiteX7" fmla="*/ 1864877 w 3353733"/>
                        <a:gd name="connsiteY7" fmla="*/ 0 h 809966"/>
                        <a:gd name="connsiteX8" fmla="*/ 2115559 w 3353733"/>
                        <a:gd name="connsiteY8" fmla="*/ 0 h 809966"/>
                        <a:gd name="connsiteX9" fmla="*/ 2334906 w 3353733"/>
                        <a:gd name="connsiteY9" fmla="*/ 0 h 809966"/>
                        <a:gd name="connsiteX10" fmla="*/ 2679593 w 3353733"/>
                        <a:gd name="connsiteY10" fmla="*/ 0 h 809966"/>
                        <a:gd name="connsiteX11" fmla="*/ 2961610 w 3353733"/>
                        <a:gd name="connsiteY11" fmla="*/ 0 h 809966"/>
                        <a:gd name="connsiteX12" fmla="*/ 3243627 w 3353733"/>
                        <a:gd name="connsiteY12" fmla="*/ 0 h 809966"/>
                        <a:gd name="connsiteX13" fmla="*/ 3353733 w 3353733"/>
                        <a:gd name="connsiteY13" fmla="*/ 134997 h 809966"/>
                        <a:gd name="connsiteX14" fmla="*/ 3353733 w 3353733"/>
                        <a:gd name="connsiteY14" fmla="*/ 410382 h 809966"/>
                        <a:gd name="connsiteX15" fmla="*/ 3353733 w 3353733"/>
                        <a:gd name="connsiteY15" fmla="*/ 674968 h 809966"/>
                        <a:gd name="connsiteX16" fmla="*/ 3243627 w 3353733"/>
                        <a:gd name="connsiteY16" fmla="*/ 809966 h 809966"/>
                        <a:gd name="connsiteX17" fmla="*/ 3024280 w 3353733"/>
                        <a:gd name="connsiteY17" fmla="*/ 809966 h 809966"/>
                        <a:gd name="connsiteX18" fmla="*/ 2710928 w 3353733"/>
                        <a:gd name="connsiteY18" fmla="*/ 809966 h 809966"/>
                        <a:gd name="connsiteX19" fmla="*/ 2334906 w 3353733"/>
                        <a:gd name="connsiteY19" fmla="*/ 809966 h 809966"/>
                        <a:gd name="connsiteX20" fmla="*/ 1958883 w 3353733"/>
                        <a:gd name="connsiteY20" fmla="*/ 809966 h 809966"/>
                        <a:gd name="connsiteX21" fmla="*/ 1676866 w 3353733"/>
                        <a:gd name="connsiteY21" fmla="*/ 809966 h 809966"/>
                        <a:gd name="connsiteX22" fmla="*/ 1394849 w 3353733"/>
                        <a:gd name="connsiteY22" fmla="*/ 809966 h 809966"/>
                        <a:gd name="connsiteX23" fmla="*/ 1144167 w 3353733"/>
                        <a:gd name="connsiteY23" fmla="*/ 809966 h 809966"/>
                        <a:gd name="connsiteX24" fmla="*/ 799480 w 3353733"/>
                        <a:gd name="connsiteY24" fmla="*/ 809966 h 809966"/>
                        <a:gd name="connsiteX25" fmla="*/ 423457 w 3353733"/>
                        <a:gd name="connsiteY25" fmla="*/ 809966 h 809966"/>
                        <a:gd name="connsiteX26" fmla="*/ 110105 w 3353733"/>
                        <a:gd name="connsiteY26" fmla="*/ 809966 h 809966"/>
                        <a:gd name="connsiteX27" fmla="*/ 0 w 3353733"/>
                        <a:gd name="connsiteY27" fmla="*/ 674968 h 809966"/>
                        <a:gd name="connsiteX28" fmla="*/ 0 w 3353733"/>
                        <a:gd name="connsiteY28" fmla="*/ 410382 h 809966"/>
                        <a:gd name="connsiteX29" fmla="*/ 0 w 3353733"/>
                        <a:gd name="connsiteY29" fmla="*/ 134997 h 809966"/>
                        <a:gd name="connsiteX0" fmla="*/ 0 w 3353733"/>
                        <a:gd name="connsiteY0" fmla="*/ 134997 h 809966"/>
                        <a:gd name="connsiteX1" fmla="*/ 110105 w 3353733"/>
                        <a:gd name="connsiteY1" fmla="*/ 0 h 809966"/>
                        <a:gd name="connsiteX2" fmla="*/ 423457 w 3353733"/>
                        <a:gd name="connsiteY2" fmla="*/ 0 h 809966"/>
                        <a:gd name="connsiteX3" fmla="*/ 674139 w 3353733"/>
                        <a:gd name="connsiteY3" fmla="*/ 0 h 809966"/>
                        <a:gd name="connsiteX4" fmla="*/ 924821 w 3353733"/>
                        <a:gd name="connsiteY4" fmla="*/ 0 h 809966"/>
                        <a:gd name="connsiteX5" fmla="*/ 1269508 w 3353733"/>
                        <a:gd name="connsiteY5" fmla="*/ 0 h 809966"/>
                        <a:gd name="connsiteX6" fmla="*/ 1645531 w 3353733"/>
                        <a:gd name="connsiteY6" fmla="*/ 0 h 809966"/>
                        <a:gd name="connsiteX7" fmla="*/ 1958883 w 3353733"/>
                        <a:gd name="connsiteY7" fmla="*/ 0 h 809966"/>
                        <a:gd name="connsiteX8" fmla="*/ 2334906 w 3353733"/>
                        <a:gd name="connsiteY8" fmla="*/ 0 h 809966"/>
                        <a:gd name="connsiteX9" fmla="*/ 2554252 w 3353733"/>
                        <a:gd name="connsiteY9" fmla="*/ 0 h 809966"/>
                        <a:gd name="connsiteX10" fmla="*/ 2836269 w 3353733"/>
                        <a:gd name="connsiteY10" fmla="*/ 0 h 809966"/>
                        <a:gd name="connsiteX11" fmla="*/ 3243627 w 3353733"/>
                        <a:gd name="connsiteY11" fmla="*/ 0 h 809966"/>
                        <a:gd name="connsiteX12" fmla="*/ 3353733 w 3353733"/>
                        <a:gd name="connsiteY12" fmla="*/ 134997 h 809966"/>
                        <a:gd name="connsiteX13" fmla="*/ 3353733 w 3353733"/>
                        <a:gd name="connsiteY13" fmla="*/ 394183 h 809966"/>
                        <a:gd name="connsiteX14" fmla="*/ 3353733 w 3353733"/>
                        <a:gd name="connsiteY14" fmla="*/ 674968 h 809966"/>
                        <a:gd name="connsiteX15" fmla="*/ 3243627 w 3353733"/>
                        <a:gd name="connsiteY15" fmla="*/ 809966 h 809966"/>
                        <a:gd name="connsiteX16" fmla="*/ 2930275 w 3353733"/>
                        <a:gd name="connsiteY16" fmla="*/ 809966 h 809966"/>
                        <a:gd name="connsiteX17" fmla="*/ 2679593 w 3353733"/>
                        <a:gd name="connsiteY17" fmla="*/ 809966 h 809966"/>
                        <a:gd name="connsiteX18" fmla="*/ 2460247 w 3353733"/>
                        <a:gd name="connsiteY18" fmla="*/ 809966 h 809966"/>
                        <a:gd name="connsiteX19" fmla="*/ 2115559 w 3353733"/>
                        <a:gd name="connsiteY19" fmla="*/ 809966 h 809966"/>
                        <a:gd name="connsiteX20" fmla="*/ 1770872 w 3353733"/>
                        <a:gd name="connsiteY20" fmla="*/ 809966 h 809966"/>
                        <a:gd name="connsiteX21" fmla="*/ 1488855 w 3353733"/>
                        <a:gd name="connsiteY21" fmla="*/ 809966 h 809966"/>
                        <a:gd name="connsiteX22" fmla="*/ 1112832 w 3353733"/>
                        <a:gd name="connsiteY22" fmla="*/ 809966 h 809966"/>
                        <a:gd name="connsiteX23" fmla="*/ 830815 w 3353733"/>
                        <a:gd name="connsiteY23" fmla="*/ 809966 h 809966"/>
                        <a:gd name="connsiteX24" fmla="*/ 548798 w 3353733"/>
                        <a:gd name="connsiteY24" fmla="*/ 809966 h 809966"/>
                        <a:gd name="connsiteX25" fmla="*/ 110105 w 3353733"/>
                        <a:gd name="connsiteY25" fmla="*/ 809966 h 809966"/>
                        <a:gd name="connsiteX26" fmla="*/ 0 w 3353733"/>
                        <a:gd name="connsiteY26" fmla="*/ 674968 h 809966"/>
                        <a:gd name="connsiteX27" fmla="*/ 0 w 3353733"/>
                        <a:gd name="connsiteY27" fmla="*/ 394183 h 809966"/>
                        <a:gd name="connsiteX28" fmla="*/ 0 w 3353733"/>
                        <a:gd name="connsiteY28" fmla="*/ 134997 h 80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53733" h="809966" fill="none" extrusionOk="0">
                          <a:moveTo>
                            <a:pt x="0" y="134997"/>
                          </a:moveTo>
                          <a:cubicBezTo>
                            <a:pt x="688" y="59480"/>
                            <a:pt x="61008" y="12435"/>
                            <a:pt x="110105" y="0"/>
                          </a:cubicBezTo>
                          <a:cubicBezTo>
                            <a:pt x="180291" y="-3937"/>
                            <a:pt x="253801" y="8557"/>
                            <a:pt x="329452" y="0"/>
                          </a:cubicBezTo>
                          <a:cubicBezTo>
                            <a:pt x="390985" y="-316"/>
                            <a:pt x="508320" y="-9951"/>
                            <a:pt x="580133" y="0"/>
                          </a:cubicBezTo>
                          <a:cubicBezTo>
                            <a:pt x="649949" y="-14549"/>
                            <a:pt x="735082" y="-1483"/>
                            <a:pt x="862150" y="0"/>
                          </a:cubicBezTo>
                          <a:cubicBezTo>
                            <a:pt x="970182" y="-13922"/>
                            <a:pt x="1047769" y="638"/>
                            <a:pt x="1175503" y="0"/>
                          </a:cubicBezTo>
                          <a:cubicBezTo>
                            <a:pt x="1296448" y="-19499"/>
                            <a:pt x="1472714" y="23265"/>
                            <a:pt x="1551525" y="0"/>
                          </a:cubicBezTo>
                          <a:cubicBezTo>
                            <a:pt x="1630844" y="-28605"/>
                            <a:pt x="1796653" y="-1975"/>
                            <a:pt x="1864877" y="0"/>
                          </a:cubicBezTo>
                          <a:cubicBezTo>
                            <a:pt x="1934414" y="-686"/>
                            <a:pt x="2054884" y="7995"/>
                            <a:pt x="2115559" y="0"/>
                          </a:cubicBezTo>
                          <a:cubicBezTo>
                            <a:pt x="2172897" y="-25938"/>
                            <a:pt x="2246929" y="-8326"/>
                            <a:pt x="2334906" y="0"/>
                          </a:cubicBezTo>
                          <a:cubicBezTo>
                            <a:pt x="2406655" y="11906"/>
                            <a:pt x="2537969" y="19878"/>
                            <a:pt x="2679593" y="0"/>
                          </a:cubicBezTo>
                          <a:cubicBezTo>
                            <a:pt x="2831328" y="-2122"/>
                            <a:pt x="2847531" y="-2744"/>
                            <a:pt x="2961610" y="0"/>
                          </a:cubicBezTo>
                          <a:cubicBezTo>
                            <a:pt x="3073071" y="3937"/>
                            <a:pt x="3133008" y="4244"/>
                            <a:pt x="3243627" y="0"/>
                          </a:cubicBezTo>
                          <a:cubicBezTo>
                            <a:pt x="3301376" y="-9028"/>
                            <a:pt x="3365390" y="68397"/>
                            <a:pt x="3353733" y="134997"/>
                          </a:cubicBezTo>
                          <a:cubicBezTo>
                            <a:pt x="3354040" y="258741"/>
                            <a:pt x="3345963" y="313448"/>
                            <a:pt x="3353733" y="410382"/>
                          </a:cubicBezTo>
                          <a:cubicBezTo>
                            <a:pt x="3367118" y="515738"/>
                            <a:pt x="3344340" y="588773"/>
                            <a:pt x="3353733" y="674968"/>
                          </a:cubicBezTo>
                          <a:cubicBezTo>
                            <a:pt x="3355325" y="749659"/>
                            <a:pt x="3309922" y="811152"/>
                            <a:pt x="3243627" y="809966"/>
                          </a:cubicBezTo>
                          <a:cubicBezTo>
                            <a:pt x="3187768" y="818102"/>
                            <a:pt x="3073038" y="810945"/>
                            <a:pt x="3024280" y="809966"/>
                          </a:cubicBezTo>
                          <a:cubicBezTo>
                            <a:pt x="2966246" y="780472"/>
                            <a:pt x="2825105" y="774549"/>
                            <a:pt x="2710928" y="809966"/>
                          </a:cubicBezTo>
                          <a:cubicBezTo>
                            <a:pt x="2590130" y="814853"/>
                            <a:pt x="2514981" y="812412"/>
                            <a:pt x="2334906" y="809966"/>
                          </a:cubicBezTo>
                          <a:cubicBezTo>
                            <a:pt x="2140301" y="808966"/>
                            <a:pt x="2048089" y="810567"/>
                            <a:pt x="1958883" y="809966"/>
                          </a:cubicBezTo>
                          <a:cubicBezTo>
                            <a:pt x="1843291" y="818617"/>
                            <a:pt x="1745718" y="814307"/>
                            <a:pt x="1676866" y="809966"/>
                          </a:cubicBezTo>
                          <a:cubicBezTo>
                            <a:pt x="1605669" y="820198"/>
                            <a:pt x="1500420" y="807843"/>
                            <a:pt x="1394849" y="809966"/>
                          </a:cubicBezTo>
                          <a:cubicBezTo>
                            <a:pt x="1283359" y="831374"/>
                            <a:pt x="1236236" y="797785"/>
                            <a:pt x="1144167" y="809966"/>
                          </a:cubicBezTo>
                          <a:cubicBezTo>
                            <a:pt x="1068915" y="814136"/>
                            <a:pt x="944672" y="804370"/>
                            <a:pt x="799480" y="809966"/>
                          </a:cubicBezTo>
                          <a:cubicBezTo>
                            <a:pt x="654627" y="815166"/>
                            <a:pt x="501249" y="778805"/>
                            <a:pt x="423457" y="809966"/>
                          </a:cubicBezTo>
                          <a:cubicBezTo>
                            <a:pt x="329215" y="839809"/>
                            <a:pt x="264766" y="836180"/>
                            <a:pt x="110105" y="809966"/>
                          </a:cubicBezTo>
                          <a:cubicBezTo>
                            <a:pt x="71191" y="804928"/>
                            <a:pt x="512" y="759446"/>
                            <a:pt x="0" y="674968"/>
                          </a:cubicBezTo>
                          <a:cubicBezTo>
                            <a:pt x="-13369" y="609229"/>
                            <a:pt x="-7226" y="523369"/>
                            <a:pt x="0" y="410382"/>
                          </a:cubicBezTo>
                          <a:cubicBezTo>
                            <a:pt x="11646" y="299998"/>
                            <a:pt x="-8637" y="242597"/>
                            <a:pt x="0" y="134997"/>
                          </a:cubicBezTo>
                          <a:close/>
                        </a:path>
                        <a:path w="3353733" h="809966" stroke="0" extrusionOk="0">
                          <a:moveTo>
                            <a:pt x="0" y="134997"/>
                          </a:moveTo>
                          <a:cubicBezTo>
                            <a:pt x="-4633" y="60487"/>
                            <a:pt x="51059" y="-7229"/>
                            <a:pt x="110105" y="0"/>
                          </a:cubicBezTo>
                          <a:cubicBezTo>
                            <a:pt x="229926" y="24443"/>
                            <a:pt x="327212" y="-8655"/>
                            <a:pt x="423457" y="0"/>
                          </a:cubicBezTo>
                          <a:cubicBezTo>
                            <a:pt x="538132" y="-5086"/>
                            <a:pt x="587991" y="4593"/>
                            <a:pt x="674139" y="0"/>
                          </a:cubicBezTo>
                          <a:cubicBezTo>
                            <a:pt x="740610" y="5291"/>
                            <a:pt x="859152" y="12344"/>
                            <a:pt x="924821" y="0"/>
                          </a:cubicBezTo>
                          <a:cubicBezTo>
                            <a:pt x="1014985" y="-17541"/>
                            <a:pt x="1200227" y="5623"/>
                            <a:pt x="1269508" y="0"/>
                          </a:cubicBezTo>
                          <a:cubicBezTo>
                            <a:pt x="1359245" y="-33402"/>
                            <a:pt x="1502179" y="-10305"/>
                            <a:pt x="1645531" y="0"/>
                          </a:cubicBezTo>
                          <a:cubicBezTo>
                            <a:pt x="1794444" y="10846"/>
                            <a:pt x="1845365" y="-15468"/>
                            <a:pt x="1958883" y="0"/>
                          </a:cubicBezTo>
                          <a:cubicBezTo>
                            <a:pt x="2067751" y="31468"/>
                            <a:pt x="2227137" y="-2567"/>
                            <a:pt x="2334906" y="0"/>
                          </a:cubicBezTo>
                          <a:cubicBezTo>
                            <a:pt x="2469773" y="-11571"/>
                            <a:pt x="2463307" y="-4875"/>
                            <a:pt x="2554252" y="0"/>
                          </a:cubicBezTo>
                          <a:cubicBezTo>
                            <a:pt x="2635311" y="11033"/>
                            <a:pt x="2775465" y="10165"/>
                            <a:pt x="2836269" y="0"/>
                          </a:cubicBezTo>
                          <a:cubicBezTo>
                            <a:pt x="2897584" y="-47536"/>
                            <a:pt x="3102377" y="-21875"/>
                            <a:pt x="3243627" y="0"/>
                          </a:cubicBezTo>
                          <a:cubicBezTo>
                            <a:pt x="3303125" y="6726"/>
                            <a:pt x="3351013" y="70751"/>
                            <a:pt x="3353733" y="134997"/>
                          </a:cubicBezTo>
                          <a:cubicBezTo>
                            <a:pt x="3362062" y="257631"/>
                            <a:pt x="3346341" y="272206"/>
                            <a:pt x="3353733" y="394183"/>
                          </a:cubicBezTo>
                          <a:cubicBezTo>
                            <a:pt x="3368783" y="511989"/>
                            <a:pt x="3362175" y="602176"/>
                            <a:pt x="3353733" y="674968"/>
                          </a:cubicBezTo>
                          <a:cubicBezTo>
                            <a:pt x="3351769" y="745562"/>
                            <a:pt x="3312638" y="808105"/>
                            <a:pt x="3243627" y="809966"/>
                          </a:cubicBezTo>
                          <a:cubicBezTo>
                            <a:pt x="3100352" y="800359"/>
                            <a:pt x="3065851" y="820910"/>
                            <a:pt x="2930275" y="809966"/>
                          </a:cubicBezTo>
                          <a:cubicBezTo>
                            <a:pt x="2789918" y="798368"/>
                            <a:pt x="2757616" y="803563"/>
                            <a:pt x="2679593" y="809966"/>
                          </a:cubicBezTo>
                          <a:cubicBezTo>
                            <a:pt x="2601261" y="828985"/>
                            <a:pt x="2504810" y="827456"/>
                            <a:pt x="2460247" y="809966"/>
                          </a:cubicBezTo>
                          <a:cubicBezTo>
                            <a:pt x="2410440" y="793074"/>
                            <a:pt x="2229713" y="813599"/>
                            <a:pt x="2115559" y="809966"/>
                          </a:cubicBezTo>
                          <a:cubicBezTo>
                            <a:pt x="2006317" y="792460"/>
                            <a:pt x="1922079" y="820996"/>
                            <a:pt x="1770872" y="809966"/>
                          </a:cubicBezTo>
                          <a:cubicBezTo>
                            <a:pt x="1631077" y="818933"/>
                            <a:pt x="1580367" y="804011"/>
                            <a:pt x="1488855" y="809966"/>
                          </a:cubicBezTo>
                          <a:cubicBezTo>
                            <a:pt x="1403595" y="814896"/>
                            <a:pt x="1251923" y="793308"/>
                            <a:pt x="1112832" y="809966"/>
                          </a:cubicBezTo>
                          <a:cubicBezTo>
                            <a:pt x="976428" y="823603"/>
                            <a:pt x="940066" y="824895"/>
                            <a:pt x="830815" y="809966"/>
                          </a:cubicBezTo>
                          <a:cubicBezTo>
                            <a:pt x="732299" y="786516"/>
                            <a:pt x="610325" y="809095"/>
                            <a:pt x="548798" y="809966"/>
                          </a:cubicBezTo>
                          <a:cubicBezTo>
                            <a:pt x="479619" y="820715"/>
                            <a:pt x="211179" y="800038"/>
                            <a:pt x="110105" y="809966"/>
                          </a:cubicBezTo>
                          <a:cubicBezTo>
                            <a:pt x="23361" y="806864"/>
                            <a:pt x="12311" y="753214"/>
                            <a:pt x="0" y="674968"/>
                          </a:cubicBezTo>
                          <a:cubicBezTo>
                            <a:pt x="971" y="556554"/>
                            <a:pt x="2087" y="525372"/>
                            <a:pt x="0" y="394183"/>
                          </a:cubicBezTo>
                          <a:cubicBezTo>
                            <a:pt x="-9375" y="266506"/>
                            <a:pt x="-8749" y="238649"/>
                            <a:pt x="0" y="134997"/>
                          </a:cubicBezTo>
                          <a:close/>
                        </a:path>
                        <a:path w="3353733" h="809966" fill="none" stroke="0" extrusionOk="0">
                          <a:moveTo>
                            <a:pt x="0" y="134997"/>
                          </a:moveTo>
                          <a:cubicBezTo>
                            <a:pt x="4542" y="73007"/>
                            <a:pt x="48136" y="13662"/>
                            <a:pt x="110105" y="0"/>
                          </a:cubicBezTo>
                          <a:cubicBezTo>
                            <a:pt x="192234" y="10608"/>
                            <a:pt x="256912" y="3085"/>
                            <a:pt x="329452" y="0"/>
                          </a:cubicBezTo>
                          <a:cubicBezTo>
                            <a:pt x="391958" y="3834"/>
                            <a:pt x="508530" y="11356"/>
                            <a:pt x="580133" y="0"/>
                          </a:cubicBezTo>
                          <a:cubicBezTo>
                            <a:pt x="653311" y="-1334"/>
                            <a:pt x="740990" y="578"/>
                            <a:pt x="862150" y="0"/>
                          </a:cubicBezTo>
                          <a:cubicBezTo>
                            <a:pt x="974549" y="-13290"/>
                            <a:pt x="1032553" y="6118"/>
                            <a:pt x="1175503" y="0"/>
                          </a:cubicBezTo>
                          <a:cubicBezTo>
                            <a:pt x="1312923" y="-13028"/>
                            <a:pt x="1473866" y="12575"/>
                            <a:pt x="1551525" y="0"/>
                          </a:cubicBezTo>
                          <a:cubicBezTo>
                            <a:pt x="1637149" y="-30590"/>
                            <a:pt x="1808173" y="9808"/>
                            <a:pt x="1864877" y="0"/>
                          </a:cubicBezTo>
                          <a:cubicBezTo>
                            <a:pt x="1926410" y="7161"/>
                            <a:pt x="2055031" y="9356"/>
                            <a:pt x="2115559" y="0"/>
                          </a:cubicBezTo>
                          <a:cubicBezTo>
                            <a:pt x="2165877" y="-749"/>
                            <a:pt x="2249155" y="-12907"/>
                            <a:pt x="2334906" y="0"/>
                          </a:cubicBezTo>
                          <a:cubicBezTo>
                            <a:pt x="2432234" y="16166"/>
                            <a:pt x="2523852" y="21167"/>
                            <a:pt x="2679593" y="0"/>
                          </a:cubicBezTo>
                          <a:cubicBezTo>
                            <a:pt x="2833097" y="695"/>
                            <a:pt x="2848048" y="-1922"/>
                            <a:pt x="2961610" y="0"/>
                          </a:cubicBezTo>
                          <a:cubicBezTo>
                            <a:pt x="3077572" y="1857"/>
                            <a:pt x="3129837" y="1867"/>
                            <a:pt x="3243627" y="0"/>
                          </a:cubicBezTo>
                          <a:cubicBezTo>
                            <a:pt x="3307973" y="-8028"/>
                            <a:pt x="3368127" y="71575"/>
                            <a:pt x="3353733" y="134997"/>
                          </a:cubicBezTo>
                          <a:cubicBezTo>
                            <a:pt x="3356353" y="243799"/>
                            <a:pt x="3349895" y="310875"/>
                            <a:pt x="3353733" y="410382"/>
                          </a:cubicBezTo>
                          <a:cubicBezTo>
                            <a:pt x="3354061" y="509016"/>
                            <a:pt x="3370227" y="599082"/>
                            <a:pt x="3353733" y="674968"/>
                          </a:cubicBezTo>
                          <a:cubicBezTo>
                            <a:pt x="3351341" y="758481"/>
                            <a:pt x="3306788" y="815737"/>
                            <a:pt x="3243627" y="809966"/>
                          </a:cubicBezTo>
                          <a:cubicBezTo>
                            <a:pt x="3190050" y="816669"/>
                            <a:pt x="3064706" y="814994"/>
                            <a:pt x="3024280" y="809966"/>
                          </a:cubicBezTo>
                          <a:cubicBezTo>
                            <a:pt x="2972517" y="827111"/>
                            <a:pt x="2828727" y="820794"/>
                            <a:pt x="2710928" y="809966"/>
                          </a:cubicBezTo>
                          <a:cubicBezTo>
                            <a:pt x="2596405" y="817055"/>
                            <a:pt x="2534689" y="817203"/>
                            <a:pt x="2334906" y="809966"/>
                          </a:cubicBezTo>
                          <a:cubicBezTo>
                            <a:pt x="2149979" y="798175"/>
                            <a:pt x="2054207" y="821052"/>
                            <a:pt x="1958883" y="809966"/>
                          </a:cubicBezTo>
                          <a:cubicBezTo>
                            <a:pt x="1851208" y="826227"/>
                            <a:pt x="1763095" y="823128"/>
                            <a:pt x="1676866" y="809966"/>
                          </a:cubicBezTo>
                          <a:cubicBezTo>
                            <a:pt x="1591276" y="804350"/>
                            <a:pt x="1521319" y="803571"/>
                            <a:pt x="1394849" y="809966"/>
                          </a:cubicBezTo>
                          <a:cubicBezTo>
                            <a:pt x="1281290" y="816638"/>
                            <a:pt x="1231177" y="786755"/>
                            <a:pt x="1144167" y="809966"/>
                          </a:cubicBezTo>
                          <a:cubicBezTo>
                            <a:pt x="1049576" y="823066"/>
                            <a:pt x="940908" y="797612"/>
                            <a:pt x="799480" y="809966"/>
                          </a:cubicBezTo>
                          <a:cubicBezTo>
                            <a:pt x="642946" y="829846"/>
                            <a:pt x="541763" y="807203"/>
                            <a:pt x="423457" y="809966"/>
                          </a:cubicBezTo>
                          <a:cubicBezTo>
                            <a:pt x="321014" y="831116"/>
                            <a:pt x="258624" y="826754"/>
                            <a:pt x="110105" y="809966"/>
                          </a:cubicBezTo>
                          <a:cubicBezTo>
                            <a:pt x="49966" y="805717"/>
                            <a:pt x="3271" y="759650"/>
                            <a:pt x="0" y="674968"/>
                          </a:cubicBezTo>
                          <a:cubicBezTo>
                            <a:pt x="-24114" y="591529"/>
                            <a:pt x="-12373" y="530023"/>
                            <a:pt x="0" y="410382"/>
                          </a:cubicBezTo>
                          <a:cubicBezTo>
                            <a:pt x="3352" y="291871"/>
                            <a:pt x="-14060" y="247227"/>
                            <a:pt x="0" y="1349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 Box 8">
              <a:extLst>
                <a:ext uri="{FF2B5EF4-FFF2-40B4-BE49-F238E27FC236}">
                  <a16:creationId xmlns:a16="http://schemas.microsoft.com/office/drawing/2014/main" xmlns="" id="{D5BAD864-3D16-F132-2ECD-8263EE261E4C}"/>
                </a:ext>
              </a:extLst>
            </p:cNvPr>
            <p:cNvSpPr txBox="1">
              <a:spLocks noChangeArrowheads="1"/>
            </p:cNvSpPr>
            <p:nvPr/>
          </p:nvSpPr>
          <p:spPr bwMode="auto">
            <a:xfrm>
              <a:off x="4880527" y="1274127"/>
              <a:ext cx="7245349" cy="1030394"/>
            </a:xfrm>
            <a:prstGeom prst="rect">
              <a:avLst/>
            </a:prstGeom>
            <a:noFill/>
            <a:ln w="9525">
              <a:noFill/>
              <a:miter lim="800000"/>
              <a:headEnd/>
              <a:tailEnd/>
            </a:ln>
          </p:spPr>
          <p:txBody>
            <a:bodyPr wrap="square">
              <a:spAutoFit/>
            </a:bodyPr>
            <a:lstStyle/>
            <a:p>
              <a:pPr algn="ctr">
                <a:spcBef>
                  <a:spcPct val="50000"/>
                </a:spcBef>
              </a:pP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3</a:t>
              </a:r>
            </a:p>
          </p:txBody>
        </p:sp>
      </p:grpSp>
      <p:sp>
        <p:nvSpPr>
          <p:cNvPr id="10" name="TextBox 9">
            <a:extLst>
              <a:ext uri="{FF2B5EF4-FFF2-40B4-BE49-F238E27FC236}">
                <a16:creationId xmlns:a16="http://schemas.microsoft.com/office/drawing/2014/main" xmlns="" id="{A45410C1-D843-2F47-F447-4EC7DA40065D}"/>
              </a:ext>
            </a:extLst>
          </p:cNvPr>
          <p:cNvSpPr txBox="1"/>
          <p:nvPr/>
        </p:nvSpPr>
        <p:spPr>
          <a:xfrm>
            <a:off x="411708" y="5261264"/>
            <a:ext cx="11368584" cy="1384995"/>
          </a:xfrm>
          <a:prstGeom prst="rect">
            <a:avLst/>
          </a:prstGeom>
          <a:noFill/>
        </p:spPr>
        <p:txBody>
          <a:bodyPr wrap="square">
            <a:spAutoFit/>
          </a:bodyPr>
          <a:lstStyle/>
          <a:p>
            <a:pPr algn="just"/>
            <a:r>
              <a:rPr lang="vi-VN" sz="2800" b="1">
                <a:solidFill>
                  <a:srgbClr val="FF0000"/>
                </a:solidFill>
                <a:latin typeface="Times New Roman" panose="02020603050405020304" pitchFamily="18" charset="0"/>
                <a:cs typeface="Times New Roman" panose="02020603050405020304" pitchFamily="18" charset="0"/>
              </a:rPr>
              <a:t>Người vợ sinh ra một quả bầu; hai vợ chồng nghe thấy tiếng cười đùa/ tiếng lao xao trong quả bầu; từ trong quả bầu, những con người nhỏ bé bước ra.</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ppt_x</p:attrName>
                                        </p:attrNameLst>
                                      </p:cBhvr>
                                      <p:tavLst>
                                        <p:tav tm="0">
                                          <p:val>
                                            <p:strVal val="#ppt_x-#ppt_w*1.125000"/>
                                          </p:val>
                                        </p:tav>
                                        <p:tav tm="100000">
                                          <p:val>
                                            <p:strVal val="#ppt_x"/>
                                          </p:val>
                                        </p:tav>
                                      </p:tavLst>
                                    </p:anim>
                                    <p:animEffect transition="in" filter="wipe(right)">
                                      <p:cBhvr>
                                        <p:cTn id="8" dur="1000"/>
                                        <p:tgtEl>
                                          <p:spTgt spid="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623355" y="809449"/>
            <a:ext cx="2799285" cy="950402"/>
            <a:chOff x="349247" y="617893"/>
            <a:chExt cx="1633743" cy="712802"/>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92498"/>
            </a:xfrm>
            <a:prstGeom prst="rect">
              <a:avLst/>
            </a:prstGeom>
            <a:noFill/>
          </p:spPr>
          <p:txBody>
            <a:bodyPr wrap="square" rtlCol="0">
              <a:spAutoFit/>
            </a:bodyPr>
            <a:lstStyle/>
            <a:p>
              <a:r>
                <a:rPr lang="en-US" sz="5400" dirty="0">
                  <a:solidFill>
                    <a:schemeClr val="accent1">
                      <a:lumMod val="50000"/>
                    </a:schemeClr>
                  </a:solidFill>
                  <a:latin typeface="+mj-lt"/>
                </a:rPr>
                <a:t>BÀI 27</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49247" y="638197"/>
              <a:ext cx="1613647" cy="692498"/>
            </a:xfrm>
            <a:prstGeom prst="rect">
              <a:avLst/>
            </a:prstGeom>
            <a:noFill/>
          </p:spPr>
          <p:txBody>
            <a:bodyPr wrap="square" rtlCol="0">
              <a:spAutoFit/>
            </a:bodyPr>
            <a:lstStyle/>
            <a:p>
              <a:r>
                <a:rPr lang="en-US" sz="5400" dirty="0">
                  <a:solidFill>
                    <a:srgbClr val="FC7D77"/>
                  </a:solidFill>
                  <a:latin typeface="+mj-lt"/>
                </a:rPr>
                <a:t>BÀI 27</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3484450" y="143954"/>
            <a:ext cx="6603639" cy="830997"/>
          </a:xfrm>
          <a:prstGeom prst="rect">
            <a:avLst/>
          </a:prstGeom>
          <a:noFill/>
        </p:spPr>
        <p:txBody>
          <a:bodyPr wrap="square" rtlCol="0">
            <a:spAutoFit/>
          </a:bodyPr>
          <a:lstStyle/>
          <a:p>
            <a:pPr algn="ctr"/>
            <a:r>
              <a:rPr lang="vi-VN" sz="4800" b="1" dirty="0">
                <a:latin typeface="+mj-lt"/>
              </a:rPr>
              <a:t>CHUYỆN QUẢ BẦU</a:t>
            </a:r>
            <a:endParaRPr lang="en-US" sz="4800" b="1" dirty="0">
              <a:latin typeface="+mj-lt"/>
            </a:endParaRPr>
          </a:p>
        </p:txBody>
      </p:sp>
      <p:sp>
        <p:nvSpPr>
          <p:cNvPr id="10" name="TextBox 9">
            <a:extLst>
              <a:ext uri="{FF2B5EF4-FFF2-40B4-BE49-F238E27FC236}">
                <a16:creationId xmlns:a16="http://schemas.microsoft.com/office/drawing/2014/main" xmlns="" id="{5BF60F04-36B4-45A2-B1D1-F13D064BD417}"/>
              </a:ext>
            </a:extLst>
          </p:cNvPr>
          <p:cNvSpPr txBox="1"/>
          <p:nvPr/>
        </p:nvSpPr>
        <p:spPr>
          <a:xfrm>
            <a:off x="3886516" y="1399114"/>
            <a:ext cx="8020300" cy="954107"/>
          </a:xfrm>
          <a:prstGeom prst="rect">
            <a:avLst/>
          </a:prstGeom>
          <a:noFill/>
        </p:spPr>
        <p:txBody>
          <a:bodyPr wrap="square" rtlCol="0">
            <a:spAutoFit/>
          </a:bodyPr>
          <a:lstStyle/>
          <a:p>
            <a:r>
              <a:rPr lang="vi-VN" sz="2800" dirty="0">
                <a:latin typeface="+mj-lt"/>
              </a:rPr>
              <a:t>Dựa vào tranh minh họa, hãy đoán xem câu chuyện nói về điều gì.</a:t>
            </a:r>
            <a:endParaRPr lang="en-US" sz="2800" dirty="0">
              <a:latin typeface="+mj-lt"/>
            </a:endParaRPr>
          </a:p>
        </p:txBody>
      </p:sp>
      <p:pic>
        <p:nvPicPr>
          <p:cNvPr id="11" name="Picture 10">
            <a:extLst>
              <a:ext uri="{FF2B5EF4-FFF2-40B4-BE49-F238E27FC236}">
                <a16:creationId xmlns:a16="http://schemas.microsoft.com/office/drawing/2014/main" xmlns=""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958764" y="1399114"/>
            <a:ext cx="927752" cy="488951"/>
          </a:xfrm>
          <a:prstGeom prst="rect">
            <a:avLst/>
          </a:prstGeom>
        </p:spPr>
      </p:pic>
      <p:pic>
        <p:nvPicPr>
          <p:cNvPr id="8" name="Picture 7">
            <a:extLst>
              <a:ext uri="{FF2B5EF4-FFF2-40B4-BE49-F238E27FC236}">
                <a16:creationId xmlns:a16="http://schemas.microsoft.com/office/drawing/2014/main" xmlns="" id="{F2FB827F-D4B4-493B-8D68-1A1F9D8D5B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404978" y="2518927"/>
            <a:ext cx="7382044" cy="3887463"/>
          </a:xfrm>
          <a:prstGeom prst="round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D06D88-B14B-7B09-E39C-37FAC6131AE6}"/>
              </a:ext>
            </a:extLst>
          </p:cNvPr>
          <p:cNvSpPr txBox="1"/>
          <p:nvPr/>
        </p:nvSpPr>
        <p:spPr>
          <a:xfrm>
            <a:off x="764198" y="445278"/>
            <a:ext cx="11013820" cy="2946191"/>
          </a:xfrm>
          <a:prstGeom prst="rect">
            <a:avLst/>
          </a:prstGeom>
          <a:noFill/>
        </p:spPr>
        <p:txBody>
          <a:bodyPr wrap="square" rtlCol="0">
            <a:spAutoFit/>
          </a:bodyPr>
          <a:lstStyle/>
          <a:p>
            <a:pPr algn="just">
              <a:lnSpc>
                <a:spcPct val="150000"/>
              </a:lnSpc>
            </a:pPr>
            <a:r>
              <a:rPr lang="vi-VN" sz="3200" b="1" dirty="0">
                <a:solidFill>
                  <a:srgbClr val="002060"/>
                </a:solidFill>
                <a:latin typeface="+mj-lt"/>
              </a:rPr>
              <a:t>4. Theo em, câu chuyện nói về điều gì?</a:t>
            </a:r>
          </a:p>
          <a:p>
            <a:pPr marL="457189" indent="-457189" algn="just">
              <a:lnSpc>
                <a:spcPct val="150000"/>
              </a:lnSpc>
              <a:buAutoNum type="alphaLcPeriod"/>
            </a:pPr>
            <a:r>
              <a:rPr lang="vi-VN" sz="3200" dirty="0">
                <a:latin typeface="+mj-lt"/>
              </a:rPr>
              <a:t>Giải thích về nạn lũ lụt hàng năm</a:t>
            </a:r>
            <a:r>
              <a:rPr lang="en-US" sz="3200" dirty="0">
                <a:latin typeface="+mj-lt"/>
              </a:rPr>
              <a:t>.</a:t>
            </a:r>
            <a:endParaRPr lang="vi-VN" sz="3200" dirty="0">
              <a:latin typeface="+mj-lt"/>
            </a:endParaRPr>
          </a:p>
          <a:p>
            <a:pPr marL="457189" indent="-457189" algn="just">
              <a:lnSpc>
                <a:spcPct val="150000"/>
              </a:lnSpc>
              <a:buAutoNum type="alphaLcPeriod"/>
            </a:pPr>
            <a:r>
              <a:rPr lang="vi-VN" sz="3200" dirty="0">
                <a:latin typeface="+mj-lt"/>
              </a:rPr>
              <a:t>Giải thích về nguồn gốc các dân tộc trên đất nước ta</a:t>
            </a:r>
            <a:r>
              <a:rPr lang="en-US" sz="3200" dirty="0">
                <a:latin typeface="+mj-lt"/>
              </a:rPr>
              <a:t>.</a:t>
            </a:r>
            <a:endParaRPr lang="vi-VN" sz="3200" dirty="0">
              <a:latin typeface="+mj-lt"/>
            </a:endParaRPr>
          </a:p>
          <a:p>
            <a:pPr marL="457189" indent="-457189" algn="just">
              <a:lnSpc>
                <a:spcPct val="150000"/>
              </a:lnSpc>
              <a:buAutoNum type="alphaLcPeriod"/>
            </a:pPr>
            <a:r>
              <a:rPr lang="vi-VN" sz="3200" dirty="0">
                <a:latin typeface="+mj-lt"/>
              </a:rPr>
              <a:t>Nêu cách phòng chống thiên tai, lũ lụt.</a:t>
            </a:r>
          </a:p>
        </p:txBody>
      </p:sp>
      <p:sp>
        <p:nvSpPr>
          <p:cNvPr id="3" name="Oval 2">
            <a:extLst>
              <a:ext uri="{FF2B5EF4-FFF2-40B4-BE49-F238E27FC236}">
                <a16:creationId xmlns:a16="http://schemas.microsoft.com/office/drawing/2014/main" xmlns="" id="{11CB7047-9D69-00C8-E40B-CB21A1A4BA84}"/>
              </a:ext>
            </a:extLst>
          </p:cNvPr>
          <p:cNvSpPr/>
          <p:nvPr/>
        </p:nvSpPr>
        <p:spPr>
          <a:xfrm>
            <a:off x="641368" y="2041202"/>
            <a:ext cx="614226" cy="5655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1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9481997-21C7-896B-5700-C2C21851B8E1}"/>
              </a:ext>
            </a:extLst>
          </p:cNvPr>
          <p:cNvSpPr txBox="1"/>
          <p:nvPr/>
        </p:nvSpPr>
        <p:spPr>
          <a:xfrm>
            <a:off x="2405418" y="1432465"/>
            <a:ext cx="73811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000"/>
                </a:solidFill>
                <a:effectLst/>
                <a:uLnTx/>
                <a:uFillTx/>
                <a:latin typeface="iCiel Crocante" panose="02000000000000000000" pitchFamily="2" charset="0"/>
                <a:ea typeface="Arial-Rounded"/>
                <a:cs typeface="+mn-cs"/>
              </a:rPr>
              <a:t>LUYỆN ĐỌC LẠI</a:t>
            </a:r>
          </a:p>
        </p:txBody>
      </p:sp>
    </p:spTree>
    <p:extLst>
      <p:ext uri="{BB962C8B-B14F-4D97-AF65-F5344CB8AC3E}">
        <p14:creationId xmlns:p14="http://schemas.microsoft.com/office/powerpoint/2010/main" val="1580139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xmlns="" id="{9DC896DB-F00F-4B35-AA0E-25BACE8F3BB7}"/>
              </a:ext>
            </a:extLst>
          </p:cNvPr>
          <p:cNvSpPr txBox="1"/>
          <p:nvPr/>
        </p:nvSpPr>
        <p:spPr>
          <a:xfrm>
            <a:off x="3423112" y="232517"/>
            <a:ext cx="534577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6600"/>
                </a:solidFill>
                <a:effectLst/>
                <a:uLnTx/>
                <a:uFillTx/>
                <a:latin typeface="Arial-Rounded"/>
                <a:ea typeface="Arial-Rounded"/>
                <a:cs typeface="+mn-cs"/>
              </a:rPr>
              <a:t>CHUYỆN QUẢ BẦU</a:t>
            </a:r>
            <a:endParaRPr kumimoji="0" lang="en-US" sz="2800" b="1" i="0" u="none" strike="noStrike" kern="1200" cap="none" spc="0" normalizeH="0" baseline="0" noProof="0" dirty="0">
              <a:ln>
                <a:noFill/>
              </a:ln>
              <a:solidFill>
                <a:srgbClr val="FF6600"/>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454247" y="764024"/>
            <a:ext cx="11737753" cy="6093976"/>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ì</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 trong biển nước. Nhờ sống</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600" b="0" i="1" u="none" strike="noStrike" kern="1200" cap="none" spc="0" normalizeH="0" baseline="0" noProof="0" dirty="0">
                <a:ln>
                  <a:noFill/>
                </a:ln>
                <a:solidFill>
                  <a:prstClr val="black"/>
                </a:solidFill>
                <a:effectLst/>
                <a:uLnTx/>
                <a:uFillTx/>
                <a:latin typeface="Arial-Rounded"/>
                <a:ea typeface="Arial-Rounded"/>
                <a:cs typeface="+mn-cs"/>
              </a:rPr>
              <a:t>Truyện cổ Khơ Mú) </a:t>
            </a:r>
          </a:p>
        </p:txBody>
      </p:sp>
      <p:sp>
        <p:nvSpPr>
          <p:cNvPr id="2" name="Oval 1">
            <a:extLst>
              <a:ext uri="{FF2B5EF4-FFF2-40B4-BE49-F238E27FC236}">
                <a16:creationId xmlns:a16="http://schemas.microsoft.com/office/drawing/2014/main" xmlns="" id="{47C0EFCD-FCCA-5F70-DF86-ABB14BA224E0}"/>
              </a:ext>
            </a:extLst>
          </p:cNvPr>
          <p:cNvSpPr/>
          <p:nvPr/>
        </p:nvSpPr>
        <p:spPr>
          <a:xfrm>
            <a:off x="219389" y="785478"/>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1</a:t>
            </a:r>
          </a:p>
        </p:txBody>
      </p:sp>
      <p:sp>
        <p:nvSpPr>
          <p:cNvPr id="9" name="Oval 8">
            <a:extLst>
              <a:ext uri="{FF2B5EF4-FFF2-40B4-BE49-F238E27FC236}">
                <a16:creationId xmlns:a16="http://schemas.microsoft.com/office/drawing/2014/main" xmlns="" id="{F96DA1BF-6EDE-BA07-4CE8-D95486ACE2DA}"/>
              </a:ext>
            </a:extLst>
          </p:cNvPr>
          <p:cNvSpPr/>
          <p:nvPr/>
        </p:nvSpPr>
        <p:spPr>
          <a:xfrm>
            <a:off x="219389" y="1588430"/>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2</a:t>
            </a:r>
          </a:p>
        </p:txBody>
      </p:sp>
      <p:sp>
        <p:nvSpPr>
          <p:cNvPr id="10" name="Oval 9">
            <a:extLst>
              <a:ext uri="{FF2B5EF4-FFF2-40B4-BE49-F238E27FC236}">
                <a16:creationId xmlns:a16="http://schemas.microsoft.com/office/drawing/2014/main" xmlns="" id="{B5F17154-8A7A-AB5A-B404-24A05FB3DDC7}"/>
              </a:ext>
            </a:extLst>
          </p:cNvPr>
          <p:cNvSpPr/>
          <p:nvPr/>
        </p:nvSpPr>
        <p:spPr>
          <a:xfrm>
            <a:off x="219389" y="3608979"/>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3</a:t>
            </a:r>
          </a:p>
        </p:txBody>
      </p:sp>
      <p:cxnSp>
        <p:nvCxnSpPr>
          <p:cNvPr id="4" name="Straight Connector 3">
            <a:extLst>
              <a:ext uri="{FF2B5EF4-FFF2-40B4-BE49-F238E27FC236}">
                <a16:creationId xmlns:a16="http://schemas.microsoft.com/office/drawing/2014/main" xmlns="" id="{2E6CF0AA-72FB-3C4F-0268-CB4E7AB0039B}"/>
              </a:ext>
            </a:extLst>
          </p:cNvPr>
          <p:cNvCxnSpPr/>
          <p:nvPr/>
        </p:nvCxnSpPr>
        <p:spPr>
          <a:xfrm>
            <a:off x="10429499" y="1169504"/>
            <a:ext cx="10242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12143E4-3CD9-EE34-59EC-D32911626BAA}"/>
              </a:ext>
            </a:extLst>
          </p:cNvPr>
          <p:cNvCxnSpPr>
            <a:cxnSpLocks/>
          </p:cNvCxnSpPr>
          <p:nvPr/>
        </p:nvCxnSpPr>
        <p:spPr>
          <a:xfrm>
            <a:off x="2374782" y="1588430"/>
            <a:ext cx="488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2F3D0E6-8408-4D93-5C66-45379A3AD590}"/>
              </a:ext>
            </a:extLst>
          </p:cNvPr>
          <p:cNvCxnSpPr>
            <a:cxnSpLocks/>
          </p:cNvCxnSpPr>
          <p:nvPr/>
        </p:nvCxnSpPr>
        <p:spPr>
          <a:xfrm>
            <a:off x="2666431" y="2408434"/>
            <a:ext cx="1608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D39A31E-9504-6D8C-9A13-AC6293C496D3}"/>
              </a:ext>
            </a:extLst>
          </p:cNvPr>
          <p:cNvCxnSpPr/>
          <p:nvPr/>
        </p:nvCxnSpPr>
        <p:spPr>
          <a:xfrm>
            <a:off x="6312089" y="2780794"/>
            <a:ext cx="10242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743EC9C-2AE8-917E-0E36-960DA8E73620}"/>
              </a:ext>
            </a:extLst>
          </p:cNvPr>
          <p:cNvCxnSpPr/>
          <p:nvPr/>
        </p:nvCxnSpPr>
        <p:spPr>
          <a:xfrm>
            <a:off x="8002137" y="2790572"/>
            <a:ext cx="10242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0B2E387-A648-06E8-DDC9-5F090481B66F}"/>
              </a:ext>
            </a:extLst>
          </p:cNvPr>
          <p:cNvCxnSpPr>
            <a:cxnSpLocks/>
          </p:cNvCxnSpPr>
          <p:nvPr/>
        </p:nvCxnSpPr>
        <p:spPr>
          <a:xfrm>
            <a:off x="9203140" y="2790572"/>
            <a:ext cx="2452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87E8168-AD3D-512A-8470-54F442045285}"/>
              </a:ext>
            </a:extLst>
          </p:cNvPr>
          <p:cNvCxnSpPr>
            <a:cxnSpLocks/>
          </p:cNvCxnSpPr>
          <p:nvPr/>
        </p:nvCxnSpPr>
        <p:spPr>
          <a:xfrm>
            <a:off x="549110" y="3188632"/>
            <a:ext cx="8156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0F03F43-DE72-346D-CC18-AA6EF1D5795F}"/>
              </a:ext>
            </a:extLst>
          </p:cNvPr>
          <p:cNvCxnSpPr>
            <a:cxnSpLocks/>
          </p:cNvCxnSpPr>
          <p:nvPr/>
        </p:nvCxnSpPr>
        <p:spPr>
          <a:xfrm>
            <a:off x="1603612" y="3608979"/>
            <a:ext cx="13170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84CCC016-577F-5EF5-0288-BE0521AA3179}"/>
              </a:ext>
            </a:extLst>
          </p:cNvPr>
          <p:cNvCxnSpPr>
            <a:cxnSpLocks/>
          </p:cNvCxnSpPr>
          <p:nvPr/>
        </p:nvCxnSpPr>
        <p:spPr>
          <a:xfrm>
            <a:off x="7303024" y="4395037"/>
            <a:ext cx="12078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7886E94-AACF-4B99-AC5D-9D3337D9A4B7}"/>
              </a:ext>
            </a:extLst>
          </p:cNvPr>
          <p:cNvCxnSpPr>
            <a:cxnSpLocks/>
          </p:cNvCxnSpPr>
          <p:nvPr/>
        </p:nvCxnSpPr>
        <p:spPr>
          <a:xfrm>
            <a:off x="8675762" y="4774047"/>
            <a:ext cx="10547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E5641E8-AF61-D754-460E-80FE8388D0CD}"/>
              </a:ext>
            </a:extLst>
          </p:cNvPr>
          <p:cNvCxnSpPr>
            <a:cxnSpLocks/>
          </p:cNvCxnSpPr>
          <p:nvPr/>
        </p:nvCxnSpPr>
        <p:spPr>
          <a:xfrm>
            <a:off x="10200755" y="5192985"/>
            <a:ext cx="10112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3A77CB94-6B64-A420-FC17-5FD839BB1093}"/>
              </a:ext>
            </a:extLst>
          </p:cNvPr>
          <p:cNvCxnSpPr>
            <a:cxnSpLocks/>
          </p:cNvCxnSpPr>
          <p:nvPr/>
        </p:nvCxnSpPr>
        <p:spPr>
          <a:xfrm>
            <a:off x="2243633" y="5565617"/>
            <a:ext cx="1092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B2BD594-164F-F88E-3076-EC56E2B1348A}"/>
              </a:ext>
            </a:extLst>
          </p:cNvPr>
          <p:cNvCxnSpPr>
            <a:cxnSpLocks/>
          </p:cNvCxnSpPr>
          <p:nvPr/>
        </p:nvCxnSpPr>
        <p:spPr>
          <a:xfrm>
            <a:off x="7303023" y="5565617"/>
            <a:ext cx="6039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D64CC06-5C33-4B14-B2FB-B647EF7E30B9}"/>
              </a:ext>
            </a:extLst>
          </p:cNvPr>
          <p:cNvCxnSpPr>
            <a:cxnSpLocks/>
          </p:cNvCxnSpPr>
          <p:nvPr/>
        </p:nvCxnSpPr>
        <p:spPr>
          <a:xfrm>
            <a:off x="9169678" y="5565617"/>
            <a:ext cx="10310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FD4B91B-BB68-1639-0E7F-6D46FF7DF930}"/>
              </a:ext>
            </a:extLst>
          </p:cNvPr>
          <p:cNvCxnSpPr>
            <a:cxnSpLocks/>
          </p:cNvCxnSpPr>
          <p:nvPr/>
        </p:nvCxnSpPr>
        <p:spPr>
          <a:xfrm>
            <a:off x="11453752" y="5565617"/>
            <a:ext cx="6039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7AEDC03-072F-1D38-91E4-0C37EA870F5B}"/>
              </a:ext>
            </a:extLst>
          </p:cNvPr>
          <p:cNvCxnSpPr>
            <a:cxnSpLocks/>
          </p:cNvCxnSpPr>
          <p:nvPr/>
        </p:nvCxnSpPr>
        <p:spPr>
          <a:xfrm>
            <a:off x="1524072" y="5956063"/>
            <a:ext cx="8507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2FA5E168-E5E5-D46D-07E1-19D2FBE1F1DA}"/>
              </a:ext>
            </a:extLst>
          </p:cNvPr>
          <p:cNvCxnSpPr>
            <a:cxnSpLocks/>
          </p:cNvCxnSpPr>
          <p:nvPr/>
        </p:nvCxnSpPr>
        <p:spPr>
          <a:xfrm>
            <a:off x="3423112" y="5927693"/>
            <a:ext cx="699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7548200-F057-FFF5-9D82-97621FCB992A}"/>
              </a:ext>
            </a:extLst>
          </p:cNvPr>
          <p:cNvCxnSpPr>
            <a:cxnSpLocks/>
          </p:cNvCxnSpPr>
          <p:nvPr/>
        </p:nvCxnSpPr>
        <p:spPr>
          <a:xfrm>
            <a:off x="5315802" y="5918373"/>
            <a:ext cx="864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B768AA7-6BA5-7E9A-2CC0-F29377E99FB4}"/>
              </a:ext>
            </a:extLst>
          </p:cNvPr>
          <p:cNvCxnSpPr>
            <a:cxnSpLocks/>
          </p:cNvCxnSpPr>
          <p:nvPr/>
        </p:nvCxnSpPr>
        <p:spPr>
          <a:xfrm>
            <a:off x="7351075" y="5940156"/>
            <a:ext cx="6323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5527D924-E419-4C4F-6888-2F249DD9BEE8}"/>
              </a:ext>
            </a:extLst>
          </p:cNvPr>
          <p:cNvCxnSpPr>
            <a:cxnSpLocks/>
          </p:cNvCxnSpPr>
          <p:nvPr/>
        </p:nvCxnSpPr>
        <p:spPr>
          <a:xfrm>
            <a:off x="1699145" y="6370834"/>
            <a:ext cx="7847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457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C178B17-0347-413B-A63D-7D284C23EBAE}"/>
              </a:ext>
            </a:extLst>
          </p:cNvPr>
          <p:cNvSpPr txBox="1"/>
          <p:nvPr/>
        </p:nvSpPr>
        <p:spPr>
          <a:xfrm>
            <a:off x="1346579" y="1411764"/>
            <a:ext cx="9498842" cy="2909899"/>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iCiel Crocante" panose="02000000000000000000" pitchFamily="2" charset="0"/>
                <a:ea typeface="Microsoft YaHei" panose="020B0503020204020204" charset="-122"/>
                <a:cs typeface="Verdana" panose="020B0604030504040204" charset="0"/>
                <a:sym typeface="+mn-ea"/>
              </a:rPr>
              <a:t>LUYỆN TẬP THEO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iCiel Crocante" panose="02000000000000000000" pitchFamily="2" charset="0"/>
                <a:ea typeface="Microsoft YaHei" panose="020B0503020204020204" charset="-122"/>
                <a:cs typeface="Verdana" panose="020B0604030504040204" charset="0"/>
                <a:sym typeface="+mn-ea"/>
              </a:rPr>
              <a:t>VĂN BẢN ĐỌC</a:t>
            </a:r>
            <a:endParaRPr kumimoji="0" lang="en-US" sz="6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3900932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51245E-FEA9-7602-997A-22BF66CCB550}"/>
              </a:ext>
            </a:extLst>
          </p:cNvPr>
          <p:cNvPicPr>
            <a:picLocks noChangeAspect="1"/>
          </p:cNvPicPr>
          <p:nvPr/>
        </p:nvPicPr>
        <p:blipFill>
          <a:blip r:embed="rId2"/>
          <a:stretch>
            <a:fillRect/>
          </a:stretch>
        </p:blipFill>
        <p:spPr>
          <a:xfrm>
            <a:off x="327546" y="551736"/>
            <a:ext cx="11536907" cy="6306264"/>
          </a:xfrm>
          <a:prstGeom prst="rect">
            <a:avLst/>
          </a:prstGeom>
        </p:spPr>
      </p:pic>
      <p:sp>
        <p:nvSpPr>
          <p:cNvPr id="4" name="TextBox 3">
            <a:extLst>
              <a:ext uri="{FF2B5EF4-FFF2-40B4-BE49-F238E27FC236}">
                <a16:creationId xmlns:a16="http://schemas.microsoft.com/office/drawing/2014/main" xmlns="" id="{87E13634-AF8E-53B7-C03D-73C3B810274F}"/>
              </a:ext>
            </a:extLst>
          </p:cNvPr>
          <p:cNvSpPr txBox="1"/>
          <p:nvPr/>
        </p:nvSpPr>
        <p:spPr>
          <a:xfrm>
            <a:off x="327546" y="0"/>
            <a:ext cx="6919415" cy="737959"/>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1</a:t>
            </a:r>
            <a:r>
              <a:rPr lang="vi-VN" sz="3200" b="1" dirty="0">
                <a:solidFill>
                  <a:srgbClr val="002060"/>
                </a:solidFill>
                <a:latin typeface="+mj-lt"/>
              </a:rPr>
              <a:t>. </a:t>
            </a:r>
            <a:r>
              <a:rPr lang="vi-VN" sz="3200" dirty="0">
                <a:solidFill>
                  <a:srgbClr val="002060"/>
                </a:solidFill>
                <a:latin typeface="+mj-lt"/>
              </a:rPr>
              <a:t>Viết tên 3 dân tộc trong bài đọc.</a:t>
            </a:r>
          </a:p>
        </p:txBody>
      </p:sp>
      <p:cxnSp>
        <p:nvCxnSpPr>
          <p:cNvPr id="6" name="Straight Connector 5">
            <a:extLst>
              <a:ext uri="{FF2B5EF4-FFF2-40B4-BE49-F238E27FC236}">
                <a16:creationId xmlns:a16="http://schemas.microsoft.com/office/drawing/2014/main" xmlns="" id="{FBD04938-0ECD-6135-DAE1-4FE52B9FC49D}"/>
              </a:ext>
            </a:extLst>
          </p:cNvPr>
          <p:cNvCxnSpPr>
            <a:cxnSpLocks/>
          </p:cNvCxnSpPr>
          <p:nvPr/>
        </p:nvCxnSpPr>
        <p:spPr>
          <a:xfrm>
            <a:off x="1718478" y="5661150"/>
            <a:ext cx="1092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6FF7F069-B4C9-F7A4-4661-1C1A500234AD}"/>
              </a:ext>
            </a:extLst>
          </p:cNvPr>
          <p:cNvCxnSpPr>
            <a:cxnSpLocks/>
          </p:cNvCxnSpPr>
          <p:nvPr/>
        </p:nvCxnSpPr>
        <p:spPr>
          <a:xfrm>
            <a:off x="6470173" y="5661150"/>
            <a:ext cx="531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F1F28C-A223-2554-DBFB-9FA748819CA8}"/>
              </a:ext>
            </a:extLst>
          </p:cNvPr>
          <p:cNvCxnSpPr>
            <a:cxnSpLocks/>
          </p:cNvCxnSpPr>
          <p:nvPr/>
        </p:nvCxnSpPr>
        <p:spPr>
          <a:xfrm>
            <a:off x="8053313" y="5702094"/>
            <a:ext cx="9815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983CBDF-01A3-180E-387E-51D6224D6BAD}"/>
              </a:ext>
            </a:extLst>
          </p:cNvPr>
          <p:cNvCxnSpPr>
            <a:cxnSpLocks/>
          </p:cNvCxnSpPr>
          <p:nvPr/>
        </p:nvCxnSpPr>
        <p:spPr>
          <a:xfrm>
            <a:off x="10086830" y="5660754"/>
            <a:ext cx="531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14ABDF7-93F1-5855-DCD6-ED3932F8E481}"/>
              </a:ext>
            </a:extLst>
          </p:cNvPr>
          <p:cNvCxnSpPr>
            <a:cxnSpLocks/>
          </p:cNvCxnSpPr>
          <p:nvPr/>
        </p:nvCxnSpPr>
        <p:spPr>
          <a:xfrm>
            <a:off x="806353" y="6100153"/>
            <a:ext cx="8040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1ED956-49B7-30EF-9058-A64D5E6ABE35}"/>
              </a:ext>
            </a:extLst>
          </p:cNvPr>
          <p:cNvCxnSpPr>
            <a:cxnSpLocks/>
          </p:cNvCxnSpPr>
          <p:nvPr/>
        </p:nvCxnSpPr>
        <p:spPr>
          <a:xfrm>
            <a:off x="2580562" y="6058813"/>
            <a:ext cx="6266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F0323196-A8B5-29EB-99F4-2F6F54CC01A0}"/>
              </a:ext>
            </a:extLst>
          </p:cNvPr>
          <p:cNvCxnSpPr>
            <a:cxnSpLocks/>
          </p:cNvCxnSpPr>
          <p:nvPr/>
        </p:nvCxnSpPr>
        <p:spPr>
          <a:xfrm>
            <a:off x="4177350" y="6044769"/>
            <a:ext cx="817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FB044D0-6E70-53C5-9EBA-D39601AB7042}"/>
              </a:ext>
            </a:extLst>
          </p:cNvPr>
          <p:cNvCxnSpPr>
            <a:cxnSpLocks/>
          </p:cNvCxnSpPr>
          <p:nvPr/>
        </p:nvCxnSpPr>
        <p:spPr>
          <a:xfrm>
            <a:off x="5950989" y="6058813"/>
            <a:ext cx="6954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9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6447734-4423-1FFE-2868-1C50047AC9EE}"/>
              </a:ext>
            </a:extLst>
          </p:cNvPr>
          <p:cNvSpPr txBox="1"/>
          <p:nvPr/>
        </p:nvSpPr>
        <p:spPr>
          <a:xfrm>
            <a:off x="668740" y="489415"/>
            <a:ext cx="11150221" cy="553998"/>
          </a:xfrm>
          <a:prstGeom prst="rect">
            <a:avLst/>
          </a:prstGeom>
          <a:noFill/>
        </p:spPr>
        <p:txBody>
          <a:bodyPr wrap="square" rtlCol="0">
            <a:spAutoFit/>
          </a:bodyPr>
          <a:lstStyle/>
          <a:p>
            <a:pPr algn="just"/>
            <a:r>
              <a:rPr lang="vi-VN" sz="3000" b="1" dirty="0">
                <a:solidFill>
                  <a:schemeClr val="accent6">
                    <a:lumMod val="75000"/>
                  </a:schemeClr>
                </a:solidFill>
                <a:latin typeface="+mj-lt"/>
              </a:rPr>
              <a:t>2. </a:t>
            </a:r>
            <a:r>
              <a:rPr lang="vi-VN" sz="3000" dirty="0">
                <a:latin typeface="+mj-lt"/>
              </a:rPr>
              <a:t>Kết hợp từ ngữ ở cột A với từ ngữ ở cột B để tạo câu nêu đặc điểm.</a:t>
            </a:r>
          </a:p>
        </p:txBody>
      </p:sp>
      <p:cxnSp>
        <p:nvCxnSpPr>
          <p:cNvPr id="12" name="Straight Connector 11">
            <a:extLst>
              <a:ext uri="{FF2B5EF4-FFF2-40B4-BE49-F238E27FC236}">
                <a16:creationId xmlns:a16="http://schemas.microsoft.com/office/drawing/2014/main" xmlns="" id="{EBBB6077-63D1-1242-03A2-C3486D9125FF}"/>
              </a:ext>
            </a:extLst>
          </p:cNvPr>
          <p:cNvCxnSpPr/>
          <p:nvPr/>
        </p:nvCxnSpPr>
        <p:spPr>
          <a:xfrm>
            <a:off x="1160060" y="996287"/>
            <a:ext cx="11737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10D256B-A9AC-78AD-B5BA-E8B58E356C7E}"/>
              </a:ext>
            </a:extLst>
          </p:cNvPr>
          <p:cNvCxnSpPr>
            <a:cxnSpLocks/>
          </p:cNvCxnSpPr>
          <p:nvPr/>
        </p:nvCxnSpPr>
        <p:spPr>
          <a:xfrm>
            <a:off x="2458872" y="996287"/>
            <a:ext cx="21813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98F03FCC-4EB7-C438-85B4-EC6466E67676}"/>
              </a:ext>
            </a:extLst>
          </p:cNvPr>
          <p:cNvCxnSpPr>
            <a:cxnSpLocks/>
          </p:cNvCxnSpPr>
          <p:nvPr/>
        </p:nvCxnSpPr>
        <p:spPr>
          <a:xfrm>
            <a:off x="5297606" y="1002470"/>
            <a:ext cx="20858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145F9D8-F995-8DF9-365B-74314D5B135D}"/>
              </a:ext>
            </a:extLst>
          </p:cNvPr>
          <p:cNvCxnSpPr>
            <a:cxnSpLocks/>
          </p:cNvCxnSpPr>
          <p:nvPr/>
        </p:nvCxnSpPr>
        <p:spPr>
          <a:xfrm>
            <a:off x="8616286" y="996287"/>
            <a:ext cx="28751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D1B52D50-7BF2-3E34-5A7D-4257C418CDEB}"/>
              </a:ext>
            </a:extLst>
          </p:cNvPr>
          <p:cNvSpPr/>
          <p:nvPr/>
        </p:nvSpPr>
        <p:spPr>
          <a:xfrm>
            <a:off x="1407319" y="1741354"/>
            <a:ext cx="3936652" cy="719847"/>
          </a:xfrm>
          <a:prstGeom prst="rect">
            <a:avLst/>
          </a:prstGeom>
          <a:solidFill>
            <a:srgbClr val="33CCFF"/>
          </a:solidFill>
          <a:ln w="12700" cap="flat" cmpd="sng" algn="ctr">
            <a:solidFill>
              <a:srgbClr val="33CC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effectLst/>
                <a:uLnTx/>
                <a:uFillTx/>
                <a:latin typeface="Arial" panose="020B0604020202020204" pitchFamily="34" charset="0"/>
                <a:cs typeface="Arial" panose="020B0604020202020204" pitchFamily="34" charset="0"/>
              </a:rPr>
              <a:t>A</a:t>
            </a:r>
          </a:p>
        </p:txBody>
      </p:sp>
      <p:sp>
        <p:nvSpPr>
          <p:cNvPr id="21" name="Rectangle 20">
            <a:extLst>
              <a:ext uri="{FF2B5EF4-FFF2-40B4-BE49-F238E27FC236}">
                <a16:creationId xmlns:a16="http://schemas.microsoft.com/office/drawing/2014/main" xmlns="" id="{A953B392-11CE-883C-A68A-1CC6FA190027}"/>
              </a:ext>
            </a:extLst>
          </p:cNvPr>
          <p:cNvSpPr/>
          <p:nvPr/>
        </p:nvSpPr>
        <p:spPr>
          <a:xfrm>
            <a:off x="7383440" y="1741353"/>
            <a:ext cx="2986391" cy="719847"/>
          </a:xfrm>
          <a:prstGeom prst="rect">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effectLst/>
                <a:uLnTx/>
                <a:uFillTx/>
                <a:latin typeface="Arial" panose="020B0604020202020204" pitchFamily="34" charset="0"/>
                <a:cs typeface="Arial" panose="020B0604020202020204" pitchFamily="34" charset="0"/>
              </a:rPr>
              <a:t>B</a:t>
            </a:r>
          </a:p>
        </p:txBody>
      </p:sp>
      <p:sp>
        <p:nvSpPr>
          <p:cNvPr id="22" name="Rectangle 21">
            <a:extLst>
              <a:ext uri="{FF2B5EF4-FFF2-40B4-BE49-F238E27FC236}">
                <a16:creationId xmlns:a16="http://schemas.microsoft.com/office/drawing/2014/main" xmlns="" id="{0F70D82E-555E-5C02-43AF-41E014EF137D}"/>
              </a:ext>
            </a:extLst>
          </p:cNvPr>
          <p:cNvSpPr/>
          <p:nvPr/>
        </p:nvSpPr>
        <p:spPr>
          <a:xfrm>
            <a:off x="1407317" y="2608362"/>
            <a:ext cx="3936652" cy="719847"/>
          </a:xfrm>
          <a:prstGeom prst="rect">
            <a:avLst/>
          </a:prstGeom>
          <a:solidFill>
            <a:srgbClr val="B7EEFF"/>
          </a:solidFill>
          <a:ln w="12700" cap="flat" cmpd="sng" algn="ctr">
            <a:solidFill>
              <a:srgbClr val="00B0E8">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srgbClr val="000000"/>
                </a:solidFill>
                <a:latin typeface="+mj-lt"/>
                <a:cs typeface="Arial-Rounded" panose="020B0500000000000000" pitchFamily="34" charset="0"/>
              </a:rPr>
              <a:t>Sấm</a:t>
            </a:r>
            <a:r>
              <a:rPr lang="en-US" sz="3200" kern="0" dirty="0">
                <a:solidFill>
                  <a:srgbClr val="000000"/>
                </a:solidFill>
                <a:latin typeface="+mj-lt"/>
                <a:cs typeface="Arial-Rounded" panose="020B0500000000000000" pitchFamily="34" charset="0"/>
              </a:rPr>
              <a:t> </a:t>
            </a:r>
            <a:r>
              <a:rPr lang="en-US" sz="3200" kern="0" dirty="0" err="1">
                <a:solidFill>
                  <a:srgbClr val="000000"/>
                </a:solidFill>
                <a:latin typeface="+mj-lt"/>
                <a:cs typeface="Arial-Rounded" panose="020B0500000000000000" pitchFamily="34" charset="0"/>
              </a:rPr>
              <a:t>chớp</a:t>
            </a:r>
            <a:endParaRPr kumimoji="0" lang="en-US" sz="3200" b="0" i="0" u="none" strike="noStrike" kern="0" cap="none" spc="0" normalizeH="0" baseline="0" noProof="0" dirty="0">
              <a:ln>
                <a:noFill/>
              </a:ln>
              <a:solidFill>
                <a:srgbClr val="000000"/>
              </a:solidFill>
              <a:effectLst/>
              <a:uLnTx/>
              <a:uFillTx/>
              <a:latin typeface="+mj-lt"/>
              <a:cs typeface="Arial-Rounded" panose="020B0500000000000000" pitchFamily="34" charset="0"/>
            </a:endParaRPr>
          </a:p>
        </p:txBody>
      </p:sp>
      <p:sp>
        <p:nvSpPr>
          <p:cNvPr id="23" name="Rectangle 22">
            <a:extLst>
              <a:ext uri="{FF2B5EF4-FFF2-40B4-BE49-F238E27FC236}">
                <a16:creationId xmlns:a16="http://schemas.microsoft.com/office/drawing/2014/main" xmlns="" id="{7330CC86-5FBE-2581-86FC-F776D6E46B7D}"/>
              </a:ext>
            </a:extLst>
          </p:cNvPr>
          <p:cNvSpPr/>
          <p:nvPr/>
        </p:nvSpPr>
        <p:spPr>
          <a:xfrm>
            <a:off x="1407317" y="3475371"/>
            <a:ext cx="3936652" cy="719847"/>
          </a:xfrm>
          <a:prstGeom prst="rect">
            <a:avLst/>
          </a:prstGeom>
          <a:solidFill>
            <a:srgbClr val="B7EEFF"/>
          </a:solidFill>
          <a:ln w="12700" cap="flat" cmpd="sng" algn="ctr">
            <a:solidFill>
              <a:srgbClr val="00B0E8">
                <a:lumMod val="40000"/>
                <a:lumOff val="6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mj-lt"/>
                <a:cs typeface="Arial-Rounded" panose="020B0500000000000000" pitchFamily="34" charset="0"/>
              </a:rPr>
              <a:t>Cây</a:t>
            </a:r>
            <a:r>
              <a:rPr kumimoji="0" lang="en-US" sz="3200" b="0" i="0" u="none" strike="noStrike" kern="0" cap="none" spc="0" normalizeH="0" noProof="0" dirty="0">
                <a:ln>
                  <a:noFill/>
                </a:ln>
                <a:solidFill>
                  <a:srgbClr val="000000"/>
                </a:solidFill>
                <a:effectLst/>
                <a:uLnTx/>
                <a:uFillTx/>
                <a:latin typeface="+mj-lt"/>
                <a:cs typeface="Arial-Rounded" panose="020B0500000000000000" pitchFamily="34" charset="0"/>
              </a:rPr>
              <a:t> </a:t>
            </a:r>
            <a:r>
              <a:rPr kumimoji="0" lang="en-US" sz="3200" b="0" i="0" u="none" strike="noStrike" kern="0" cap="none" spc="0" normalizeH="0" noProof="0" dirty="0" err="1">
                <a:ln>
                  <a:noFill/>
                </a:ln>
                <a:solidFill>
                  <a:srgbClr val="000000"/>
                </a:solidFill>
                <a:effectLst/>
                <a:uLnTx/>
                <a:uFillTx/>
                <a:latin typeface="+mj-lt"/>
                <a:cs typeface="Arial-Rounded" panose="020B0500000000000000" pitchFamily="34" charset="0"/>
              </a:rPr>
              <a:t>cỏ</a:t>
            </a:r>
            <a:endParaRPr kumimoji="0" lang="en-US" sz="3200" b="0" i="0" u="none" strike="noStrike" kern="0" cap="none" spc="0" normalizeH="0" baseline="0" noProof="0" dirty="0">
              <a:ln>
                <a:noFill/>
              </a:ln>
              <a:solidFill>
                <a:srgbClr val="000000"/>
              </a:solidFill>
              <a:effectLst/>
              <a:uLnTx/>
              <a:uFillTx/>
              <a:latin typeface="+mj-lt"/>
              <a:cs typeface="Arial-Rounded" panose="020B0500000000000000" pitchFamily="34" charset="0"/>
            </a:endParaRPr>
          </a:p>
        </p:txBody>
      </p:sp>
      <p:sp>
        <p:nvSpPr>
          <p:cNvPr id="24" name="Rectangle 23">
            <a:extLst>
              <a:ext uri="{FF2B5EF4-FFF2-40B4-BE49-F238E27FC236}">
                <a16:creationId xmlns:a16="http://schemas.microsoft.com/office/drawing/2014/main" xmlns="" id="{A9B08EDC-C719-B8D6-FF2A-8F1C946B3B13}"/>
              </a:ext>
            </a:extLst>
          </p:cNvPr>
          <p:cNvSpPr/>
          <p:nvPr/>
        </p:nvSpPr>
        <p:spPr>
          <a:xfrm>
            <a:off x="1407317" y="4342380"/>
            <a:ext cx="3936652" cy="719847"/>
          </a:xfrm>
          <a:prstGeom prst="rect">
            <a:avLst/>
          </a:prstGeom>
          <a:solidFill>
            <a:srgbClr val="B7EEFF"/>
          </a:solidFill>
          <a:ln w="12700" cap="flat" cmpd="sng" algn="ctr">
            <a:solidFill>
              <a:srgbClr val="00B0E8">
                <a:lumMod val="40000"/>
                <a:lumOff val="6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mj-lt"/>
                <a:cs typeface="Arial-Rounded" panose="020B0500000000000000" pitchFamily="34" charset="0"/>
              </a:rPr>
              <a:t>Mặt</a:t>
            </a:r>
            <a:r>
              <a:rPr kumimoji="0" lang="en-US" sz="3200" b="0" i="0" u="none" strike="noStrike" kern="0" cap="none" spc="0" normalizeH="0" noProof="0" dirty="0">
                <a:ln>
                  <a:noFill/>
                </a:ln>
                <a:solidFill>
                  <a:srgbClr val="000000"/>
                </a:solidFill>
                <a:effectLst/>
                <a:uLnTx/>
                <a:uFillTx/>
                <a:latin typeface="+mj-lt"/>
                <a:cs typeface="Arial-Rounded" panose="020B0500000000000000" pitchFamily="34" charset="0"/>
              </a:rPr>
              <a:t> </a:t>
            </a:r>
            <a:r>
              <a:rPr kumimoji="0" lang="en-US" sz="3200" b="0" i="0" u="none" strike="noStrike" kern="0" cap="none" spc="0" normalizeH="0" noProof="0" dirty="0" err="1">
                <a:ln>
                  <a:noFill/>
                </a:ln>
                <a:solidFill>
                  <a:srgbClr val="000000"/>
                </a:solidFill>
                <a:effectLst/>
                <a:uLnTx/>
                <a:uFillTx/>
                <a:latin typeface="+mj-lt"/>
                <a:cs typeface="Arial-Rounded" panose="020B0500000000000000" pitchFamily="34" charset="0"/>
              </a:rPr>
              <a:t>đất</a:t>
            </a:r>
            <a:endParaRPr kumimoji="0" lang="en-US" sz="3200" b="0" i="0" u="none" strike="noStrike" kern="0" cap="none" spc="0" normalizeH="0" baseline="0" noProof="0" dirty="0">
              <a:ln>
                <a:noFill/>
              </a:ln>
              <a:solidFill>
                <a:srgbClr val="000000"/>
              </a:solidFill>
              <a:effectLst/>
              <a:uLnTx/>
              <a:uFillTx/>
              <a:latin typeface="+mj-lt"/>
              <a:cs typeface="Arial-Rounded" panose="020B0500000000000000" pitchFamily="34" charset="0"/>
            </a:endParaRPr>
          </a:p>
        </p:txBody>
      </p:sp>
      <p:sp>
        <p:nvSpPr>
          <p:cNvPr id="25" name="Rectangle 24">
            <a:extLst>
              <a:ext uri="{FF2B5EF4-FFF2-40B4-BE49-F238E27FC236}">
                <a16:creationId xmlns:a16="http://schemas.microsoft.com/office/drawing/2014/main" xmlns="" id="{FA8822F1-B29E-1583-7EB7-B75904B3ED47}"/>
              </a:ext>
            </a:extLst>
          </p:cNvPr>
          <p:cNvSpPr/>
          <p:nvPr/>
        </p:nvSpPr>
        <p:spPr>
          <a:xfrm>
            <a:off x="7383439" y="2608361"/>
            <a:ext cx="2986391" cy="719847"/>
          </a:xfrm>
          <a:prstGeom prst="rect">
            <a:avLst/>
          </a:prstGeom>
          <a:solidFill>
            <a:srgbClr val="92D050"/>
          </a:solidFill>
          <a:ln w="12700" cap="flat" cmpd="sng" algn="ctr">
            <a:solidFill>
              <a:srgbClr val="92D050"/>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mj-lt"/>
                <a:cs typeface="Arial-Rounded" panose="020B0500000000000000" pitchFamily="34" charset="0"/>
              </a:rPr>
              <a:t>héo</a:t>
            </a:r>
            <a:r>
              <a:rPr kumimoji="0" lang="en-US" sz="3200" b="0" i="0" u="none" strike="noStrike" kern="0" cap="none" spc="0" normalizeH="0" noProof="0" dirty="0">
                <a:ln>
                  <a:noFill/>
                </a:ln>
                <a:solidFill>
                  <a:srgbClr val="000000"/>
                </a:solidFill>
                <a:effectLst/>
                <a:uLnTx/>
                <a:uFillTx/>
                <a:latin typeface="+mj-lt"/>
                <a:cs typeface="Arial-Rounded" panose="020B0500000000000000" pitchFamily="34" charset="0"/>
              </a:rPr>
              <a:t> </a:t>
            </a:r>
            <a:r>
              <a:rPr kumimoji="0" lang="en-US" sz="3200" b="0" i="0" u="none" strike="noStrike" kern="0" cap="none" spc="0" normalizeH="0" noProof="0" dirty="0" err="1">
                <a:ln>
                  <a:noFill/>
                </a:ln>
                <a:solidFill>
                  <a:srgbClr val="000000"/>
                </a:solidFill>
                <a:effectLst/>
                <a:uLnTx/>
                <a:uFillTx/>
                <a:latin typeface="+mj-lt"/>
                <a:cs typeface="Arial-Rounded" panose="020B0500000000000000" pitchFamily="34" charset="0"/>
              </a:rPr>
              <a:t>vàng</a:t>
            </a:r>
            <a:r>
              <a:rPr kumimoji="0" lang="en-US" sz="3200" b="0" i="0" u="none" strike="noStrike" kern="0" cap="none" spc="0" normalizeH="0" noProof="0" dirty="0">
                <a:ln>
                  <a:noFill/>
                </a:ln>
                <a:solidFill>
                  <a:srgbClr val="000000"/>
                </a:solidFill>
                <a:effectLst/>
                <a:uLnTx/>
                <a:uFillTx/>
                <a:latin typeface="+mj-lt"/>
                <a:cs typeface="Arial-Rounded" panose="020B0500000000000000" pitchFamily="34" charset="0"/>
              </a:rPr>
              <a:t>.</a:t>
            </a:r>
            <a:endParaRPr kumimoji="0" lang="en-US" sz="3200" b="0" i="0" u="none" strike="noStrike" kern="0" cap="none" spc="0" normalizeH="0" baseline="0" noProof="0" dirty="0">
              <a:ln>
                <a:noFill/>
              </a:ln>
              <a:solidFill>
                <a:srgbClr val="000000"/>
              </a:solidFill>
              <a:effectLst/>
              <a:uLnTx/>
              <a:uFillTx/>
              <a:latin typeface="+mj-lt"/>
              <a:cs typeface="Arial-Rounded" panose="020B0500000000000000" pitchFamily="34" charset="0"/>
            </a:endParaRPr>
          </a:p>
        </p:txBody>
      </p:sp>
      <p:sp>
        <p:nvSpPr>
          <p:cNvPr id="26" name="Rectangle 25">
            <a:extLst>
              <a:ext uri="{FF2B5EF4-FFF2-40B4-BE49-F238E27FC236}">
                <a16:creationId xmlns:a16="http://schemas.microsoft.com/office/drawing/2014/main" xmlns="" id="{6EE73B41-8960-02D3-C097-B0E265B7C28D}"/>
              </a:ext>
            </a:extLst>
          </p:cNvPr>
          <p:cNvSpPr/>
          <p:nvPr/>
        </p:nvSpPr>
        <p:spPr>
          <a:xfrm>
            <a:off x="7383438" y="3475369"/>
            <a:ext cx="2986391" cy="719847"/>
          </a:xfrm>
          <a:prstGeom prst="rect">
            <a:avLst/>
          </a:prstGeom>
          <a:solidFill>
            <a:srgbClr val="92D050"/>
          </a:solidFill>
          <a:ln w="12700" cap="flat" cmpd="sng" algn="ctr">
            <a:solidFill>
              <a:srgbClr val="92D050"/>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mj-lt"/>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mj-lt"/>
                <a:cs typeface="Arial-Rounded" panose="020B0500000000000000" pitchFamily="34" charset="0"/>
              </a:rPr>
              <a:t> tanh.</a:t>
            </a:r>
          </a:p>
        </p:txBody>
      </p:sp>
      <p:sp>
        <p:nvSpPr>
          <p:cNvPr id="27" name="Rectangle 26">
            <a:extLst>
              <a:ext uri="{FF2B5EF4-FFF2-40B4-BE49-F238E27FC236}">
                <a16:creationId xmlns:a16="http://schemas.microsoft.com/office/drawing/2014/main" xmlns="" id="{9A803E20-7B27-6DC6-77B6-47B4760216BB}"/>
              </a:ext>
            </a:extLst>
          </p:cNvPr>
          <p:cNvSpPr/>
          <p:nvPr/>
        </p:nvSpPr>
        <p:spPr>
          <a:xfrm>
            <a:off x="7383438" y="4342380"/>
            <a:ext cx="2986391" cy="719847"/>
          </a:xfrm>
          <a:prstGeom prst="rect">
            <a:avLst/>
          </a:prstGeom>
          <a:solidFill>
            <a:srgbClr val="92D050"/>
          </a:solidFill>
          <a:ln w="12700" cap="flat" cmpd="sng" algn="ctr">
            <a:solidFill>
              <a:srgbClr val="92D050"/>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3200" kern="0" noProof="0" dirty="0" err="1">
                <a:solidFill>
                  <a:srgbClr val="000000"/>
                </a:solidFill>
                <a:latin typeface="+mj-lt"/>
                <a:cs typeface="Arial-Rounded" panose="020B0500000000000000" pitchFamily="34" charset="0"/>
              </a:rPr>
              <a:t>ầm</a:t>
            </a:r>
            <a:r>
              <a:rPr lang="en-US" sz="3200" kern="0" noProof="0" dirty="0">
                <a:solidFill>
                  <a:srgbClr val="000000"/>
                </a:solidFill>
                <a:latin typeface="+mj-lt"/>
                <a:cs typeface="Arial-Rounded" panose="020B0500000000000000" pitchFamily="34" charset="0"/>
              </a:rPr>
              <a:t> </a:t>
            </a:r>
            <a:r>
              <a:rPr lang="en-US" sz="3200" kern="0" noProof="0" dirty="0" err="1">
                <a:solidFill>
                  <a:srgbClr val="000000"/>
                </a:solidFill>
                <a:latin typeface="+mj-lt"/>
                <a:cs typeface="Arial-Rounded" panose="020B0500000000000000" pitchFamily="34" charset="0"/>
              </a:rPr>
              <a:t>ầm</a:t>
            </a:r>
            <a:r>
              <a:rPr lang="en-US" sz="3200" kern="0" noProof="0" dirty="0">
                <a:solidFill>
                  <a:srgbClr val="000000"/>
                </a:solidFill>
                <a:latin typeface="+mj-lt"/>
                <a:cs typeface="Arial-Rounded" panose="020B0500000000000000" pitchFamily="34" charset="0"/>
              </a:rPr>
              <a:t>.</a:t>
            </a:r>
            <a:endParaRPr kumimoji="0" lang="en-US" sz="3200" b="0" i="0" u="none" strike="noStrike" kern="0" cap="none" spc="0" normalizeH="0" baseline="0" noProof="0" dirty="0">
              <a:ln>
                <a:noFill/>
              </a:ln>
              <a:solidFill>
                <a:srgbClr val="000000"/>
              </a:solidFill>
              <a:effectLst/>
              <a:uLnTx/>
              <a:uFillTx/>
              <a:latin typeface="+mj-lt"/>
              <a:cs typeface="Arial-Rounded" panose="020B0500000000000000" pitchFamily="34" charset="0"/>
            </a:endParaRPr>
          </a:p>
        </p:txBody>
      </p:sp>
      <p:cxnSp>
        <p:nvCxnSpPr>
          <p:cNvPr id="28" name="Straight Connector 27">
            <a:extLst>
              <a:ext uri="{FF2B5EF4-FFF2-40B4-BE49-F238E27FC236}">
                <a16:creationId xmlns:a16="http://schemas.microsoft.com/office/drawing/2014/main" xmlns="" id="{098D77C4-9709-69B4-921B-68AB5D42C2A3}"/>
              </a:ext>
            </a:extLst>
          </p:cNvPr>
          <p:cNvCxnSpPr>
            <a:cxnSpLocks/>
            <a:stCxn id="22" idx="3"/>
            <a:endCxn id="27" idx="1"/>
          </p:cNvCxnSpPr>
          <p:nvPr/>
        </p:nvCxnSpPr>
        <p:spPr>
          <a:xfrm>
            <a:off x="5343969" y="2968286"/>
            <a:ext cx="2039469" cy="1734018"/>
          </a:xfrm>
          <a:prstGeom prst="line">
            <a:avLst/>
          </a:prstGeom>
          <a:noFill/>
          <a:ln w="19050" cap="flat" cmpd="sng" algn="ctr">
            <a:solidFill>
              <a:srgbClr val="FF0000"/>
            </a:solidFill>
            <a:prstDash val="solid"/>
            <a:miter lim="800000"/>
          </a:ln>
          <a:effectLst/>
        </p:spPr>
      </p:cxnSp>
      <p:cxnSp>
        <p:nvCxnSpPr>
          <p:cNvPr id="29" name="Straight Connector 28">
            <a:extLst>
              <a:ext uri="{FF2B5EF4-FFF2-40B4-BE49-F238E27FC236}">
                <a16:creationId xmlns:a16="http://schemas.microsoft.com/office/drawing/2014/main" xmlns="" id="{D06CC4DD-51F9-F35E-C7C9-1EF74B3EDCF6}"/>
              </a:ext>
            </a:extLst>
          </p:cNvPr>
          <p:cNvCxnSpPr>
            <a:cxnSpLocks/>
            <a:stCxn id="23" idx="3"/>
            <a:endCxn id="25" idx="1"/>
          </p:cNvCxnSpPr>
          <p:nvPr/>
        </p:nvCxnSpPr>
        <p:spPr>
          <a:xfrm flipV="1">
            <a:off x="5343969" y="2968285"/>
            <a:ext cx="2039470" cy="867010"/>
          </a:xfrm>
          <a:prstGeom prst="line">
            <a:avLst/>
          </a:prstGeom>
          <a:noFill/>
          <a:ln w="19050" cap="flat" cmpd="sng" algn="ctr">
            <a:solidFill>
              <a:srgbClr val="FF0000"/>
            </a:solidFill>
            <a:prstDash val="solid"/>
            <a:miter lim="800000"/>
          </a:ln>
          <a:effectLst/>
        </p:spPr>
      </p:cxnSp>
      <p:cxnSp>
        <p:nvCxnSpPr>
          <p:cNvPr id="30" name="Straight Connector 29">
            <a:extLst>
              <a:ext uri="{FF2B5EF4-FFF2-40B4-BE49-F238E27FC236}">
                <a16:creationId xmlns:a16="http://schemas.microsoft.com/office/drawing/2014/main" xmlns="" id="{F28015DA-D861-2C5C-C91C-EDF8D2B63F48}"/>
              </a:ext>
            </a:extLst>
          </p:cNvPr>
          <p:cNvCxnSpPr>
            <a:cxnSpLocks/>
            <a:stCxn id="24" idx="3"/>
            <a:endCxn id="26" idx="1"/>
          </p:cNvCxnSpPr>
          <p:nvPr/>
        </p:nvCxnSpPr>
        <p:spPr>
          <a:xfrm flipV="1">
            <a:off x="5343969" y="3835293"/>
            <a:ext cx="2039469" cy="867011"/>
          </a:xfrm>
          <a:prstGeom prst="line">
            <a:avLst/>
          </a:prstGeom>
          <a:noFill/>
          <a:ln w="19050" cap="flat" cmpd="sng" algn="ctr">
            <a:solidFill>
              <a:srgbClr val="FF0000"/>
            </a:solidFill>
            <a:prstDash val="solid"/>
            <a:miter lim="800000"/>
          </a:ln>
          <a:effectLst/>
        </p:spPr>
      </p:cxnSp>
    </p:spTree>
    <p:custDataLst>
      <p:tags r:id="rId1"/>
    </p:custDataLst>
    <p:extLst>
      <p:ext uri="{BB962C8B-B14F-4D97-AF65-F5344CB8AC3E}">
        <p14:creationId xmlns:p14="http://schemas.microsoft.com/office/powerpoint/2010/main" val="36786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9481997-21C7-896B-5700-C2C21851B8E1}"/>
              </a:ext>
            </a:extLst>
          </p:cNvPr>
          <p:cNvSpPr txBox="1"/>
          <p:nvPr/>
        </p:nvSpPr>
        <p:spPr>
          <a:xfrm>
            <a:off x="2405418" y="1432465"/>
            <a:ext cx="73811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000"/>
                </a:solidFill>
                <a:effectLst/>
                <a:uLnTx/>
                <a:uFillTx/>
                <a:latin typeface="iCiel Crocante" panose="02000000000000000000" pitchFamily="2" charset="0"/>
                <a:ea typeface="Arial-Rounded"/>
                <a:cs typeface="+mn-cs"/>
              </a:rPr>
              <a:t>CHÚC CÁC CON HỌC TỐT !</a:t>
            </a:r>
          </a:p>
        </p:txBody>
      </p:sp>
    </p:spTree>
    <p:extLst>
      <p:ext uri="{BB962C8B-B14F-4D97-AF65-F5344CB8AC3E}">
        <p14:creationId xmlns:p14="http://schemas.microsoft.com/office/powerpoint/2010/main" val="3208574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endParaRPr lang="vi-VN" sz="1600" dirty="0">
              <a:latin typeface="+mj-lt"/>
            </a:endParaRPr>
          </a:p>
        </p:txBody>
      </p:sp>
      <p:sp>
        <p:nvSpPr>
          <p:cNvPr id="6" name="TextBox 5">
            <a:extLst>
              <a:ext uri="{FF2B5EF4-FFF2-40B4-BE49-F238E27FC236}">
                <a16:creationId xmlns:a16="http://schemas.microsoft.com/office/drawing/2014/main" xmlns="" id="{9DC896DB-F00F-4B35-AA0E-25BACE8F3BB7}"/>
              </a:ext>
            </a:extLst>
          </p:cNvPr>
          <p:cNvSpPr txBox="1"/>
          <p:nvPr/>
        </p:nvSpPr>
        <p:spPr>
          <a:xfrm>
            <a:off x="3076748" y="-92023"/>
            <a:ext cx="5345771" cy="650499"/>
          </a:xfrm>
          <a:prstGeom prst="rect">
            <a:avLst/>
          </a:prstGeom>
          <a:noFill/>
        </p:spPr>
        <p:txBody>
          <a:bodyPr wrap="square" rtlCol="0">
            <a:spAutoFit/>
          </a:bodyPr>
          <a:lstStyle/>
          <a:p>
            <a:pPr algn="ctr">
              <a:lnSpc>
                <a:spcPct val="150000"/>
              </a:lnSpc>
            </a:pPr>
            <a:r>
              <a:rPr lang="vi-VN" sz="2800" b="1" dirty="0">
                <a:solidFill>
                  <a:srgbClr val="FF6600"/>
                </a:solidFill>
                <a:latin typeface="+mj-lt"/>
              </a:rPr>
              <a:t>CHUYỆN QUẢ BẦU</a:t>
            </a:r>
            <a:endParaRPr lang="en-US" sz="2800" b="1" dirty="0">
              <a:solidFill>
                <a:srgbClr val="FF6600"/>
              </a:solidFill>
              <a:latin typeface="+mj-lt"/>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603702" y="486300"/>
            <a:ext cx="11283499" cy="6093976"/>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indent="228594" algn="just"/>
            <a:r>
              <a:rPr lang="vi-VN" sz="2600" dirty="0">
                <a:latin typeface="+mj-lt"/>
              </a:rPr>
              <a:t>Để trả ơn, dúi báo sắp có lũ lụt rất lớn</a:t>
            </a:r>
            <a:r>
              <a:rPr lang="en-US" sz="2600" dirty="0">
                <a:latin typeface="+mj-lt"/>
              </a:rPr>
              <a:t> </a:t>
            </a:r>
            <a:r>
              <a:rPr lang="vi-VN" sz="2600" dirty="0">
                <a:latin typeface="+mj-lt"/>
              </a:rPr>
              <a:t>và chỉ cho họ cách tránh. Họ nói với bà</a:t>
            </a:r>
            <a:r>
              <a:rPr lang="en-US" sz="2600" dirty="0">
                <a:latin typeface="+mj-lt"/>
              </a:rPr>
              <a:t> </a:t>
            </a:r>
            <a:r>
              <a:rPr lang="vi-VN" sz="2600" dirty="0">
                <a:latin typeface="+mj-lt"/>
              </a:rPr>
              <a:t>con nhưng chẳng ai tin. Nghe lời dúi, họ</a:t>
            </a:r>
            <a:r>
              <a:rPr lang="en-US" sz="2600" dirty="0">
                <a:latin typeface="+mj-lt"/>
              </a:rPr>
              <a:t> </a:t>
            </a:r>
            <a:r>
              <a:rPr lang="vi-VN" sz="2600" dirty="0">
                <a:latin typeface="+mj-lt"/>
              </a:rPr>
              <a:t>khoét rỗng khúc gỗ to, chuẩn bị thức ăn</a:t>
            </a:r>
            <a:r>
              <a:rPr lang="en-US" sz="2600" dirty="0">
                <a:latin typeface="+mj-lt"/>
              </a:rPr>
              <a:t> </a:t>
            </a:r>
            <a:r>
              <a:rPr lang="vi-VN" sz="2600" dirty="0">
                <a:latin typeface="+mj-lt"/>
              </a:rPr>
              <a:t>bỏ vào đó. Vừa chuẩn bị xong mọi thứ thì mưa to, gió lớn, nước ngập mênh mông. Muôn loài ch</a:t>
            </a:r>
            <a:r>
              <a:rPr lang="en-US" sz="2600" dirty="0">
                <a:latin typeface="+mj-lt"/>
              </a:rPr>
              <a:t>ì</a:t>
            </a:r>
            <a:r>
              <a:rPr lang="vi-VN" sz="2600" dirty="0">
                <a:latin typeface="+mj-lt"/>
              </a:rPr>
              <a:t>m trong biển nước. Nhờ sống</a:t>
            </a:r>
            <a:r>
              <a:rPr lang="en-US" sz="2600" dirty="0">
                <a:latin typeface="+mj-lt"/>
              </a:rPr>
              <a:t> </a:t>
            </a:r>
            <a:r>
              <a:rPr lang="vi-VN" sz="2600" dirty="0">
                <a:latin typeface="+mj-lt"/>
              </a:rPr>
              <a:t>trong khúc gỗ nổi, vợ chồng nhà nọ thoát nạn.</a:t>
            </a:r>
            <a:endParaRPr lang="en-US" sz="2600" dirty="0">
              <a:latin typeface="+mj-lt"/>
            </a:endParaRP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algn="just"/>
            <a:r>
              <a:rPr lang="en-US" sz="2600" dirty="0">
                <a:solidFill>
                  <a:prstClr val="black"/>
                </a:solidFill>
                <a:latin typeface="Arial-Rounded"/>
                <a:ea typeface="Arial-Rounded"/>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lang="vi-VN" sz="2600" dirty="0">
                <a:latin typeface="+mj-lt"/>
              </a:rPr>
              <a:t>Lạ thay, từ trong quả bầu, những con người bé nhỏ bước ra. Người Khơ Mú ra trước. Tiếp đến, người Thái, người Mường, người Dao, người Mông, người Ê-đê, người Ba-na, người Kinh,... lần lượt ra theo.</a:t>
            </a:r>
          </a:p>
          <a:p>
            <a:pPr indent="365760" algn="just"/>
            <a:r>
              <a:rPr lang="vi-VN" sz="2600" dirty="0">
                <a:latin typeface="+mj-lt"/>
              </a:rPr>
              <a:t>Đó là tổ tiên của các dân tộc anh em trên đất nước ta ngày nay.</a:t>
            </a:r>
          </a:p>
          <a:p>
            <a:pPr indent="228594" algn="r"/>
            <a:r>
              <a:rPr lang="vi-VN" sz="2600" dirty="0">
                <a:latin typeface="+mj-lt"/>
              </a:rPr>
              <a:t>(Theo </a:t>
            </a:r>
            <a:r>
              <a:rPr lang="vi-VN" sz="2600" i="1" dirty="0">
                <a:latin typeface="+mj-lt"/>
              </a:rPr>
              <a:t>Truyện cổ Khơ Mú) </a:t>
            </a:r>
          </a:p>
        </p:txBody>
      </p:sp>
      <p:sp>
        <p:nvSpPr>
          <p:cNvPr id="15" name="Rectangle: Rounded Corners 14">
            <a:extLst>
              <a:ext uri="{FF2B5EF4-FFF2-40B4-BE49-F238E27FC236}">
                <a16:creationId xmlns:a16="http://schemas.microsoft.com/office/drawing/2014/main" xmlns="" id="{7679D0EE-95F2-474A-9C22-068762E3B543}"/>
              </a:ext>
            </a:extLst>
          </p:cNvPr>
          <p:cNvSpPr/>
          <p:nvPr/>
        </p:nvSpPr>
        <p:spPr>
          <a:xfrm>
            <a:off x="10378056" y="-19845"/>
            <a:ext cx="1777274" cy="506145"/>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solidFill>
                  <a:schemeClr val="tx1"/>
                </a:solidFill>
              </a:rPr>
              <a:t>Đọc</a:t>
            </a:r>
            <a:r>
              <a:rPr lang="en-US" sz="2800" dirty="0">
                <a:solidFill>
                  <a:schemeClr val="tx1"/>
                </a:solidFill>
              </a:rPr>
              <a:t> </a:t>
            </a:r>
            <a:r>
              <a:rPr lang="en-US" sz="2800" dirty="0" err="1">
                <a:solidFill>
                  <a:schemeClr val="tx1"/>
                </a:solidFill>
              </a:rPr>
              <a:t>mẫu</a:t>
            </a:r>
            <a:endParaRPr lang="en-US" sz="2800" dirty="0">
              <a:solidFill>
                <a:schemeClr val="tx1"/>
              </a:solidFill>
            </a:endParaRPr>
          </a:p>
        </p:txBody>
      </p:sp>
    </p:spTree>
    <p:custDataLst>
      <p:tags r:id="rId1"/>
    </p:custDataLst>
    <p:extLst>
      <p:ext uri="{BB962C8B-B14F-4D97-AF65-F5344CB8AC3E}">
        <p14:creationId xmlns:p14="http://schemas.microsoft.com/office/powerpoint/2010/main" val="97655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xmlns="" id="{9DC896DB-F00F-4B35-AA0E-25BACE8F3BB7}"/>
              </a:ext>
            </a:extLst>
          </p:cNvPr>
          <p:cNvSpPr txBox="1"/>
          <p:nvPr/>
        </p:nvSpPr>
        <p:spPr>
          <a:xfrm>
            <a:off x="3423112" y="232517"/>
            <a:ext cx="534577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6600"/>
                </a:solidFill>
                <a:effectLst/>
                <a:uLnTx/>
                <a:uFillTx/>
                <a:latin typeface="Arial-Rounded"/>
                <a:ea typeface="Arial-Rounded"/>
                <a:cs typeface="+mn-cs"/>
              </a:rPr>
              <a:t>CHUYỆN QUẢ BẦU</a:t>
            </a:r>
            <a:endParaRPr kumimoji="0" lang="en-US" sz="2800" b="1" i="0" u="none" strike="noStrike" kern="1200" cap="none" spc="0" normalizeH="0" baseline="0" noProof="0" dirty="0">
              <a:ln>
                <a:noFill/>
              </a:ln>
              <a:solidFill>
                <a:srgbClr val="FF6600"/>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454247" y="785478"/>
            <a:ext cx="11283499" cy="6093976"/>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ì</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 trong biển nước. Nhờ sống</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600" b="0" i="1" u="none" strike="noStrike" kern="1200" cap="none" spc="0" normalizeH="0" baseline="0" noProof="0" dirty="0">
                <a:ln>
                  <a:noFill/>
                </a:ln>
                <a:solidFill>
                  <a:prstClr val="black"/>
                </a:solidFill>
                <a:effectLst/>
                <a:uLnTx/>
                <a:uFillTx/>
                <a:latin typeface="Arial-Rounded"/>
                <a:ea typeface="Arial-Rounded"/>
                <a:cs typeface="+mn-cs"/>
              </a:rPr>
              <a:t>Truyện cổ Khơ Mú) </a:t>
            </a:r>
          </a:p>
        </p:txBody>
      </p:sp>
      <p:sp>
        <p:nvSpPr>
          <p:cNvPr id="15" name="Rectangle: Rounded Corners 14">
            <a:extLst>
              <a:ext uri="{FF2B5EF4-FFF2-40B4-BE49-F238E27FC236}">
                <a16:creationId xmlns:a16="http://schemas.microsoft.com/office/drawing/2014/main" xmlns="" id="{7679D0EE-95F2-474A-9C22-068762E3B543}"/>
              </a:ext>
            </a:extLst>
          </p:cNvPr>
          <p:cNvSpPr/>
          <p:nvPr/>
        </p:nvSpPr>
        <p:spPr>
          <a:xfrm>
            <a:off x="9707818" y="51621"/>
            <a:ext cx="2345635" cy="506145"/>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Rounded"/>
                <a:ea typeface="Arial-Rounded"/>
              </a:rPr>
              <a:t>Chia </a:t>
            </a:r>
            <a:r>
              <a:rPr lang="en-US" sz="2800" dirty="0" err="1">
                <a:solidFill>
                  <a:prstClr val="black"/>
                </a:solidFill>
                <a:latin typeface="Arial-Rounded"/>
                <a:ea typeface="Arial-Rounded"/>
              </a:rPr>
              <a:t>đoạn</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Oval 1">
            <a:extLst>
              <a:ext uri="{FF2B5EF4-FFF2-40B4-BE49-F238E27FC236}">
                <a16:creationId xmlns:a16="http://schemas.microsoft.com/office/drawing/2014/main" xmlns="" id="{47C0EFCD-FCCA-5F70-DF86-ABB14BA224E0}"/>
              </a:ext>
            </a:extLst>
          </p:cNvPr>
          <p:cNvSpPr/>
          <p:nvPr/>
        </p:nvSpPr>
        <p:spPr>
          <a:xfrm>
            <a:off x="219389" y="785478"/>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xmlns="" id="{F96DA1BF-6EDE-BA07-4CE8-D95486ACE2DA}"/>
              </a:ext>
            </a:extLst>
          </p:cNvPr>
          <p:cNvSpPr/>
          <p:nvPr/>
        </p:nvSpPr>
        <p:spPr>
          <a:xfrm>
            <a:off x="219389" y="1588430"/>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xmlns="" id="{B5F17154-8A7A-AB5A-B404-24A05FB3DDC7}"/>
              </a:ext>
            </a:extLst>
          </p:cNvPr>
          <p:cNvSpPr/>
          <p:nvPr/>
        </p:nvSpPr>
        <p:spPr>
          <a:xfrm>
            <a:off x="219389" y="3608979"/>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3</a:t>
            </a:r>
          </a:p>
        </p:txBody>
      </p:sp>
    </p:spTree>
    <p:custDataLst>
      <p:tags r:id="rId1"/>
    </p:custDataLst>
    <p:extLst>
      <p:ext uri="{BB962C8B-B14F-4D97-AF65-F5344CB8AC3E}">
        <p14:creationId xmlns:p14="http://schemas.microsoft.com/office/powerpoint/2010/main" val="221471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xmlns="" id="{9DC896DB-F00F-4B35-AA0E-25BACE8F3BB7}"/>
              </a:ext>
            </a:extLst>
          </p:cNvPr>
          <p:cNvSpPr txBox="1"/>
          <p:nvPr/>
        </p:nvSpPr>
        <p:spPr>
          <a:xfrm>
            <a:off x="3284566" y="-119528"/>
            <a:ext cx="534577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6600"/>
                </a:solidFill>
                <a:effectLst/>
                <a:uLnTx/>
                <a:uFillTx/>
                <a:latin typeface="Arial-Rounded"/>
                <a:ea typeface="Arial-Rounded"/>
                <a:cs typeface="+mn-cs"/>
              </a:rPr>
              <a:t>CHUYỆN QUẢ BẦU</a:t>
            </a:r>
            <a:endParaRPr kumimoji="0" lang="en-US" sz="2800" b="1" i="0" u="none" strike="noStrike" kern="1200" cap="none" spc="0" normalizeH="0" baseline="0" noProof="0" dirty="0">
              <a:ln>
                <a:noFill/>
              </a:ln>
              <a:solidFill>
                <a:srgbClr val="FF6600"/>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477806" y="526740"/>
            <a:ext cx="11283499" cy="6093976"/>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ì</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 trong biển nước. Nhờ sống</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endParaRPr kumimoji="0" lang="en-US" sz="2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r>
              <a:rPr kumimoji="0" lang="en-US" sz="26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600" b="0" i="1" u="none" strike="noStrike" kern="1200" cap="none" spc="0" normalizeH="0" baseline="0" noProof="0" dirty="0">
                <a:ln>
                  <a:noFill/>
                </a:ln>
                <a:solidFill>
                  <a:prstClr val="black"/>
                </a:solidFill>
                <a:effectLst/>
                <a:uLnTx/>
                <a:uFillTx/>
                <a:latin typeface="Arial-Rounded"/>
                <a:ea typeface="Arial-Rounded"/>
                <a:cs typeface="+mn-cs"/>
              </a:rPr>
              <a:t>Truyện cổ Khơ Mú) </a:t>
            </a:r>
          </a:p>
        </p:txBody>
      </p:sp>
      <p:sp>
        <p:nvSpPr>
          <p:cNvPr id="15" name="Rectangle: Rounded Corners 14">
            <a:extLst>
              <a:ext uri="{FF2B5EF4-FFF2-40B4-BE49-F238E27FC236}">
                <a16:creationId xmlns:a16="http://schemas.microsoft.com/office/drawing/2014/main" xmlns="" id="{7679D0EE-95F2-474A-9C22-068762E3B543}"/>
              </a:ext>
            </a:extLst>
          </p:cNvPr>
          <p:cNvSpPr/>
          <p:nvPr/>
        </p:nvSpPr>
        <p:spPr>
          <a:xfrm>
            <a:off x="9082808" y="30932"/>
            <a:ext cx="2972101" cy="506145"/>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rial-Rounded"/>
                <a:ea typeface="Arial-Rounded"/>
              </a:rPr>
              <a:t>Đọc</a:t>
            </a:r>
            <a:r>
              <a:rPr lang="en-US" sz="2800" dirty="0">
                <a:solidFill>
                  <a:prstClr val="black"/>
                </a:solidFill>
                <a:latin typeface="Arial-Rounded"/>
                <a:ea typeface="Arial-Rounded"/>
              </a:rPr>
              <a:t> </a:t>
            </a:r>
            <a:r>
              <a:rPr lang="en-US" sz="2800" dirty="0" err="1">
                <a:solidFill>
                  <a:prstClr val="black"/>
                </a:solidFill>
                <a:latin typeface="Arial-Rounded"/>
                <a:ea typeface="Arial-Rounded"/>
              </a:rPr>
              <a:t>nối</a:t>
            </a:r>
            <a:r>
              <a:rPr lang="en-US" sz="2800" dirty="0">
                <a:solidFill>
                  <a:prstClr val="black"/>
                </a:solidFill>
                <a:latin typeface="Arial-Rounded"/>
                <a:ea typeface="Arial-Rounded"/>
              </a:rPr>
              <a:t> </a:t>
            </a:r>
            <a:r>
              <a:rPr lang="en-US" sz="2800" dirty="0" err="1">
                <a:solidFill>
                  <a:prstClr val="black"/>
                </a:solidFill>
                <a:latin typeface="Arial-Rounded"/>
                <a:ea typeface="Arial-Rounded"/>
              </a:rPr>
              <a:t>tiếp</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Oval 1">
            <a:extLst>
              <a:ext uri="{FF2B5EF4-FFF2-40B4-BE49-F238E27FC236}">
                <a16:creationId xmlns:a16="http://schemas.microsoft.com/office/drawing/2014/main" xmlns="" id="{47C0EFCD-FCCA-5F70-DF86-ABB14BA224E0}"/>
              </a:ext>
            </a:extLst>
          </p:cNvPr>
          <p:cNvSpPr/>
          <p:nvPr/>
        </p:nvSpPr>
        <p:spPr>
          <a:xfrm>
            <a:off x="184202" y="537077"/>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1</a:t>
            </a:r>
          </a:p>
        </p:txBody>
      </p:sp>
      <p:sp>
        <p:nvSpPr>
          <p:cNvPr id="9" name="Oval 8">
            <a:extLst>
              <a:ext uri="{FF2B5EF4-FFF2-40B4-BE49-F238E27FC236}">
                <a16:creationId xmlns:a16="http://schemas.microsoft.com/office/drawing/2014/main" xmlns="" id="{F96DA1BF-6EDE-BA07-4CE8-D95486ACE2DA}"/>
              </a:ext>
            </a:extLst>
          </p:cNvPr>
          <p:cNvSpPr/>
          <p:nvPr/>
        </p:nvSpPr>
        <p:spPr>
          <a:xfrm>
            <a:off x="184202" y="1367556"/>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2</a:t>
            </a:r>
          </a:p>
        </p:txBody>
      </p:sp>
      <p:sp>
        <p:nvSpPr>
          <p:cNvPr id="10" name="Oval 9">
            <a:extLst>
              <a:ext uri="{FF2B5EF4-FFF2-40B4-BE49-F238E27FC236}">
                <a16:creationId xmlns:a16="http://schemas.microsoft.com/office/drawing/2014/main" xmlns="" id="{B5F17154-8A7A-AB5A-B404-24A05FB3DDC7}"/>
              </a:ext>
            </a:extLst>
          </p:cNvPr>
          <p:cNvSpPr/>
          <p:nvPr/>
        </p:nvSpPr>
        <p:spPr>
          <a:xfrm>
            <a:off x="249572" y="3309628"/>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3</a:t>
            </a:r>
          </a:p>
        </p:txBody>
      </p:sp>
      <p:cxnSp>
        <p:nvCxnSpPr>
          <p:cNvPr id="4" name="Straight Connector 3">
            <a:extLst>
              <a:ext uri="{FF2B5EF4-FFF2-40B4-BE49-F238E27FC236}">
                <a16:creationId xmlns:a16="http://schemas.microsoft.com/office/drawing/2014/main" xmlns="" id="{D948E372-05C0-D7EE-7B1F-85FD8329F8DD}"/>
              </a:ext>
            </a:extLst>
          </p:cNvPr>
          <p:cNvCxnSpPr/>
          <p:nvPr/>
        </p:nvCxnSpPr>
        <p:spPr>
          <a:xfrm>
            <a:off x="8292247" y="984051"/>
            <a:ext cx="9939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A1A2B38-3895-1FBD-8572-D0B4DEC61DF9}"/>
              </a:ext>
            </a:extLst>
          </p:cNvPr>
          <p:cNvCxnSpPr>
            <a:cxnSpLocks/>
          </p:cNvCxnSpPr>
          <p:nvPr/>
        </p:nvCxnSpPr>
        <p:spPr>
          <a:xfrm>
            <a:off x="4797287" y="1716749"/>
            <a:ext cx="6824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7830007-693A-10FB-DBED-65D3EE44F070}"/>
              </a:ext>
            </a:extLst>
          </p:cNvPr>
          <p:cNvCxnSpPr>
            <a:cxnSpLocks/>
          </p:cNvCxnSpPr>
          <p:nvPr/>
        </p:nvCxnSpPr>
        <p:spPr>
          <a:xfrm>
            <a:off x="8156111" y="2154081"/>
            <a:ext cx="13981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C6A0C20-65C8-428E-2FF5-337A4A0CA0D2}"/>
              </a:ext>
            </a:extLst>
          </p:cNvPr>
          <p:cNvCxnSpPr>
            <a:cxnSpLocks/>
          </p:cNvCxnSpPr>
          <p:nvPr/>
        </p:nvCxnSpPr>
        <p:spPr>
          <a:xfrm>
            <a:off x="5019559" y="3316425"/>
            <a:ext cx="13053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D038CC6-92DC-1613-CB72-07CE130EA93F}"/>
              </a:ext>
            </a:extLst>
          </p:cNvPr>
          <p:cNvCxnSpPr>
            <a:cxnSpLocks/>
          </p:cNvCxnSpPr>
          <p:nvPr/>
        </p:nvCxnSpPr>
        <p:spPr>
          <a:xfrm>
            <a:off x="2981739" y="4102151"/>
            <a:ext cx="14776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D1ABD71-ED0C-7C96-D398-501D4FF780C0}"/>
              </a:ext>
            </a:extLst>
          </p:cNvPr>
          <p:cNvCxnSpPr>
            <a:cxnSpLocks/>
          </p:cNvCxnSpPr>
          <p:nvPr/>
        </p:nvCxnSpPr>
        <p:spPr>
          <a:xfrm>
            <a:off x="3664227" y="5295884"/>
            <a:ext cx="11330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A2BD45A-0B84-D2CB-C4A6-4AFFDD9A5702}"/>
              </a:ext>
            </a:extLst>
          </p:cNvPr>
          <p:cNvCxnSpPr>
            <a:cxnSpLocks/>
          </p:cNvCxnSpPr>
          <p:nvPr/>
        </p:nvCxnSpPr>
        <p:spPr>
          <a:xfrm>
            <a:off x="5354176" y="5671932"/>
            <a:ext cx="6361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C089B04-BC6A-BCA3-5B10-AD5D228F3EBD}"/>
              </a:ext>
            </a:extLst>
          </p:cNvPr>
          <p:cNvCxnSpPr>
            <a:cxnSpLocks/>
          </p:cNvCxnSpPr>
          <p:nvPr/>
        </p:nvCxnSpPr>
        <p:spPr>
          <a:xfrm>
            <a:off x="7327851" y="5684585"/>
            <a:ext cx="828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126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7E3756-52E7-B6CE-06EF-693A4699DDEE}"/>
              </a:ext>
            </a:extLst>
          </p:cNvPr>
          <p:cNvGrpSpPr/>
          <p:nvPr/>
        </p:nvGrpSpPr>
        <p:grpSpPr>
          <a:xfrm>
            <a:off x="3079757" y="-281540"/>
            <a:ext cx="6032485" cy="1811486"/>
            <a:chOff x="3079757" y="-281540"/>
            <a:chExt cx="6032485" cy="1811486"/>
          </a:xfrm>
        </p:grpSpPr>
        <p:grpSp>
          <p:nvGrpSpPr>
            <p:cNvPr id="11" name="组合 1">
              <a:extLst>
                <a:ext uri="{FF2B5EF4-FFF2-40B4-BE49-F238E27FC236}">
                  <a16:creationId xmlns:a16="http://schemas.microsoft.com/office/drawing/2014/main" xmlns="" id="{8501EA4C-D347-60BB-A4EE-AE4C210C93D7}"/>
                </a:ext>
              </a:extLst>
            </p:cNvPr>
            <p:cNvGrpSpPr/>
            <p:nvPr/>
          </p:nvGrpSpPr>
          <p:grpSpPr>
            <a:xfrm>
              <a:off x="3079757" y="-281540"/>
              <a:ext cx="6032485" cy="1811486"/>
              <a:chOff x="1003971" y="-24587"/>
              <a:chExt cx="3278900" cy="3592498"/>
            </a:xfrm>
          </p:grpSpPr>
          <p:sp>
            <p:nvSpPr>
              <p:cNvPr id="12" name="矩形: 圆角 3">
                <a:extLst>
                  <a:ext uri="{FF2B5EF4-FFF2-40B4-BE49-F238E27FC236}">
                    <a16:creationId xmlns:a16="http://schemas.microsoft.com/office/drawing/2014/main" xmlns="" id="{AB5089D7-7E30-7E42-3353-99FFCC526B02}"/>
                  </a:ext>
                </a:extLst>
              </p:cNvPr>
              <p:cNvSpPr/>
              <p:nvPr/>
            </p:nvSpPr>
            <p:spPr>
              <a:xfrm>
                <a:off x="1003971" y="1174496"/>
                <a:ext cx="3278900" cy="2393415"/>
              </a:xfrm>
              <a:prstGeom prst="roundRect">
                <a:avLst>
                  <a:gd name="adj" fmla="val 14114"/>
                </a:avLst>
              </a:prstGeom>
              <a:solidFill>
                <a:sysClr val="window" lastClr="FFFFFF"/>
              </a:solidFill>
              <a:ln w="38100" cap="flat" cmpd="sng" algn="ctr">
                <a:solidFill>
                  <a:srgbClr val="00B0F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cs typeface="+mn-cs"/>
                </a:endParaRPr>
              </a:p>
            </p:txBody>
          </p:sp>
          <p:sp>
            <p:nvSpPr>
              <p:cNvPr id="13" name="任意多边形: 形状 245">
                <a:extLst>
                  <a:ext uri="{FF2B5EF4-FFF2-40B4-BE49-F238E27FC236}">
                    <a16:creationId xmlns:a16="http://schemas.microsoft.com/office/drawing/2014/main" xmlns="" id="{872CB120-43D2-025E-5423-C621DA954421}"/>
                  </a:ext>
                </a:extLst>
              </p:cNvPr>
              <p:cNvSpPr/>
              <p:nvPr/>
            </p:nvSpPr>
            <p:spPr>
              <a:xfrm>
                <a:off x="1630552" y="-24587"/>
                <a:ext cx="215900" cy="1585760"/>
              </a:xfrm>
              <a:custGeom>
                <a:avLst/>
                <a:gdLst>
                  <a:gd name="connsiteX0" fmla="*/ 0 w 215900"/>
                  <a:gd name="connsiteY0" fmla="*/ 0 h 1585760"/>
                  <a:gd name="connsiteX1" fmla="*/ 215900 w 215900"/>
                  <a:gd name="connsiteY1" fmla="*/ 0 h 1585760"/>
                  <a:gd name="connsiteX2" fmla="*/ 215900 w 215900"/>
                  <a:gd name="connsiteY2" fmla="*/ 1490509 h 1585760"/>
                  <a:gd name="connsiteX3" fmla="*/ 120649 w 215900"/>
                  <a:gd name="connsiteY3" fmla="*/ 1585760 h 1585760"/>
                  <a:gd name="connsiteX4" fmla="*/ 95251 w 215900"/>
                  <a:gd name="connsiteY4" fmla="*/ 1585760 h 1585760"/>
                  <a:gd name="connsiteX5" fmla="*/ 0 w 215900"/>
                  <a:gd name="connsiteY5" fmla="*/ 1490509 h 158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85760">
                    <a:moveTo>
                      <a:pt x="0" y="0"/>
                    </a:moveTo>
                    <a:lnTo>
                      <a:pt x="215900" y="0"/>
                    </a:lnTo>
                    <a:lnTo>
                      <a:pt x="215900" y="1490509"/>
                    </a:lnTo>
                    <a:cubicBezTo>
                      <a:pt x="215900" y="1543115"/>
                      <a:pt x="173255" y="1585760"/>
                      <a:pt x="120649" y="1585760"/>
                    </a:cubicBezTo>
                    <a:lnTo>
                      <a:pt x="95251" y="1585760"/>
                    </a:lnTo>
                    <a:cubicBezTo>
                      <a:pt x="42645" y="1585760"/>
                      <a:pt x="0" y="1543115"/>
                      <a:pt x="0" y="1490509"/>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cs typeface="+mn-cs"/>
                </a:endParaRPr>
              </a:p>
            </p:txBody>
          </p:sp>
          <p:sp>
            <p:nvSpPr>
              <p:cNvPr id="14" name="任意多边形: 形状 247">
                <a:extLst>
                  <a:ext uri="{FF2B5EF4-FFF2-40B4-BE49-F238E27FC236}">
                    <a16:creationId xmlns:a16="http://schemas.microsoft.com/office/drawing/2014/main" xmlns="" id="{808F30BD-A69B-0DAD-EFAF-284082F497EE}"/>
                  </a:ext>
                </a:extLst>
              </p:cNvPr>
              <p:cNvSpPr/>
              <p:nvPr/>
            </p:nvSpPr>
            <p:spPr>
              <a:xfrm>
                <a:off x="3415446" y="-24587"/>
                <a:ext cx="215900" cy="1585760"/>
              </a:xfrm>
              <a:custGeom>
                <a:avLst/>
                <a:gdLst>
                  <a:gd name="connsiteX0" fmla="*/ 0 w 215900"/>
                  <a:gd name="connsiteY0" fmla="*/ 0 h 1561174"/>
                  <a:gd name="connsiteX1" fmla="*/ 215900 w 215900"/>
                  <a:gd name="connsiteY1" fmla="*/ 0 h 1561174"/>
                  <a:gd name="connsiteX2" fmla="*/ 215900 w 215900"/>
                  <a:gd name="connsiteY2" fmla="*/ 1465923 h 1561174"/>
                  <a:gd name="connsiteX3" fmla="*/ 120649 w 215900"/>
                  <a:gd name="connsiteY3" fmla="*/ 1561174 h 1561174"/>
                  <a:gd name="connsiteX4" fmla="*/ 95251 w 215900"/>
                  <a:gd name="connsiteY4" fmla="*/ 1561174 h 1561174"/>
                  <a:gd name="connsiteX5" fmla="*/ 0 w 215900"/>
                  <a:gd name="connsiteY5" fmla="*/ 1465923 h 15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61174">
                    <a:moveTo>
                      <a:pt x="0" y="0"/>
                    </a:moveTo>
                    <a:lnTo>
                      <a:pt x="215900" y="0"/>
                    </a:lnTo>
                    <a:lnTo>
                      <a:pt x="215900" y="1465923"/>
                    </a:lnTo>
                    <a:cubicBezTo>
                      <a:pt x="215900" y="1518529"/>
                      <a:pt x="173255" y="1561174"/>
                      <a:pt x="120649" y="1561174"/>
                    </a:cubicBezTo>
                    <a:lnTo>
                      <a:pt x="95251" y="1561174"/>
                    </a:lnTo>
                    <a:cubicBezTo>
                      <a:pt x="42645" y="1561174"/>
                      <a:pt x="0" y="1518529"/>
                      <a:pt x="0" y="1465923"/>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cs typeface="+mn-cs"/>
                </a:endParaRPr>
              </a:p>
            </p:txBody>
          </p:sp>
        </p:grpSp>
        <p:sp>
          <p:nvSpPr>
            <p:cNvPr id="3" name="TextBox 2">
              <a:extLst>
                <a:ext uri="{FF2B5EF4-FFF2-40B4-BE49-F238E27FC236}">
                  <a16:creationId xmlns:a16="http://schemas.microsoft.com/office/drawing/2014/main" xmlns="" id="{54E096D8-EAE4-4213-D99B-84E9AE63BDE8}"/>
                </a:ext>
              </a:extLst>
            </p:cNvPr>
            <p:cNvSpPr txBox="1"/>
            <p:nvPr/>
          </p:nvSpPr>
          <p:spPr>
            <a:xfrm>
              <a:off x="3234519" y="518066"/>
              <a:ext cx="5718412" cy="830997"/>
            </a:xfrm>
            <a:prstGeom prst="rect">
              <a:avLst/>
            </a:prstGeom>
            <a:noFill/>
          </p:spPr>
          <p:txBody>
            <a:bodyPr wrap="square" rtlCol="0">
              <a:spAutoFit/>
            </a:bodyPr>
            <a:lstStyle/>
            <a:p>
              <a:pPr algn="ctr"/>
              <a:r>
                <a:rPr lang="en-US" sz="4800" dirty="0">
                  <a:solidFill>
                    <a:srgbClr val="00B0F0"/>
                  </a:solidFill>
                  <a:latin typeface="iCiel Crocante" panose="02000000000000000000" pitchFamily="2" charset="0"/>
                </a:rPr>
                <a:t>LUYỆN ĐỌC TỪ KHÓ</a:t>
              </a:r>
            </a:p>
          </p:txBody>
        </p:sp>
      </p:grpSp>
      <p:grpSp>
        <p:nvGrpSpPr>
          <p:cNvPr id="17" name="Group 16">
            <a:extLst>
              <a:ext uri="{FF2B5EF4-FFF2-40B4-BE49-F238E27FC236}">
                <a16:creationId xmlns:a16="http://schemas.microsoft.com/office/drawing/2014/main" xmlns="" id="{9259A6AE-7A98-4505-88F5-16D4E6B1C439}"/>
              </a:ext>
            </a:extLst>
          </p:cNvPr>
          <p:cNvGrpSpPr/>
          <p:nvPr/>
        </p:nvGrpSpPr>
        <p:grpSpPr>
          <a:xfrm>
            <a:off x="826204" y="2014989"/>
            <a:ext cx="2460292" cy="641445"/>
            <a:chOff x="2095698" y="899376"/>
            <a:chExt cx="11150623" cy="1427189"/>
          </a:xfrm>
        </p:grpSpPr>
        <p:sp>
          <p:nvSpPr>
            <p:cNvPr id="18" name="Rectangle: Rounded Corners 4">
              <a:extLst>
                <a:ext uri="{FF2B5EF4-FFF2-40B4-BE49-F238E27FC236}">
                  <a16:creationId xmlns:a16="http://schemas.microsoft.com/office/drawing/2014/main" xmlns="" id="{064F93F2-0BBD-30CB-1F42-23FED1F86AE7}"/>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460292"/>
                        <a:gd name="connsiteY0" fmla="*/ 106909 h 641445"/>
                        <a:gd name="connsiteX1" fmla="*/ 52484 w 2460292"/>
                        <a:gd name="connsiteY1" fmla="*/ 0 h 641445"/>
                        <a:gd name="connsiteX2" fmla="*/ 176138 w 2460292"/>
                        <a:gd name="connsiteY2" fmla="*/ 0 h 641445"/>
                        <a:gd name="connsiteX3" fmla="*/ 252686 w 2460292"/>
                        <a:gd name="connsiteY3" fmla="*/ 0 h 641445"/>
                        <a:gd name="connsiteX4" fmla="*/ 399894 w 2460292"/>
                        <a:gd name="connsiteY4" fmla="*/ 0 h 641445"/>
                        <a:gd name="connsiteX5" fmla="*/ 594208 w 2460292"/>
                        <a:gd name="connsiteY5" fmla="*/ 0 h 641445"/>
                        <a:gd name="connsiteX6" fmla="*/ 788522 w 2460292"/>
                        <a:gd name="connsiteY6" fmla="*/ 0 h 641445"/>
                        <a:gd name="connsiteX7" fmla="*/ 912177 w 2460292"/>
                        <a:gd name="connsiteY7" fmla="*/ 0 h 641445"/>
                        <a:gd name="connsiteX8" fmla="*/ 1035831 w 2460292"/>
                        <a:gd name="connsiteY8" fmla="*/ 0 h 641445"/>
                        <a:gd name="connsiteX9" fmla="*/ 1135933 w 2460292"/>
                        <a:gd name="connsiteY9" fmla="*/ 0 h 641445"/>
                        <a:gd name="connsiteX10" fmla="*/ 1306693 w 2460292"/>
                        <a:gd name="connsiteY10" fmla="*/ 0 h 641445"/>
                        <a:gd name="connsiteX11" fmla="*/ 1501008 w 2460292"/>
                        <a:gd name="connsiteY11" fmla="*/ 0 h 641445"/>
                        <a:gd name="connsiteX12" fmla="*/ 1601109 w 2460292"/>
                        <a:gd name="connsiteY12" fmla="*/ 0 h 641445"/>
                        <a:gd name="connsiteX13" fmla="*/ 1701210 w 2460292"/>
                        <a:gd name="connsiteY13" fmla="*/ 0 h 641445"/>
                        <a:gd name="connsiteX14" fmla="*/ 1871971 w 2460292"/>
                        <a:gd name="connsiteY14" fmla="*/ 0 h 641445"/>
                        <a:gd name="connsiteX15" fmla="*/ 1972073 w 2460292"/>
                        <a:gd name="connsiteY15" fmla="*/ 0 h 641445"/>
                        <a:gd name="connsiteX16" fmla="*/ 2048620 w 2460292"/>
                        <a:gd name="connsiteY16" fmla="*/ 0 h 641445"/>
                        <a:gd name="connsiteX17" fmla="*/ 2172275 w 2460292"/>
                        <a:gd name="connsiteY17" fmla="*/ 0 h 641445"/>
                        <a:gd name="connsiteX18" fmla="*/ 2407807 w 2460292"/>
                        <a:gd name="connsiteY18" fmla="*/ 0 h 641445"/>
                        <a:gd name="connsiteX19" fmla="*/ 2460292 w 2460292"/>
                        <a:gd name="connsiteY19" fmla="*/ 106909 h 641445"/>
                        <a:gd name="connsiteX20" fmla="*/ 2460292 w 2460292"/>
                        <a:gd name="connsiteY20" fmla="*/ 312170 h 641445"/>
                        <a:gd name="connsiteX21" fmla="*/ 2460292 w 2460292"/>
                        <a:gd name="connsiteY21" fmla="*/ 534535 h 641445"/>
                        <a:gd name="connsiteX22" fmla="*/ 2407807 w 2460292"/>
                        <a:gd name="connsiteY22" fmla="*/ 641445 h 641445"/>
                        <a:gd name="connsiteX23" fmla="*/ 2331259 w 2460292"/>
                        <a:gd name="connsiteY23" fmla="*/ 641445 h 641445"/>
                        <a:gd name="connsiteX24" fmla="*/ 2207605 w 2460292"/>
                        <a:gd name="connsiteY24" fmla="*/ 641445 h 641445"/>
                        <a:gd name="connsiteX25" fmla="*/ 2036844 w 2460292"/>
                        <a:gd name="connsiteY25" fmla="*/ 641445 h 641445"/>
                        <a:gd name="connsiteX26" fmla="*/ 1936743 w 2460292"/>
                        <a:gd name="connsiteY26" fmla="*/ 641445 h 641445"/>
                        <a:gd name="connsiteX27" fmla="*/ 1789535 w 2460292"/>
                        <a:gd name="connsiteY27" fmla="*/ 641445 h 641445"/>
                        <a:gd name="connsiteX28" fmla="*/ 1689434 w 2460292"/>
                        <a:gd name="connsiteY28" fmla="*/ 641445 h 641445"/>
                        <a:gd name="connsiteX29" fmla="*/ 1612886 w 2460292"/>
                        <a:gd name="connsiteY29" fmla="*/ 641445 h 641445"/>
                        <a:gd name="connsiteX30" fmla="*/ 1442125 w 2460292"/>
                        <a:gd name="connsiteY30" fmla="*/ 641445 h 641445"/>
                        <a:gd name="connsiteX31" fmla="*/ 1294917 w 2460292"/>
                        <a:gd name="connsiteY31" fmla="*/ 641445 h 641445"/>
                        <a:gd name="connsiteX32" fmla="*/ 1124156 w 2460292"/>
                        <a:gd name="connsiteY32" fmla="*/ 641445 h 641445"/>
                        <a:gd name="connsiteX33" fmla="*/ 1024055 w 2460292"/>
                        <a:gd name="connsiteY33" fmla="*/ 641445 h 641445"/>
                        <a:gd name="connsiteX34" fmla="*/ 947507 w 2460292"/>
                        <a:gd name="connsiteY34" fmla="*/ 641445 h 641445"/>
                        <a:gd name="connsiteX35" fmla="*/ 847405 w 2460292"/>
                        <a:gd name="connsiteY35" fmla="*/ 641445 h 641445"/>
                        <a:gd name="connsiteX36" fmla="*/ 700198 w 2460292"/>
                        <a:gd name="connsiteY36" fmla="*/ 641445 h 641445"/>
                        <a:gd name="connsiteX37" fmla="*/ 505883 w 2460292"/>
                        <a:gd name="connsiteY37" fmla="*/ 641445 h 641445"/>
                        <a:gd name="connsiteX38" fmla="*/ 311569 w 2460292"/>
                        <a:gd name="connsiteY38" fmla="*/ 641445 h 641445"/>
                        <a:gd name="connsiteX39" fmla="*/ 52484 w 2460292"/>
                        <a:gd name="connsiteY39" fmla="*/ 641445 h 641445"/>
                        <a:gd name="connsiteX40" fmla="*/ 0 w 2460292"/>
                        <a:gd name="connsiteY40" fmla="*/ 534535 h 641445"/>
                        <a:gd name="connsiteX41" fmla="*/ 0 w 2460292"/>
                        <a:gd name="connsiteY41" fmla="*/ 333551 h 641445"/>
                        <a:gd name="connsiteX42" fmla="*/ 0 w 2460292"/>
                        <a:gd name="connsiteY42" fmla="*/ 106909 h 641445"/>
                        <a:gd name="connsiteX0" fmla="*/ 0 w 2460292"/>
                        <a:gd name="connsiteY0" fmla="*/ 106909 h 641445"/>
                        <a:gd name="connsiteX1" fmla="*/ 52484 w 2460292"/>
                        <a:gd name="connsiteY1" fmla="*/ 0 h 641445"/>
                        <a:gd name="connsiteX2" fmla="*/ 199691 w 2460292"/>
                        <a:gd name="connsiteY2" fmla="*/ 0 h 641445"/>
                        <a:gd name="connsiteX3" fmla="*/ 299793 w 2460292"/>
                        <a:gd name="connsiteY3" fmla="*/ 0 h 641445"/>
                        <a:gd name="connsiteX4" fmla="*/ 399894 w 2460292"/>
                        <a:gd name="connsiteY4" fmla="*/ 0 h 641445"/>
                        <a:gd name="connsiteX5" fmla="*/ 570655 w 2460292"/>
                        <a:gd name="connsiteY5" fmla="*/ 0 h 641445"/>
                        <a:gd name="connsiteX6" fmla="*/ 764969 w 2460292"/>
                        <a:gd name="connsiteY6" fmla="*/ 0 h 641445"/>
                        <a:gd name="connsiteX7" fmla="*/ 912177 w 2460292"/>
                        <a:gd name="connsiteY7" fmla="*/ 0 h 641445"/>
                        <a:gd name="connsiteX8" fmla="*/ 1106491 w 2460292"/>
                        <a:gd name="connsiteY8" fmla="*/ 0 h 641445"/>
                        <a:gd name="connsiteX9" fmla="*/ 1183039 w 2460292"/>
                        <a:gd name="connsiteY9" fmla="*/ 0 h 641445"/>
                        <a:gd name="connsiteX10" fmla="*/ 1306693 w 2460292"/>
                        <a:gd name="connsiteY10" fmla="*/ 0 h 641445"/>
                        <a:gd name="connsiteX11" fmla="*/ 1383242 w 2460292"/>
                        <a:gd name="connsiteY11" fmla="*/ 0 h 641445"/>
                        <a:gd name="connsiteX12" fmla="*/ 1506896 w 2460292"/>
                        <a:gd name="connsiteY12" fmla="*/ 0 h 641445"/>
                        <a:gd name="connsiteX13" fmla="*/ 1677657 w 2460292"/>
                        <a:gd name="connsiteY13" fmla="*/ 0 h 641445"/>
                        <a:gd name="connsiteX14" fmla="*/ 1754205 w 2460292"/>
                        <a:gd name="connsiteY14" fmla="*/ 0 h 641445"/>
                        <a:gd name="connsiteX15" fmla="*/ 1948519 w 2460292"/>
                        <a:gd name="connsiteY15" fmla="*/ 0 h 641445"/>
                        <a:gd name="connsiteX16" fmla="*/ 2119280 w 2460292"/>
                        <a:gd name="connsiteY16" fmla="*/ 0 h 641445"/>
                        <a:gd name="connsiteX17" fmla="*/ 2266488 w 2460292"/>
                        <a:gd name="connsiteY17" fmla="*/ 0 h 641445"/>
                        <a:gd name="connsiteX18" fmla="*/ 2407807 w 2460292"/>
                        <a:gd name="connsiteY18" fmla="*/ 0 h 641445"/>
                        <a:gd name="connsiteX19" fmla="*/ 2460292 w 2460292"/>
                        <a:gd name="connsiteY19" fmla="*/ 106909 h 641445"/>
                        <a:gd name="connsiteX20" fmla="*/ 2460292 w 2460292"/>
                        <a:gd name="connsiteY20" fmla="*/ 307893 h 641445"/>
                        <a:gd name="connsiteX21" fmla="*/ 2460292 w 2460292"/>
                        <a:gd name="connsiteY21" fmla="*/ 534535 h 641445"/>
                        <a:gd name="connsiteX22" fmla="*/ 2407807 w 2460292"/>
                        <a:gd name="connsiteY22" fmla="*/ 641445 h 641445"/>
                        <a:gd name="connsiteX23" fmla="*/ 2307706 w 2460292"/>
                        <a:gd name="connsiteY23" fmla="*/ 641445 h 641445"/>
                        <a:gd name="connsiteX24" fmla="*/ 2184052 w 2460292"/>
                        <a:gd name="connsiteY24" fmla="*/ 641445 h 641445"/>
                        <a:gd name="connsiteX25" fmla="*/ 2060397 w 2460292"/>
                        <a:gd name="connsiteY25" fmla="*/ 641445 h 641445"/>
                        <a:gd name="connsiteX26" fmla="*/ 1936743 w 2460292"/>
                        <a:gd name="connsiteY26" fmla="*/ 641445 h 641445"/>
                        <a:gd name="connsiteX27" fmla="*/ 1836641 w 2460292"/>
                        <a:gd name="connsiteY27" fmla="*/ 641445 h 641445"/>
                        <a:gd name="connsiteX28" fmla="*/ 1736540 w 2460292"/>
                        <a:gd name="connsiteY28" fmla="*/ 641445 h 641445"/>
                        <a:gd name="connsiteX29" fmla="*/ 1589332 w 2460292"/>
                        <a:gd name="connsiteY29" fmla="*/ 641445 h 641445"/>
                        <a:gd name="connsiteX30" fmla="*/ 1512784 w 2460292"/>
                        <a:gd name="connsiteY30" fmla="*/ 641445 h 641445"/>
                        <a:gd name="connsiteX31" fmla="*/ 1342023 w 2460292"/>
                        <a:gd name="connsiteY31" fmla="*/ 641445 h 641445"/>
                        <a:gd name="connsiteX32" fmla="*/ 1241922 w 2460292"/>
                        <a:gd name="connsiteY32" fmla="*/ 641445 h 641445"/>
                        <a:gd name="connsiteX33" fmla="*/ 1141821 w 2460292"/>
                        <a:gd name="connsiteY33" fmla="*/ 641445 h 641445"/>
                        <a:gd name="connsiteX34" fmla="*/ 1018166 w 2460292"/>
                        <a:gd name="connsiteY34" fmla="*/ 641445 h 641445"/>
                        <a:gd name="connsiteX35" fmla="*/ 870959 w 2460292"/>
                        <a:gd name="connsiteY35" fmla="*/ 641445 h 641445"/>
                        <a:gd name="connsiteX36" fmla="*/ 676644 w 2460292"/>
                        <a:gd name="connsiteY36" fmla="*/ 641445 h 641445"/>
                        <a:gd name="connsiteX37" fmla="*/ 529437 w 2460292"/>
                        <a:gd name="connsiteY37" fmla="*/ 641445 h 641445"/>
                        <a:gd name="connsiteX38" fmla="*/ 429335 w 2460292"/>
                        <a:gd name="connsiteY38" fmla="*/ 641445 h 641445"/>
                        <a:gd name="connsiteX39" fmla="*/ 352787 w 2460292"/>
                        <a:gd name="connsiteY39" fmla="*/ 641445 h 641445"/>
                        <a:gd name="connsiteX40" fmla="*/ 182026 w 2460292"/>
                        <a:gd name="connsiteY40" fmla="*/ 641445 h 641445"/>
                        <a:gd name="connsiteX41" fmla="*/ 52484 w 2460292"/>
                        <a:gd name="connsiteY41" fmla="*/ 641445 h 641445"/>
                        <a:gd name="connsiteX42" fmla="*/ 0 w 2460292"/>
                        <a:gd name="connsiteY42" fmla="*/ 534535 h 641445"/>
                        <a:gd name="connsiteX43" fmla="*/ 0 w 2460292"/>
                        <a:gd name="connsiteY43" fmla="*/ 312170 h 641445"/>
                        <a:gd name="connsiteX44" fmla="*/ 0 w 2460292"/>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60292" h="641445" fill="none" extrusionOk="0">
                          <a:moveTo>
                            <a:pt x="0" y="106909"/>
                          </a:moveTo>
                          <a:cubicBezTo>
                            <a:pt x="-1787" y="57770"/>
                            <a:pt x="15007" y="-400"/>
                            <a:pt x="52484" y="0"/>
                          </a:cubicBezTo>
                          <a:cubicBezTo>
                            <a:pt x="103807" y="11671"/>
                            <a:pt x="130163" y="-8143"/>
                            <a:pt x="176138" y="0"/>
                          </a:cubicBezTo>
                          <a:cubicBezTo>
                            <a:pt x="219711" y="1986"/>
                            <a:pt x="226286" y="2552"/>
                            <a:pt x="252686" y="0"/>
                          </a:cubicBezTo>
                          <a:cubicBezTo>
                            <a:pt x="273444" y="819"/>
                            <a:pt x="363313" y="-7477"/>
                            <a:pt x="399894" y="0"/>
                          </a:cubicBezTo>
                          <a:cubicBezTo>
                            <a:pt x="432553" y="-7063"/>
                            <a:pt x="510518" y="8606"/>
                            <a:pt x="594208" y="0"/>
                          </a:cubicBezTo>
                          <a:cubicBezTo>
                            <a:pt x="676156" y="-17153"/>
                            <a:pt x="693708" y="9405"/>
                            <a:pt x="788522" y="0"/>
                          </a:cubicBezTo>
                          <a:cubicBezTo>
                            <a:pt x="871255" y="-7425"/>
                            <a:pt x="851981" y="-548"/>
                            <a:pt x="912177" y="0"/>
                          </a:cubicBezTo>
                          <a:cubicBezTo>
                            <a:pt x="961707" y="3345"/>
                            <a:pt x="1002355" y="-3183"/>
                            <a:pt x="1035831" y="0"/>
                          </a:cubicBezTo>
                          <a:cubicBezTo>
                            <a:pt x="1068412" y="6820"/>
                            <a:pt x="1110345" y="11036"/>
                            <a:pt x="1135933" y="0"/>
                          </a:cubicBezTo>
                          <a:cubicBezTo>
                            <a:pt x="1163533" y="6650"/>
                            <a:pt x="1237597" y="21446"/>
                            <a:pt x="1306693" y="0"/>
                          </a:cubicBezTo>
                          <a:cubicBezTo>
                            <a:pt x="1386446" y="-13358"/>
                            <a:pt x="1420176" y="-15008"/>
                            <a:pt x="1501008" y="0"/>
                          </a:cubicBezTo>
                          <a:cubicBezTo>
                            <a:pt x="1582661" y="13633"/>
                            <a:pt x="1552792" y="-11107"/>
                            <a:pt x="1601109" y="0"/>
                          </a:cubicBezTo>
                          <a:cubicBezTo>
                            <a:pt x="1647572" y="10451"/>
                            <a:pt x="1661245" y="8339"/>
                            <a:pt x="1701210" y="0"/>
                          </a:cubicBezTo>
                          <a:cubicBezTo>
                            <a:pt x="1746554" y="-8107"/>
                            <a:pt x="1801268" y="-1904"/>
                            <a:pt x="1871971" y="0"/>
                          </a:cubicBezTo>
                          <a:cubicBezTo>
                            <a:pt x="1931151" y="11971"/>
                            <a:pt x="1953910" y="4580"/>
                            <a:pt x="1972073" y="0"/>
                          </a:cubicBezTo>
                          <a:cubicBezTo>
                            <a:pt x="1994686" y="-2602"/>
                            <a:pt x="2030553" y="-3011"/>
                            <a:pt x="2048620" y="0"/>
                          </a:cubicBezTo>
                          <a:cubicBezTo>
                            <a:pt x="2062077" y="-39"/>
                            <a:pt x="2148309" y="9034"/>
                            <a:pt x="2172275" y="0"/>
                          </a:cubicBezTo>
                          <a:cubicBezTo>
                            <a:pt x="2193937" y="1670"/>
                            <a:pt x="2347172" y="-21119"/>
                            <a:pt x="2407807" y="0"/>
                          </a:cubicBezTo>
                          <a:cubicBezTo>
                            <a:pt x="2437418" y="-10621"/>
                            <a:pt x="2451803" y="58729"/>
                            <a:pt x="2460292" y="106909"/>
                          </a:cubicBezTo>
                          <a:cubicBezTo>
                            <a:pt x="2455445" y="171722"/>
                            <a:pt x="2468217" y="267646"/>
                            <a:pt x="2460292" y="312170"/>
                          </a:cubicBezTo>
                          <a:cubicBezTo>
                            <a:pt x="2460012" y="349604"/>
                            <a:pt x="2461683" y="431566"/>
                            <a:pt x="2460292" y="534535"/>
                          </a:cubicBezTo>
                          <a:cubicBezTo>
                            <a:pt x="2463928" y="585279"/>
                            <a:pt x="2439346" y="647040"/>
                            <a:pt x="2407807" y="641445"/>
                          </a:cubicBezTo>
                          <a:cubicBezTo>
                            <a:pt x="2379241" y="642698"/>
                            <a:pt x="2347194" y="638429"/>
                            <a:pt x="2331259" y="641445"/>
                          </a:cubicBezTo>
                          <a:cubicBezTo>
                            <a:pt x="2314506" y="645683"/>
                            <a:pt x="2240546" y="638580"/>
                            <a:pt x="2207605" y="641445"/>
                          </a:cubicBezTo>
                          <a:cubicBezTo>
                            <a:pt x="2170097" y="637795"/>
                            <a:pt x="2092203" y="649426"/>
                            <a:pt x="2036844" y="641445"/>
                          </a:cubicBezTo>
                          <a:cubicBezTo>
                            <a:pt x="1980757" y="635896"/>
                            <a:pt x="1964644" y="635583"/>
                            <a:pt x="1936743" y="641445"/>
                          </a:cubicBezTo>
                          <a:cubicBezTo>
                            <a:pt x="1909719" y="642101"/>
                            <a:pt x="1862443" y="641294"/>
                            <a:pt x="1789535" y="641445"/>
                          </a:cubicBezTo>
                          <a:cubicBezTo>
                            <a:pt x="1720820" y="641606"/>
                            <a:pt x="1720370" y="637822"/>
                            <a:pt x="1689434" y="641445"/>
                          </a:cubicBezTo>
                          <a:cubicBezTo>
                            <a:pt x="1658447" y="644574"/>
                            <a:pt x="1647802" y="644757"/>
                            <a:pt x="1612886" y="641445"/>
                          </a:cubicBezTo>
                          <a:cubicBezTo>
                            <a:pt x="1588279" y="629695"/>
                            <a:pt x="1521561" y="635863"/>
                            <a:pt x="1442125" y="641445"/>
                          </a:cubicBezTo>
                          <a:cubicBezTo>
                            <a:pt x="1362564" y="645586"/>
                            <a:pt x="1367892" y="635798"/>
                            <a:pt x="1294917" y="641445"/>
                          </a:cubicBezTo>
                          <a:cubicBezTo>
                            <a:pt x="1226347" y="652716"/>
                            <a:pt x="1189565" y="644480"/>
                            <a:pt x="1124156" y="641445"/>
                          </a:cubicBezTo>
                          <a:cubicBezTo>
                            <a:pt x="1056665" y="643133"/>
                            <a:pt x="1072555" y="635082"/>
                            <a:pt x="1024055" y="641445"/>
                          </a:cubicBezTo>
                          <a:cubicBezTo>
                            <a:pt x="974965" y="649391"/>
                            <a:pt x="962562" y="643999"/>
                            <a:pt x="947507" y="641445"/>
                          </a:cubicBezTo>
                          <a:cubicBezTo>
                            <a:pt x="932688" y="633325"/>
                            <a:pt x="897978" y="627524"/>
                            <a:pt x="847405" y="641445"/>
                          </a:cubicBezTo>
                          <a:cubicBezTo>
                            <a:pt x="794725" y="643454"/>
                            <a:pt x="768877" y="640035"/>
                            <a:pt x="700198" y="641445"/>
                          </a:cubicBezTo>
                          <a:cubicBezTo>
                            <a:pt x="636828" y="648110"/>
                            <a:pt x="563545" y="631155"/>
                            <a:pt x="505883" y="641445"/>
                          </a:cubicBezTo>
                          <a:cubicBezTo>
                            <a:pt x="453007" y="653903"/>
                            <a:pt x="356408" y="628065"/>
                            <a:pt x="311569" y="641445"/>
                          </a:cubicBezTo>
                          <a:cubicBezTo>
                            <a:pt x="266748" y="655390"/>
                            <a:pt x="103362" y="627973"/>
                            <a:pt x="52484" y="641445"/>
                          </a:cubicBezTo>
                          <a:cubicBezTo>
                            <a:pt x="34672" y="633926"/>
                            <a:pt x="-6831" y="578723"/>
                            <a:pt x="0" y="534535"/>
                          </a:cubicBezTo>
                          <a:cubicBezTo>
                            <a:pt x="3529" y="487329"/>
                            <a:pt x="8489" y="417438"/>
                            <a:pt x="0" y="333551"/>
                          </a:cubicBezTo>
                          <a:cubicBezTo>
                            <a:pt x="-7877" y="239584"/>
                            <a:pt x="-438" y="190905"/>
                            <a:pt x="0" y="106909"/>
                          </a:cubicBezTo>
                          <a:close/>
                        </a:path>
                        <a:path w="2460292" h="641445" stroke="0" extrusionOk="0">
                          <a:moveTo>
                            <a:pt x="0" y="106909"/>
                          </a:moveTo>
                          <a:cubicBezTo>
                            <a:pt x="4874" y="54687"/>
                            <a:pt x="19918" y="4737"/>
                            <a:pt x="52484" y="0"/>
                          </a:cubicBezTo>
                          <a:cubicBezTo>
                            <a:pt x="85660" y="1561"/>
                            <a:pt x="162709" y="-17331"/>
                            <a:pt x="199691" y="0"/>
                          </a:cubicBezTo>
                          <a:cubicBezTo>
                            <a:pt x="227426" y="15389"/>
                            <a:pt x="277999" y="11478"/>
                            <a:pt x="299793" y="0"/>
                          </a:cubicBezTo>
                          <a:cubicBezTo>
                            <a:pt x="329847" y="-8662"/>
                            <a:pt x="371202" y="-5191"/>
                            <a:pt x="399894" y="0"/>
                          </a:cubicBezTo>
                          <a:cubicBezTo>
                            <a:pt x="429572" y="4810"/>
                            <a:pt x="531150" y="2111"/>
                            <a:pt x="570655" y="0"/>
                          </a:cubicBezTo>
                          <a:cubicBezTo>
                            <a:pt x="617831" y="-1893"/>
                            <a:pt x="723200" y="1558"/>
                            <a:pt x="764969" y="0"/>
                          </a:cubicBezTo>
                          <a:cubicBezTo>
                            <a:pt x="812589" y="-3827"/>
                            <a:pt x="846669" y="1707"/>
                            <a:pt x="912177" y="0"/>
                          </a:cubicBezTo>
                          <a:cubicBezTo>
                            <a:pt x="982327" y="6369"/>
                            <a:pt x="1038417" y="13846"/>
                            <a:pt x="1106491" y="0"/>
                          </a:cubicBezTo>
                          <a:cubicBezTo>
                            <a:pt x="1174516" y="-8597"/>
                            <a:pt x="1151640" y="4108"/>
                            <a:pt x="1183039" y="0"/>
                          </a:cubicBezTo>
                          <a:cubicBezTo>
                            <a:pt x="1215182" y="5077"/>
                            <a:pt x="1269318" y="-9680"/>
                            <a:pt x="1306693" y="0"/>
                          </a:cubicBezTo>
                          <a:cubicBezTo>
                            <a:pt x="1343027" y="6483"/>
                            <a:pt x="1349054" y="-4729"/>
                            <a:pt x="1383242" y="0"/>
                          </a:cubicBezTo>
                          <a:cubicBezTo>
                            <a:pt x="1423045" y="2044"/>
                            <a:pt x="1457235" y="-397"/>
                            <a:pt x="1506896" y="0"/>
                          </a:cubicBezTo>
                          <a:cubicBezTo>
                            <a:pt x="1558782" y="2216"/>
                            <a:pt x="1613180" y="4649"/>
                            <a:pt x="1677657" y="0"/>
                          </a:cubicBezTo>
                          <a:cubicBezTo>
                            <a:pt x="1747770" y="-726"/>
                            <a:pt x="1718584" y="-1980"/>
                            <a:pt x="1754205" y="0"/>
                          </a:cubicBezTo>
                          <a:cubicBezTo>
                            <a:pt x="1788408" y="8653"/>
                            <a:pt x="1889240" y="-4841"/>
                            <a:pt x="1948519" y="0"/>
                          </a:cubicBezTo>
                          <a:cubicBezTo>
                            <a:pt x="2017984" y="6172"/>
                            <a:pt x="2058208" y="21143"/>
                            <a:pt x="2119280" y="0"/>
                          </a:cubicBezTo>
                          <a:cubicBezTo>
                            <a:pt x="2180281" y="-16157"/>
                            <a:pt x="2205205" y="-6700"/>
                            <a:pt x="2266488" y="0"/>
                          </a:cubicBezTo>
                          <a:cubicBezTo>
                            <a:pt x="2332580" y="19874"/>
                            <a:pt x="2371960" y="-5254"/>
                            <a:pt x="2407807" y="0"/>
                          </a:cubicBezTo>
                          <a:cubicBezTo>
                            <a:pt x="2433717" y="-4231"/>
                            <a:pt x="2457394" y="49515"/>
                            <a:pt x="2460292" y="106909"/>
                          </a:cubicBezTo>
                          <a:cubicBezTo>
                            <a:pt x="2457266" y="165086"/>
                            <a:pt x="2455244" y="223991"/>
                            <a:pt x="2460292" y="307893"/>
                          </a:cubicBezTo>
                          <a:cubicBezTo>
                            <a:pt x="2456654" y="402573"/>
                            <a:pt x="2462839" y="452802"/>
                            <a:pt x="2460292" y="534535"/>
                          </a:cubicBezTo>
                          <a:cubicBezTo>
                            <a:pt x="2459405" y="598807"/>
                            <a:pt x="2440648" y="654846"/>
                            <a:pt x="2407807" y="641445"/>
                          </a:cubicBezTo>
                          <a:cubicBezTo>
                            <a:pt x="2365145" y="649756"/>
                            <a:pt x="2330588" y="648535"/>
                            <a:pt x="2307706" y="641445"/>
                          </a:cubicBezTo>
                          <a:cubicBezTo>
                            <a:pt x="2276762" y="627448"/>
                            <a:pt x="2214308" y="647896"/>
                            <a:pt x="2184052" y="641445"/>
                          </a:cubicBezTo>
                          <a:cubicBezTo>
                            <a:pt x="2160234" y="627871"/>
                            <a:pt x="2125836" y="635441"/>
                            <a:pt x="2060397" y="641445"/>
                          </a:cubicBezTo>
                          <a:cubicBezTo>
                            <a:pt x="1998374" y="646294"/>
                            <a:pt x="1973080" y="644142"/>
                            <a:pt x="1936743" y="641445"/>
                          </a:cubicBezTo>
                          <a:cubicBezTo>
                            <a:pt x="1907472" y="634299"/>
                            <a:pt x="1880237" y="643511"/>
                            <a:pt x="1836641" y="641445"/>
                          </a:cubicBezTo>
                          <a:cubicBezTo>
                            <a:pt x="1800342" y="631376"/>
                            <a:pt x="1770502" y="647091"/>
                            <a:pt x="1736540" y="641445"/>
                          </a:cubicBezTo>
                          <a:cubicBezTo>
                            <a:pt x="1696385" y="630411"/>
                            <a:pt x="1650946" y="639103"/>
                            <a:pt x="1589332" y="641445"/>
                          </a:cubicBezTo>
                          <a:cubicBezTo>
                            <a:pt x="1524710" y="648651"/>
                            <a:pt x="1534230" y="637025"/>
                            <a:pt x="1512784" y="641445"/>
                          </a:cubicBezTo>
                          <a:cubicBezTo>
                            <a:pt x="1493855" y="660623"/>
                            <a:pt x="1416496" y="652931"/>
                            <a:pt x="1342023" y="641445"/>
                          </a:cubicBezTo>
                          <a:cubicBezTo>
                            <a:pt x="1266211" y="638568"/>
                            <a:pt x="1275656" y="648261"/>
                            <a:pt x="1241922" y="641445"/>
                          </a:cubicBezTo>
                          <a:cubicBezTo>
                            <a:pt x="1206406" y="636357"/>
                            <a:pt x="1185587" y="644862"/>
                            <a:pt x="1141821" y="641445"/>
                          </a:cubicBezTo>
                          <a:cubicBezTo>
                            <a:pt x="1089518" y="634882"/>
                            <a:pt x="1052769" y="648219"/>
                            <a:pt x="1018166" y="641445"/>
                          </a:cubicBezTo>
                          <a:cubicBezTo>
                            <a:pt x="971648" y="637093"/>
                            <a:pt x="900136" y="641024"/>
                            <a:pt x="870959" y="641445"/>
                          </a:cubicBezTo>
                          <a:cubicBezTo>
                            <a:pt x="846117" y="652902"/>
                            <a:pt x="748860" y="646398"/>
                            <a:pt x="676644" y="641445"/>
                          </a:cubicBezTo>
                          <a:cubicBezTo>
                            <a:pt x="607617" y="632446"/>
                            <a:pt x="600259" y="651161"/>
                            <a:pt x="529437" y="641445"/>
                          </a:cubicBezTo>
                          <a:cubicBezTo>
                            <a:pt x="462443" y="630273"/>
                            <a:pt x="454927" y="644781"/>
                            <a:pt x="429335" y="641445"/>
                          </a:cubicBezTo>
                          <a:cubicBezTo>
                            <a:pt x="403411" y="638696"/>
                            <a:pt x="386664" y="646015"/>
                            <a:pt x="352787" y="641445"/>
                          </a:cubicBezTo>
                          <a:cubicBezTo>
                            <a:pt x="320351" y="638845"/>
                            <a:pt x="225659" y="650876"/>
                            <a:pt x="182026" y="641445"/>
                          </a:cubicBezTo>
                          <a:cubicBezTo>
                            <a:pt x="133088" y="624959"/>
                            <a:pt x="96510" y="635993"/>
                            <a:pt x="52484" y="641445"/>
                          </a:cubicBezTo>
                          <a:cubicBezTo>
                            <a:pt x="31648" y="630552"/>
                            <a:pt x="1279" y="584148"/>
                            <a:pt x="0" y="534535"/>
                          </a:cubicBezTo>
                          <a:cubicBezTo>
                            <a:pt x="-2835" y="456823"/>
                            <a:pt x="-9441" y="351734"/>
                            <a:pt x="0" y="312170"/>
                          </a:cubicBezTo>
                          <a:cubicBezTo>
                            <a:pt x="-554" y="277098"/>
                            <a:pt x="2097" y="148617"/>
                            <a:pt x="0" y="106909"/>
                          </a:cubicBezTo>
                          <a:close/>
                        </a:path>
                        <a:path w="2460292" h="641445" fill="none" stroke="0" extrusionOk="0">
                          <a:moveTo>
                            <a:pt x="0" y="106909"/>
                          </a:moveTo>
                          <a:cubicBezTo>
                            <a:pt x="5917" y="58456"/>
                            <a:pt x="15462" y="-2072"/>
                            <a:pt x="52484" y="0"/>
                          </a:cubicBezTo>
                          <a:cubicBezTo>
                            <a:pt x="105373" y="16156"/>
                            <a:pt x="130514" y="-1611"/>
                            <a:pt x="176138" y="0"/>
                          </a:cubicBezTo>
                          <a:cubicBezTo>
                            <a:pt x="217154" y="4737"/>
                            <a:pt x="229315" y="2204"/>
                            <a:pt x="252686" y="0"/>
                          </a:cubicBezTo>
                          <a:cubicBezTo>
                            <a:pt x="274107" y="2301"/>
                            <a:pt x="356257" y="-8834"/>
                            <a:pt x="399894" y="0"/>
                          </a:cubicBezTo>
                          <a:cubicBezTo>
                            <a:pt x="442117" y="2493"/>
                            <a:pt x="495967" y="9915"/>
                            <a:pt x="594208" y="0"/>
                          </a:cubicBezTo>
                          <a:cubicBezTo>
                            <a:pt x="682960" y="-16247"/>
                            <a:pt x="703226" y="6082"/>
                            <a:pt x="788522" y="0"/>
                          </a:cubicBezTo>
                          <a:cubicBezTo>
                            <a:pt x="875597" y="-9557"/>
                            <a:pt x="859993" y="-1045"/>
                            <a:pt x="912177" y="0"/>
                          </a:cubicBezTo>
                          <a:cubicBezTo>
                            <a:pt x="967514" y="4690"/>
                            <a:pt x="997656" y="-1554"/>
                            <a:pt x="1035831" y="0"/>
                          </a:cubicBezTo>
                          <a:cubicBezTo>
                            <a:pt x="1064922" y="6400"/>
                            <a:pt x="1116461" y="5909"/>
                            <a:pt x="1135933" y="0"/>
                          </a:cubicBezTo>
                          <a:cubicBezTo>
                            <a:pt x="1167959" y="-2271"/>
                            <a:pt x="1226288" y="30494"/>
                            <a:pt x="1306693" y="0"/>
                          </a:cubicBezTo>
                          <a:cubicBezTo>
                            <a:pt x="1384651" y="-12173"/>
                            <a:pt x="1419281" y="-7931"/>
                            <a:pt x="1501008" y="0"/>
                          </a:cubicBezTo>
                          <a:cubicBezTo>
                            <a:pt x="1588552" y="7360"/>
                            <a:pt x="1556136" y="-10650"/>
                            <a:pt x="1601109" y="0"/>
                          </a:cubicBezTo>
                          <a:cubicBezTo>
                            <a:pt x="1647760" y="10270"/>
                            <a:pt x="1662739" y="5780"/>
                            <a:pt x="1701210" y="0"/>
                          </a:cubicBezTo>
                          <a:cubicBezTo>
                            <a:pt x="1740644" y="-9732"/>
                            <a:pt x="1802578" y="967"/>
                            <a:pt x="1871971" y="0"/>
                          </a:cubicBezTo>
                          <a:cubicBezTo>
                            <a:pt x="1932087" y="8437"/>
                            <a:pt x="1952346" y="4554"/>
                            <a:pt x="1972073" y="0"/>
                          </a:cubicBezTo>
                          <a:cubicBezTo>
                            <a:pt x="1992295" y="-3205"/>
                            <a:pt x="2028442" y="887"/>
                            <a:pt x="2048620" y="0"/>
                          </a:cubicBezTo>
                          <a:cubicBezTo>
                            <a:pt x="2069387" y="-2458"/>
                            <a:pt x="2140924" y="13415"/>
                            <a:pt x="2172275" y="0"/>
                          </a:cubicBezTo>
                          <a:cubicBezTo>
                            <a:pt x="2195221" y="-3400"/>
                            <a:pt x="2343461" y="-17412"/>
                            <a:pt x="2407807" y="0"/>
                          </a:cubicBezTo>
                          <a:cubicBezTo>
                            <a:pt x="2446184" y="-10811"/>
                            <a:pt x="2471962" y="60665"/>
                            <a:pt x="2460292" y="106909"/>
                          </a:cubicBezTo>
                          <a:cubicBezTo>
                            <a:pt x="2459694" y="164941"/>
                            <a:pt x="2461933" y="271348"/>
                            <a:pt x="2460292" y="312170"/>
                          </a:cubicBezTo>
                          <a:cubicBezTo>
                            <a:pt x="2452774" y="368979"/>
                            <a:pt x="2479110" y="443513"/>
                            <a:pt x="2460292" y="534535"/>
                          </a:cubicBezTo>
                          <a:cubicBezTo>
                            <a:pt x="2459496" y="588683"/>
                            <a:pt x="2440383" y="644827"/>
                            <a:pt x="2407807" y="641445"/>
                          </a:cubicBezTo>
                          <a:cubicBezTo>
                            <a:pt x="2378473" y="643831"/>
                            <a:pt x="2348364" y="636999"/>
                            <a:pt x="2331259" y="641445"/>
                          </a:cubicBezTo>
                          <a:cubicBezTo>
                            <a:pt x="2310636" y="644096"/>
                            <a:pt x="2235098" y="639559"/>
                            <a:pt x="2207605" y="641445"/>
                          </a:cubicBezTo>
                          <a:cubicBezTo>
                            <a:pt x="2177472" y="645068"/>
                            <a:pt x="2097261" y="652169"/>
                            <a:pt x="2036844" y="641445"/>
                          </a:cubicBezTo>
                          <a:cubicBezTo>
                            <a:pt x="1980049" y="636133"/>
                            <a:pt x="1958206" y="634968"/>
                            <a:pt x="1936743" y="641445"/>
                          </a:cubicBezTo>
                          <a:cubicBezTo>
                            <a:pt x="1898218" y="645451"/>
                            <a:pt x="1853973" y="646975"/>
                            <a:pt x="1789535" y="641445"/>
                          </a:cubicBezTo>
                          <a:cubicBezTo>
                            <a:pt x="1720459" y="641053"/>
                            <a:pt x="1720239" y="638297"/>
                            <a:pt x="1689434" y="641445"/>
                          </a:cubicBezTo>
                          <a:cubicBezTo>
                            <a:pt x="1657753" y="644347"/>
                            <a:pt x="1647457" y="642836"/>
                            <a:pt x="1612886" y="641445"/>
                          </a:cubicBezTo>
                          <a:cubicBezTo>
                            <a:pt x="1584475" y="628404"/>
                            <a:pt x="1530725" y="643660"/>
                            <a:pt x="1442125" y="641445"/>
                          </a:cubicBezTo>
                          <a:cubicBezTo>
                            <a:pt x="1364885" y="645013"/>
                            <a:pt x="1366993" y="633605"/>
                            <a:pt x="1294917" y="641445"/>
                          </a:cubicBezTo>
                          <a:cubicBezTo>
                            <a:pt x="1221358" y="649443"/>
                            <a:pt x="1191218" y="633976"/>
                            <a:pt x="1124156" y="641445"/>
                          </a:cubicBezTo>
                          <a:cubicBezTo>
                            <a:pt x="1056952" y="641500"/>
                            <a:pt x="1070967" y="633122"/>
                            <a:pt x="1024055" y="641445"/>
                          </a:cubicBezTo>
                          <a:cubicBezTo>
                            <a:pt x="973503" y="645268"/>
                            <a:pt x="962714" y="642877"/>
                            <a:pt x="947507" y="641445"/>
                          </a:cubicBezTo>
                          <a:cubicBezTo>
                            <a:pt x="930194" y="636620"/>
                            <a:pt x="896218" y="637546"/>
                            <a:pt x="847405" y="641445"/>
                          </a:cubicBezTo>
                          <a:cubicBezTo>
                            <a:pt x="798124" y="640484"/>
                            <a:pt x="766567" y="631657"/>
                            <a:pt x="700198" y="641445"/>
                          </a:cubicBezTo>
                          <a:cubicBezTo>
                            <a:pt x="640212" y="657831"/>
                            <a:pt x="555916" y="622615"/>
                            <a:pt x="505883" y="641445"/>
                          </a:cubicBezTo>
                          <a:cubicBezTo>
                            <a:pt x="445175" y="647442"/>
                            <a:pt x="357161" y="638194"/>
                            <a:pt x="311569" y="641445"/>
                          </a:cubicBezTo>
                          <a:cubicBezTo>
                            <a:pt x="262919" y="651607"/>
                            <a:pt x="112900" y="641796"/>
                            <a:pt x="52484" y="641445"/>
                          </a:cubicBezTo>
                          <a:cubicBezTo>
                            <a:pt x="21633" y="631718"/>
                            <a:pt x="-787" y="580830"/>
                            <a:pt x="0" y="534535"/>
                          </a:cubicBezTo>
                          <a:cubicBezTo>
                            <a:pt x="-8027" y="490247"/>
                            <a:pt x="5173" y="425066"/>
                            <a:pt x="0" y="333551"/>
                          </a:cubicBezTo>
                          <a:cubicBezTo>
                            <a:pt x="-1641" y="242757"/>
                            <a:pt x="5959" y="185296"/>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19" name="Text Box 8">
              <a:extLst>
                <a:ext uri="{FF2B5EF4-FFF2-40B4-BE49-F238E27FC236}">
                  <a16:creationId xmlns:a16="http://schemas.microsoft.com/office/drawing/2014/main" xmlns="" id="{5BD03610-9B30-A4AE-CEEC-2D008C4C31CE}"/>
                </a:ext>
              </a:extLst>
            </p:cNvPr>
            <p:cNvSpPr txBox="1">
              <a:spLocks noChangeArrowheads="1"/>
            </p:cNvSpPr>
            <p:nvPr/>
          </p:nvSpPr>
          <p:spPr bwMode="auto">
            <a:xfrm>
              <a:off x="2269609" y="899376"/>
              <a:ext cx="10802801" cy="646331"/>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a:solidFill>
                    <a:prstClr val="black"/>
                  </a:solidFill>
                  <a:latin typeface="Times New Roman" panose="02020603050405020304" pitchFamily="18" charset="0"/>
                  <a:cs typeface="Times New Roman" panose="02020603050405020304" pitchFamily="18" charset="0"/>
                </a:rPr>
                <a:t>con </a:t>
              </a:r>
              <a:r>
                <a:rPr lang="en-US" sz="3600" b="1" kern="0" dirty="0" err="1">
                  <a:solidFill>
                    <a:prstClr val="black"/>
                  </a:solidFill>
                  <a:latin typeface="Times New Roman" panose="02020603050405020304" pitchFamily="18" charset="0"/>
                  <a:cs typeface="Times New Roman" panose="02020603050405020304" pitchFamily="18" charset="0"/>
                </a:rPr>
                <a:t>dúi</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21F145D2-50A4-4CA0-D934-E875B977EA42}"/>
              </a:ext>
            </a:extLst>
          </p:cNvPr>
          <p:cNvGrpSpPr/>
          <p:nvPr/>
        </p:nvGrpSpPr>
        <p:grpSpPr>
          <a:xfrm>
            <a:off x="4863579" y="2014990"/>
            <a:ext cx="2460292" cy="646331"/>
            <a:chOff x="2095698" y="899376"/>
            <a:chExt cx="11150623" cy="1438060"/>
          </a:xfrm>
        </p:grpSpPr>
        <p:sp>
          <p:nvSpPr>
            <p:cNvPr id="23" name="Rectangle: Rounded Corners 4">
              <a:extLst>
                <a:ext uri="{FF2B5EF4-FFF2-40B4-BE49-F238E27FC236}">
                  <a16:creationId xmlns:a16="http://schemas.microsoft.com/office/drawing/2014/main" xmlns="" id="{6E45F80E-73E2-0509-2E85-FBF78C80077F}"/>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460292"/>
                        <a:gd name="connsiteY0" fmla="*/ 106909 h 641445"/>
                        <a:gd name="connsiteX1" fmla="*/ 52484 w 2460292"/>
                        <a:gd name="connsiteY1" fmla="*/ 0 h 641445"/>
                        <a:gd name="connsiteX2" fmla="*/ 176138 w 2460292"/>
                        <a:gd name="connsiteY2" fmla="*/ 0 h 641445"/>
                        <a:gd name="connsiteX3" fmla="*/ 252686 w 2460292"/>
                        <a:gd name="connsiteY3" fmla="*/ 0 h 641445"/>
                        <a:gd name="connsiteX4" fmla="*/ 399894 w 2460292"/>
                        <a:gd name="connsiteY4" fmla="*/ 0 h 641445"/>
                        <a:gd name="connsiteX5" fmla="*/ 594208 w 2460292"/>
                        <a:gd name="connsiteY5" fmla="*/ 0 h 641445"/>
                        <a:gd name="connsiteX6" fmla="*/ 788522 w 2460292"/>
                        <a:gd name="connsiteY6" fmla="*/ 0 h 641445"/>
                        <a:gd name="connsiteX7" fmla="*/ 912177 w 2460292"/>
                        <a:gd name="connsiteY7" fmla="*/ 0 h 641445"/>
                        <a:gd name="connsiteX8" fmla="*/ 1035831 w 2460292"/>
                        <a:gd name="connsiteY8" fmla="*/ 0 h 641445"/>
                        <a:gd name="connsiteX9" fmla="*/ 1135933 w 2460292"/>
                        <a:gd name="connsiteY9" fmla="*/ 0 h 641445"/>
                        <a:gd name="connsiteX10" fmla="*/ 1306693 w 2460292"/>
                        <a:gd name="connsiteY10" fmla="*/ 0 h 641445"/>
                        <a:gd name="connsiteX11" fmla="*/ 1501008 w 2460292"/>
                        <a:gd name="connsiteY11" fmla="*/ 0 h 641445"/>
                        <a:gd name="connsiteX12" fmla="*/ 1601109 w 2460292"/>
                        <a:gd name="connsiteY12" fmla="*/ 0 h 641445"/>
                        <a:gd name="connsiteX13" fmla="*/ 1701210 w 2460292"/>
                        <a:gd name="connsiteY13" fmla="*/ 0 h 641445"/>
                        <a:gd name="connsiteX14" fmla="*/ 1871971 w 2460292"/>
                        <a:gd name="connsiteY14" fmla="*/ 0 h 641445"/>
                        <a:gd name="connsiteX15" fmla="*/ 1972073 w 2460292"/>
                        <a:gd name="connsiteY15" fmla="*/ 0 h 641445"/>
                        <a:gd name="connsiteX16" fmla="*/ 2048620 w 2460292"/>
                        <a:gd name="connsiteY16" fmla="*/ 0 h 641445"/>
                        <a:gd name="connsiteX17" fmla="*/ 2172275 w 2460292"/>
                        <a:gd name="connsiteY17" fmla="*/ 0 h 641445"/>
                        <a:gd name="connsiteX18" fmla="*/ 2407807 w 2460292"/>
                        <a:gd name="connsiteY18" fmla="*/ 0 h 641445"/>
                        <a:gd name="connsiteX19" fmla="*/ 2460292 w 2460292"/>
                        <a:gd name="connsiteY19" fmla="*/ 106909 h 641445"/>
                        <a:gd name="connsiteX20" fmla="*/ 2460292 w 2460292"/>
                        <a:gd name="connsiteY20" fmla="*/ 312170 h 641445"/>
                        <a:gd name="connsiteX21" fmla="*/ 2460292 w 2460292"/>
                        <a:gd name="connsiteY21" fmla="*/ 534535 h 641445"/>
                        <a:gd name="connsiteX22" fmla="*/ 2407807 w 2460292"/>
                        <a:gd name="connsiteY22" fmla="*/ 641445 h 641445"/>
                        <a:gd name="connsiteX23" fmla="*/ 2331259 w 2460292"/>
                        <a:gd name="connsiteY23" fmla="*/ 641445 h 641445"/>
                        <a:gd name="connsiteX24" fmla="*/ 2207605 w 2460292"/>
                        <a:gd name="connsiteY24" fmla="*/ 641445 h 641445"/>
                        <a:gd name="connsiteX25" fmla="*/ 2036844 w 2460292"/>
                        <a:gd name="connsiteY25" fmla="*/ 641445 h 641445"/>
                        <a:gd name="connsiteX26" fmla="*/ 1936743 w 2460292"/>
                        <a:gd name="connsiteY26" fmla="*/ 641445 h 641445"/>
                        <a:gd name="connsiteX27" fmla="*/ 1789535 w 2460292"/>
                        <a:gd name="connsiteY27" fmla="*/ 641445 h 641445"/>
                        <a:gd name="connsiteX28" fmla="*/ 1689434 w 2460292"/>
                        <a:gd name="connsiteY28" fmla="*/ 641445 h 641445"/>
                        <a:gd name="connsiteX29" fmla="*/ 1612886 w 2460292"/>
                        <a:gd name="connsiteY29" fmla="*/ 641445 h 641445"/>
                        <a:gd name="connsiteX30" fmla="*/ 1442125 w 2460292"/>
                        <a:gd name="connsiteY30" fmla="*/ 641445 h 641445"/>
                        <a:gd name="connsiteX31" fmla="*/ 1294917 w 2460292"/>
                        <a:gd name="connsiteY31" fmla="*/ 641445 h 641445"/>
                        <a:gd name="connsiteX32" fmla="*/ 1124156 w 2460292"/>
                        <a:gd name="connsiteY32" fmla="*/ 641445 h 641445"/>
                        <a:gd name="connsiteX33" fmla="*/ 1024055 w 2460292"/>
                        <a:gd name="connsiteY33" fmla="*/ 641445 h 641445"/>
                        <a:gd name="connsiteX34" fmla="*/ 947507 w 2460292"/>
                        <a:gd name="connsiteY34" fmla="*/ 641445 h 641445"/>
                        <a:gd name="connsiteX35" fmla="*/ 847405 w 2460292"/>
                        <a:gd name="connsiteY35" fmla="*/ 641445 h 641445"/>
                        <a:gd name="connsiteX36" fmla="*/ 700198 w 2460292"/>
                        <a:gd name="connsiteY36" fmla="*/ 641445 h 641445"/>
                        <a:gd name="connsiteX37" fmla="*/ 505883 w 2460292"/>
                        <a:gd name="connsiteY37" fmla="*/ 641445 h 641445"/>
                        <a:gd name="connsiteX38" fmla="*/ 311569 w 2460292"/>
                        <a:gd name="connsiteY38" fmla="*/ 641445 h 641445"/>
                        <a:gd name="connsiteX39" fmla="*/ 52484 w 2460292"/>
                        <a:gd name="connsiteY39" fmla="*/ 641445 h 641445"/>
                        <a:gd name="connsiteX40" fmla="*/ 0 w 2460292"/>
                        <a:gd name="connsiteY40" fmla="*/ 534535 h 641445"/>
                        <a:gd name="connsiteX41" fmla="*/ 0 w 2460292"/>
                        <a:gd name="connsiteY41" fmla="*/ 333551 h 641445"/>
                        <a:gd name="connsiteX42" fmla="*/ 0 w 2460292"/>
                        <a:gd name="connsiteY42" fmla="*/ 106909 h 641445"/>
                        <a:gd name="connsiteX0" fmla="*/ 0 w 2460292"/>
                        <a:gd name="connsiteY0" fmla="*/ 106909 h 641445"/>
                        <a:gd name="connsiteX1" fmla="*/ 52484 w 2460292"/>
                        <a:gd name="connsiteY1" fmla="*/ 0 h 641445"/>
                        <a:gd name="connsiteX2" fmla="*/ 199691 w 2460292"/>
                        <a:gd name="connsiteY2" fmla="*/ 0 h 641445"/>
                        <a:gd name="connsiteX3" fmla="*/ 299793 w 2460292"/>
                        <a:gd name="connsiteY3" fmla="*/ 0 h 641445"/>
                        <a:gd name="connsiteX4" fmla="*/ 399894 w 2460292"/>
                        <a:gd name="connsiteY4" fmla="*/ 0 h 641445"/>
                        <a:gd name="connsiteX5" fmla="*/ 570655 w 2460292"/>
                        <a:gd name="connsiteY5" fmla="*/ 0 h 641445"/>
                        <a:gd name="connsiteX6" fmla="*/ 764969 w 2460292"/>
                        <a:gd name="connsiteY6" fmla="*/ 0 h 641445"/>
                        <a:gd name="connsiteX7" fmla="*/ 912177 w 2460292"/>
                        <a:gd name="connsiteY7" fmla="*/ 0 h 641445"/>
                        <a:gd name="connsiteX8" fmla="*/ 1106491 w 2460292"/>
                        <a:gd name="connsiteY8" fmla="*/ 0 h 641445"/>
                        <a:gd name="connsiteX9" fmla="*/ 1183039 w 2460292"/>
                        <a:gd name="connsiteY9" fmla="*/ 0 h 641445"/>
                        <a:gd name="connsiteX10" fmla="*/ 1306693 w 2460292"/>
                        <a:gd name="connsiteY10" fmla="*/ 0 h 641445"/>
                        <a:gd name="connsiteX11" fmla="*/ 1383242 w 2460292"/>
                        <a:gd name="connsiteY11" fmla="*/ 0 h 641445"/>
                        <a:gd name="connsiteX12" fmla="*/ 1506896 w 2460292"/>
                        <a:gd name="connsiteY12" fmla="*/ 0 h 641445"/>
                        <a:gd name="connsiteX13" fmla="*/ 1677657 w 2460292"/>
                        <a:gd name="connsiteY13" fmla="*/ 0 h 641445"/>
                        <a:gd name="connsiteX14" fmla="*/ 1754205 w 2460292"/>
                        <a:gd name="connsiteY14" fmla="*/ 0 h 641445"/>
                        <a:gd name="connsiteX15" fmla="*/ 1948519 w 2460292"/>
                        <a:gd name="connsiteY15" fmla="*/ 0 h 641445"/>
                        <a:gd name="connsiteX16" fmla="*/ 2119280 w 2460292"/>
                        <a:gd name="connsiteY16" fmla="*/ 0 h 641445"/>
                        <a:gd name="connsiteX17" fmla="*/ 2266488 w 2460292"/>
                        <a:gd name="connsiteY17" fmla="*/ 0 h 641445"/>
                        <a:gd name="connsiteX18" fmla="*/ 2407807 w 2460292"/>
                        <a:gd name="connsiteY18" fmla="*/ 0 h 641445"/>
                        <a:gd name="connsiteX19" fmla="*/ 2460292 w 2460292"/>
                        <a:gd name="connsiteY19" fmla="*/ 106909 h 641445"/>
                        <a:gd name="connsiteX20" fmla="*/ 2460292 w 2460292"/>
                        <a:gd name="connsiteY20" fmla="*/ 307893 h 641445"/>
                        <a:gd name="connsiteX21" fmla="*/ 2460292 w 2460292"/>
                        <a:gd name="connsiteY21" fmla="*/ 534535 h 641445"/>
                        <a:gd name="connsiteX22" fmla="*/ 2407807 w 2460292"/>
                        <a:gd name="connsiteY22" fmla="*/ 641445 h 641445"/>
                        <a:gd name="connsiteX23" fmla="*/ 2307706 w 2460292"/>
                        <a:gd name="connsiteY23" fmla="*/ 641445 h 641445"/>
                        <a:gd name="connsiteX24" fmla="*/ 2184052 w 2460292"/>
                        <a:gd name="connsiteY24" fmla="*/ 641445 h 641445"/>
                        <a:gd name="connsiteX25" fmla="*/ 2060397 w 2460292"/>
                        <a:gd name="connsiteY25" fmla="*/ 641445 h 641445"/>
                        <a:gd name="connsiteX26" fmla="*/ 1936743 w 2460292"/>
                        <a:gd name="connsiteY26" fmla="*/ 641445 h 641445"/>
                        <a:gd name="connsiteX27" fmla="*/ 1836641 w 2460292"/>
                        <a:gd name="connsiteY27" fmla="*/ 641445 h 641445"/>
                        <a:gd name="connsiteX28" fmla="*/ 1736540 w 2460292"/>
                        <a:gd name="connsiteY28" fmla="*/ 641445 h 641445"/>
                        <a:gd name="connsiteX29" fmla="*/ 1589332 w 2460292"/>
                        <a:gd name="connsiteY29" fmla="*/ 641445 h 641445"/>
                        <a:gd name="connsiteX30" fmla="*/ 1512784 w 2460292"/>
                        <a:gd name="connsiteY30" fmla="*/ 641445 h 641445"/>
                        <a:gd name="connsiteX31" fmla="*/ 1342023 w 2460292"/>
                        <a:gd name="connsiteY31" fmla="*/ 641445 h 641445"/>
                        <a:gd name="connsiteX32" fmla="*/ 1241922 w 2460292"/>
                        <a:gd name="connsiteY32" fmla="*/ 641445 h 641445"/>
                        <a:gd name="connsiteX33" fmla="*/ 1141821 w 2460292"/>
                        <a:gd name="connsiteY33" fmla="*/ 641445 h 641445"/>
                        <a:gd name="connsiteX34" fmla="*/ 1018166 w 2460292"/>
                        <a:gd name="connsiteY34" fmla="*/ 641445 h 641445"/>
                        <a:gd name="connsiteX35" fmla="*/ 870959 w 2460292"/>
                        <a:gd name="connsiteY35" fmla="*/ 641445 h 641445"/>
                        <a:gd name="connsiteX36" fmla="*/ 676644 w 2460292"/>
                        <a:gd name="connsiteY36" fmla="*/ 641445 h 641445"/>
                        <a:gd name="connsiteX37" fmla="*/ 529437 w 2460292"/>
                        <a:gd name="connsiteY37" fmla="*/ 641445 h 641445"/>
                        <a:gd name="connsiteX38" fmla="*/ 429335 w 2460292"/>
                        <a:gd name="connsiteY38" fmla="*/ 641445 h 641445"/>
                        <a:gd name="connsiteX39" fmla="*/ 352787 w 2460292"/>
                        <a:gd name="connsiteY39" fmla="*/ 641445 h 641445"/>
                        <a:gd name="connsiteX40" fmla="*/ 182026 w 2460292"/>
                        <a:gd name="connsiteY40" fmla="*/ 641445 h 641445"/>
                        <a:gd name="connsiteX41" fmla="*/ 52484 w 2460292"/>
                        <a:gd name="connsiteY41" fmla="*/ 641445 h 641445"/>
                        <a:gd name="connsiteX42" fmla="*/ 0 w 2460292"/>
                        <a:gd name="connsiteY42" fmla="*/ 534535 h 641445"/>
                        <a:gd name="connsiteX43" fmla="*/ 0 w 2460292"/>
                        <a:gd name="connsiteY43" fmla="*/ 312170 h 641445"/>
                        <a:gd name="connsiteX44" fmla="*/ 0 w 2460292"/>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60292" h="641445" fill="none" extrusionOk="0">
                          <a:moveTo>
                            <a:pt x="0" y="106909"/>
                          </a:moveTo>
                          <a:cubicBezTo>
                            <a:pt x="-1787" y="57770"/>
                            <a:pt x="15007" y="-400"/>
                            <a:pt x="52484" y="0"/>
                          </a:cubicBezTo>
                          <a:cubicBezTo>
                            <a:pt x="103807" y="11671"/>
                            <a:pt x="130163" y="-8143"/>
                            <a:pt x="176138" y="0"/>
                          </a:cubicBezTo>
                          <a:cubicBezTo>
                            <a:pt x="219711" y="1986"/>
                            <a:pt x="226286" y="2552"/>
                            <a:pt x="252686" y="0"/>
                          </a:cubicBezTo>
                          <a:cubicBezTo>
                            <a:pt x="273444" y="819"/>
                            <a:pt x="363313" y="-7477"/>
                            <a:pt x="399894" y="0"/>
                          </a:cubicBezTo>
                          <a:cubicBezTo>
                            <a:pt x="432553" y="-7063"/>
                            <a:pt x="510518" y="8606"/>
                            <a:pt x="594208" y="0"/>
                          </a:cubicBezTo>
                          <a:cubicBezTo>
                            <a:pt x="676156" y="-17153"/>
                            <a:pt x="693708" y="9405"/>
                            <a:pt x="788522" y="0"/>
                          </a:cubicBezTo>
                          <a:cubicBezTo>
                            <a:pt x="871255" y="-7425"/>
                            <a:pt x="851981" y="-548"/>
                            <a:pt x="912177" y="0"/>
                          </a:cubicBezTo>
                          <a:cubicBezTo>
                            <a:pt x="961707" y="3345"/>
                            <a:pt x="1002355" y="-3183"/>
                            <a:pt x="1035831" y="0"/>
                          </a:cubicBezTo>
                          <a:cubicBezTo>
                            <a:pt x="1068412" y="6820"/>
                            <a:pt x="1110345" y="11036"/>
                            <a:pt x="1135933" y="0"/>
                          </a:cubicBezTo>
                          <a:cubicBezTo>
                            <a:pt x="1163533" y="6650"/>
                            <a:pt x="1237597" y="21446"/>
                            <a:pt x="1306693" y="0"/>
                          </a:cubicBezTo>
                          <a:cubicBezTo>
                            <a:pt x="1386446" y="-13358"/>
                            <a:pt x="1420176" y="-15008"/>
                            <a:pt x="1501008" y="0"/>
                          </a:cubicBezTo>
                          <a:cubicBezTo>
                            <a:pt x="1582661" y="13633"/>
                            <a:pt x="1552792" y="-11107"/>
                            <a:pt x="1601109" y="0"/>
                          </a:cubicBezTo>
                          <a:cubicBezTo>
                            <a:pt x="1647572" y="10451"/>
                            <a:pt x="1661245" y="8339"/>
                            <a:pt x="1701210" y="0"/>
                          </a:cubicBezTo>
                          <a:cubicBezTo>
                            <a:pt x="1746554" y="-8107"/>
                            <a:pt x="1801268" y="-1904"/>
                            <a:pt x="1871971" y="0"/>
                          </a:cubicBezTo>
                          <a:cubicBezTo>
                            <a:pt x="1931151" y="11971"/>
                            <a:pt x="1953910" y="4580"/>
                            <a:pt x="1972073" y="0"/>
                          </a:cubicBezTo>
                          <a:cubicBezTo>
                            <a:pt x="1994686" y="-2602"/>
                            <a:pt x="2030553" y="-3011"/>
                            <a:pt x="2048620" y="0"/>
                          </a:cubicBezTo>
                          <a:cubicBezTo>
                            <a:pt x="2062077" y="-39"/>
                            <a:pt x="2148309" y="9034"/>
                            <a:pt x="2172275" y="0"/>
                          </a:cubicBezTo>
                          <a:cubicBezTo>
                            <a:pt x="2193937" y="1670"/>
                            <a:pt x="2347172" y="-21119"/>
                            <a:pt x="2407807" y="0"/>
                          </a:cubicBezTo>
                          <a:cubicBezTo>
                            <a:pt x="2437418" y="-10621"/>
                            <a:pt x="2451803" y="58729"/>
                            <a:pt x="2460292" y="106909"/>
                          </a:cubicBezTo>
                          <a:cubicBezTo>
                            <a:pt x="2455445" y="171722"/>
                            <a:pt x="2468217" y="267646"/>
                            <a:pt x="2460292" y="312170"/>
                          </a:cubicBezTo>
                          <a:cubicBezTo>
                            <a:pt x="2460012" y="349604"/>
                            <a:pt x="2461683" y="431566"/>
                            <a:pt x="2460292" y="534535"/>
                          </a:cubicBezTo>
                          <a:cubicBezTo>
                            <a:pt x="2463928" y="585279"/>
                            <a:pt x="2439346" y="647040"/>
                            <a:pt x="2407807" y="641445"/>
                          </a:cubicBezTo>
                          <a:cubicBezTo>
                            <a:pt x="2379241" y="642698"/>
                            <a:pt x="2347194" y="638429"/>
                            <a:pt x="2331259" y="641445"/>
                          </a:cubicBezTo>
                          <a:cubicBezTo>
                            <a:pt x="2314506" y="645683"/>
                            <a:pt x="2240546" y="638580"/>
                            <a:pt x="2207605" y="641445"/>
                          </a:cubicBezTo>
                          <a:cubicBezTo>
                            <a:pt x="2170097" y="637795"/>
                            <a:pt x="2092203" y="649426"/>
                            <a:pt x="2036844" y="641445"/>
                          </a:cubicBezTo>
                          <a:cubicBezTo>
                            <a:pt x="1980757" y="635896"/>
                            <a:pt x="1964644" y="635583"/>
                            <a:pt x="1936743" y="641445"/>
                          </a:cubicBezTo>
                          <a:cubicBezTo>
                            <a:pt x="1909719" y="642101"/>
                            <a:pt x="1862443" y="641294"/>
                            <a:pt x="1789535" y="641445"/>
                          </a:cubicBezTo>
                          <a:cubicBezTo>
                            <a:pt x="1720820" y="641606"/>
                            <a:pt x="1720370" y="637822"/>
                            <a:pt x="1689434" y="641445"/>
                          </a:cubicBezTo>
                          <a:cubicBezTo>
                            <a:pt x="1658447" y="644574"/>
                            <a:pt x="1647802" y="644757"/>
                            <a:pt x="1612886" y="641445"/>
                          </a:cubicBezTo>
                          <a:cubicBezTo>
                            <a:pt x="1588279" y="629695"/>
                            <a:pt x="1521561" y="635863"/>
                            <a:pt x="1442125" y="641445"/>
                          </a:cubicBezTo>
                          <a:cubicBezTo>
                            <a:pt x="1362564" y="645586"/>
                            <a:pt x="1367892" y="635798"/>
                            <a:pt x="1294917" y="641445"/>
                          </a:cubicBezTo>
                          <a:cubicBezTo>
                            <a:pt x="1226347" y="652716"/>
                            <a:pt x="1189565" y="644480"/>
                            <a:pt x="1124156" y="641445"/>
                          </a:cubicBezTo>
                          <a:cubicBezTo>
                            <a:pt x="1056665" y="643133"/>
                            <a:pt x="1072555" y="635082"/>
                            <a:pt x="1024055" y="641445"/>
                          </a:cubicBezTo>
                          <a:cubicBezTo>
                            <a:pt x="974965" y="649391"/>
                            <a:pt x="962562" y="643999"/>
                            <a:pt x="947507" y="641445"/>
                          </a:cubicBezTo>
                          <a:cubicBezTo>
                            <a:pt x="932688" y="633325"/>
                            <a:pt x="897978" y="627524"/>
                            <a:pt x="847405" y="641445"/>
                          </a:cubicBezTo>
                          <a:cubicBezTo>
                            <a:pt x="794725" y="643454"/>
                            <a:pt x="768877" y="640035"/>
                            <a:pt x="700198" y="641445"/>
                          </a:cubicBezTo>
                          <a:cubicBezTo>
                            <a:pt x="636828" y="648110"/>
                            <a:pt x="563545" y="631155"/>
                            <a:pt x="505883" y="641445"/>
                          </a:cubicBezTo>
                          <a:cubicBezTo>
                            <a:pt x="453007" y="653903"/>
                            <a:pt x="356408" y="628065"/>
                            <a:pt x="311569" y="641445"/>
                          </a:cubicBezTo>
                          <a:cubicBezTo>
                            <a:pt x="266748" y="655390"/>
                            <a:pt x="103362" y="627973"/>
                            <a:pt x="52484" y="641445"/>
                          </a:cubicBezTo>
                          <a:cubicBezTo>
                            <a:pt x="34672" y="633926"/>
                            <a:pt x="-6831" y="578723"/>
                            <a:pt x="0" y="534535"/>
                          </a:cubicBezTo>
                          <a:cubicBezTo>
                            <a:pt x="3529" y="487329"/>
                            <a:pt x="8489" y="417438"/>
                            <a:pt x="0" y="333551"/>
                          </a:cubicBezTo>
                          <a:cubicBezTo>
                            <a:pt x="-7877" y="239584"/>
                            <a:pt x="-438" y="190905"/>
                            <a:pt x="0" y="106909"/>
                          </a:cubicBezTo>
                          <a:close/>
                        </a:path>
                        <a:path w="2460292" h="641445" stroke="0" extrusionOk="0">
                          <a:moveTo>
                            <a:pt x="0" y="106909"/>
                          </a:moveTo>
                          <a:cubicBezTo>
                            <a:pt x="4874" y="54687"/>
                            <a:pt x="19918" y="4737"/>
                            <a:pt x="52484" y="0"/>
                          </a:cubicBezTo>
                          <a:cubicBezTo>
                            <a:pt x="85660" y="1561"/>
                            <a:pt x="162709" y="-17331"/>
                            <a:pt x="199691" y="0"/>
                          </a:cubicBezTo>
                          <a:cubicBezTo>
                            <a:pt x="227426" y="15389"/>
                            <a:pt x="277999" y="11478"/>
                            <a:pt x="299793" y="0"/>
                          </a:cubicBezTo>
                          <a:cubicBezTo>
                            <a:pt x="329847" y="-8662"/>
                            <a:pt x="371202" y="-5191"/>
                            <a:pt x="399894" y="0"/>
                          </a:cubicBezTo>
                          <a:cubicBezTo>
                            <a:pt x="429572" y="4810"/>
                            <a:pt x="531150" y="2111"/>
                            <a:pt x="570655" y="0"/>
                          </a:cubicBezTo>
                          <a:cubicBezTo>
                            <a:pt x="617831" y="-1893"/>
                            <a:pt x="723200" y="1558"/>
                            <a:pt x="764969" y="0"/>
                          </a:cubicBezTo>
                          <a:cubicBezTo>
                            <a:pt x="812589" y="-3827"/>
                            <a:pt x="846669" y="1707"/>
                            <a:pt x="912177" y="0"/>
                          </a:cubicBezTo>
                          <a:cubicBezTo>
                            <a:pt x="982327" y="6369"/>
                            <a:pt x="1038417" y="13846"/>
                            <a:pt x="1106491" y="0"/>
                          </a:cubicBezTo>
                          <a:cubicBezTo>
                            <a:pt x="1174516" y="-8597"/>
                            <a:pt x="1151640" y="4108"/>
                            <a:pt x="1183039" y="0"/>
                          </a:cubicBezTo>
                          <a:cubicBezTo>
                            <a:pt x="1215182" y="5077"/>
                            <a:pt x="1269318" y="-9680"/>
                            <a:pt x="1306693" y="0"/>
                          </a:cubicBezTo>
                          <a:cubicBezTo>
                            <a:pt x="1343027" y="6483"/>
                            <a:pt x="1349054" y="-4729"/>
                            <a:pt x="1383242" y="0"/>
                          </a:cubicBezTo>
                          <a:cubicBezTo>
                            <a:pt x="1423045" y="2044"/>
                            <a:pt x="1457235" y="-397"/>
                            <a:pt x="1506896" y="0"/>
                          </a:cubicBezTo>
                          <a:cubicBezTo>
                            <a:pt x="1558782" y="2216"/>
                            <a:pt x="1613180" y="4649"/>
                            <a:pt x="1677657" y="0"/>
                          </a:cubicBezTo>
                          <a:cubicBezTo>
                            <a:pt x="1747770" y="-726"/>
                            <a:pt x="1718584" y="-1980"/>
                            <a:pt x="1754205" y="0"/>
                          </a:cubicBezTo>
                          <a:cubicBezTo>
                            <a:pt x="1788408" y="8653"/>
                            <a:pt x="1889240" y="-4841"/>
                            <a:pt x="1948519" y="0"/>
                          </a:cubicBezTo>
                          <a:cubicBezTo>
                            <a:pt x="2017984" y="6172"/>
                            <a:pt x="2058208" y="21143"/>
                            <a:pt x="2119280" y="0"/>
                          </a:cubicBezTo>
                          <a:cubicBezTo>
                            <a:pt x="2180281" y="-16157"/>
                            <a:pt x="2205205" y="-6700"/>
                            <a:pt x="2266488" y="0"/>
                          </a:cubicBezTo>
                          <a:cubicBezTo>
                            <a:pt x="2332580" y="19874"/>
                            <a:pt x="2371960" y="-5254"/>
                            <a:pt x="2407807" y="0"/>
                          </a:cubicBezTo>
                          <a:cubicBezTo>
                            <a:pt x="2433717" y="-4231"/>
                            <a:pt x="2457394" y="49515"/>
                            <a:pt x="2460292" y="106909"/>
                          </a:cubicBezTo>
                          <a:cubicBezTo>
                            <a:pt x="2457266" y="165086"/>
                            <a:pt x="2455244" y="223991"/>
                            <a:pt x="2460292" y="307893"/>
                          </a:cubicBezTo>
                          <a:cubicBezTo>
                            <a:pt x="2456654" y="402573"/>
                            <a:pt x="2462839" y="452802"/>
                            <a:pt x="2460292" y="534535"/>
                          </a:cubicBezTo>
                          <a:cubicBezTo>
                            <a:pt x="2459405" y="598807"/>
                            <a:pt x="2440648" y="654846"/>
                            <a:pt x="2407807" y="641445"/>
                          </a:cubicBezTo>
                          <a:cubicBezTo>
                            <a:pt x="2365145" y="649756"/>
                            <a:pt x="2330588" y="648535"/>
                            <a:pt x="2307706" y="641445"/>
                          </a:cubicBezTo>
                          <a:cubicBezTo>
                            <a:pt x="2276762" y="627448"/>
                            <a:pt x="2214308" y="647896"/>
                            <a:pt x="2184052" y="641445"/>
                          </a:cubicBezTo>
                          <a:cubicBezTo>
                            <a:pt x="2160234" y="627871"/>
                            <a:pt x="2125836" y="635441"/>
                            <a:pt x="2060397" y="641445"/>
                          </a:cubicBezTo>
                          <a:cubicBezTo>
                            <a:pt x="1998374" y="646294"/>
                            <a:pt x="1973080" y="644142"/>
                            <a:pt x="1936743" y="641445"/>
                          </a:cubicBezTo>
                          <a:cubicBezTo>
                            <a:pt x="1907472" y="634299"/>
                            <a:pt x="1880237" y="643511"/>
                            <a:pt x="1836641" y="641445"/>
                          </a:cubicBezTo>
                          <a:cubicBezTo>
                            <a:pt x="1800342" y="631376"/>
                            <a:pt x="1770502" y="647091"/>
                            <a:pt x="1736540" y="641445"/>
                          </a:cubicBezTo>
                          <a:cubicBezTo>
                            <a:pt x="1696385" y="630411"/>
                            <a:pt x="1650946" y="639103"/>
                            <a:pt x="1589332" y="641445"/>
                          </a:cubicBezTo>
                          <a:cubicBezTo>
                            <a:pt x="1524710" y="648651"/>
                            <a:pt x="1534230" y="637025"/>
                            <a:pt x="1512784" y="641445"/>
                          </a:cubicBezTo>
                          <a:cubicBezTo>
                            <a:pt x="1493855" y="660623"/>
                            <a:pt x="1416496" y="652931"/>
                            <a:pt x="1342023" y="641445"/>
                          </a:cubicBezTo>
                          <a:cubicBezTo>
                            <a:pt x="1266211" y="638568"/>
                            <a:pt x="1275656" y="648261"/>
                            <a:pt x="1241922" y="641445"/>
                          </a:cubicBezTo>
                          <a:cubicBezTo>
                            <a:pt x="1206406" y="636357"/>
                            <a:pt x="1185587" y="644862"/>
                            <a:pt x="1141821" y="641445"/>
                          </a:cubicBezTo>
                          <a:cubicBezTo>
                            <a:pt x="1089518" y="634882"/>
                            <a:pt x="1052769" y="648219"/>
                            <a:pt x="1018166" y="641445"/>
                          </a:cubicBezTo>
                          <a:cubicBezTo>
                            <a:pt x="971648" y="637093"/>
                            <a:pt x="900136" y="641024"/>
                            <a:pt x="870959" y="641445"/>
                          </a:cubicBezTo>
                          <a:cubicBezTo>
                            <a:pt x="846117" y="652902"/>
                            <a:pt x="748860" y="646398"/>
                            <a:pt x="676644" y="641445"/>
                          </a:cubicBezTo>
                          <a:cubicBezTo>
                            <a:pt x="607617" y="632446"/>
                            <a:pt x="600259" y="651161"/>
                            <a:pt x="529437" y="641445"/>
                          </a:cubicBezTo>
                          <a:cubicBezTo>
                            <a:pt x="462443" y="630273"/>
                            <a:pt x="454927" y="644781"/>
                            <a:pt x="429335" y="641445"/>
                          </a:cubicBezTo>
                          <a:cubicBezTo>
                            <a:pt x="403411" y="638696"/>
                            <a:pt x="386664" y="646015"/>
                            <a:pt x="352787" y="641445"/>
                          </a:cubicBezTo>
                          <a:cubicBezTo>
                            <a:pt x="320351" y="638845"/>
                            <a:pt x="225659" y="650876"/>
                            <a:pt x="182026" y="641445"/>
                          </a:cubicBezTo>
                          <a:cubicBezTo>
                            <a:pt x="133088" y="624959"/>
                            <a:pt x="96510" y="635993"/>
                            <a:pt x="52484" y="641445"/>
                          </a:cubicBezTo>
                          <a:cubicBezTo>
                            <a:pt x="31648" y="630552"/>
                            <a:pt x="1279" y="584148"/>
                            <a:pt x="0" y="534535"/>
                          </a:cubicBezTo>
                          <a:cubicBezTo>
                            <a:pt x="-2835" y="456823"/>
                            <a:pt x="-9441" y="351734"/>
                            <a:pt x="0" y="312170"/>
                          </a:cubicBezTo>
                          <a:cubicBezTo>
                            <a:pt x="-554" y="277098"/>
                            <a:pt x="2097" y="148617"/>
                            <a:pt x="0" y="106909"/>
                          </a:cubicBezTo>
                          <a:close/>
                        </a:path>
                        <a:path w="2460292" h="641445" fill="none" stroke="0" extrusionOk="0">
                          <a:moveTo>
                            <a:pt x="0" y="106909"/>
                          </a:moveTo>
                          <a:cubicBezTo>
                            <a:pt x="5917" y="58456"/>
                            <a:pt x="15462" y="-2072"/>
                            <a:pt x="52484" y="0"/>
                          </a:cubicBezTo>
                          <a:cubicBezTo>
                            <a:pt x="105373" y="16156"/>
                            <a:pt x="130514" y="-1611"/>
                            <a:pt x="176138" y="0"/>
                          </a:cubicBezTo>
                          <a:cubicBezTo>
                            <a:pt x="217154" y="4737"/>
                            <a:pt x="229315" y="2204"/>
                            <a:pt x="252686" y="0"/>
                          </a:cubicBezTo>
                          <a:cubicBezTo>
                            <a:pt x="274107" y="2301"/>
                            <a:pt x="356257" y="-8834"/>
                            <a:pt x="399894" y="0"/>
                          </a:cubicBezTo>
                          <a:cubicBezTo>
                            <a:pt x="442117" y="2493"/>
                            <a:pt x="495967" y="9915"/>
                            <a:pt x="594208" y="0"/>
                          </a:cubicBezTo>
                          <a:cubicBezTo>
                            <a:pt x="682960" y="-16247"/>
                            <a:pt x="703226" y="6082"/>
                            <a:pt x="788522" y="0"/>
                          </a:cubicBezTo>
                          <a:cubicBezTo>
                            <a:pt x="875597" y="-9557"/>
                            <a:pt x="859993" y="-1045"/>
                            <a:pt x="912177" y="0"/>
                          </a:cubicBezTo>
                          <a:cubicBezTo>
                            <a:pt x="967514" y="4690"/>
                            <a:pt x="997656" y="-1554"/>
                            <a:pt x="1035831" y="0"/>
                          </a:cubicBezTo>
                          <a:cubicBezTo>
                            <a:pt x="1064922" y="6400"/>
                            <a:pt x="1116461" y="5909"/>
                            <a:pt x="1135933" y="0"/>
                          </a:cubicBezTo>
                          <a:cubicBezTo>
                            <a:pt x="1167959" y="-2271"/>
                            <a:pt x="1226288" y="30494"/>
                            <a:pt x="1306693" y="0"/>
                          </a:cubicBezTo>
                          <a:cubicBezTo>
                            <a:pt x="1384651" y="-12173"/>
                            <a:pt x="1419281" y="-7931"/>
                            <a:pt x="1501008" y="0"/>
                          </a:cubicBezTo>
                          <a:cubicBezTo>
                            <a:pt x="1588552" y="7360"/>
                            <a:pt x="1556136" y="-10650"/>
                            <a:pt x="1601109" y="0"/>
                          </a:cubicBezTo>
                          <a:cubicBezTo>
                            <a:pt x="1647760" y="10270"/>
                            <a:pt x="1662739" y="5780"/>
                            <a:pt x="1701210" y="0"/>
                          </a:cubicBezTo>
                          <a:cubicBezTo>
                            <a:pt x="1740644" y="-9732"/>
                            <a:pt x="1802578" y="967"/>
                            <a:pt x="1871971" y="0"/>
                          </a:cubicBezTo>
                          <a:cubicBezTo>
                            <a:pt x="1932087" y="8437"/>
                            <a:pt x="1952346" y="4554"/>
                            <a:pt x="1972073" y="0"/>
                          </a:cubicBezTo>
                          <a:cubicBezTo>
                            <a:pt x="1992295" y="-3205"/>
                            <a:pt x="2028442" y="887"/>
                            <a:pt x="2048620" y="0"/>
                          </a:cubicBezTo>
                          <a:cubicBezTo>
                            <a:pt x="2069387" y="-2458"/>
                            <a:pt x="2140924" y="13415"/>
                            <a:pt x="2172275" y="0"/>
                          </a:cubicBezTo>
                          <a:cubicBezTo>
                            <a:pt x="2195221" y="-3400"/>
                            <a:pt x="2343461" y="-17412"/>
                            <a:pt x="2407807" y="0"/>
                          </a:cubicBezTo>
                          <a:cubicBezTo>
                            <a:pt x="2446184" y="-10811"/>
                            <a:pt x="2471962" y="60665"/>
                            <a:pt x="2460292" y="106909"/>
                          </a:cubicBezTo>
                          <a:cubicBezTo>
                            <a:pt x="2459694" y="164941"/>
                            <a:pt x="2461933" y="271348"/>
                            <a:pt x="2460292" y="312170"/>
                          </a:cubicBezTo>
                          <a:cubicBezTo>
                            <a:pt x="2452774" y="368979"/>
                            <a:pt x="2479110" y="443513"/>
                            <a:pt x="2460292" y="534535"/>
                          </a:cubicBezTo>
                          <a:cubicBezTo>
                            <a:pt x="2459496" y="588683"/>
                            <a:pt x="2440383" y="644827"/>
                            <a:pt x="2407807" y="641445"/>
                          </a:cubicBezTo>
                          <a:cubicBezTo>
                            <a:pt x="2378473" y="643831"/>
                            <a:pt x="2348364" y="636999"/>
                            <a:pt x="2331259" y="641445"/>
                          </a:cubicBezTo>
                          <a:cubicBezTo>
                            <a:pt x="2310636" y="644096"/>
                            <a:pt x="2235098" y="639559"/>
                            <a:pt x="2207605" y="641445"/>
                          </a:cubicBezTo>
                          <a:cubicBezTo>
                            <a:pt x="2177472" y="645068"/>
                            <a:pt x="2097261" y="652169"/>
                            <a:pt x="2036844" y="641445"/>
                          </a:cubicBezTo>
                          <a:cubicBezTo>
                            <a:pt x="1980049" y="636133"/>
                            <a:pt x="1958206" y="634968"/>
                            <a:pt x="1936743" y="641445"/>
                          </a:cubicBezTo>
                          <a:cubicBezTo>
                            <a:pt x="1898218" y="645451"/>
                            <a:pt x="1853973" y="646975"/>
                            <a:pt x="1789535" y="641445"/>
                          </a:cubicBezTo>
                          <a:cubicBezTo>
                            <a:pt x="1720459" y="641053"/>
                            <a:pt x="1720239" y="638297"/>
                            <a:pt x="1689434" y="641445"/>
                          </a:cubicBezTo>
                          <a:cubicBezTo>
                            <a:pt x="1657753" y="644347"/>
                            <a:pt x="1647457" y="642836"/>
                            <a:pt x="1612886" y="641445"/>
                          </a:cubicBezTo>
                          <a:cubicBezTo>
                            <a:pt x="1584475" y="628404"/>
                            <a:pt x="1530725" y="643660"/>
                            <a:pt x="1442125" y="641445"/>
                          </a:cubicBezTo>
                          <a:cubicBezTo>
                            <a:pt x="1364885" y="645013"/>
                            <a:pt x="1366993" y="633605"/>
                            <a:pt x="1294917" y="641445"/>
                          </a:cubicBezTo>
                          <a:cubicBezTo>
                            <a:pt x="1221358" y="649443"/>
                            <a:pt x="1191218" y="633976"/>
                            <a:pt x="1124156" y="641445"/>
                          </a:cubicBezTo>
                          <a:cubicBezTo>
                            <a:pt x="1056952" y="641500"/>
                            <a:pt x="1070967" y="633122"/>
                            <a:pt x="1024055" y="641445"/>
                          </a:cubicBezTo>
                          <a:cubicBezTo>
                            <a:pt x="973503" y="645268"/>
                            <a:pt x="962714" y="642877"/>
                            <a:pt x="947507" y="641445"/>
                          </a:cubicBezTo>
                          <a:cubicBezTo>
                            <a:pt x="930194" y="636620"/>
                            <a:pt x="896218" y="637546"/>
                            <a:pt x="847405" y="641445"/>
                          </a:cubicBezTo>
                          <a:cubicBezTo>
                            <a:pt x="798124" y="640484"/>
                            <a:pt x="766567" y="631657"/>
                            <a:pt x="700198" y="641445"/>
                          </a:cubicBezTo>
                          <a:cubicBezTo>
                            <a:pt x="640212" y="657831"/>
                            <a:pt x="555916" y="622615"/>
                            <a:pt x="505883" y="641445"/>
                          </a:cubicBezTo>
                          <a:cubicBezTo>
                            <a:pt x="445175" y="647442"/>
                            <a:pt x="357161" y="638194"/>
                            <a:pt x="311569" y="641445"/>
                          </a:cubicBezTo>
                          <a:cubicBezTo>
                            <a:pt x="262919" y="651607"/>
                            <a:pt x="112900" y="641796"/>
                            <a:pt x="52484" y="641445"/>
                          </a:cubicBezTo>
                          <a:cubicBezTo>
                            <a:pt x="21633" y="631718"/>
                            <a:pt x="-787" y="580830"/>
                            <a:pt x="0" y="534535"/>
                          </a:cubicBezTo>
                          <a:cubicBezTo>
                            <a:pt x="-8027" y="490247"/>
                            <a:pt x="5173" y="425066"/>
                            <a:pt x="0" y="333551"/>
                          </a:cubicBezTo>
                          <a:cubicBezTo>
                            <a:pt x="-1641" y="242757"/>
                            <a:pt x="5959" y="185296"/>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24" name="Text Box 8">
              <a:extLst>
                <a:ext uri="{FF2B5EF4-FFF2-40B4-BE49-F238E27FC236}">
                  <a16:creationId xmlns:a16="http://schemas.microsoft.com/office/drawing/2014/main" xmlns="" id="{FEE91039-CF63-E40E-D0DE-BD584F5778B4}"/>
                </a:ext>
              </a:extLst>
            </p:cNvPr>
            <p:cNvSpPr txBox="1">
              <a:spLocks noChangeArrowheads="1"/>
            </p:cNvSpPr>
            <p:nvPr/>
          </p:nvSpPr>
          <p:spPr bwMode="auto">
            <a:xfrm>
              <a:off x="2269609" y="899376"/>
              <a:ext cx="10802801"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err="1">
                  <a:solidFill>
                    <a:prstClr val="black"/>
                  </a:solidFill>
                  <a:latin typeface="Times New Roman" panose="02020603050405020304" pitchFamily="18" charset="0"/>
                  <a:cs typeface="Times New Roman" panose="02020603050405020304" pitchFamily="18" charset="0"/>
                </a:rPr>
                <a:t>lũ</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lụt</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xmlns="" id="{6D71CBD0-7670-FB3B-B464-725D65CFA9E6}"/>
              </a:ext>
            </a:extLst>
          </p:cNvPr>
          <p:cNvGrpSpPr/>
          <p:nvPr/>
        </p:nvGrpSpPr>
        <p:grpSpPr>
          <a:xfrm>
            <a:off x="8605471" y="2014990"/>
            <a:ext cx="2804058" cy="646331"/>
            <a:chOff x="2095698" y="899376"/>
            <a:chExt cx="11150623" cy="1438060"/>
          </a:xfrm>
        </p:grpSpPr>
        <p:sp>
          <p:nvSpPr>
            <p:cNvPr id="26" name="Rectangle: Rounded Corners 4">
              <a:extLst>
                <a:ext uri="{FF2B5EF4-FFF2-40B4-BE49-F238E27FC236}">
                  <a16:creationId xmlns:a16="http://schemas.microsoft.com/office/drawing/2014/main" xmlns="" id="{67F98948-9C0A-DAF5-940F-91786A9679A5}"/>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804058"/>
                        <a:gd name="connsiteY0" fmla="*/ 106909 h 641445"/>
                        <a:gd name="connsiteX1" fmla="*/ 59817 w 2804058"/>
                        <a:gd name="connsiteY1" fmla="*/ 0 h 641445"/>
                        <a:gd name="connsiteX2" fmla="*/ 200749 w 2804058"/>
                        <a:gd name="connsiteY2" fmla="*/ 0 h 641445"/>
                        <a:gd name="connsiteX3" fmla="*/ 287993 w 2804058"/>
                        <a:gd name="connsiteY3" fmla="*/ 0 h 641445"/>
                        <a:gd name="connsiteX4" fmla="*/ 455769 w 2804058"/>
                        <a:gd name="connsiteY4" fmla="*/ 0 h 641445"/>
                        <a:gd name="connsiteX5" fmla="*/ 677234 w 2804058"/>
                        <a:gd name="connsiteY5" fmla="*/ 0 h 641445"/>
                        <a:gd name="connsiteX6" fmla="*/ 898699 w 2804058"/>
                        <a:gd name="connsiteY6" fmla="*/ 0 h 641445"/>
                        <a:gd name="connsiteX7" fmla="*/ 1039631 w 2804058"/>
                        <a:gd name="connsiteY7" fmla="*/ 0 h 641445"/>
                        <a:gd name="connsiteX8" fmla="*/ 1180564 w 2804058"/>
                        <a:gd name="connsiteY8" fmla="*/ 0 h 641445"/>
                        <a:gd name="connsiteX9" fmla="*/ 1294652 w 2804058"/>
                        <a:gd name="connsiteY9" fmla="*/ 0 h 641445"/>
                        <a:gd name="connsiteX10" fmla="*/ 1489272 w 2804058"/>
                        <a:gd name="connsiteY10" fmla="*/ 0 h 641445"/>
                        <a:gd name="connsiteX11" fmla="*/ 1710737 w 2804058"/>
                        <a:gd name="connsiteY11" fmla="*/ 0 h 641445"/>
                        <a:gd name="connsiteX12" fmla="*/ 1824825 w 2804058"/>
                        <a:gd name="connsiteY12" fmla="*/ 0 h 641445"/>
                        <a:gd name="connsiteX13" fmla="*/ 1938913 w 2804058"/>
                        <a:gd name="connsiteY13" fmla="*/ 0 h 641445"/>
                        <a:gd name="connsiteX14" fmla="*/ 2133534 w 2804058"/>
                        <a:gd name="connsiteY14" fmla="*/ 0 h 641445"/>
                        <a:gd name="connsiteX15" fmla="*/ 2247622 w 2804058"/>
                        <a:gd name="connsiteY15" fmla="*/ 0 h 641445"/>
                        <a:gd name="connsiteX16" fmla="*/ 2334865 w 2804058"/>
                        <a:gd name="connsiteY16" fmla="*/ 0 h 641445"/>
                        <a:gd name="connsiteX17" fmla="*/ 2475798 w 2804058"/>
                        <a:gd name="connsiteY17" fmla="*/ 0 h 641445"/>
                        <a:gd name="connsiteX18" fmla="*/ 2744240 w 2804058"/>
                        <a:gd name="connsiteY18" fmla="*/ 0 h 641445"/>
                        <a:gd name="connsiteX19" fmla="*/ 2804058 w 2804058"/>
                        <a:gd name="connsiteY19" fmla="*/ 106909 h 641445"/>
                        <a:gd name="connsiteX20" fmla="*/ 2804058 w 2804058"/>
                        <a:gd name="connsiteY20" fmla="*/ 312170 h 641445"/>
                        <a:gd name="connsiteX21" fmla="*/ 2804058 w 2804058"/>
                        <a:gd name="connsiteY21" fmla="*/ 534535 h 641445"/>
                        <a:gd name="connsiteX22" fmla="*/ 2744240 w 2804058"/>
                        <a:gd name="connsiteY22" fmla="*/ 641445 h 641445"/>
                        <a:gd name="connsiteX23" fmla="*/ 2656996 w 2804058"/>
                        <a:gd name="connsiteY23" fmla="*/ 641445 h 641445"/>
                        <a:gd name="connsiteX24" fmla="*/ 2516064 w 2804058"/>
                        <a:gd name="connsiteY24" fmla="*/ 641445 h 641445"/>
                        <a:gd name="connsiteX25" fmla="*/ 2321443 w 2804058"/>
                        <a:gd name="connsiteY25" fmla="*/ 641445 h 641445"/>
                        <a:gd name="connsiteX26" fmla="*/ 2207355 w 2804058"/>
                        <a:gd name="connsiteY26" fmla="*/ 641445 h 641445"/>
                        <a:gd name="connsiteX27" fmla="*/ 2039579 w 2804058"/>
                        <a:gd name="connsiteY27" fmla="*/ 641445 h 641445"/>
                        <a:gd name="connsiteX28" fmla="*/ 1925491 w 2804058"/>
                        <a:gd name="connsiteY28" fmla="*/ 641445 h 641445"/>
                        <a:gd name="connsiteX29" fmla="*/ 1838247 w 2804058"/>
                        <a:gd name="connsiteY29" fmla="*/ 641445 h 641445"/>
                        <a:gd name="connsiteX30" fmla="*/ 1643627 w 2804058"/>
                        <a:gd name="connsiteY30" fmla="*/ 641445 h 641445"/>
                        <a:gd name="connsiteX31" fmla="*/ 1475850 w 2804058"/>
                        <a:gd name="connsiteY31" fmla="*/ 641445 h 641445"/>
                        <a:gd name="connsiteX32" fmla="*/ 1281230 w 2804058"/>
                        <a:gd name="connsiteY32" fmla="*/ 641445 h 641445"/>
                        <a:gd name="connsiteX33" fmla="*/ 1167141 w 2804058"/>
                        <a:gd name="connsiteY33" fmla="*/ 641445 h 641445"/>
                        <a:gd name="connsiteX34" fmla="*/ 1079898 w 2804058"/>
                        <a:gd name="connsiteY34" fmla="*/ 641445 h 641445"/>
                        <a:gd name="connsiteX35" fmla="*/ 965810 w 2804058"/>
                        <a:gd name="connsiteY35" fmla="*/ 641445 h 641445"/>
                        <a:gd name="connsiteX36" fmla="*/ 798033 w 2804058"/>
                        <a:gd name="connsiteY36" fmla="*/ 641445 h 641445"/>
                        <a:gd name="connsiteX37" fmla="*/ 576568 w 2804058"/>
                        <a:gd name="connsiteY37" fmla="*/ 641445 h 641445"/>
                        <a:gd name="connsiteX38" fmla="*/ 355103 w 2804058"/>
                        <a:gd name="connsiteY38" fmla="*/ 641445 h 641445"/>
                        <a:gd name="connsiteX39" fmla="*/ 59817 w 2804058"/>
                        <a:gd name="connsiteY39" fmla="*/ 641445 h 641445"/>
                        <a:gd name="connsiteX40" fmla="*/ 0 w 2804058"/>
                        <a:gd name="connsiteY40" fmla="*/ 534535 h 641445"/>
                        <a:gd name="connsiteX41" fmla="*/ 0 w 2804058"/>
                        <a:gd name="connsiteY41" fmla="*/ 333551 h 641445"/>
                        <a:gd name="connsiteX42" fmla="*/ 0 w 2804058"/>
                        <a:gd name="connsiteY42" fmla="*/ 106909 h 641445"/>
                        <a:gd name="connsiteX0" fmla="*/ 0 w 2804058"/>
                        <a:gd name="connsiteY0" fmla="*/ 106909 h 641445"/>
                        <a:gd name="connsiteX1" fmla="*/ 59817 w 2804058"/>
                        <a:gd name="connsiteY1" fmla="*/ 0 h 641445"/>
                        <a:gd name="connsiteX2" fmla="*/ 227593 w 2804058"/>
                        <a:gd name="connsiteY2" fmla="*/ 0 h 641445"/>
                        <a:gd name="connsiteX3" fmla="*/ 341681 w 2804058"/>
                        <a:gd name="connsiteY3" fmla="*/ 0 h 641445"/>
                        <a:gd name="connsiteX4" fmla="*/ 455769 w 2804058"/>
                        <a:gd name="connsiteY4" fmla="*/ 0 h 641445"/>
                        <a:gd name="connsiteX5" fmla="*/ 650390 w 2804058"/>
                        <a:gd name="connsiteY5" fmla="*/ 0 h 641445"/>
                        <a:gd name="connsiteX6" fmla="*/ 871855 w 2804058"/>
                        <a:gd name="connsiteY6" fmla="*/ 0 h 641445"/>
                        <a:gd name="connsiteX7" fmla="*/ 1039631 w 2804058"/>
                        <a:gd name="connsiteY7" fmla="*/ 0 h 641445"/>
                        <a:gd name="connsiteX8" fmla="*/ 1261096 w 2804058"/>
                        <a:gd name="connsiteY8" fmla="*/ 0 h 641445"/>
                        <a:gd name="connsiteX9" fmla="*/ 1348340 w 2804058"/>
                        <a:gd name="connsiteY9" fmla="*/ 0 h 641445"/>
                        <a:gd name="connsiteX10" fmla="*/ 1489272 w 2804058"/>
                        <a:gd name="connsiteY10" fmla="*/ 0 h 641445"/>
                        <a:gd name="connsiteX11" fmla="*/ 1576516 w 2804058"/>
                        <a:gd name="connsiteY11" fmla="*/ 0 h 641445"/>
                        <a:gd name="connsiteX12" fmla="*/ 1717448 w 2804058"/>
                        <a:gd name="connsiteY12" fmla="*/ 0 h 641445"/>
                        <a:gd name="connsiteX13" fmla="*/ 1912069 w 2804058"/>
                        <a:gd name="connsiteY13" fmla="*/ 0 h 641445"/>
                        <a:gd name="connsiteX14" fmla="*/ 1999313 w 2804058"/>
                        <a:gd name="connsiteY14" fmla="*/ 0 h 641445"/>
                        <a:gd name="connsiteX15" fmla="*/ 2220778 w 2804058"/>
                        <a:gd name="connsiteY15" fmla="*/ 0 h 641445"/>
                        <a:gd name="connsiteX16" fmla="*/ 2415398 w 2804058"/>
                        <a:gd name="connsiteY16" fmla="*/ 0 h 641445"/>
                        <a:gd name="connsiteX17" fmla="*/ 2583175 w 2804058"/>
                        <a:gd name="connsiteY17" fmla="*/ 0 h 641445"/>
                        <a:gd name="connsiteX18" fmla="*/ 2744240 w 2804058"/>
                        <a:gd name="connsiteY18" fmla="*/ 0 h 641445"/>
                        <a:gd name="connsiteX19" fmla="*/ 2804058 w 2804058"/>
                        <a:gd name="connsiteY19" fmla="*/ 106909 h 641445"/>
                        <a:gd name="connsiteX20" fmla="*/ 2804058 w 2804058"/>
                        <a:gd name="connsiteY20" fmla="*/ 307893 h 641445"/>
                        <a:gd name="connsiteX21" fmla="*/ 2804058 w 2804058"/>
                        <a:gd name="connsiteY21" fmla="*/ 534535 h 641445"/>
                        <a:gd name="connsiteX22" fmla="*/ 2744240 w 2804058"/>
                        <a:gd name="connsiteY22" fmla="*/ 641445 h 641445"/>
                        <a:gd name="connsiteX23" fmla="*/ 2630152 w 2804058"/>
                        <a:gd name="connsiteY23" fmla="*/ 641445 h 641445"/>
                        <a:gd name="connsiteX24" fmla="*/ 2489220 w 2804058"/>
                        <a:gd name="connsiteY24" fmla="*/ 641445 h 641445"/>
                        <a:gd name="connsiteX25" fmla="*/ 2348288 w 2804058"/>
                        <a:gd name="connsiteY25" fmla="*/ 641445 h 641445"/>
                        <a:gd name="connsiteX26" fmla="*/ 2207355 w 2804058"/>
                        <a:gd name="connsiteY26" fmla="*/ 641445 h 641445"/>
                        <a:gd name="connsiteX27" fmla="*/ 2093268 w 2804058"/>
                        <a:gd name="connsiteY27" fmla="*/ 641445 h 641445"/>
                        <a:gd name="connsiteX28" fmla="*/ 1979179 w 2804058"/>
                        <a:gd name="connsiteY28" fmla="*/ 641445 h 641445"/>
                        <a:gd name="connsiteX29" fmla="*/ 1811403 w 2804058"/>
                        <a:gd name="connsiteY29" fmla="*/ 641445 h 641445"/>
                        <a:gd name="connsiteX30" fmla="*/ 1724159 w 2804058"/>
                        <a:gd name="connsiteY30" fmla="*/ 641445 h 641445"/>
                        <a:gd name="connsiteX31" fmla="*/ 1529538 w 2804058"/>
                        <a:gd name="connsiteY31" fmla="*/ 641445 h 641445"/>
                        <a:gd name="connsiteX32" fmla="*/ 1415451 w 2804058"/>
                        <a:gd name="connsiteY32" fmla="*/ 641445 h 641445"/>
                        <a:gd name="connsiteX33" fmla="*/ 1301363 w 2804058"/>
                        <a:gd name="connsiteY33" fmla="*/ 641445 h 641445"/>
                        <a:gd name="connsiteX34" fmla="*/ 1160430 w 2804058"/>
                        <a:gd name="connsiteY34" fmla="*/ 641445 h 641445"/>
                        <a:gd name="connsiteX35" fmla="*/ 992654 w 2804058"/>
                        <a:gd name="connsiteY35" fmla="*/ 641445 h 641445"/>
                        <a:gd name="connsiteX36" fmla="*/ 771189 w 2804058"/>
                        <a:gd name="connsiteY36" fmla="*/ 641445 h 641445"/>
                        <a:gd name="connsiteX37" fmla="*/ 603413 w 2804058"/>
                        <a:gd name="connsiteY37" fmla="*/ 641445 h 641445"/>
                        <a:gd name="connsiteX38" fmla="*/ 489325 w 2804058"/>
                        <a:gd name="connsiteY38" fmla="*/ 641445 h 641445"/>
                        <a:gd name="connsiteX39" fmla="*/ 402081 w 2804058"/>
                        <a:gd name="connsiteY39" fmla="*/ 641445 h 641445"/>
                        <a:gd name="connsiteX40" fmla="*/ 207460 w 2804058"/>
                        <a:gd name="connsiteY40" fmla="*/ 641445 h 641445"/>
                        <a:gd name="connsiteX41" fmla="*/ 59817 w 2804058"/>
                        <a:gd name="connsiteY41" fmla="*/ 641445 h 641445"/>
                        <a:gd name="connsiteX42" fmla="*/ 0 w 2804058"/>
                        <a:gd name="connsiteY42" fmla="*/ 534535 h 641445"/>
                        <a:gd name="connsiteX43" fmla="*/ 0 w 2804058"/>
                        <a:gd name="connsiteY43" fmla="*/ 312170 h 641445"/>
                        <a:gd name="connsiteX44" fmla="*/ 0 w 2804058"/>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04058" h="641445" fill="none" extrusionOk="0">
                          <a:moveTo>
                            <a:pt x="0" y="106909"/>
                          </a:moveTo>
                          <a:cubicBezTo>
                            <a:pt x="124" y="55539"/>
                            <a:pt x="18617" y="-1371"/>
                            <a:pt x="59817" y="0"/>
                          </a:cubicBezTo>
                          <a:cubicBezTo>
                            <a:pt x="119153" y="11746"/>
                            <a:pt x="147483" y="-9786"/>
                            <a:pt x="200749" y="0"/>
                          </a:cubicBezTo>
                          <a:cubicBezTo>
                            <a:pt x="250444" y="1710"/>
                            <a:pt x="259131" y="1002"/>
                            <a:pt x="287993" y="0"/>
                          </a:cubicBezTo>
                          <a:cubicBezTo>
                            <a:pt x="314841" y="15"/>
                            <a:pt x="419869" y="-11629"/>
                            <a:pt x="455769" y="0"/>
                          </a:cubicBezTo>
                          <a:cubicBezTo>
                            <a:pt x="492432" y="-9846"/>
                            <a:pt x="582238" y="10597"/>
                            <a:pt x="677234" y="0"/>
                          </a:cubicBezTo>
                          <a:cubicBezTo>
                            <a:pt x="767299" y="-21128"/>
                            <a:pt x="796909" y="8333"/>
                            <a:pt x="898699" y="0"/>
                          </a:cubicBezTo>
                          <a:cubicBezTo>
                            <a:pt x="992771" y="-7367"/>
                            <a:pt x="972589" y="-1057"/>
                            <a:pt x="1039631" y="0"/>
                          </a:cubicBezTo>
                          <a:cubicBezTo>
                            <a:pt x="1102045" y="2920"/>
                            <a:pt x="1142336" y="-3584"/>
                            <a:pt x="1180564" y="0"/>
                          </a:cubicBezTo>
                          <a:cubicBezTo>
                            <a:pt x="1217692" y="5295"/>
                            <a:pt x="1266925" y="10067"/>
                            <a:pt x="1294652" y="0"/>
                          </a:cubicBezTo>
                          <a:cubicBezTo>
                            <a:pt x="1322534" y="-3004"/>
                            <a:pt x="1408150" y="20591"/>
                            <a:pt x="1489272" y="0"/>
                          </a:cubicBezTo>
                          <a:cubicBezTo>
                            <a:pt x="1585579" y="-16946"/>
                            <a:pt x="1618581" y="-15879"/>
                            <a:pt x="1710737" y="0"/>
                          </a:cubicBezTo>
                          <a:cubicBezTo>
                            <a:pt x="1803096" y="16481"/>
                            <a:pt x="1768045" y="-12005"/>
                            <a:pt x="1824825" y="0"/>
                          </a:cubicBezTo>
                          <a:cubicBezTo>
                            <a:pt x="1878533" y="11487"/>
                            <a:pt x="1893726" y="10547"/>
                            <a:pt x="1938913" y="0"/>
                          </a:cubicBezTo>
                          <a:cubicBezTo>
                            <a:pt x="2001084" y="-10788"/>
                            <a:pt x="2059678" y="-6007"/>
                            <a:pt x="2133534" y="0"/>
                          </a:cubicBezTo>
                          <a:cubicBezTo>
                            <a:pt x="2199967" y="14503"/>
                            <a:pt x="2227667" y="4498"/>
                            <a:pt x="2247622" y="0"/>
                          </a:cubicBezTo>
                          <a:cubicBezTo>
                            <a:pt x="2272437" y="-3330"/>
                            <a:pt x="2314684" y="-4591"/>
                            <a:pt x="2334865" y="0"/>
                          </a:cubicBezTo>
                          <a:cubicBezTo>
                            <a:pt x="2353970" y="971"/>
                            <a:pt x="2450277" y="6024"/>
                            <a:pt x="2475798" y="0"/>
                          </a:cubicBezTo>
                          <a:cubicBezTo>
                            <a:pt x="2503770" y="-6692"/>
                            <a:pt x="2681431" y="-22930"/>
                            <a:pt x="2744240" y="0"/>
                          </a:cubicBezTo>
                          <a:cubicBezTo>
                            <a:pt x="2778480" y="-13386"/>
                            <a:pt x="2805208" y="58267"/>
                            <a:pt x="2804058" y="106909"/>
                          </a:cubicBezTo>
                          <a:cubicBezTo>
                            <a:pt x="2795221" y="174213"/>
                            <a:pt x="2813140" y="267792"/>
                            <a:pt x="2804058" y="312170"/>
                          </a:cubicBezTo>
                          <a:cubicBezTo>
                            <a:pt x="2806759" y="342039"/>
                            <a:pt x="2806608" y="423178"/>
                            <a:pt x="2804058" y="534535"/>
                          </a:cubicBezTo>
                          <a:cubicBezTo>
                            <a:pt x="2808482" y="584578"/>
                            <a:pt x="2779806" y="647117"/>
                            <a:pt x="2744240" y="641445"/>
                          </a:cubicBezTo>
                          <a:cubicBezTo>
                            <a:pt x="2712255" y="641365"/>
                            <a:pt x="2673258" y="638640"/>
                            <a:pt x="2656996" y="641445"/>
                          </a:cubicBezTo>
                          <a:cubicBezTo>
                            <a:pt x="2640481" y="649363"/>
                            <a:pt x="2554206" y="637936"/>
                            <a:pt x="2516064" y="641445"/>
                          </a:cubicBezTo>
                          <a:cubicBezTo>
                            <a:pt x="2480642" y="640263"/>
                            <a:pt x="2383033" y="660775"/>
                            <a:pt x="2321443" y="641445"/>
                          </a:cubicBezTo>
                          <a:cubicBezTo>
                            <a:pt x="2253482" y="637924"/>
                            <a:pt x="2237116" y="636357"/>
                            <a:pt x="2207355" y="641445"/>
                          </a:cubicBezTo>
                          <a:cubicBezTo>
                            <a:pt x="2175809" y="639092"/>
                            <a:pt x="2129272" y="640580"/>
                            <a:pt x="2039579" y="641445"/>
                          </a:cubicBezTo>
                          <a:cubicBezTo>
                            <a:pt x="1961380" y="641425"/>
                            <a:pt x="1960518" y="637514"/>
                            <a:pt x="1925491" y="641445"/>
                          </a:cubicBezTo>
                          <a:cubicBezTo>
                            <a:pt x="1890266" y="642019"/>
                            <a:pt x="1878038" y="644988"/>
                            <a:pt x="1838247" y="641445"/>
                          </a:cubicBezTo>
                          <a:cubicBezTo>
                            <a:pt x="1801719" y="636223"/>
                            <a:pt x="1739490" y="636333"/>
                            <a:pt x="1643627" y="641445"/>
                          </a:cubicBezTo>
                          <a:cubicBezTo>
                            <a:pt x="1552602" y="645113"/>
                            <a:pt x="1558867" y="634949"/>
                            <a:pt x="1475850" y="641445"/>
                          </a:cubicBezTo>
                          <a:cubicBezTo>
                            <a:pt x="1399557" y="654450"/>
                            <a:pt x="1355588" y="642008"/>
                            <a:pt x="1281230" y="641445"/>
                          </a:cubicBezTo>
                          <a:cubicBezTo>
                            <a:pt x="1206108" y="643675"/>
                            <a:pt x="1221727" y="635285"/>
                            <a:pt x="1167141" y="641445"/>
                          </a:cubicBezTo>
                          <a:cubicBezTo>
                            <a:pt x="1110983" y="648944"/>
                            <a:pt x="1097098" y="643995"/>
                            <a:pt x="1079898" y="641445"/>
                          </a:cubicBezTo>
                          <a:cubicBezTo>
                            <a:pt x="1062763" y="635327"/>
                            <a:pt x="1020468" y="631443"/>
                            <a:pt x="965810" y="641445"/>
                          </a:cubicBezTo>
                          <a:cubicBezTo>
                            <a:pt x="908995" y="644912"/>
                            <a:pt x="874843" y="634989"/>
                            <a:pt x="798033" y="641445"/>
                          </a:cubicBezTo>
                          <a:cubicBezTo>
                            <a:pt x="737485" y="644432"/>
                            <a:pt x="644985" y="628317"/>
                            <a:pt x="576568" y="641445"/>
                          </a:cubicBezTo>
                          <a:cubicBezTo>
                            <a:pt x="517557" y="653193"/>
                            <a:pt x="409597" y="622563"/>
                            <a:pt x="355103" y="641445"/>
                          </a:cubicBezTo>
                          <a:cubicBezTo>
                            <a:pt x="303700" y="656542"/>
                            <a:pt x="123516" y="634457"/>
                            <a:pt x="59817" y="641445"/>
                          </a:cubicBezTo>
                          <a:cubicBezTo>
                            <a:pt x="37287" y="634590"/>
                            <a:pt x="-6216" y="579250"/>
                            <a:pt x="0" y="534535"/>
                          </a:cubicBezTo>
                          <a:cubicBezTo>
                            <a:pt x="4073" y="490739"/>
                            <a:pt x="6752" y="420279"/>
                            <a:pt x="0" y="333551"/>
                          </a:cubicBezTo>
                          <a:cubicBezTo>
                            <a:pt x="-8516" y="239457"/>
                            <a:pt x="-4067" y="184918"/>
                            <a:pt x="0" y="106909"/>
                          </a:cubicBezTo>
                          <a:close/>
                        </a:path>
                        <a:path w="2804058" h="641445" stroke="0" extrusionOk="0">
                          <a:moveTo>
                            <a:pt x="0" y="106909"/>
                          </a:moveTo>
                          <a:cubicBezTo>
                            <a:pt x="5017" y="54774"/>
                            <a:pt x="21688" y="7242"/>
                            <a:pt x="59817" y="0"/>
                          </a:cubicBezTo>
                          <a:cubicBezTo>
                            <a:pt x="96992" y="1017"/>
                            <a:pt x="189426" y="-14401"/>
                            <a:pt x="227593" y="0"/>
                          </a:cubicBezTo>
                          <a:cubicBezTo>
                            <a:pt x="257516" y="16818"/>
                            <a:pt x="317807" y="12011"/>
                            <a:pt x="341681" y="0"/>
                          </a:cubicBezTo>
                          <a:cubicBezTo>
                            <a:pt x="377141" y="-8011"/>
                            <a:pt x="428168" y="-2906"/>
                            <a:pt x="455769" y="0"/>
                          </a:cubicBezTo>
                          <a:cubicBezTo>
                            <a:pt x="487795" y="2832"/>
                            <a:pt x="607783" y="-1982"/>
                            <a:pt x="650390" y="0"/>
                          </a:cubicBezTo>
                          <a:cubicBezTo>
                            <a:pt x="704716" y="-1562"/>
                            <a:pt x="823398" y="2961"/>
                            <a:pt x="871855" y="0"/>
                          </a:cubicBezTo>
                          <a:cubicBezTo>
                            <a:pt x="928215" y="-1043"/>
                            <a:pt x="963130" y="4229"/>
                            <a:pt x="1039631" y="0"/>
                          </a:cubicBezTo>
                          <a:cubicBezTo>
                            <a:pt x="1119483" y="7292"/>
                            <a:pt x="1185033" y="11586"/>
                            <a:pt x="1261096" y="0"/>
                          </a:cubicBezTo>
                          <a:cubicBezTo>
                            <a:pt x="1336879" y="-9245"/>
                            <a:pt x="1310670" y="658"/>
                            <a:pt x="1348340" y="0"/>
                          </a:cubicBezTo>
                          <a:cubicBezTo>
                            <a:pt x="1383574" y="8979"/>
                            <a:pt x="1444068" y="-11855"/>
                            <a:pt x="1489272" y="0"/>
                          </a:cubicBezTo>
                          <a:cubicBezTo>
                            <a:pt x="1529545" y="7301"/>
                            <a:pt x="1536430" y="-4929"/>
                            <a:pt x="1576516" y="0"/>
                          </a:cubicBezTo>
                          <a:cubicBezTo>
                            <a:pt x="1619794" y="4607"/>
                            <a:pt x="1654049" y="-2946"/>
                            <a:pt x="1717448" y="0"/>
                          </a:cubicBezTo>
                          <a:cubicBezTo>
                            <a:pt x="1769497" y="352"/>
                            <a:pt x="1843171" y="10139"/>
                            <a:pt x="1912069" y="0"/>
                          </a:cubicBezTo>
                          <a:cubicBezTo>
                            <a:pt x="1995711" y="-175"/>
                            <a:pt x="1954352" y="-1480"/>
                            <a:pt x="1999313" y="0"/>
                          </a:cubicBezTo>
                          <a:cubicBezTo>
                            <a:pt x="2038312" y="17647"/>
                            <a:pt x="2145659" y="-6345"/>
                            <a:pt x="2220778" y="0"/>
                          </a:cubicBezTo>
                          <a:cubicBezTo>
                            <a:pt x="2301970" y="7089"/>
                            <a:pt x="2345431" y="23948"/>
                            <a:pt x="2415398" y="0"/>
                          </a:cubicBezTo>
                          <a:cubicBezTo>
                            <a:pt x="2486196" y="-13825"/>
                            <a:pt x="2513307" y="-7003"/>
                            <a:pt x="2583175" y="0"/>
                          </a:cubicBezTo>
                          <a:cubicBezTo>
                            <a:pt x="2654067" y="13932"/>
                            <a:pt x="2701203" y="-6019"/>
                            <a:pt x="2744240" y="0"/>
                          </a:cubicBezTo>
                          <a:cubicBezTo>
                            <a:pt x="2778689" y="-7222"/>
                            <a:pt x="2809595" y="49303"/>
                            <a:pt x="2804058" y="106909"/>
                          </a:cubicBezTo>
                          <a:cubicBezTo>
                            <a:pt x="2801519" y="169765"/>
                            <a:pt x="2800337" y="220900"/>
                            <a:pt x="2804058" y="307893"/>
                          </a:cubicBezTo>
                          <a:cubicBezTo>
                            <a:pt x="2797936" y="404283"/>
                            <a:pt x="2809759" y="447354"/>
                            <a:pt x="2804058" y="534535"/>
                          </a:cubicBezTo>
                          <a:cubicBezTo>
                            <a:pt x="2805216" y="595016"/>
                            <a:pt x="2781013" y="653909"/>
                            <a:pt x="2744240" y="641445"/>
                          </a:cubicBezTo>
                          <a:cubicBezTo>
                            <a:pt x="2698330" y="647897"/>
                            <a:pt x="2656160" y="648069"/>
                            <a:pt x="2630152" y="641445"/>
                          </a:cubicBezTo>
                          <a:cubicBezTo>
                            <a:pt x="2596391" y="628164"/>
                            <a:pt x="2524121" y="646269"/>
                            <a:pt x="2489220" y="641445"/>
                          </a:cubicBezTo>
                          <a:cubicBezTo>
                            <a:pt x="2465698" y="625701"/>
                            <a:pt x="2420077" y="635614"/>
                            <a:pt x="2348288" y="641445"/>
                          </a:cubicBezTo>
                          <a:cubicBezTo>
                            <a:pt x="2273528" y="643197"/>
                            <a:pt x="2251051" y="644688"/>
                            <a:pt x="2207355" y="641445"/>
                          </a:cubicBezTo>
                          <a:cubicBezTo>
                            <a:pt x="2172057" y="637485"/>
                            <a:pt x="2140489" y="646555"/>
                            <a:pt x="2093268" y="641445"/>
                          </a:cubicBezTo>
                          <a:cubicBezTo>
                            <a:pt x="2051968" y="630818"/>
                            <a:pt x="2018016" y="647329"/>
                            <a:pt x="1979179" y="641445"/>
                          </a:cubicBezTo>
                          <a:cubicBezTo>
                            <a:pt x="1936075" y="631181"/>
                            <a:pt x="1880647" y="642091"/>
                            <a:pt x="1811403" y="641445"/>
                          </a:cubicBezTo>
                          <a:cubicBezTo>
                            <a:pt x="1737868" y="648729"/>
                            <a:pt x="1748838" y="636646"/>
                            <a:pt x="1724159" y="641445"/>
                          </a:cubicBezTo>
                          <a:cubicBezTo>
                            <a:pt x="1702951" y="663604"/>
                            <a:pt x="1611205" y="665439"/>
                            <a:pt x="1529538" y="641445"/>
                          </a:cubicBezTo>
                          <a:cubicBezTo>
                            <a:pt x="1442970" y="638190"/>
                            <a:pt x="1456398" y="648617"/>
                            <a:pt x="1415451" y="641445"/>
                          </a:cubicBezTo>
                          <a:cubicBezTo>
                            <a:pt x="1373880" y="637381"/>
                            <a:pt x="1351604" y="644967"/>
                            <a:pt x="1301363" y="641445"/>
                          </a:cubicBezTo>
                          <a:cubicBezTo>
                            <a:pt x="1245698" y="638670"/>
                            <a:pt x="1204062" y="648180"/>
                            <a:pt x="1160430" y="641445"/>
                          </a:cubicBezTo>
                          <a:cubicBezTo>
                            <a:pt x="1108871" y="636793"/>
                            <a:pt x="1024924" y="643766"/>
                            <a:pt x="992654" y="641445"/>
                          </a:cubicBezTo>
                          <a:cubicBezTo>
                            <a:pt x="961111" y="647672"/>
                            <a:pt x="861533" y="633617"/>
                            <a:pt x="771189" y="641445"/>
                          </a:cubicBezTo>
                          <a:cubicBezTo>
                            <a:pt x="694195" y="630781"/>
                            <a:pt x="684109" y="650954"/>
                            <a:pt x="603413" y="641445"/>
                          </a:cubicBezTo>
                          <a:cubicBezTo>
                            <a:pt x="525415" y="630092"/>
                            <a:pt x="517427" y="642586"/>
                            <a:pt x="489325" y="641445"/>
                          </a:cubicBezTo>
                          <a:cubicBezTo>
                            <a:pt x="460549" y="639537"/>
                            <a:pt x="439591" y="643960"/>
                            <a:pt x="402081" y="641445"/>
                          </a:cubicBezTo>
                          <a:cubicBezTo>
                            <a:pt x="365208" y="627761"/>
                            <a:pt x="258060" y="650843"/>
                            <a:pt x="207460" y="641445"/>
                          </a:cubicBezTo>
                          <a:cubicBezTo>
                            <a:pt x="151569" y="631625"/>
                            <a:pt x="104343" y="636691"/>
                            <a:pt x="59817" y="641445"/>
                          </a:cubicBezTo>
                          <a:cubicBezTo>
                            <a:pt x="34919" y="630535"/>
                            <a:pt x="1826" y="581279"/>
                            <a:pt x="0" y="534535"/>
                          </a:cubicBezTo>
                          <a:cubicBezTo>
                            <a:pt x="-4105" y="458827"/>
                            <a:pt x="-9679" y="351894"/>
                            <a:pt x="0" y="312170"/>
                          </a:cubicBezTo>
                          <a:cubicBezTo>
                            <a:pt x="1412" y="273241"/>
                            <a:pt x="1742" y="148660"/>
                            <a:pt x="0" y="106909"/>
                          </a:cubicBezTo>
                          <a:close/>
                        </a:path>
                        <a:path w="2804058" h="641445" fill="none" stroke="0" extrusionOk="0">
                          <a:moveTo>
                            <a:pt x="0" y="106909"/>
                          </a:moveTo>
                          <a:cubicBezTo>
                            <a:pt x="5020" y="56749"/>
                            <a:pt x="13687" y="183"/>
                            <a:pt x="59817" y="0"/>
                          </a:cubicBezTo>
                          <a:cubicBezTo>
                            <a:pt x="117513" y="14968"/>
                            <a:pt x="146578" y="-28"/>
                            <a:pt x="200749" y="0"/>
                          </a:cubicBezTo>
                          <a:cubicBezTo>
                            <a:pt x="248212" y="4221"/>
                            <a:pt x="260865" y="1939"/>
                            <a:pt x="287993" y="0"/>
                          </a:cubicBezTo>
                          <a:cubicBezTo>
                            <a:pt x="312818" y="2374"/>
                            <a:pt x="403525" y="-11324"/>
                            <a:pt x="455769" y="0"/>
                          </a:cubicBezTo>
                          <a:cubicBezTo>
                            <a:pt x="504772" y="1091"/>
                            <a:pt x="565127" y="8972"/>
                            <a:pt x="677234" y="0"/>
                          </a:cubicBezTo>
                          <a:cubicBezTo>
                            <a:pt x="776656" y="-16250"/>
                            <a:pt x="803461" y="3607"/>
                            <a:pt x="898699" y="0"/>
                          </a:cubicBezTo>
                          <a:cubicBezTo>
                            <a:pt x="998423" y="-12462"/>
                            <a:pt x="978041" y="-1802"/>
                            <a:pt x="1039631" y="0"/>
                          </a:cubicBezTo>
                          <a:cubicBezTo>
                            <a:pt x="1101760" y="8070"/>
                            <a:pt x="1138788" y="-1520"/>
                            <a:pt x="1180564" y="0"/>
                          </a:cubicBezTo>
                          <a:cubicBezTo>
                            <a:pt x="1214918" y="5365"/>
                            <a:pt x="1273261" y="4895"/>
                            <a:pt x="1294652" y="0"/>
                          </a:cubicBezTo>
                          <a:cubicBezTo>
                            <a:pt x="1329236" y="-2729"/>
                            <a:pt x="1397778" y="31126"/>
                            <a:pt x="1489272" y="0"/>
                          </a:cubicBezTo>
                          <a:cubicBezTo>
                            <a:pt x="1572163" y="-8098"/>
                            <a:pt x="1623117" y="-6926"/>
                            <a:pt x="1710737" y="0"/>
                          </a:cubicBezTo>
                          <a:cubicBezTo>
                            <a:pt x="1813215" y="6660"/>
                            <a:pt x="1776312" y="-11717"/>
                            <a:pt x="1824825" y="0"/>
                          </a:cubicBezTo>
                          <a:cubicBezTo>
                            <a:pt x="1880435" y="10842"/>
                            <a:pt x="1895240" y="5517"/>
                            <a:pt x="1938913" y="0"/>
                          </a:cubicBezTo>
                          <a:cubicBezTo>
                            <a:pt x="1983694" y="-10713"/>
                            <a:pt x="2054918" y="1997"/>
                            <a:pt x="2133534" y="0"/>
                          </a:cubicBezTo>
                          <a:cubicBezTo>
                            <a:pt x="2202208" y="6978"/>
                            <a:pt x="2226649" y="4160"/>
                            <a:pt x="2247622" y="0"/>
                          </a:cubicBezTo>
                          <a:cubicBezTo>
                            <a:pt x="2270668" y="-2975"/>
                            <a:pt x="2311521" y="1748"/>
                            <a:pt x="2334865" y="0"/>
                          </a:cubicBezTo>
                          <a:cubicBezTo>
                            <a:pt x="2357390" y="-990"/>
                            <a:pt x="2442268" y="13035"/>
                            <a:pt x="2475798" y="0"/>
                          </a:cubicBezTo>
                          <a:cubicBezTo>
                            <a:pt x="2500169" y="2771"/>
                            <a:pt x="2671003" y="-8397"/>
                            <a:pt x="2744240" y="0"/>
                          </a:cubicBezTo>
                          <a:cubicBezTo>
                            <a:pt x="2785893" y="-10459"/>
                            <a:pt x="2809443" y="58527"/>
                            <a:pt x="2804058" y="106909"/>
                          </a:cubicBezTo>
                          <a:cubicBezTo>
                            <a:pt x="2803191" y="163576"/>
                            <a:pt x="2807039" y="269853"/>
                            <a:pt x="2804058" y="312170"/>
                          </a:cubicBezTo>
                          <a:cubicBezTo>
                            <a:pt x="2795027" y="372071"/>
                            <a:pt x="2819294" y="442536"/>
                            <a:pt x="2804058" y="534535"/>
                          </a:cubicBezTo>
                          <a:cubicBezTo>
                            <a:pt x="2801935" y="589022"/>
                            <a:pt x="2778926" y="644179"/>
                            <a:pt x="2744240" y="641445"/>
                          </a:cubicBezTo>
                          <a:cubicBezTo>
                            <a:pt x="2711268" y="642306"/>
                            <a:pt x="2675873" y="634974"/>
                            <a:pt x="2656996" y="641445"/>
                          </a:cubicBezTo>
                          <a:cubicBezTo>
                            <a:pt x="2629731" y="643387"/>
                            <a:pt x="2546136" y="633395"/>
                            <a:pt x="2516064" y="641445"/>
                          </a:cubicBezTo>
                          <a:cubicBezTo>
                            <a:pt x="2479951" y="648028"/>
                            <a:pt x="2394728" y="657486"/>
                            <a:pt x="2321443" y="641445"/>
                          </a:cubicBezTo>
                          <a:cubicBezTo>
                            <a:pt x="2255042" y="636857"/>
                            <a:pt x="2234825" y="635870"/>
                            <a:pt x="2207355" y="641445"/>
                          </a:cubicBezTo>
                          <a:cubicBezTo>
                            <a:pt x="2176049" y="646194"/>
                            <a:pt x="2113261" y="647398"/>
                            <a:pt x="2039579" y="641445"/>
                          </a:cubicBezTo>
                          <a:cubicBezTo>
                            <a:pt x="1960914" y="641049"/>
                            <a:pt x="1960472" y="638608"/>
                            <a:pt x="1925491" y="641445"/>
                          </a:cubicBezTo>
                          <a:cubicBezTo>
                            <a:pt x="1889394" y="644268"/>
                            <a:pt x="1877647" y="642773"/>
                            <a:pt x="1838247" y="641445"/>
                          </a:cubicBezTo>
                          <a:cubicBezTo>
                            <a:pt x="1798933" y="638219"/>
                            <a:pt x="1740698" y="642020"/>
                            <a:pt x="1643627" y="641445"/>
                          </a:cubicBezTo>
                          <a:cubicBezTo>
                            <a:pt x="1555604" y="644284"/>
                            <a:pt x="1558061" y="633617"/>
                            <a:pt x="1475850" y="641445"/>
                          </a:cubicBezTo>
                          <a:cubicBezTo>
                            <a:pt x="1385441" y="646774"/>
                            <a:pt x="1358495" y="631234"/>
                            <a:pt x="1281230" y="641445"/>
                          </a:cubicBezTo>
                          <a:cubicBezTo>
                            <a:pt x="1206101" y="642892"/>
                            <a:pt x="1222536" y="634141"/>
                            <a:pt x="1167141" y="641445"/>
                          </a:cubicBezTo>
                          <a:cubicBezTo>
                            <a:pt x="1109811" y="645658"/>
                            <a:pt x="1097155" y="642224"/>
                            <a:pt x="1079898" y="641445"/>
                          </a:cubicBezTo>
                          <a:cubicBezTo>
                            <a:pt x="1056530" y="631612"/>
                            <a:pt x="1024919" y="640791"/>
                            <a:pt x="965810" y="641445"/>
                          </a:cubicBezTo>
                          <a:cubicBezTo>
                            <a:pt x="912899" y="646632"/>
                            <a:pt x="871982" y="626785"/>
                            <a:pt x="798033" y="641445"/>
                          </a:cubicBezTo>
                          <a:cubicBezTo>
                            <a:pt x="723193" y="651216"/>
                            <a:pt x="638406" y="623751"/>
                            <a:pt x="576568" y="641445"/>
                          </a:cubicBezTo>
                          <a:cubicBezTo>
                            <a:pt x="506944" y="653451"/>
                            <a:pt x="406140" y="637327"/>
                            <a:pt x="355103" y="641445"/>
                          </a:cubicBezTo>
                          <a:cubicBezTo>
                            <a:pt x="298253" y="651818"/>
                            <a:pt x="134622" y="651808"/>
                            <a:pt x="59817" y="641445"/>
                          </a:cubicBezTo>
                          <a:cubicBezTo>
                            <a:pt x="26979" y="633359"/>
                            <a:pt x="-225" y="580046"/>
                            <a:pt x="0" y="534535"/>
                          </a:cubicBezTo>
                          <a:cubicBezTo>
                            <a:pt x="-3650" y="488080"/>
                            <a:pt x="5206" y="425026"/>
                            <a:pt x="0" y="333551"/>
                          </a:cubicBezTo>
                          <a:cubicBezTo>
                            <a:pt x="-514" y="243328"/>
                            <a:pt x="4053" y="190388"/>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27" name="Text Box 8">
              <a:extLst>
                <a:ext uri="{FF2B5EF4-FFF2-40B4-BE49-F238E27FC236}">
                  <a16:creationId xmlns:a16="http://schemas.microsoft.com/office/drawing/2014/main" xmlns="" id="{027E7838-ABAA-4D77-E3A7-E8DEB3044255}"/>
                </a:ext>
              </a:extLst>
            </p:cNvPr>
            <p:cNvSpPr txBox="1">
              <a:spLocks noChangeArrowheads="1"/>
            </p:cNvSpPr>
            <p:nvPr/>
          </p:nvSpPr>
          <p:spPr bwMode="auto">
            <a:xfrm>
              <a:off x="2269611" y="899376"/>
              <a:ext cx="10802802"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err="1">
                  <a:solidFill>
                    <a:prstClr val="black"/>
                  </a:solidFill>
                  <a:latin typeface="Times New Roman" panose="02020603050405020304" pitchFamily="18" charset="0"/>
                  <a:cs typeface="Times New Roman" panose="02020603050405020304" pitchFamily="18" charset="0"/>
                </a:rPr>
                <a:t>khoét</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rỗng</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xmlns="" id="{91B36CA1-6196-AB77-4CD0-BCAB51886CC1}"/>
              </a:ext>
            </a:extLst>
          </p:cNvPr>
          <p:cNvGrpSpPr/>
          <p:nvPr/>
        </p:nvGrpSpPr>
        <p:grpSpPr>
          <a:xfrm>
            <a:off x="826204" y="3313800"/>
            <a:ext cx="2460292" cy="646331"/>
            <a:chOff x="2095698" y="899376"/>
            <a:chExt cx="11150623" cy="1438060"/>
          </a:xfrm>
        </p:grpSpPr>
        <p:sp>
          <p:nvSpPr>
            <p:cNvPr id="29" name="Rectangle: Rounded Corners 4">
              <a:extLst>
                <a:ext uri="{FF2B5EF4-FFF2-40B4-BE49-F238E27FC236}">
                  <a16:creationId xmlns:a16="http://schemas.microsoft.com/office/drawing/2014/main" xmlns="" id="{396EF354-0C68-BAEB-620B-6A6325A77072}"/>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460292"/>
                        <a:gd name="connsiteY0" fmla="*/ 106909 h 641445"/>
                        <a:gd name="connsiteX1" fmla="*/ 52484 w 2460292"/>
                        <a:gd name="connsiteY1" fmla="*/ 0 h 641445"/>
                        <a:gd name="connsiteX2" fmla="*/ 176138 w 2460292"/>
                        <a:gd name="connsiteY2" fmla="*/ 0 h 641445"/>
                        <a:gd name="connsiteX3" fmla="*/ 252686 w 2460292"/>
                        <a:gd name="connsiteY3" fmla="*/ 0 h 641445"/>
                        <a:gd name="connsiteX4" fmla="*/ 399894 w 2460292"/>
                        <a:gd name="connsiteY4" fmla="*/ 0 h 641445"/>
                        <a:gd name="connsiteX5" fmla="*/ 594208 w 2460292"/>
                        <a:gd name="connsiteY5" fmla="*/ 0 h 641445"/>
                        <a:gd name="connsiteX6" fmla="*/ 788522 w 2460292"/>
                        <a:gd name="connsiteY6" fmla="*/ 0 h 641445"/>
                        <a:gd name="connsiteX7" fmla="*/ 912177 w 2460292"/>
                        <a:gd name="connsiteY7" fmla="*/ 0 h 641445"/>
                        <a:gd name="connsiteX8" fmla="*/ 1035831 w 2460292"/>
                        <a:gd name="connsiteY8" fmla="*/ 0 h 641445"/>
                        <a:gd name="connsiteX9" fmla="*/ 1135933 w 2460292"/>
                        <a:gd name="connsiteY9" fmla="*/ 0 h 641445"/>
                        <a:gd name="connsiteX10" fmla="*/ 1306693 w 2460292"/>
                        <a:gd name="connsiteY10" fmla="*/ 0 h 641445"/>
                        <a:gd name="connsiteX11" fmla="*/ 1501008 w 2460292"/>
                        <a:gd name="connsiteY11" fmla="*/ 0 h 641445"/>
                        <a:gd name="connsiteX12" fmla="*/ 1601109 w 2460292"/>
                        <a:gd name="connsiteY12" fmla="*/ 0 h 641445"/>
                        <a:gd name="connsiteX13" fmla="*/ 1701210 w 2460292"/>
                        <a:gd name="connsiteY13" fmla="*/ 0 h 641445"/>
                        <a:gd name="connsiteX14" fmla="*/ 1871971 w 2460292"/>
                        <a:gd name="connsiteY14" fmla="*/ 0 h 641445"/>
                        <a:gd name="connsiteX15" fmla="*/ 1972073 w 2460292"/>
                        <a:gd name="connsiteY15" fmla="*/ 0 h 641445"/>
                        <a:gd name="connsiteX16" fmla="*/ 2048620 w 2460292"/>
                        <a:gd name="connsiteY16" fmla="*/ 0 h 641445"/>
                        <a:gd name="connsiteX17" fmla="*/ 2172275 w 2460292"/>
                        <a:gd name="connsiteY17" fmla="*/ 0 h 641445"/>
                        <a:gd name="connsiteX18" fmla="*/ 2407807 w 2460292"/>
                        <a:gd name="connsiteY18" fmla="*/ 0 h 641445"/>
                        <a:gd name="connsiteX19" fmla="*/ 2460292 w 2460292"/>
                        <a:gd name="connsiteY19" fmla="*/ 106909 h 641445"/>
                        <a:gd name="connsiteX20" fmla="*/ 2460292 w 2460292"/>
                        <a:gd name="connsiteY20" fmla="*/ 312170 h 641445"/>
                        <a:gd name="connsiteX21" fmla="*/ 2460292 w 2460292"/>
                        <a:gd name="connsiteY21" fmla="*/ 534535 h 641445"/>
                        <a:gd name="connsiteX22" fmla="*/ 2407807 w 2460292"/>
                        <a:gd name="connsiteY22" fmla="*/ 641445 h 641445"/>
                        <a:gd name="connsiteX23" fmla="*/ 2331259 w 2460292"/>
                        <a:gd name="connsiteY23" fmla="*/ 641445 h 641445"/>
                        <a:gd name="connsiteX24" fmla="*/ 2207605 w 2460292"/>
                        <a:gd name="connsiteY24" fmla="*/ 641445 h 641445"/>
                        <a:gd name="connsiteX25" fmla="*/ 2036844 w 2460292"/>
                        <a:gd name="connsiteY25" fmla="*/ 641445 h 641445"/>
                        <a:gd name="connsiteX26" fmla="*/ 1936743 w 2460292"/>
                        <a:gd name="connsiteY26" fmla="*/ 641445 h 641445"/>
                        <a:gd name="connsiteX27" fmla="*/ 1789535 w 2460292"/>
                        <a:gd name="connsiteY27" fmla="*/ 641445 h 641445"/>
                        <a:gd name="connsiteX28" fmla="*/ 1689434 w 2460292"/>
                        <a:gd name="connsiteY28" fmla="*/ 641445 h 641445"/>
                        <a:gd name="connsiteX29" fmla="*/ 1612886 w 2460292"/>
                        <a:gd name="connsiteY29" fmla="*/ 641445 h 641445"/>
                        <a:gd name="connsiteX30" fmla="*/ 1442125 w 2460292"/>
                        <a:gd name="connsiteY30" fmla="*/ 641445 h 641445"/>
                        <a:gd name="connsiteX31" fmla="*/ 1294917 w 2460292"/>
                        <a:gd name="connsiteY31" fmla="*/ 641445 h 641445"/>
                        <a:gd name="connsiteX32" fmla="*/ 1124156 w 2460292"/>
                        <a:gd name="connsiteY32" fmla="*/ 641445 h 641445"/>
                        <a:gd name="connsiteX33" fmla="*/ 1024055 w 2460292"/>
                        <a:gd name="connsiteY33" fmla="*/ 641445 h 641445"/>
                        <a:gd name="connsiteX34" fmla="*/ 947507 w 2460292"/>
                        <a:gd name="connsiteY34" fmla="*/ 641445 h 641445"/>
                        <a:gd name="connsiteX35" fmla="*/ 847405 w 2460292"/>
                        <a:gd name="connsiteY35" fmla="*/ 641445 h 641445"/>
                        <a:gd name="connsiteX36" fmla="*/ 700198 w 2460292"/>
                        <a:gd name="connsiteY36" fmla="*/ 641445 h 641445"/>
                        <a:gd name="connsiteX37" fmla="*/ 505883 w 2460292"/>
                        <a:gd name="connsiteY37" fmla="*/ 641445 h 641445"/>
                        <a:gd name="connsiteX38" fmla="*/ 311569 w 2460292"/>
                        <a:gd name="connsiteY38" fmla="*/ 641445 h 641445"/>
                        <a:gd name="connsiteX39" fmla="*/ 52484 w 2460292"/>
                        <a:gd name="connsiteY39" fmla="*/ 641445 h 641445"/>
                        <a:gd name="connsiteX40" fmla="*/ 0 w 2460292"/>
                        <a:gd name="connsiteY40" fmla="*/ 534535 h 641445"/>
                        <a:gd name="connsiteX41" fmla="*/ 0 w 2460292"/>
                        <a:gd name="connsiteY41" fmla="*/ 333551 h 641445"/>
                        <a:gd name="connsiteX42" fmla="*/ 0 w 2460292"/>
                        <a:gd name="connsiteY42" fmla="*/ 106909 h 641445"/>
                        <a:gd name="connsiteX0" fmla="*/ 0 w 2460292"/>
                        <a:gd name="connsiteY0" fmla="*/ 106909 h 641445"/>
                        <a:gd name="connsiteX1" fmla="*/ 52484 w 2460292"/>
                        <a:gd name="connsiteY1" fmla="*/ 0 h 641445"/>
                        <a:gd name="connsiteX2" fmla="*/ 199691 w 2460292"/>
                        <a:gd name="connsiteY2" fmla="*/ 0 h 641445"/>
                        <a:gd name="connsiteX3" fmla="*/ 299793 w 2460292"/>
                        <a:gd name="connsiteY3" fmla="*/ 0 h 641445"/>
                        <a:gd name="connsiteX4" fmla="*/ 399894 w 2460292"/>
                        <a:gd name="connsiteY4" fmla="*/ 0 h 641445"/>
                        <a:gd name="connsiteX5" fmla="*/ 570655 w 2460292"/>
                        <a:gd name="connsiteY5" fmla="*/ 0 h 641445"/>
                        <a:gd name="connsiteX6" fmla="*/ 764969 w 2460292"/>
                        <a:gd name="connsiteY6" fmla="*/ 0 h 641445"/>
                        <a:gd name="connsiteX7" fmla="*/ 912177 w 2460292"/>
                        <a:gd name="connsiteY7" fmla="*/ 0 h 641445"/>
                        <a:gd name="connsiteX8" fmla="*/ 1106491 w 2460292"/>
                        <a:gd name="connsiteY8" fmla="*/ 0 h 641445"/>
                        <a:gd name="connsiteX9" fmla="*/ 1183039 w 2460292"/>
                        <a:gd name="connsiteY9" fmla="*/ 0 h 641445"/>
                        <a:gd name="connsiteX10" fmla="*/ 1306693 w 2460292"/>
                        <a:gd name="connsiteY10" fmla="*/ 0 h 641445"/>
                        <a:gd name="connsiteX11" fmla="*/ 1383242 w 2460292"/>
                        <a:gd name="connsiteY11" fmla="*/ 0 h 641445"/>
                        <a:gd name="connsiteX12" fmla="*/ 1506896 w 2460292"/>
                        <a:gd name="connsiteY12" fmla="*/ 0 h 641445"/>
                        <a:gd name="connsiteX13" fmla="*/ 1677657 w 2460292"/>
                        <a:gd name="connsiteY13" fmla="*/ 0 h 641445"/>
                        <a:gd name="connsiteX14" fmla="*/ 1754205 w 2460292"/>
                        <a:gd name="connsiteY14" fmla="*/ 0 h 641445"/>
                        <a:gd name="connsiteX15" fmla="*/ 1948519 w 2460292"/>
                        <a:gd name="connsiteY15" fmla="*/ 0 h 641445"/>
                        <a:gd name="connsiteX16" fmla="*/ 2119280 w 2460292"/>
                        <a:gd name="connsiteY16" fmla="*/ 0 h 641445"/>
                        <a:gd name="connsiteX17" fmla="*/ 2266488 w 2460292"/>
                        <a:gd name="connsiteY17" fmla="*/ 0 h 641445"/>
                        <a:gd name="connsiteX18" fmla="*/ 2407807 w 2460292"/>
                        <a:gd name="connsiteY18" fmla="*/ 0 h 641445"/>
                        <a:gd name="connsiteX19" fmla="*/ 2460292 w 2460292"/>
                        <a:gd name="connsiteY19" fmla="*/ 106909 h 641445"/>
                        <a:gd name="connsiteX20" fmla="*/ 2460292 w 2460292"/>
                        <a:gd name="connsiteY20" fmla="*/ 307893 h 641445"/>
                        <a:gd name="connsiteX21" fmla="*/ 2460292 w 2460292"/>
                        <a:gd name="connsiteY21" fmla="*/ 534535 h 641445"/>
                        <a:gd name="connsiteX22" fmla="*/ 2407807 w 2460292"/>
                        <a:gd name="connsiteY22" fmla="*/ 641445 h 641445"/>
                        <a:gd name="connsiteX23" fmla="*/ 2307706 w 2460292"/>
                        <a:gd name="connsiteY23" fmla="*/ 641445 h 641445"/>
                        <a:gd name="connsiteX24" fmla="*/ 2184052 w 2460292"/>
                        <a:gd name="connsiteY24" fmla="*/ 641445 h 641445"/>
                        <a:gd name="connsiteX25" fmla="*/ 2060397 w 2460292"/>
                        <a:gd name="connsiteY25" fmla="*/ 641445 h 641445"/>
                        <a:gd name="connsiteX26" fmla="*/ 1936743 w 2460292"/>
                        <a:gd name="connsiteY26" fmla="*/ 641445 h 641445"/>
                        <a:gd name="connsiteX27" fmla="*/ 1836641 w 2460292"/>
                        <a:gd name="connsiteY27" fmla="*/ 641445 h 641445"/>
                        <a:gd name="connsiteX28" fmla="*/ 1736540 w 2460292"/>
                        <a:gd name="connsiteY28" fmla="*/ 641445 h 641445"/>
                        <a:gd name="connsiteX29" fmla="*/ 1589332 w 2460292"/>
                        <a:gd name="connsiteY29" fmla="*/ 641445 h 641445"/>
                        <a:gd name="connsiteX30" fmla="*/ 1512784 w 2460292"/>
                        <a:gd name="connsiteY30" fmla="*/ 641445 h 641445"/>
                        <a:gd name="connsiteX31" fmla="*/ 1342023 w 2460292"/>
                        <a:gd name="connsiteY31" fmla="*/ 641445 h 641445"/>
                        <a:gd name="connsiteX32" fmla="*/ 1241922 w 2460292"/>
                        <a:gd name="connsiteY32" fmla="*/ 641445 h 641445"/>
                        <a:gd name="connsiteX33" fmla="*/ 1141821 w 2460292"/>
                        <a:gd name="connsiteY33" fmla="*/ 641445 h 641445"/>
                        <a:gd name="connsiteX34" fmla="*/ 1018166 w 2460292"/>
                        <a:gd name="connsiteY34" fmla="*/ 641445 h 641445"/>
                        <a:gd name="connsiteX35" fmla="*/ 870959 w 2460292"/>
                        <a:gd name="connsiteY35" fmla="*/ 641445 h 641445"/>
                        <a:gd name="connsiteX36" fmla="*/ 676644 w 2460292"/>
                        <a:gd name="connsiteY36" fmla="*/ 641445 h 641445"/>
                        <a:gd name="connsiteX37" fmla="*/ 529437 w 2460292"/>
                        <a:gd name="connsiteY37" fmla="*/ 641445 h 641445"/>
                        <a:gd name="connsiteX38" fmla="*/ 429335 w 2460292"/>
                        <a:gd name="connsiteY38" fmla="*/ 641445 h 641445"/>
                        <a:gd name="connsiteX39" fmla="*/ 352787 w 2460292"/>
                        <a:gd name="connsiteY39" fmla="*/ 641445 h 641445"/>
                        <a:gd name="connsiteX40" fmla="*/ 182026 w 2460292"/>
                        <a:gd name="connsiteY40" fmla="*/ 641445 h 641445"/>
                        <a:gd name="connsiteX41" fmla="*/ 52484 w 2460292"/>
                        <a:gd name="connsiteY41" fmla="*/ 641445 h 641445"/>
                        <a:gd name="connsiteX42" fmla="*/ 0 w 2460292"/>
                        <a:gd name="connsiteY42" fmla="*/ 534535 h 641445"/>
                        <a:gd name="connsiteX43" fmla="*/ 0 w 2460292"/>
                        <a:gd name="connsiteY43" fmla="*/ 312170 h 641445"/>
                        <a:gd name="connsiteX44" fmla="*/ 0 w 2460292"/>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60292" h="641445" fill="none" extrusionOk="0">
                          <a:moveTo>
                            <a:pt x="0" y="106909"/>
                          </a:moveTo>
                          <a:cubicBezTo>
                            <a:pt x="-1787" y="57770"/>
                            <a:pt x="15007" y="-400"/>
                            <a:pt x="52484" y="0"/>
                          </a:cubicBezTo>
                          <a:cubicBezTo>
                            <a:pt x="103807" y="11671"/>
                            <a:pt x="130163" y="-8143"/>
                            <a:pt x="176138" y="0"/>
                          </a:cubicBezTo>
                          <a:cubicBezTo>
                            <a:pt x="219711" y="1986"/>
                            <a:pt x="226286" y="2552"/>
                            <a:pt x="252686" y="0"/>
                          </a:cubicBezTo>
                          <a:cubicBezTo>
                            <a:pt x="273444" y="819"/>
                            <a:pt x="363313" y="-7477"/>
                            <a:pt x="399894" y="0"/>
                          </a:cubicBezTo>
                          <a:cubicBezTo>
                            <a:pt x="432553" y="-7063"/>
                            <a:pt x="510518" y="8606"/>
                            <a:pt x="594208" y="0"/>
                          </a:cubicBezTo>
                          <a:cubicBezTo>
                            <a:pt x="676156" y="-17153"/>
                            <a:pt x="693708" y="9405"/>
                            <a:pt x="788522" y="0"/>
                          </a:cubicBezTo>
                          <a:cubicBezTo>
                            <a:pt x="871255" y="-7425"/>
                            <a:pt x="851981" y="-548"/>
                            <a:pt x="912177" y="0"/>
                          </a:cubicBezTo>
                          <a:cubicBezTo>
                            <a:pt x="961707" y="3345"/>
                            <a:pt x="1002355" y="-3183"/>
                            <a:pt x="1035831" y="0"/>
                          </a:cubicBezTo>
                          <a:cubicBezTo>
                            <a:pt x="1068412" y="6820"/>
                            <a:pt x="1110345" y="11036"/>
                            <a:pt x="1135933" y="0"/>
                          </a:cubicBezTo>
                          <a:cubicBezTo>
                            <a:pt x="1163533" y="6650"/>
                            <a:pt x="1237597" y="21446"/>
                            <a:pt x="1306693" y="0"/>
                          </a:cubicBezTo>
                          <a:cubicBezTo>
                            <a:pt x="1386446" y="-13358"/>
                            <a:pt x="1420176" y="-15008"/>
                            <a:pt x="1501008" y="0"/>
                          </a:cubicBezTo>
                          <a:cubicBezTo>
                            <a:pt x="1582661" y="13633"/>
                            <a:pt x="1552792" y="-11107"/>
                            <a:pt x="1601109" y="0"/>
                          </a:cubicBezTo>
                          <a:cubicBezTo>
                            <a:pt x="1647572" y="10451"/>
                            <a:pt x="1661245" y="8339"/>
                            <a:pt x="1701210" y="0"/>
                          </a:cubicBezTo>
                          <a:cubicBezTo>
                            <a:pt x="1746554" y="-8107"/>
                            <a:pt x="1801268" y="-1904"/>
                            <a:pt x="1871971" y="0"/>
                          </a:cubicBezTo>
                          <a:cubicBezTo>
                            <a:pt x="1931151" y="11971"/>
                            <a:pt x="1953910" y="4580"/>
                            <a:pt x="1972073" y="0"/>
                          </a:cubicBezTo>
                          <a:cubicBezTo>
                            <a:pt x="1994686" y="-2602"/>
                            <a:pt x="2030553" y="-3011"/>
                            <a:pt x="2048620" y="0"/>
                          </a:cubicBezTo>
                          <a:cubicBezTo>
                            <a:pt x="2062077" y="-39"/>
                            <a:pt x="2148309" y="9034"/>
                            <a:pt x="2172275" y="0"/>
                          </a:cubicBezTo>
                          <a:cubicBezTo>
                            <a:pt x="2193937" y="1670"/>
                            <a:pt x="2347172" y="-21119"/>
                            <a:pt x="2407807" y="0"/>
                          </a:cubicBezTo>
                          <a:cubicBezTo>
                            <a:pt x="2437418" y="-10621"/>
                            <a:pt x="2451803" y="58729"/>
                            <a:pt x="2460292" y="106909"/>
                          </a:cubicBezTo>
                          <a:cubicBezTo>
                            <a:pt x="2455445" y="171722"/>
                            <a:pt x="2468217" y="267646"/>
                            <a:pt x="2460292" y="312170"/>
                          </a:cubicBezTo>
                          <a:cubicBezTo>
                            <a:pt x="2460012" y="349604"/>
                            <a:pt x="2461683" y="431566"/>
                            <a:pt x="2460292" y="534535"/>
                          </a:cubicBezTo>
                          <a:cubicBezTo>
                            <a:pt x="2463928" y="585279"/>
                            <a:pt x="2439346" y="647040"/>
                            <a:pt x="2407807" y="641445"/>
                          </a:cubicBezTo>
                          <a:cubicBezTo>
                            <a:pt x="2379241" y="642698"/>
                            <a:pt x="2347194" y="638429"/>
                            <a:pt x="2331259" y="641445"/>
                          </a:cubicBezTo>
                          <a:cubicBezTo>
                            <a:pt x="2314506" y="645683"/>
                            <a:pt x="2240546" y="638580"/>
                            <a:pt x="2207605" y="641445"/>
                          </a:cubicBezTo>
                          <a:cubicBezTo>
                            <a:pt x="2170097" y="637795"/>
                            <a:pt x="2092203" y="649426"/>
                            <a:pt x="2036844" y="641445"/>
                          </a:cubicBezTo>
                          <a:cubicBezTo>
                            <a:pt x="1980757" y="635896"/>
                            <a:pt x="1964644" y="635583"/>
                            <a:pt x="1936743" y="641445"/>
                          </a:cubicBezTo>
                          <a:cubicBezTo>
                            <a:pt x="1909719" y="642101"/>
                            <a:pt x="1862443" y="641294"/>
                            <a:pt x="1789535" y="641445"/>
                          </a:cubicBezTo>
                          <a:cubicBezTo>
                            <a:pt x="1720820" y="641606"/>
                            <a:pt x="1720370" y="637822"/>
                            <a:pt x="1689434" y="641445"/>
                          </a:cubicBezTo>
                          <a:cubicBezTo>
                            <a:pt x="1658447" y="644574"/>
                            <a:pt x="1647802" y="644757"/>
                            <a:pt x="1612886" y="641445"/>
                          </a:cubicBezTo>
                          <a:cubicBezTo>
                            <a:pt x="1588279" y="629695"/>
                            <a:pt x="1521561" y="635863"/>
                            <a:pt x="1442125" y="641445"/>
                          </a:cubicBezTo>
                          <a:cubicBezTo>
                            <a:pt x="1362564" y="645586"/>
                            <a:pt x="1367892" y="635798"/>
                            <a:pt x="1294917" y="641445"/>
                          </a:cubicBezTo>
                          <a:cubicBezTo>
                            <a:pt x="1226347" y="652716"/>
                            <a:pt x="1189565" y="644480"/>
                            <a:pt x="1124156" y="641445"/>
                          </a:cubicBezTo>
                          <a:cubicBezTo>
                            <a:pt x="1056665" y="643133"/>
                            <a:pt x="1072555" y="635082"/>
                            <a:pt x="1024055" y="641445"/>
                          </a:cubicBezTo>
                          <a:cubicBezTo>
                            <a:pt x="974965" y="649391"/>
                            <a:pt x="962562" y="643999"/>
                            <a:pt x="947507" y="641445"/>
                          </a:cubicBezTo>
                          <a:cubicBezTo>
                            <a:pt x="932688" y="633325"/>
                            <a:pt x="897978" y="627524"/>
                            <a:pt x="847405" y="641445"/>
                          </a:cubicBezTo>
                          <a:cubicBezTo>
                            <a:pt x="794725" y="643454"/>
                            <a:pt x="768877" y="640035"/>
                            <a:pt x="700198" y="641445"/>
                          </a:cubicBezTo>
                          <a:cubicBezTo>
                            <a:pt x="636828" y="648110"/>
                            <a:pt x="563545" y="631155"/>
                            <a:pt x="505883" y="641445"/>
                          </a:cubicBezTo>
                          <a:cubicBezTo>
                            <a:pt x="453007" y="653903"/>
                            <a:pt x="356408" y="628065"/>
                            <a:pt x="311569" y="641445"/>
                          </a:cubicBezTo>
                          <a:cubicBezTo>
                            <a:pt x="266748" y="655390"/>
                            <a:pt x="103362" y="627973"/>
                            <a:pt x="52484" y="641445"/>
                          </a:cubicBezTo>
                          <a:cubicBezTo>
                            <a:pt x="34672" y="633926"/>
                            <a:pt x="-6831" y="578723"/>
                            <a:pt x="0" y="534535"/>
                          </a:cubicBezTo>
                          <a:cubicBezTo>
                            <a:pt x="3529" y="487329"/>
                            <a:pt x="8489" y="417438"/>
                            <a:pt x="0" y="333551"/>
                          </a:cubicBezTo>
                          <a:cubicBezTo>
                            <a:pt x="-7877" y="239584"/>
                            <a:pt x="-438" y="190905"/>
                            <a:pt x="0" y="106909"/>
                          </a:cubicBezTo>
                          <a:close/>
                        </a:path>
                        <a:path w="2460292" h="641445" stroke="0" extrusionOk="0">
                          <a:moveTo>
                            <a:pt x="0" y="106909"/>
                          </a:moveTo>
                          <a:cubicBezTo>
                            <a:pt x="4874" y="54687"/>
                            <a:pt x="19918" y="4737"/>
                            <a:pt x="52484" y="0"/>
                          </a:cubicBezTo>
                          <a:cubicBezTo>
                            <a:pt x="85660" y="1561"/>
                            <a:pt x="162709" y="-17331"/>
                            <a:pt x="199691" y="0"/>
                          </a:cubicBezTo>
                          <a:cubicBezTo>
                            <a:pt x="227426" y="15389"/>
                            <a:pt x="277999" y="11478"/>
                            <a:pt x="299793" y="0"/>
                          </a:cubicBezTo>
                          <a:cubicBezTo>
                            <a:pt x="329847" y="-8662"/>
                            <a:pt x="371202" y="-5191"/>
                            <a:pt x="399894" y="0"/>
                          </a:cubicBezTo>
                          <a:cubicBezTo>
                            <a:pt x="429572" y="4810"/>
                            <a:pt x="531150" y="2111"/>
                            <a:pt x="570655" y="0"/>
                          </a:cubicBezTo>
                          <a:cubicBezTo>
                            <a:pt x="617831" y="-1893"/>
                            <a:pt x="723200" y="1558"/>
                            <a:pt x="764969" y="0"/>
                          </a:cubicBezTo>
                          <a:cubicBezTo>
                            <a:pt x="812589" y="-3827"/>
                            <a:pt x="846669" y="1707"/>
                            <a:pt x="912177" y="0"/>
                          </a:cubicBezTo>
                          <a:cubicBezTo>
                            <a:pt x="982327" y="6369"/>
                            <a:pt x="1038417" y="13846"/>
                            <a:pt x="1106491" y="0"/>
                          </a:cubicBezTo>
                          <a:cubicBezTo>
                            <a:pt x="1174516" y="-8597"/>
                            <a:pt x="1151640" y="4108"/>
                            <a:pt x="1183039" y="0"/>
                          </a:cubicBezTo>
                          <a:cubicBezTo>
                            <a:pt x="1215182" y="5077"/>
                            <a:pt x="1269318" y="-9680"/>
                            <a:pt x="1306693" y="0"/>
                          </a:cubicBezTo>
                          <a:cubicBezTo>
                            <a:pt x="1343027" y="6483"/>
                            <a:pt x="1349054" y="-4729"/>
                            <a:pt x="1383242" y="0"/>
                          </a:cubicBezTo>
                          <a:cubicBezTo>
                            <a:pt x="1423045" y="2044"/>
                            <a:pt x="1457235" y="-397"/>
                            <a:pt x="1506896" y="0"/>
                          </a:cubicBezTo>
                          <a:cubicBezTo>
                            <a:pt x="1558782" y="2216"/>
                            <a:pt x="1613180" y="4649"/>
                            <a:pt x="1677657" y="0"/>
                          </a:cubicBezTo>
                          <a:cubicBezTo>
                            <a:pt x="1747770" y="-726"/>
                            <a:pt x="1718584" y="-1980"/>
                            <a:pt x="1754205" y="0"/>
                          </a:cubicBezTo>
                          <a:cubicBezTo>
                            <a:pt x="1788408" y="8653"/>
                            <a:pt x="1889240" y="-4841"/>
                            <a:pt x="1948519" y="0"/>
                          </a:cubicBezTo>
                          <a:cubicBezTo>
                            <a:pt x="2017984" y="6172"/>
                            <a:pt x="2058208" y="21143"/>
                            <a:pt x="2119280" y="0"/>
                          </a:cubicBezTo>
                          <a:cubicBezTo>
                            <a:pt x="2180281" y="-16157"/>
                            <a:pt x="2205205" y="-6700"/>
                            <a:pt x="2266488" y="0"/>
                          </a:cubicBezTo>
                          <a:cubicBezTo>
                            <a:pt x="2332580" y="19874"/>
                            <a:pt x="2371960" y="-5254"/>
                            <a:pt x="2407807" y="0"/>
                          </a:cubicBezTo>
                          <a:cubicBezTo>
                            <a:pt x="2433717" y="-4231"/>
                            <a:pt x="2457394" y="49515"/>
                            <a:pt x="2460292" y="106909"/>
                          </a:cubicBezTo>
                          <a:cubicBezTo>
                            <a:pt x="2457266" y="165086"/>
                            <a:pt x="2455244" y="223991"/>
                            <a:pt x="2460292" y="307893"/>
                          </a:cubicBezTo>
                          <a:cubicBezTo>
                            <a:pt x="2456654" y="402573"/>
                            <a:pt x="2462839" y="452802"/>
                            <a:pt x="2460292" y="534535"/>
                          </a:cubicBezTo>
                          <a:cubicBezTo>
                            <a:pt x="2459405" y="598807"/>
                            <a:pt x="2440648" y="654846"/>
                            <a:pt x="2407807" y="641445"/>
                          </a:cubicBezTo>
                          <a:cubicBezTo>
                            <a:pt x="2365145" y="649756"/>
                            <a:pt x="2330588" y="648535"/>
                            <a:pt x="2307706" y="641445"/>
                          </a:cubicBezTo>
                          <a:cubicBezTo>
                            <a:pt x="2276762" y="627448"/>
                            <a:pt x="2214308" y="647896"/>
                            <a:pt x="2184052" y="641445"/>
                          </a:cubicBezTo>
                          <a:cubicBezTo>
                            <a:pt x="2160234" y="627871"/>
                            <a:pt x="2125836" y="635441"/>
                            <a:pt x="2060397" y="641445"/>
                          </a:cubicBezTo>
                          <a:cubicBezTo>
                            <a:pt x="1998374" y="646294"/>
                            <a:pt x="1973080" y="644142"/>
                            <a:pt x="1936743" y="641445"/>
                          </a:cubicBezTo>
                          <a:cubicBezTo>
                            <a:pt x="1907472" y="634299"/>
                            <a:pt x="1880237" y="643511"/>
                            <a:pt x="1836641" y="641445"/>
                          </a:cubicBezTo>
                          <a:cubicBezTo>
                            <a:pt x="1800342" y="631376"/>
                            <a:pt x="1770502" y="647091"/>
                            <a:pt x="1736540" y="641445"/>
                          </a:cubicBezTo>
                          <a:cubicBezTo>
                            <a:pt x="1696385" y="630411"/>
                            <a:pt x="1650946" y="639103"/>
                            <a:pt x="1589332" y="641445"/>
                          </a:cubicBezTo>
                          <a:cubicBezTo>
                            <a:pt x="1524710" y="648651"/>
                            <a:pt x="1534230" y="637025"/>
                            <a:pt x="1512784" y="641445"/>
                          </a:cubicBezTo>
                          <a:cubicBezTo>
                            <a:pt x="1493855" y="660623"/>
                            <a:pt x="1416496" y="652931"/>
                            <a:pt x="1342023" y="641445"/>
                          </a:cubicBezTo>
                          <a:cubicBezTo>
                            <a:pt x="1266211" y="638568"/>
                            <a:pt x="1275656" y="648261"/>
                            <a:pt x="1241922" y="641445"/>
                          </a:cubicBezTo>
                          <a:cubicBezTo>
                            <a:pt x="1206406" y="636357"/>
                            <a:pt x="1185587" y="644862"/>
                            <a:pt x="1141821" y="641445"/>
                          </a:cubicBezTo>
                          <a:cubicBezTo>
                            <a:pt x="1089518" y="634882"/>
                            <a:pt x="1052769" y="648219"/>
                            <a:pt x="1018166" y="641445"/>
                          </a:cubicBezTo>
                          <a:cubicBezTo>
                            <a:pt x="971648" y="637093"/>
                            <a:pt x="900136" y="641024"/>
                            <a:pt x="870959" y="641445"/>
                          </a:cubicBezTo>
                          <a:cubicBezTo>
                            <a:pt x="846117" y="652902"/>
                            <a:pt x="748860" y="646398"/>
                            <a:pt x="676644" y="641445"/>
                          </a:cubicBezTo>
                          <a:cubicBezTo>
                            <a:pt x="607617" y="632446"/>
                            <a:pt x="600259" y="651161"/>
                            <a:pt x="529437" y="641445"/>
                          </a:cubicBezTo>
                          <a:cubicBezTo>
                            <a:pt x="462443" y="630273"/>
                            <a:pt x="454927" y="644781"/>
                            <a:pt x="429335" y="641445"/>
                          </a:cubicBezTo>
                          <a:cubicBezTo>
                            <a:pt x="403411" y="638696"/>
                            <a:pt x="386664" y="646015"/>
                            <a:pt x="352787" y="641445"/>
                          </a:cubicBezTo>
                          <a:cubicBezTo>
                            <a:pt x="320351" y="638845"/>
                            <a:pt x="225659" y="650876"/>
                            <a:pt x="182026" y="641445"/>
                          </a:cubicBezTo>
                          <a:cubicBezTo>
                            <a:pt x="133088" y="624959"/>
                            <a:pt x="96510" y="635993"/>
                            <a:pt x="52484" y="641445"/>
                          </a:cubicBezTo>
                          <a:cubicBezTo>
                            <a:pt x="31648" y="630552"/>
                            <a:pt x="1279" y="584148"/>
                            <a:pt x="0" y="534535"/>
                          </a:cubicBezTo>
                          <a:cubicBezTo>
                            <a:pt x="-2835" y="456823"/>
                            <a:pt x="-9441" y="351734"/>
                            <a:pt x="0" y="312170"/>
                          </a:cubicBezTo>
                          <a:cubicBezTo>
                            <a:pt x="-554" y="277098"/>
                            <a:pt x="2097" y="148617"/>
                            <a:pt x="0" y="106909"/>
                          </a:cubicBezTo>
                          <a:close/>
                        </a:path>
                        <a:path w="2460292" h="641445" fill="none" stroke="0" extrusionOk="0">
                          <a:moveTo>
                            <a:pt x="0" y="106909"/>
                          </a:moveTo>
                          <a:cubicBezTo>
                            <a:pt x="5917" y="58456"/>
                            <a:pt x="15462" y="-2072"/>
                            <a:pt x="52484" y="0"/>
                          </a:cubicBezTo>
                          <a:cubicBezTo>
                            <a:pt x="105373" y="16156"/>
                            <a:pt x="130514" y="-1611"/>
                            <a:pt x="176138" y="0"/>
                          </a:cubicBezTo>
                          <a:cubicBezTo>
                            <a:pt x="217154" y="4737"/>
                            <a:pt x="229315" y="2204"/>
                            <a:pt x="252686" y="0"/>
                          </a:cubicBezTo>
                          <a:cubicBezTo>
                            <a:pt x="274107" y="2301"/>
                            <a:pt x="356257" y="-8834"/>
                            <a:pt x="399894" y="0"/>
                          </a:cubicBezTo>
                          <a:cubicBezTo>
                            <a:pt x="442117" y="2493"/>
                            <a:pt x="495967" y="9915"/>
                            <a:pt x="594208" y="0"/>
                          </a:cubicBezTo>
                          <a:cubicBezTo>
                            <a:pt x="682960" y="-16247"/>
                            <a:pt x="703226" y="6082"/>
                            <a:pt x="788522" y="0"/>
                          </a:cubicBezTo>
                          <a:cubicBezTo>
                            <a:pt x="875597" y="-9557"/>
                            <a:pt x="859993" y="-1045"/>
                            <a:pt x="912177" y="0"/>
                          </a:cubicBezTo>
                          <a:cubicBezTo>
                            <a:pt x="967514" y="4690"/>
                            <a:pt x="997656" y="-1554"/>
                            <a:pt x="1035831" y="0"/>
                          </a:cubicBezTo>
                          <a:cubicBezTo>
                            <a:pt x="1064922" y="6400"/>
                            <a:pt x="1116461" y="5909"/>
                            <a:pt x="1135933" y="0"/>
                          </a:cubicBezTo>
                          <a:cubicBezTo>
                            <a:pt x="1167959" y="-2271"/>
                            <a:pt x="1226288" y="30494"/>
                            <a:pt x="1306693" y="0"/>
                          </a:cubicBezTo>
                          <a:cubicBezTo>
                            <a:pt x="1384651" y="-12173"/>
                            <a:pt x="1419281" y="-7931"/>
                            <a:pt x="1501008" y="0"/>
                          </a:cubicBezTo>
                          <a:cubicBezTo>
                            <a:pt x="1588552" y="7360"/>
                            <a:pt x="1556136" y="-10650"/>
                            <a:pt x="1601109" y="0"/>
                          </a:cubicBezTo>
                          <a:cubicBezTo>
                            <a:pt x="1647760" y="10270"/>
                            <a:pt x="1662739" y="5780"/>
                            <a:pt x="1701210" y="0"/>
                          </a:cubicBezTo>
                          <a:cubicBezTo>
                            <a:pt x="1740644" y="-9732"/>
                            <a:pt x="1802578" y="967"/>
                            <a:pt x="1871971" y="0"/>
                          </a:cubicBezTo>
                          <a:cubicBezTo>
                            <a:pt x="1932087" y="8437"/>
                            <a:pt x="1952346" y="4554"/>
                            <a:pt x="1972073" y="0"/>
                          </a:cubicBezTo>
                          <a:cubicBezTo>
                            <a:pt x="1992295" y="-3205"/>
                            <a:pt x="2028442" y="887"/>
                            <a:pt x="2048620" y="0"/>
                          </a:cubicBezTo>
                          <a:cubicBezTo>
                            <a:pt x="2069387" y="-2458"/>
                            <a:pt x="2140924" y="13415"/>
                            <a:pt x="2172275" y="0"/>
                          </a:cubicBezTo>
                          <a:cubicBezTo>
                            <a:pt x="2195221" y="-3400"/>
                            <a:pt x="2343461" y="-17412"/>
                            <a:pt x="2407807" y="0"/>
                          </a:cubicBezTo>
                          <a:cubicBezTo>
                            <a:pt x="2446184" y="-10811"/>
                            <a:pt x="2471962" y="60665"/>
                            <a:pt x="2460292" y="106909"/>
                          </a:cubicBezTo>
                          <a:cubicBezTo>
                            <a:pt x="2459694" y="164941"/>
                            <a:pt x="2461933" y="271348"/>
                            <a:pt x="2460292" y="312170"/>
                          </a:cubicBezTo>
                          <a:cubicBezTo>
                            <a:pt x="2452774" y="368979"/>
                            <a:pt x="2479110" y="443513"/>
                            <a:pt x="2460292" y="534535"/>
                          </a:cubicBezTo>
                          <a:cubicBezTo>
                            <a:pt x="2459496" y="588683"/>
                            <a:pt x="2440383" y="644827"/>
                            <a:pt x="2407807" y="641445"/>
                          </a:cubicBezTo>
                          <a:cubicBezTo>
                            <a:pt x="2378473" y="643831"/>
                            <a:pt x="2348364" y="636999"/>
                            <a:pt x="2331259" y="641445"/>
                          </a:cubicBezTo>
                          <a:cubicBezTo>
                            <a:pt x="2310636" y="644096"/>
                            <a:pt x="2235098" y="639559"/>
                            <a:pt x="2207605" y="641445"/>
                          </a:cubicBezTo>
                          <a:cubicBezTo>
                            <a:pt x="2177472" y="645068"/>
                            <a:pt x="2097261" y="652169"/>
                            <a:pt x="2036844" y="641445"/>
                          </a:cubicBezTo>
                          <a:cubicBezTo>
                            <a:pt x="1980049" y="636133"/>
                            <a:pt x="1958206" y="634968"/>
                            <a:pt x="1936743" y="641445"/>
                          </a:cubicBezTo>
                          <a:cubicBezTo>
                            <a:pt x="1898218" y="645451"/>
                            <a:pt x="1853973" y="646975"/>
                            <a:pt x="1789535" y="641445"/>
                          </a:cubicBezTo>
                          <a:cubicBezTo>
                            <a:pt x="1720459" y="641053"/>
                            <a:pt x="1720239" y="638297"/>
                            <a:pt x="1689434" y="641445"/>
                          </a:cubicBezTo>
                          <a:cubicBezTo>
                            <a:pt x="1657753" y="644347"/>
                            <a:pt x="1647457" y="642836"/>
                            <a:pt x="1612886" y="641445"/>
                          </a:cubicBezTo>
                          <a:cubicBezTo>
                            <a:pt x="1584475" y="628404"/>
                            <a:pt x="1530725" y="643660"/>
                            <a:pt x="1442125" y="641445"/>
                          </a:cubicBezTo>
                          <a:cubicBezTo>
                            <a:pt x="1364885" y="645013"/>
                            <a:pt x="1366993" y="633605"/>
                            <a:pt x="1294917" y="641445"/>
                          </a:cubicBezTo>
                          <a:cubicBezTo>
                            <a:pt x="1221358" y="649443"/>
                            <a:pt x="1191218" y="633976"/>
                            <a:pt x="1124156" y="641445"/>
                          </a:cubicBezTo>
                          <a:cubicBezTo>
                            <a:pt x="1056952" y="641500"/>
                            <a:pt x="1070967" y="633122"/>
                            <a:pt x="1024055" y="641445"/>
                          </a:cubicBezTo>
                          <a:cubicBezTo>
                            <a:pt x="973503" y="645268"/>
                            <a:pt x="962714" y="642877"/>
                            <a:pt x="947507" y="641445"/>
                          </a:cubicBezTo>
                          <a:cubicBezTo>
                            <a:pt x="930194" y="636620"/>
                            <a:pt x="896218" y="637546"/>
                            <a:pt x="847405" y="641445"/>
                          </a:cubicBezTo>
                          <a:cubicBezTo>
                            <a:pt x="798124" y="640484"/>
                            <a:pt x="766567" y="631657"/>
                            <a:pt x="700198" y="641445"/>
                          </a:cubicBezTo>
                          <a:cubicBezTo>
                            <a:pt x="640212" y="657831"/>
                            <a:pt x="555916" y="622615"/>
                            <a:pt x="505883" y="641445"/>
                          </a:cubicBezTo>
                          <a:cubicBezTo>
                            <a:pt x="445175" y="647442"/>
                            <a:pt x="357161" y="638194"/>
                            <a:pt x="311569" y="641445"/>
                          </a:cubicBezTo>
                          <a:cubicBezTo>
                            <a:pt x="262919" y="651607"/>
                            <a:pt x="112900" y="641796"/>
                            <a:pt x="52484" y="641445"/>
                          </a:cubicBezTo>
                          <a:cubicBezTo>
                            <a:pt x="21633" y="631718"/>
                            <a:pt x="-787" y="580830"/>
                            <a:pt x="0" y="534535"/>
                          </a:cubicBezTo>
                          <a:cubicBezTo>
                            <a:pt x="-8027" y="490247"/>
                            <a:pt x="5173" y="425066"/>
                            <a:pt x="0" y="333551"/>
                          </a:cubicBezTo>
                          <a:cubicBezTo>
                            <a:pt x="-1641" y="242757"/>
                            <a:pt x="5959" y="185296"/>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30" name="Text Box 8">
              <a:extLst>
                <a:ext uri="{FF2B5EF4-FFF2-40B4-BE49-F238E27FC236}">
                  <a16:creationId xmlns:a16="http://schemas.microsoft.com/office/drawing/2014/main" xmlns="" id="{23D5ADE8-CEDC-A8BF-0EF3-B68465292AB0}"/>
                </a:ext>
              </a:extLst>
            </p:cNvPr>
            <p:cNvSpPr txBox="1">
              <a:spLocks noChangeArrowheads="1"/>
            </p:cNvSpPr>
            <p:nvPr/>
          </p:nvSpPr>
          <p:spPr bwMode="auto">
            <a:xfrm>
              <a:off x="2269609" y="899376"/>
              <a:ext cx="10802801"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err="1">
                  <a:solidFill>
                    <a:prstClr val="black"/>
                  </a:solidFill>
                  <a:latin typeface="Times New Roman" panose="02020603050405020304" pitchFamily="18" charset="0"/>
                  <a:cs typeface="Times New Roman" panose="02020603050405020304" pitchFamily="18" charset="0"/>
                </a:rPr>
                <a:t>thoát</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nạn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54A7EFC6-E7FA-9D54-AAA6-891D744FE708}"/>
              </a:ext>
            </a:extLst>
          </p:cNvPr>
          <p:cNvGrpSpPr/>
          <p:nvPr/>
        </p:nvGrpSpPr>
        <p:grpSpPr>
          <a:xfrm>
            <a:off x="4863579" y="3313801"/>
            <a:ext cx="2460292" cy="646331"/>
            <a:chOff x="2095698" y="899376"/>
            <a:chExt cx="11150623" cy="1438060"/>
          </a:xfrm>
        </p:grpSpPr>
        <p:sp>
          <p:nvSpPr>
            <p:cNvPr id="32" name="Rectangle: Rounded Corners 4">
              <a:extLst>
                <a:ext uri="{FF2B5EF4-FFF2-40B4-BE49-F238E27FC236}">
                  <a16:creationId xmlns:a16="http://schemas.microsoft.com/office/drawing/2014/main" xmlns="" id="{D8EEBD51-C988-B4D8-C5E5-F073316B0C6B}"/>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460292"/>
                        <a:gd name="connsiteY0" fmla="*/ 106909 h 641445"/>
                        <a:gd name="connsiteX1" fmla="*/ 52484 w 2460292"/>
                        <a:gd name="connsiteY1" fmla="*/ 0 h 641445"/>
                        <a:gd name="connsiteX2" fmla="*/ 176138 w 2460292"/>
                        <a:gd name="connsiteY2" fmla="*/ 0 h 641445"/>
                        <a:gd name="connsiteX3" fmla="*/ 252686 w 2460292"/>
                        <a:gd name="connsiteY3" fmla="*/ 0 h 641445"/>
                        <a:gd name="connsiteX4" fmla="*/ 399894 w 2460292"/>
                        <a:gd name="connsiteY4" fmla="*/ 0 h 641445"/>
                        <a:gd name="connsiteX5" fmla="*/ 594208 w 2460292"/>
                        <a:gd name="connsiteY5" fmla="*/ 0 h 641445"/>
                        <a:gd name="connsiteX6" fmla="*/ 788522 w 2460292"/>
                        <a:gd name="connsiteY6" fmla="*/ 0 h 641445"/>
                        <a:gd name="connsiteX7" fmla="*/ 912177 w 2460292"/>
                        <a:gd name="connsiteY7" fmla="*/ 0 h 641445"/>
                        <a:gd name="connsiteX8" fmla="*/ 1035831 w 2460292"/>
                        <a:gd name="connsiteY8" fmla="*/ 0 h 641445"/>
                        <a:gd name="connsiteX9" fmla="*/ 1135933 w 2460292"/>
                        <a:gd name="connsiteY9" fmla="*/ 0 h 641445"/>
                        <a:gd name="connsiteX10" fmla="*/ 1306693 w 2460292"/>
                        <a:gd name="connsiteY10" fmla="*/ 0 h 641445"/>
                        <a:gd name="connsiteX11" fmla="*/ 1501008 w 2460292"/>
                        <a:gd name="connsiteY11" fmla="*/ 0 h 641445"/>
                        <a:gd name="connsiteX12" fmla="*/ 1601109 w 2460292"/>
                        <a:gd name="connsiteY12" fmla="*/ 0 h 641445"/>
                        <a:gd name="connsiteX13" fmla="*/ 1701210 w 2460292"/>
                        <a:gd name="connsiteY13" fmla="*/ 0 h 641445"/>
                        <a:gd name="connsiteX14" fmla="*/ 1871971 w 2460292"/>
                        <a:gd name="connsiteY14" fmla="*/ 0 h 641445"/>
                        <a:gd name="connsiteX15" fmla="*/ 1972073 w 2460292"/>
                        <a:gd name="connsiteY15" fmla="*/ 0 h 641445"/>
                        <a:gd name="connsiteX16" fmla="*/ 2048620 w 2460292"/>
                        <a:gd name="connsiteY16" fmla="*/ 0 h 641445"/>
                        <a:gd name="connsiteX17" fmla="*/ 2172275 w 2460292"/>
                        <a:gd name="connsiteY17" fmla="*/ 0 h 641445"/>
                        <a:gd name="connsiteX18" fmla="*/ 2407807 w 2460292"/>
                        <a:gd name="connsiteY18" fmla="*/ 0 h 641445"/>
                        <a:gd name="connsiteX19" fmla="*/ 2460292 w 2460292"/>
                        <a:gd name="connsiteY19" fmla="*/ 106909 h 641445"/>
                        <a:gd name="connsiteX20" fmla="*/ 2460292 w 2460292"/>
                        <a:gd name="connsiteY20" fmla="*/ 312170 h 641445"/>
                        <a:gd name="connsiteX21" fmla="*/ 2460292 w 2460292"/>
                        <a:gd name="connsiteY21" fmla="*/ 534535 h 641445"/>
                        <a:gd name="connsiteX22" fmla="*/ 2407807 w 2460292"/>
                        <a:gd name="connsiteY22" fmla="*/ 641445 h 641445"/>
                        <a:gd name="connsiteX23" fmla="*/ 2331259 w 2460292"/>
                        <a:gd name="connsiteY23" fmla="*/ 641445 h 641445"/>
                        <a:gd name="connsiteX24" fmla="*/ 2207605 w 2460292"/>
                        <a:gd name="connsiteY24" fmla="*/ 641445 h 641445"/>
                        <a:gd name="connsiteX25" fmla="*/ 2036844 w 2460292"/>
                        <a:gd name="connsiteY25" fmla="*/ 641445 h 641445"/>
                        <a:gd name="connsiteX26" fmla="*/ 1936743 w 2460292"/>
                        <a:gd name="connsiteY26" fmla="*/ 641445 h 641445"/>
                        <a:gd name="connsiteX27" fmla="*/ 1789535 w 2460292"/>
                        <a:gd name="connsiteY27" fmla="*/ 641445 h 641445"/>
                        <a:gd name="connsiteX28" fmla="*/ 1689434 w 2460292"/>
                        <a:gd name="connsiteY28" fmla="*/ 641445 h 641445"/>
                        <a:gd name="connsiteX29" fmla="*/ 1612886 w 2460292"/>
                        <a:gd name="connsiteY29" fmla="*/ 641445 h 641445"/>
                        <a:gd name="connsiteX30" fmla="*/ 1442125 w 2460292"/>
                        <a:gd name="connsiteY30" fmla="*/ 641445 h 641445"/>
                        <a:gd name="connsiteX31" fmla="*/ 1294917 w 2460292"/>
                        <a:gd name="connsiteY31" fmla="*/ 641445 h 641445"/>
                        <a:gd name="connsiteX32" fmla="*/ 1124156 w 2460292"/>
                        <a:gd name="connsiteY32" fmla="*/ 641445 h 641445"/>
                        <a:gd name="connsiteX33" fmla="*/ 1024055 w 2460292"/>
                        <a:gd name="connsiteY33" fmla="*/ 641445 h 641445"/>
                        <a:gd name="connsiteX34" fmla="*/ 947507 w 2460292"/>
                        <a:gd name="connsiteY34" fmla="*/ 641445 h 641445"/>
                        <a:gd name="connsiteX35" fmla="*/ 847405 w 2460292"/>
                        <a:gd name="connsiteY35" fmla="*/ 641445 h 641445"/>
                        <a:gd name="connsiteX36" fmla="*/ 700198 w 2460292"/>
                        <a:gd name="connsiteY36" fmla="*/ 641445 h 641445"/>
                        <a:gd name="connsiteX37" fmla="*/ 505883 w 2460292"/>
                        <a:gd name="connsiteY37" fmla="*/ 641445 h 641445"/>
                        <a:gd name="connsiteX38" fmla="*/ 311569 w 2460292"/>
                        <a:gd name="connsiteY38" fmla="*/ 641445 h 641445"/>
                        <a:gd name="connsiteX39" fmla="*/ 52484 w 2460292"/>
                        <a:gd name="connsiteY39" fmla="*/ 641445 h 641445"/>
                        <a:gd name="connsiteX40" fmla="*/ 0 w 2460292"/>
                        <a:gd name="connsiteY40" fmla="*/ 534535 h 641445"/>
                        <a:gd name="connsiteX41" fmla="*/ 0 w 2460292"/>
                        <a:gd name="connsiteY41" fmla="*/ 333551 h 641445"/>
                        <a:gd name="connsiteX42" fmla="*/ 0 w 2460292"/>
                        <a:gd name="connsiteY42" fmla="*/ 106909 h 641445"/>
                        <a:gd name="connsiteX0" fmla="*/ 0 w 2460292"/>
                        <a:gd name="connsiteY0" fmla="*/ 106909 h 641445"/>
                        <a:gd name="connsiteX1" fmla="*/ 52484 w 2460292"/>
                        <a:gd name="connsiteY1" fmla="*/ 0 h 641445"/>
                        <a:gd name="connsiteX2" fmla="*/ 199691 w 2460292"/>
                        <a:gd name="connsiteY2" fmla="*/ 0 h 641445"/>
                        <a:gd name="connsiteX3" fmla="*/ 299793 w 2460292"/>
                        <a:gd name="connsiteY3" fmla="*/ 0 h 641445"/>
                        <a:gd name="connsiteX4" fmla="*/ 399894 w 2460292"/>
                        <a:gd name="connsiteY4" fmla="*/ 0 h 641445"/>
                        <a:gd name="connsiteX5" fmla="*/ 570655 w 2460292"/>
                        <a:gd name="connsiteY5" fmla="*/ 0 h 641445"/>
                        <a:gd name="connsiteX6" fmla="*/ 764969 w 2460292"/>
                        <a:gd name="connsiteY6" fmla="*/ 0 h 641445"/>
                        <a:gd name="connsiteX7" fmla="*/ 912177 w 2460292"/>
                        <a:gd name="connsiteY7" fmla="*/ 0 h 641445"/>
                        <a:gd name="connsiteX8" fmla="*/ 1106491 w 2460292"/>
                        <a:gd name="connsiteY8" fmla="*/ 0 h 641445"/>
                        <a:gd name="connsiteX9" fmla="*/ 1183039 w 2460292"/>
                        <a:gd name="connsiteY9" fmla="*/ 0 h 641445"/>
                        <a:gd name="connsiteX10" fmla="*/ 1306693 w 2460292"/>
                        <a:gd name="connsiteY10" fmla="*/ 0 h 641445"/>
                        <a:gd name="connsiteX11" fmla="*/ 1383242 w 2460292"/>
                        <a:gd name="connsiteY11" fmla="*/ 0 h 641445"/>
                        <a:gd name="connsiteX12" fmla="*/ 1506896 w 2460292"/>
                        <a:gd name="connsiteY12" fmla="*/ 0 h 641445"/>
                        <a:gd name="connsiteX13" fmla="*/ 1677657 w 2460292"/>
                        <a:gd name="connsiteY13" fmla="*/ 0 h 641445"/>
                        <a:gd name="connsiteX14" fmla="*/ 1754205 w 2460292"/>
                        <a:gd name="connsiteY14" fmla="*/ 0 h 641445"/>
                        <a:gd name="connsiteX15" fmla="*/ 1948519 w 2460292"/>
                        <a:gd name="connsiteY15" fmla="*/ 0 h 641445"/>
                        <a:gd name="connsiteX16" fmla="*/ 2119280 w 2460292"/>
                        <a:gd name="connsiteY16" fmla="*/ 0 h 641445"/>
                        <a:gd name="connsiteX17" fmla="*/ 2266488 w 2460292"/>
                        <a:gd name="connsiteY17" fmla="*/ 0 h 641445"/>
                        <a:gd name="connsiteX18" fmla="*/ 2407807 w 2460292"/>
                        <a:gd name="connsiteY18" fmla="*/ 0 h 641445"/>
                        <a:gd name="connsiteX19" fmla="*/ 2460292 w 2460292"/>
                        <a:gd name="connsiteY19" fmla="*/ 106909 h 641445"/>
                        <a:gd name="connsiteX20" fmla="*/ 2460292 w 2460292"/>
                        <a:gd name="connsiteY20" fmla="*/ 307893 h 641445"/>
                        <a:gd name="connsiteX21" fmla="*/ 2460292 w 2460292"/>
                        <a:gd name="connsiteY21" fmla="*/ 534535 h 641445"/>
                        <a:gd name="connsiteX22" fmla="*/ 2407807 w 2460292"/>
                        <a:gd name="connsiteY22" fmla="*/ 641445 h 641445"/>
                        <a:gd name="connsiteX23" fmla="*/ 2307706 w 2460292"/>
                        <a:gd name="connsiteY23" fmla="*/ 641445 h 641445"/>
                        <a:gd name="connsiteX24" fmla="*/ 2184052 w 2460292"/>
                        <a:gd name="connsiteY24" fmla="*/ 641445 h 641445"/>
                        <a:gd name="connsiteX25" fmla="*/ 2060397 w 2460292"/>
                        <a:gd name="connsiteY25" fmla="*/ 641445 h 641445"/>
                        <a:gd name="connsiteX26" fmla="*/ 1936743 w 2460292"/>
                        <a:gd name="connsiteY26" fmla="*/ 641445 h 641445"/>
                        <a:gd name="connsiteX27" fmla="*/ 1836641 w 2460292"/>
                        <a:gd name="connsiteY27" fmla="*/ 641445 h 641445"/>
                        <a:gd name="connsiteX28" fmla="*/ 1736540 w 2460292"/>
                        <a:gd name="connsiteY28" fmla="*/ 641445 h 641445"/>
                        <a:gd name="connsiteX29" fmla="*/ 1589332 w 2460292"/>
                        <a:gd name="connsiteY29" fmla="*/ 641445 h 641445"/>
                        <a:gd name="connsiteX30" fmla="*/ 1512784 w 2460292"/>
                        <a:gd name="connsiteY30" fmla="*/ 641445 h 641445"/>
                        <a:gd name="connsiteX31" fmla="*/ 1342023 w 2460292"/>
                        <a:gd name="connsiteY31" fmla="*/ 641445 h 641445"/>
                        <a:gd name="connsiteX32" fmla="*/ 1241922 w 2460292"/>
                        <a:gd name="connsiteY32" fmla="*/ 641445 h 641445"/>
                        <a:gd name="connsiteX33" fmla="*/ 1141821 w 2460292"/>
                        <a:gd name="connsiteY33" fmla="*/ 641445 h 641445"/>
                        <a:gd name="connsiteX34" fmla="*/ 1018166 w 2460292"/>
                        <a:gd name="connsiteY34" fmla="*/ 641445 h 641445"/>
                        <a:gd name="connsiteX35" fmla="*/ 870959 w 2460292"/>
                        <a:gd name="connsiteY35" fmla="*/ 641445 h 641445"/>
                        <a:gd name="connsiteX36" fmla="*/ 676644 w 2460292"/>
                        <a:gd name="connsiteY36" fmla="*/ 641445 h 641445"/>
                        <a:gd name="connsiteX37" fmla="*/ 529437 w 2460292"/>
                        <a:gd name="connsiteY37" fmla="*/ 641445 h 641445"/>
                        <a:gd name="connsiteX38" fmla="*/ 429335 w 2460292"/>
                        <a:gd name="connsiteY38" fmla="*/ 641445 h 641445"/>
                        <a:gd name="connsiteX39" fmla="*/ 352787 w 2460292"/>
                        <a:gd name="connsiteY39" fmla="*/ 641445 h 641445"/>
                        <a:gd name="connsiteX40" fmla="*/ 182026 w 2460292"/>
                        <a:gd name="connsiteY40" fmla="*/ 641445 h 641445"/>
                        <a:gd name="connsiteX41" fmla="*/ 52484 w 2460292"/>
                        <a:gd name="connsiteY41" fmla="*/ 641445 h 641445"/>
                        <a:gd name="connsiteX42" fmla="*/ 0 w 2460292"/>
                        <a:gd name="connsiteY42" fmla="*/ 534535 h 641445"/>
                        <a:gd name="connsiteX43" fmla="*/ 0 w 2460292"/>
                        <a:gd name="connsiteY43" fmla="*/ 312170 h 641445"/>
                        <a:gd name="connsiteX44" fmla="*/ 0 w 2460292"/>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60292" h="641445" fill="none" extrusionOk="0">
                          <a:moveTo>
                            <a:pt x="0" y="106909"/>
                          </a:moveTo>
                          <a:cubicBezTo>
                            <a:pt x="-1787" y="57770"/>
                            <a:pt x="15007" y="-400"/>
                            <a:pt x="52484" y="0"/>
                          </a:cubicBezTo>
                          <a:cubicBezTo>
                            <a:pt x="103807" y="11671"/>
                            <a:pt x="130163" y="-8143"/>
                            <a:pt x="176138" y="0"/>
                          </a:cubicBezTo>
                          <a:cubicBezTo>
                            <a:pt x="219711" y="1986"/>
                            <a:pt x="226286" y="2552"/>
                            <a:pt x="252686" y="0"/>
                          </a:cubicBezTo>
                          <a:cubicBezTo>
                            <a:pt x="273444" y="819"/>
                            <a:pt x="363313" y="-7477"/>
                            <a:pt x="399894" y="0"/>
                          </a:cubicBezTo>
                          <a:cubicBezTo>
                            <a:pt x="432553" y="-7063"/>
                            <a:pt x="510518" y="8606"/>
                            <a:pt x="594208" y="0"/>
                          </a:cubicBezTo>
                          <a:cubicBezTo>
                            <a:pt x="676156" y="-17153"/>
                            <a:pt x="693708" y="9405"/>
                            <a:pt x="788522" y="0"/>
                          </a:cubicBezTo>
                          <a:cubicBezTo>
                            <a:pt x="871255" y="-7425"/>
                            <a:pt x="851981" y="-548"/>
                            <a:pt x="912177" y="0"/>
                          </a:cubicBezTo>
                          <a:cubicBezTo>
                            <a:pt x="961707" y="3345"/>
                            <a:pt x="1002355" y="-3183"/>
                            <a:pt x="1035831" y="0"/>
                          </a:cubicBezTo>
                          <a:cubicBezTo>
                            <a:pt x="1068412" y="6820"/>
                            <a:pt x="1110345" y="11036"/>
                            <a:pt x="1135933" y="0"/>
                          </a:cubicBezTo>
                          <a:cubicBezTo>
                            <a:pt x="1163533" y="6650"/>
                            <a:pt x="1237597" y="21446"/>
                            <a:pt x="1306693" y="0"/>
                          </a:cubicBezTo>
                          <a:cubicBezTo>
                            <a:pt x="1386446" y="-13358"/>
                            <a:pt x="1420176" y="-15008"/>
                            <a:pt x="1501008" y="0"/>
                          </a:cubicBezTo>
                          <a:cubicBezTo>
                            <a:pt x="1582661" y="13633"/>
                            <a:pt x="1552792" y="-11107"/>
                            <a:pt x="1601109" y="0"/>
                          </a:cubicBezTo>
                          <a:cubicBezTo>
                            <a:pt x="1647572" y="10451"/>
                            <a:pt x="1661245" y="8339"/>
                            <a:pt x="1701210" y="0"/>
                          </a:cubicBezTo>
                          <a:cubicBezTo>
                            <a:pt x="1746554" y="-8107"/>
                            <a:pt x="1801268" y="-1904"/>
                            <a:pt x="1871971" y="0"/>
                          </a:cubicBezTo>
                          <a:cubicBezTo>
                            <a:pt x="1931151" y="11971"/>
                            <a:pt x="1953910" y="4580"/>
                            <a:pt x="1972073" y="0"/>
                          </a:cubicBezTo>
                          <a:cubicBezTo>
                            <a:pt x="1994686" y="-2602"/>
                            <a:pt x="2030553" y="-3011"/>
                            <a:pt x="2048620" y="0"/>
                          </a:cubicBezTo>
                          <a:cubicBezTo>
                            <a:pt x="2062077" y="-39"/>
                            <a:pt x="2148309" y="9034"/>
                            <a:pt x="2172275" y="0"/>
                          </a:cubicBezTo>
                          <a:cubicBezTo>
                            <a:pt x="2193937" y="1670"/>
                            <a:pt x="2347172" y="-21119"/>
                            <a:pt x="2407807" y="0"/>
                          </a:cubicBezTo>
                          <a:cubicBezTo>
                            <a:pt x="2437418" y="-10621"/>
                            <a:pt x="2451803" y="58729"/>
                            <a:pt x="2460292" y="106909"/>
                          </a:cubicBezTo>
                          <a:cubicBezTo>
                            <a:pt x="2455445" y="171722"/>
                            <a:pt x="2468217" y="267646"/>
                            <a:pt x="2460292" y="312170"/>
                          </a:cubicBezTo>
                          <a:cubicBezTo>
                            <a:pt x="2460012" y="349604"/>
                            <a:pt x="2461683" y="431566"/>
                            <a:pt x="2460292" y="534535"/>
                          </a:cubicBezTo>
                          <a:cubicBezTo>
                            <a:pt x="2463928" y="585279"/>
                            <a:pt x="2439346" y="647040"/>
                            <a:pt x="2407807" y="641445"/>
                          </a:cubicBezTo>
                          <a:cubicBezTo>
                            <a:pt x="2379241" y="642698"/>
                            <a:pt x="2347194" y="638429"/>
                            <a:pt x="2331259" y="641445"/>
                          </a:cubicBezTo>
                          <a:cubicBezTo>
                            <a:pt x="2314506" y="645683"/>
                            <a:pt x="2240546" y="638580"/>
                            <a:pt x="2207605" y="641445"/>
                          </a:cubicBezTo>
                          <a:cubicBezTo>
                            <a:pt x="2170097" y="637795"/>
                            <a:pt x="2092203" y="649426"/>
                            <a:pt x="2036844" y="641445"/>
                          </a:cubicBezTo>
                          <a:cubicBezTo>
                            <a:pt x="1980757" y="635896"/>
                            <a:pt x="1964644" y="635583"/>
                            <a:pt x="1936743" y="641445"/>
                          </a:cubicBezTo>
                          <a:cubicBezTo>
                            <a:pt x="1909719" y="642101"/>
                            <a:pt x="1862443" y="641294"/>
                            <a:pt x="1789535" y="641445"/>
                          </a:cubicBezTo>
                          <a:cubicBezTo>
                            <a:pt x="1720820" y="641606"/>
                            <a:pt x="1720370" y="637822"/>
                            <a:pt x="1689434" y="641445"/>
                          </a:cubicBezTo>
                          <a:cubicBezTo>
                            <a:pt x="1658447" y="644574"/>
                            <a:pt x="1647802" y="644757"/>
                            <a:pt x="1612886" y="641445"/>
                          </a:cubicBezTo>
                          <a:cubicBezTo>
                            <a:pt x="1588279" y="629695"/>
                            <a:pt x="1521561" y="635863"/>
                            <a:pt x="1442125" y="641445"/>
                          </a:cubicBezTo>
                          <a:cubicBezTo>
                            <a:pt x="1362564" y="645586"/>
                            <a:pt x="1367892" y="635798"/>
                            <a:pt x="1294917" y="641445"/>
                          </a:cubicBezTo>
                          <a:cubicBezTo>
                            <a:pt x="1226347" y="652716"/>
                            <a:pt x="1189565" y="644480"/>
                            <a:pt x="1124156" y="641445"/>
                          </a:cubicBezTo>
                          <a:cubicBezTo>
                            <a:pt x="1056665" y="643133"/>
                            <a:pt x="1072555" y="635082"/>
                            <a:pt x="1024055" y="641445"/>
                          </a:cubicBezTo>
                          <a:cubicBezTo>
                            <a:pt x="974965" y="649391"/>
                            <a:pt x="962562" y="643999"/>
                            <a:pt x="947507" y="641445"/>
                          </a:cubicBezTo>
                          <a:cubicBezTo>
                            <a:pt x="932688" y="633325"/>
                            <a:pt x="897978" y="627524"/>
                            <a:pt x="847405" y="641445"/>
                          </a:cubicBezTo>
                          <a:cubicBezTo>
                            <a:pt x="794725" y="643454"/>
                            <a:pt x="768877" y="640035"/>
                            <a:pt x="700198" y="641445"/>
                          </a:cubicBezTo>
                          <a:cubicBezTo>
                            <a:pt x="636828" y="648110"/>
                            <a:pt x="563545" y="631155"/>
                            <a:pt x="505883" y="641445"/>
                          </a:cubicBezTo>
                          <a:cubicBezTo>
                            <a:pt x="453007" y="653903"/>
                            <a:pt x="356408" y="628065"/>
                            <a:pt x="311569" y="641445"/>
                          </a:cubicBezTo>
                          <a:cubicBezTo>
                            <a:pt x="266748" y="655390"/>
                            <a:pt x="103362" y="627973"/>
                            <a:pt x="52484" y="641445"/>
                          </a:cubicBezTo>
                          <a:cubicBezTo>
                            <a:pt x="34672" y="633926"/>
                            <a:pt x="-6831" y="578723"/>
                            <a:pt x="0" y="534535"/>
                          </a:cubicBezTo>
                          <a:cubicBezTo>
                            <a:pt x="3529" y="487329"/>
                            <a:pt x="8489" y="417438"/>
                            <a:pt x="0" y="333551"/>
                          </a:cubicBezTo>
                          <a:cubicBezTo>
                            <a:pt x="-7877" y="239584"/>
                            <a:pt x="-438" y="190905"/>
                            <a:pt x="0" y="106909"/>
                          </a:cubicBezTo>
                          <a:close/>
                        </a:path>
                        <a:path w="2460292" h="641445" stroke="0" extrusionOk="0">
                          <a:moveTo>
                            <a:pt x="0" y="106909"/>
                          </a:moveTo>
                          <a:cubicBezTo>
                            <a:pt x="4874" y="54687"/>
                            <a:pt x="19918" y="4737"/>
                            <a:pt x="52484" y="0"/>
                          </a:cubicBezTo>
                          <a:cubicBezTo>
                            <a:pt x="85660" y="1561"/>
                            <a:pt x="162709" y="-17331"/>
                            <a:pt x="199691" y="0"/>
                          </a:cubicBezTo>
                          <a:cubicBezTo>
                            <a:pt x="227426" y="15389"/>
                            <a:pt x="277999" y="11478"/>
                            <a:pt x="299793" y="0"/>
                          </a:cubicBezTo>
                          <a:cubicBezTo>
                            <a:pt x="329847" y="-8662"/>
                            <a:pt x="371202" y="-5191"/>
                            <a:pt x="399894" y="0"/>
                          </a:cubicBezTo>
                          <a:cubicBezTo>
                            <a:pt x="429572" y="4810"/>
                            <a:pt x="531150" y="2111"/>
                            <a:pt x="570655" y="0"/>
                          </a:cubicBezTo>
                          <a:cubicBezTo>
                            <a:pt x="617831" y="-1893"/>
                            <a:pt x="723200" y="1558"/>
                            <a:pt x="764969" y="0"/>
                          </a:cubicBezTo>
                          <a:cubicBezTo>
                            <a:pt x="812589" y="-3827"/>
                            <a:pt x="846669" y="1707"/>
                            <a:pt x="912177" y="0"/>
                          </a:cubicBezTo>
                          <a:cubicBezTo>
                            <a:pt x="982327" y="6369"/>
                            <a:pt x="1038417" y="13846"/>
                            <a:pt x="1106491" y="0"/>
                          </a:cubicBezTo>
                          <a:cubicBezTo>
                            <a:pt x="1174516" y="-8597"/>
                            <a:pt x="1151640" y="4108"/>
                            <a:pt x="1183039" y="0"/>
                          </a:cubicBezTo>
                          <a:cubicBezTo>
                            <a:pt x="1215182" y="5077"/>
                            <a:pt x="1269318" y="-9680"/>
                            <a:pt x="1306693" y="0"/>
                          </a:cubicBezTo>
                          <a:cubicBezTo>
                            <a:pt x="1343027" y="6483"/>
                            <a:pt x="1349054" y="-4729"/>
                            <a:pt x="1383242" y="0"/>
                          </a:cubicBezTo>
                          <a:cubicBezTo>
                            <a:pt x="1423045" y="2044"/>
                            <a:pt x="1457235" y="-397"/>
                            <a:pt x="1506896" y="0"/>
                          </a:cubicBezTo>
                          <a:cubicBezTo>
                            <a:pt x="1558782" y="2216"/>
                            <a:pt x="1613180" y="4649"/>
                            <a:pt x="1677657" y="0"/>
                          </a:cubicBezTo>
                          <a:cubicBezTo>
                            <a:pt x="1747770" y="-726"/>
                            <a:pt x="1718584" y="-1980"/>
                            <a:pt x="1754205" y="0"/>
                          </a:cubicBezTo>
                          <a:cubicBezTo>
                            <a:pt x="1788408" y="8653"/>
                            <a:pt x="1889240" y="-4841"/>
                            <a:pt x="1948519" y="0"/>
                          </a:cubicBezTo>
                          <a:cubicBezTo>
                            <a:pt x="2017984" y="6172"/>
                            <a:pt x="2058208" y="21143"/>
                            <a:pt x="2119280" y="0"/>
                          </a:cubicBezTo>
                          <a:cubicBezTo>
                            <a:pt x="2180281" y="-16157"/>
                            <a:pt x="2205205" y="-6700"/>
                            <a:pt x="2266488" y="0"/>
                          </a:cubicBezTo>
                          <a:cubicBezTo>
                            <a:pt x="2332580" y="19874"/>
                            <a:pt x="2371960" y="-5254"/>
                            <a:pt x="2407807" y="0"/>
                          </a:cubicBezTo>
                          <a:cubicBezTo>
                            <a:pt x="2433717" y="-4231"/>
                            <a:pt x="2457394" y="49515"/>
                            <a:pt x="2460292" y="106909"/>
                          </a:cubicBezTo>
                          <a:cubicBezTo>
                            <a:pt x="2457266" y="165086"/>
                            <a:pt x="2455244" y="223991"/>
                            <a:pt x="2460292" y="307893"/>
                          </a:cubicBezTo>
                          <a:cubicBezTo>
                            <a:pt x="2456654" y="402573"/>
                            <a:pt x="2462839" y="452802"/>
                            <a:pt x="2460292" y="534535"/>
                          </a:cubicBezTo>
                          <a:cubicBezTo>
                            <a:pt x="2459405" y="598807"/>
                            <a:pt x="2440648" y="654846"/>
                            <a:pt x="2407807" y="641445"/>
                          </a:cubicBezTo>
                          <a:cubicBezTo>
                            <a:pt x="2365145" y="649756"/>
                            <a:pt x="2330588" y="648535"/>
                            <a:pt x="2307706" y="641445"/>
                          </a:cubicBezTo>
                          <a:cubicBezTo>
                            <a:pt x="2276762" y="627448"/>
                            <a:pt x="2214308" y="647896"/>
                            <a:pt x="2184052" y="641445"/>
                          </a:cubicBezTo>
                          <a:cubicBezTo>
                            <a:pt x="2160234" y="627871"/>
                            <a:pt x="2125836" y="635441"/>
                            <a:pt x="2060397" y="641445"/>
                          </a:cubicBezTo>
                          <a:cubicBezTo>
                            <a:pt x="1998374" y="646294"/>
                            <a:pt x="1973080" y="644142"/>
                            <a:pt x="1936743" y="641445"/>
                          </a:cubicBezTo>
                          <a:cubicBezTo>
                            <a:pt x="1907472" y="634299"/>
                            <a:pt x="1880237" y="643511"/>
                            <a:pt x="1836641" y="641445"/>
                          </a:cubicBezTo>
                          <a:cubicBezTo>
                            <a:pt x="1800342" y="631376"/>
                            <a:pt x="1770502" y="647091"/>
                            <a:pt x="1736540" y="641445"/>
                          </a:cubicBezTo>
                          <a:cubicBezTo>
                            <a:pt x="1696385" y="630411"/>
                            <a:pt x="1650946" y="639103"/>
                            <a:pt x="1589332" y="641445"/>
                          </a:cubicBezTo>
                          <a:cubicBezTo>
                            <a:pt x="1524710" y="648651"/>
                            <a:pt x="1534230" y="637025"/>
                            <a:pt x="1512784" y="641445"/>
                          </a:cubicBezTo>
                          <a:cubicBezTo>
                            <a:pt x="1493855" y="660623"/>
                            <a:pt x="1416496" y="652931"/>
                            <a:pt x="1342023" y="641445"/>
                          </a:cubicBezTo>
                          <a:cubicBezTo>
                            <a:pt x="1266211" y="638568"/>
                            <a:pt x="1275656" y="648261"/>
                            <a:pt x="1241922" y="641445"/>
                          </a:cubicBezTo>
                          <a:cubicBezTo>
                            <a:pt x="1206406" y="636357"/>
                            <a:pt x="1185587" y="644862"/>
                            <a:pt x="1141821" y="641445"/>
                          </a:cubicBezTo>
                          <a:cubicBezTo>
                            <a:pt x="1089518" y="634882"/>
                            <a:pt x="1052769" y="648219"/>
                            <a:pt x="1018166" y="641445"/>
                          </a:cubicBezTo>
                          <a:cubicBezTo>
                            <a:pt x="971648" y="637093"/>
                            <a:pt x="900136" y="641024"/>
                            <a:pt x="870959" y="641445"/>
                          </a:cubicBezTo>
                          <a:cubicBezTo>
                            <a:pt x="846117" y="652902"/>
                            <a:pt x="748860" y="646398"/>
                            <a:pt x="676644" y="641445"/>
                          </a:cubicBezTo>
                          <a:cubicBezTo>
                            <a:pt x="607617" y="632446"/>
                            <a:pt x="600259" y="651161"/>
                            <a:pt x="529437" y="641445"/>
                          </a:cubicBezTo>
                          <a:cubicBezTo>
                            <a:pt x="462443" y="630273"/>
                            <a:pt x="454927" y="644781"/>
                            <a:pt x="429335" y="641445"/>
                          </a:cubicBezTo>
                          <a:cubicBezTo>
                            <a:pt x="403411" y="638696"/>
                            <a:pt x="386664" y="646015"/>
                            <a:pt x="352787" y="641445"/>
                          </a:cubicBezTo>
                          <a:cubicBezTo>
                            <a:pt x="320351" y="638845"/>
                            <a:pt x="225659" y="650876"/>
                            <a:pt x="182026" y="641445"/>
                          </a:cubicBezTo>
                          <a:cubicBezTo>
                            <a:pt x="133088" y="624959"/>
                            <a:pt x="96510" y="635993"/>
                            <a:pt x="52484" y="641445"/>
                          </a:cubicBezTo>
                          <a:cubicBezTo>
                            <a:pt x="31648" y="630552"/>
                            <a:pt x="1279" y="584148"/>
                            <a:pt x="0" y="534535"/>
                          </a:cubicBezTo>
                          <a:cubicBezTo>
                            <a:pt x="-2835" y="456823"/>
                            <a:pt x="-9441" y="351734"/>
                            <a:pt x="0" y="312170"/>
                          </a:cubicBezTo>
                          <a:cubicBezTo>
                            <a:pt x="-554" y="277098"/>
                            <a:pt x="2097" y="148617"/>
                            <a:pt x="0" y="106909"/>
                          </a:cubicBezTo>
                          <a:close/>
                        </a:path>
                        <a:path w="2460292" h="641445" fill="none" stroke="0" extrusionOk="0">
                          <a:moveTo>
                            <a:pt x="0" y="106909"/>
                          </a:moveTo>
                          <a:cubicBezTo>
                            <a:pt x="5917" y="58456"/>
                            <a:pt x="15462" y="-2072"/>
                            <a:pt x="52484" y="0"/>
                          </a:cubicBezTo>
                          <a:cubicBezTo>
                            <a:pt x="105373" y="16156"/>
                            <a:pt x="130514" y="-1611"/>
                            <a:pt x="176138" y="0"/>
                          </a:cubicBezTo>
                          <a:cubicBezTo>
                            <a:pt x="217154" y="4737"/>
                            <a:pt x="229315" y="2204"/>
                            <a:pt x="252686" y="0"/>
                          </a:cubicBezTo>
                          <a:cubicBezTo>
                            <a:pt x="274107" y="2301"/>
                            <a:pt x="356257" y="-8834"/>
                            <a:pt x="399894" y="0"/>
                          </a:cubicBezTo>
                          <a:cubicBezTo>
                            <a:pt x="442117" y="2493"/>
                            <a:pt x="495967" y="9915"/>
                            <a:pt x="594208" y="0"/>
                          </a:cubicBezTo>
                          <a:cubicBezTo>
                            <a:pt x="682960" y="-16247"/>
                            <a:pt x="703226" y="6082"/>
                            <a:pt x="788522" y="0"/>
                          </a:cubicBezTo>
                          <a:cubicBezTo>
                            <a:pt x="875597" y="-9557"/>
                            <a:pt x="859993" y="-1045"/>
                            <a:pt x="912177" y="0"/>
                          </a:cubicBezTo>
                          <a:cubicBezTo>
                            <a:pt x="967514" y="4690"/>
                            <a:pt x="997656" y="-1554"/>
                            <a:pt x="1035831" y="0"/>
                          </a:cubicBezTo>
                          <a:cubicBezTo>
                            <a:pt x="1064922" y="6400"/>
                            <a:pt x="1116461" y="5909"/>
                            <a:pt x="1135933" y="0"/>
                          </a:cubicBezTo>
                          <a:cubicBezTo>
                            <a:pt x="1167959" y="-2271"/>
                            <a:pt x="1226288" y="30494"/>
                            <a:pt x="1306693" y="0"/>
                          </a:cubicBezTo>
                          <a:cubicBezTo>
                            <a:pt x="1384651" y="-12173"/>
                            <a:pt x="1419281" y="-7931"/>
                            <a:pt x="1501008" y="0"/>
                          </a:cubicBezTo>
                          <a:cubicBezTo>
                            <a:pt x="1588552" y="7360"/>
                            <a:pt x="1556136" y="-10650"/>
                            <a:pt x="1601109" y="0"/>
                          </a:cubicBezTo>
                          <a:cubicBezTo>
                            <a:pt x="1647760" y="10270"/>
                            <a:pt x="1662739" y="5780"/>
                            <a:pt x="1701210" y="0"/>
                          </a:cubicBezTo>
                          <a:cubicBezTo>
                            <a:pt x="1740644" y="-9732"/>
                            <a:pt x="1802578" y="967"/>
                            <a:pt x="1871971" y="0"/>
                          </a:cubicBezTo>
                          <a:cubicBezTo>
                            <a:pt x="1932087" y="8437"/>
                            <a:pt x="1952346" y="4554"/>
                            <a:pt x="1972073" y="0"/>
                          </a:cubicBezTo>
                          <a:cubicBezTo>
                            <a:pt x="1992295" y="-3205"/>
                            <a:pt x="2028442" y="887"/>
                            <a:pt x="2048620" y="0"/>
                          </a:cubicBezTo>
                          <a:cubicBezTo>
                            <a:pt x="2069387" y="-2458"/>
                            <a:pt x="2140924" y="13415"/>
                            <a:pt x="2172275" y="0"/>
                          </a:cubicBezTo>
                          <a:cubicBezTo>
                            <a:pt x="2195221" y="-3400"/>
                            <a:pt x="2343461" y="-17412"/>
                            <a:pt x="2407807" y="0"/>
                          </a:cubicBezTo>
                          <a:cubicBezTo>
                            <a:pt x="2446184" y="-10811"/>
                            <a:pt x="2471962" y="60665"/>
                            <a:pt x="2460292" y="106909"/>
                          </a:cubicBezTo>
                          <a:cubicBezTo>
                            <a:pt x="2459694" y="164941"/>
                            <a:pt x="2461933" y="271348"/>
                            <a:pt x="2460292" y="312170"/>
                          </a:cubicBezTo>
                          <a:cubicBezTo>
                            <a:pt x="2452774" y="368979"/>
                            <a:pt x="2479110" y="443513"/>
                            <a:pt x="2460292" y="534535"/>
                          </a:cubicBezTo>
                          <a:cubicBezTo>
                            <a:pt x="2459496" y="588683"/>
                            <a:pt x="2440383" y="644827"/>
                            <a:pt x="2407807" y="641445"/>
                          </a:cubicBezTo>
                          <a:cubicBezTo>
                            <a:pt x="2378473" y="643831"/>
                            <a:pt x="2348364" y="636999"/>
                            <a:pt x="2331259" y="641445"/>
                          </a:cubicBezTo>
                          <a:cubicBezTo>
                            <a:pt x="2310636" y="644096"/>
                            <a:pt x="2235098" y="639559"/>
                            <a:pt x="2207605" y="641445"/>
                          </a:cubicBezTo>
                          <a:cubicBezTo>
                            <a:pt x="2177472" y="645068"/>
                            <a:pt x="2097261" y="652169"/>
                            <a:pt x="2036844" y="641445"/>
                          </a:cubicBezTo>
                          <a:cubicBezTo>
                            <a:pt x="1980049" y="636133"/>
                            <a:pt x="1958206" y="634968"/>
                            <a:pt x="1936743" y="641445"/>
                          </a:cubicBezTo>
                          <a:cubicBezTo>
                            <a:pt x="1898218" y="645451"/>
                            <a:pt x="1853973" y="646975"/>
                            <a:pt x="1789535" y="641445"/>
                          </a:cubicBezTo>
                          <a:cubicBezTo>
                            <a:pt x="1720459" y="641053"/>
                            <a:pt x="1720239" y="638297"/>
                            <a:pt x="1689434" y="641445"/>
                          </a:cubicBezTo>
                          <a:cubicBezTo>
                            <a:pt x="1657753" y="644347"/>
                            <a:pt x="1647457" y="642836"/>
                            <a:pt x="1612886" y="641445"/>
                          </a:cubicBezTo>
                          <a:cubicBezTo>
                            <a:pt x="1584475" y="628404"/>
                            <a:pt x="1530725" y="643660"/>
                            <a:pt x="1442125" y="641445"/>
                          </a:cubicBezTo>
                          <a:cubicBezTo>
                            <a:pt x="1364885" y="645013"/>
                            <a:pt x="1366993" y="633605"/>
                            <a:pt x="1294917" y="641445"/>
                          </a:cubicBezTo>
                          <a:cubicBezTo>
                            <a:pt x="1221358" y="649443"/>
                            <a:pt x="1191218" y="633976"/>
                            <a:pt x="1124156" y="641445"/>
                          </a:cubicBezTo>
                          <a:cubicBezTo>
                            <a:pt x="1056952" y="641500"/>
                            <a:pt x="1070967" y="633122"/>
                            <a:pt x="1024055" y="641445"/>
                          </a:cubicBezTo>
                          <a:cubicBezTo>
                            <a:pt x="973503" y="645268"/>
                            <a:pt x="962714" y="642877"/>
                            <a:pt x="947507" y="641445"/>
                          </a:cubicBezTo>
                          <a:cubicBezTo>
                            <a:pt x="930194" y="636620"/>
                            <a:pt x="896218" y="637546"/>
                            <a:pt x="847405" y="641445"/>
                          </a:cubicBezTo>
                          <a:cubicBezTo>
                            <a:pt x="798124" y="640484"/>
                            <a:pt x="766567" y="631657"/>
                            <a:pt x="700198" y="641445"/>
                          </a:cubicBezTo>
                          <a:cubicBezTo>
                            <a:pt x="640212" y="657831"/>
                            <a:pt x="555916" y="622615"/>
                            <a:pt x="505883" y="641445"/>
                          </a:cubicBezTo>
                          <a:cubicBezTo>
                            <a:pt x="445175" y="647442"/>
                            <a:pt x="357161" y="638194"/>
                            <a:pt x="311569" y="641445"/>
                          </a:cubicBezTo>
                          <a:cubicBezTo>
                            <a:pt x="262919" y="651607"/>
                            <a:pt x="112900" y="641796"/>
                            <a:pt x="52484" y="641445"/>
                          </a:cubicBezTo>
                          <a:cubicBezTo>
                            <a:pt x="21633" y="631718"/>
                            <a:pt x="-787" y="580830"/>
                            <a:pt x="0" y="534535"/>
                          </a:cubicBezTo>
                          <a:cubicBezTo>
                            <a:pt x="-8027" y="490247"/>
                            <a:pt x="5173" y="425066"/>
                            <a:pt x="0" y="333551"/>
                          </a:cubicBezTo>
                          <a:cubicBezTo>
                            <a:pt x="-1641" y="242757"/>
                            <a:pt x="5959" y="185296"/>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33" name="Text Box 8">
              <a:extLst>
                <a:ext uri="{FF2B5EF4-FFF2-40B4-BE49-F238E27FC236}">
                  <a16:creationId xmlns:a16="http://schemas.microsoft.com/office/drawing/2014/main" xmlns="" id="{8D4F21D6-07E5-5223-5148-7116BFFC3BFF}"/>
                </a:ext>
              </a:extLst>
            </p:cNvPr>
            <p:cNvSpPr txBox="1">
              <a:spLocks noChangeArrowheads="1"/>
            </p:cNvSpPr>
            <p:nvPr/>
          </p:nvSpPr>
          <p:spPr bwMode="auto">
            <a:xfrm>
              <a:off x="2269609" y="899376"/>
              <a:ext cx="10802801"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err="1">
                  <a:solidFill>
                    <a:prstClr val="black"/>
                  </a:solidFill>
                  <a:latin typeface="Times New Roman" panose="02020603050405020304" pitchFamily="18" charset="0"/>
                  <a:cs typeface="Times New Roman" panose="02020603050405020304" pitchFamily="18" charset="0"/>
                </a:rPr>
                <a:t>làm</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nương</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xmlns="" id="{51A610EB-2A7E-F595-AC3F-AC373CA47B88}"/>
              </a:ext>
            </a:extLst>
          </p:cNvPr>
          <p:cNvGrpSpPr/>
          <p:nvPr/>
        </p:nvGrpSpPr>
        <p:grpSpPr>
          <a:xfrm>
            <a:off x="8605471" y="3313801"/>
            <a:ext cx="2804058" cy="646331"/>
            <a:chOff x="2095698" y="899376"/>
            <a:chExt cx="11150623" cy="1438060"/>
          </a:xfrm>
        </p:grpSpPr>
        <p:sp>
          <p:nvSpPr>
            <p:cNvPr id="35" name="Rectangle: Rounded Corners 4">
              <a:extLst>
                <a:ext uri="{FF2B5EF4-FFF2-40B4-BE49-F238E27FC236}">
                  <a16:creationId xmlns:a16="http://schemas.microsoft.com/office/drawing/2014/main" xmlns="" id="{32313DDD-09CC-FE9C-ECCB-2F3AFE0A35DD}"/>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804058"/>
                        <a:gd name="connsiteY0" fmla="*/ 106909 h 641445"/>
                        <a:gd name="connsiteX1" fmla="*/ 59817 w 2804058"/>
                        <a:gd name="connsiteY1" fmla="*/ 0 h 641445"/>
                        <a:gd name="connsiteX2" fmla="*/ 200749 w 2804058"/>
                        <a:gd name="connsiteY2" fmla="*/ 0 h 641445"/>
                        <a:gd name="connsiteX3" fmla="*/ 287993 w 2804058"/>
                        <a:gd name="connsiteY3" fmla="*/ 0 h 641445"/>
                        <a:gd name="connsiteX4" fmla="*/ 455769 w 2804058"/>
                        <a:gd name="connsiteY4" fmla="*/ 0 h 641445"/>
                        <a:gd name="connsiteX5" fmla="*/ 677234 w 2804058"/>
                        <a:gd name="connsiteY5" fmla="*/ 0 h 641445"/>
                        <a:gd name="connsiteX6" fmla="*/ 898699 w 2804058"/>
                        <a:gd name="connsiteY6" fmla="*/ 0 h 641445"/>
                        <a:gd name="connsiteX7" fmla="*/ 1039631 w 2804058"/>
                        <a:gd name="connsiteY7" fmla="*/ 0 h 641445"/>
                        <a:gd name="connsiteX8" fmla="*/ 1180564 w 2804058"/>
                        <a:gd name="connsiteY8" fmla="*/ 0 h 641445"/>
                        <a:gd name="connsiteX9" fmla="*/ 1294652 w 2804058"/>
                        <a:gd name="connsiteY9" fmla="*/ 0 h 641445"/>
                        <a:gd name="connsiteX10" fmla="*/ 1489272 w 2804058"/>
                        <a:gd name="connsiteY10" fmla="*/ 0 h 641445"/>
                        <a:gd name="connsiteX11" fmla="*/ 1710737 w 2804058"/>
                        <a:gd name="connsiteY11" fmla="*/ 0 h 641445"/>
                        <a:gd name="connsiteX12" fmla="*/ 1824825 w 2804058"/>
                        <a:gd name="connsiteY12" fmla="*/ 0 h 641445"/>
                        <a:gd name="connsiteX13" fmla="*/ 1938913 w 2804058"/>
                        <a:gd name="connsiteY13" fmla="*/ 0 h 641445"/>
                        <a:gd name="connsiteX14" fmla="*/ 2133534 w 2804058"/>
                        <a:gd name="connsiteY14" fmla="*/ 0 h 641445"/>
                        <a:gd name="connsiteX15" fmla="*/ 2247622 w 2804058"/>
                        <a:gd name="connsiteY15" fmla="*/ 0 h 641445"/>
                        <a:gd name="connsiteX16" fmla="*/ 2334865 w 2804058"/>
                        <a:gd name="connsiteY16" fmla="*/ 0 h 641445"/>
                        <a:gd name="connsiteX17" fmla="*/ 2475798 w 2804058"/>
                        <a:gd name="connsiteY17" fmla="*/ 0 h 641445"/>
                        <a:gd name="connsiteX18" fmla="*/ 2744240 w 2804058"/>
                        <a:gd name="connsiteY18" fmla="*/ 0 h 641445"/>
                        <a:gd name="connsiteX19" fmla="*/ 2804058 w 2804058"/>
                        <a:gd name="connsiteY19" fmla="*/ 106909 h 641445"/>
                        <a:gd name="connsiteX20" fmla="*/ 2804058 w 2804058"/>
                        <a:gd name="connsiteY20" fmla="*/ 312170 h 641445"/>
                        <a:gd name="connsiteX21" fmla="*/ 2804058 w 2804058"/>
                        <a:gd name="connsiteY21" fmla="*/ 534535 h 641445"/>
                        <a:gd name="connsiteX22" fmla="*/ 2744240 w 2804058"/>
                        <a:gd name="connsiteY22" fmla="*/ 641445 h 641445"/>
                        <a:gd name="connsiteX23" fmla="*/ 2656996 w 2804058"/>
                        <a:gd name="connsiteY23" fmla="*/ 641445 h 641445"/>
                        <a:gd name="connsiteX24" fmla="*/ 2516064 w 2804058"/>
                        <a:gd name="connsiteY24" fmla="*/ 641445 h 641445"/>
                        <a:gd name="connsiteX25" fmla="*/ 2321443 w 2804058"/>
                        <a:gd name="connsiteY25" fmla="*/ 641445 h 641445"/>
                        <a:gd name="connsiteX26" fmla="*/ 2207355 w 2804058"/>
                        <a:gd name="connsiteY26" fmla="*/ 641445 h 641445"/>
                        <a:gd name="connsiteX27" fmla="*/ 2039579 w 2804058"/>
                        <a:gd name="connsiteY27" fmla="*/ 641445 h 641445"/>
                        <a:gd name="connsiteX28" fmla="*/ 1925491 w 2804058"/>
                        <a:gd name="connsiteY28" fmla="*/ 641445 h 641445"/>
                        <a:gd name="connsiteX29" fmla="*/ 1838247 w 2804058"/>
                        <a:gd name="connsiteY29" fmla="*/ 641445 h 641445"/>
                        <a:gd name="connsiteX30" fmla="*/ 1643627 w 2804058"/>
                        <a:gd name="connsiteY30" fmla="*/ 641445 h 641445"/>
                        <a:gd name="connsiteX31" fmla="*/ 1475850 w 2804058"/>
                        <a:gd name="connsiteY31" fmla="*/ 641445 h 641445"/>
                        <a:gd name="connsiteX32" fmla="*/ 1281230 w 2804058"/>
                        <a:gd name="connsiteY32" fmla="*/ 641445 h 641445"/>
                        <a:gd name="connsiteX33" fmla="*/ 1167141 w 2804058"/>
                        <a:gd name="connsiteY33" fmla="*/ 641445 h 641445"/>
                        <a:gd name="connsiteX34" fmla="*/ 1079898 w 2804058"/>
                        <a:gd name="connsiteY34" fmla="*/ 641445 h 641445"/>
                        <a:gd name="connsiteX35" fmla="*/ 965810 w 2804058"/>
                        <a:gd name="connsiteY35" fmla="*/ 641445 h 641445"/>
                        <a:gd name="connsiteX36" fmla="*/ 798033 w 2804058"/>
                        <a:gd name="connsiteY36" fmla="*/ 641445 h 641445"/>
                        <a:gd name="connsiteX37" fmla="*/ 576568 w 2804058"/>
                        <a:gd name="connsiteY37" fmla="*/ 641445 h 641445"/>
                        <a:gd name="connsiteX38" fmla="*/ 355103 w 2804058"/>
                        <a:gd name="connsiteY38" fmla="*/ 641445 h 641445"/>
                        <a:gd name="connsiteX39" fmla="*/ 59817 w 2804058"/>
                        <a:gd name="connsiteY39" fmla="*/ 641445 h 641445"/>
                        <a:gd name="connsiteX40" fmla="*/ 0 w 2804058"/>
                        <a:gd name="connsiteY40" fmla="*/ 534535 h 641445"/>
                        <a:gd name="connsiteX41" fmla="*/ 0 w 2804058"/>
                        <a:gd name="connsiteY41" fmla="*/ 333551 h 641445"/>
                        <a:gd name="connsiteX42" fmla="*/ 0 w 2804058"/>
                        <a:gd name="connsiteY42" fmla="*/ 106909 h 641445"/>
                        <a:gd name="connsiteX0" fmla="*/ 0 w 2804058"/>
                        <a:gd name="connsiteY0" fmla="*/ 106909 h 641445"/>
                        <a:gd name="connsiteX1" fmla="*/ 59817 w 2804058"/>
                        <a:gd name="connsiteY1" fmla="*/ 0 h 641445"/>
                        <a:gd name="connsiteX2" fmla="*/ 227593 w 2804058"/>
                        <a:gd name="connsiteY2" fmla="*/ 0 h 641445"/>
                        <a:gd name="connsiteX3" fmla="*/ 341681 w 2804058"/>
                        <a:gd name="connsiteY3" fmla="*/ 0 h 641445"/>
                        <a:gd name="connsiteX4" fmla="*/ 455769 w 2804058"/>
                        <a:gd name="connsiteY4" fmla="*/ 0 h 641445"/>
                        <a:gd name="connsiteX5" fmla="*/ 650390 w 2804058"/>
                        <a:gd name="connsiteY5" fmla="*/ 0 h 641445"/>
                        <a:gd name="connsiteX6" fmla="*/ 871855 w 2804058"/>
                        <a:gd name="connsiteY6" fmla="*/ 0 h 641445"/>
                        <a:gd name="connsiteX7" fmla="*/ 1039631 w 2804058"/>
                        <a:gd name="connsiteY7" fmla="*/ 0 h 641445"/>
                        <a:gd name="connsiteX8" fmla="*/ 1261096 w 2804058"/>
                        <a:gd name="connsiteY8" fmla="*/ 0 h 641445"/>
                        <a:gd name="connsiteX9" fmla="*/ 1348340 w 2804058"/>
                        <a:gd name="connsiteY9" fmla="*/ 0 h 641445"/>
                        <a:gd name="connsiteX10" fmla="*/ 1489272 w 2804058"/>
                        <a:gd name="connsiteY10" fmla="*/ 0 h 641445"/>
                        <a:gd name="connsiteX11" fmla="*/ 1576516 w 2804058"/>
                        <a:gd name="connsiteY11" fmla="*/ 0 h 641445"/>
                        <a:gd name="connsiteX12" fmla="*/ 1717448 w 2804058"/>
                        <a:gd name="connsiteY12" fmla="*/ 0 h 641445"/>
                        <a:gd name="connsiteX13" fmla="*/ 1912069 w 2804058"/>
                        <a:gd name="connsiteY13" fmla="*/ 0 h 641445"/>
                        <a:gd name="connsiteX14" fmla="*/ 1999313 w 2804058"/>
                        <a:gd name="connsiteY14" fmla="*/ 0 h 641445"/>
                        <a:gd name="connsiteX15" fmla="*/ 2220778 w 2804058"/>
                        <a:gd name="connsiteY15" fmla="*/ 0 h 641445"/>
                        <a:gd name="connsiteX16" fmla="*/ 2415398 w 2804058"/>
                        <a:gd name="connsiteY16" fmla="*/ 0 h 641445"/>
                        <a:gd name="connsiteX17" fmla="*/ 2583175 w 2804058"/>
                        <a:gd name="connsiteY17" fmla="*/ 0 h 641445"/>
                        <a:gd name="connsiteX18" fmla="*/ 2744240 w 2804058"/>
                        <a:gd name="connsiteY18" fmla="*/ 0 h 641445"/>
                        <a:gd name="connsiteX19" fmla="*/ 2804058 w 2804058"/>
                        <a:gd name="connsiteY19" fmla="*/ 106909 h 641445"/>
                        <a:gd name="connsiteX20" fmla="*/ 2804058 w 2804058"/>
                        <a:gd name="connsiteY20" fmla="*/ 307893 h 641445"/>
                        <a:gd name="connsiteX21" fmla="*/ 2804058 w 2804058"/>
                        <a:gd name="connsiteY21" fmla="*/ 534535 h 641445"/>
                        <a:gd name="connsiteX22" fmla="*/ 2744240 w 2804058"/>
                        <a:gd name="connsiteY22" fmla="*/ 641445 h 641445"/>
                        <a:gd name="connsiteX23" fmla="*/ 2630152 w 2804058"/>
                        <a:gd name="connsiteY23" fmla="*/ 641445 h 641445"/>
                        <a:gd name="connsiteX24" fmla="*/ 2489220 w 2804058"/>
                        <a:gd name="connsiteY24" fmla="*/ 641445 h 641445"/>
                        <a:gd name="connsiteX25" fmla="*/ 2348288 w 2804058"/>
                        <a:gd name="connsiteY25" fmla="*/ 641445 h 641445"/>
                        <a:gd name="connsiteX26" fmla="*/ 2207355 w 2804058"/>
                        <a:gd name="connsiteY26" fmla="*/ 641445 h 641445"/>
                        <a:gd name="connsiteX27" fmla="*/ 2093268 w 2804058"/>
                        <a:gd name="connsiteY27" fmla="*/ 641445 h 641445"/>
                        <a:gd name="connsiteX28" fmla="*/ 1979179 w 2804058"/>
                        <a:gd name="connsiteY28" fmla="*/ 641445 h 641445"/>
                        <a:gd name="connsiteX29" fmla="*/ 1811403 w 2804058"/>
                        <a:gd name="connsiteY29" fmla="*/ 641445 h 641445"/>
                        <a:gd name="connsiteX30" fmla="*/ 1724159 w 2804058"/>
                        <a:gd name="connsiteY30" fmla="*/ 641445 h 641445"/>
                        <a:gd name="connsiteX31" fmla="*/ 1529538 w 2804058"/>
                        <a:gd name="connsiteY31" fmla="*/ 641445 h 641445"/>
                        <a:gd name="connsiteX32" fmla="*/ 1415451 w 2804058"/>
                        <a:gd name="connsiteY32" fmla="*/ 641445 h 641445"/>
                        <a:gd name="connsiteX33" fmla="*/ 1301363 w 2804058"/>
                        <a:gd name="connsiteY33" fmla="*/ 641445 h 641445"/>
                        <a:gd name="connsiteX34" fmla="*/ 1160430 w 2804058"/>
                        <a:gd name="connsiteY34" fmla="*/ 641445 h 641445"/>
                        <a:gd name="connsiteX35" fmla="*/ 992654 w 2804058"/>
                        <a:gd name="connsiteY35" fmla="*/ 641445 h 641445"/>
                        <a:gd name="connsiteX36" fmla="*/ 771189 w 2804058"/>
                        <a:gd name="connsiteY36" fmla="*/ 641445 h 641445"/>
                        <a:gd name="connsiteX37" fmla="*/ 603413 w 2804058"/>
                        <a:gd name="connsiteY37" fmla="*/ 641445 h 641445"/>
                        <a:gd name="connsiteX38" fmla="*/ 489325 w 2804058"/>
                        <a:gd name="connsiteY38" fmla="*/ 641445 h 641445"/>
                        <a:gd name="connsiteX39" fmla="*/ 402081 w 2804058"/>
                        <a:gd name="connsiteY39" fmla="*/ 641445 h 641445"/>
                        <a:gd name="connsiteX40" fmla="*/ 207460 w 2804058"/>
                        <a:gd name="connsiteY40" fmla="*/ 641445 h 641445"/>
                        <a:gd name="connsiteX41" fmla="*/ 59817 w 2804058"/>
                        <a:gd name="connsiteY41" fmla="*/ 641445 h 641445"/>
                        <a:gd name="connsiteX42" fmla="*/ 0 w 2804058"/>
                        <a:gd name="connsiteY42" fmla="*/ 534535 h 641445"/>
                        <a:gd name="connsiteX43" fmla="*/ 0 w 2804058"/>
                        <a:gd name="connsiteY43" fmla="*/ 312170 h 641445"/>
                        <a:gd name="connsiteX44" fmla="*/ 0 w 2804058"/>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04058" h="641445" fill="none" extrusionOk="0">
                          <a:moveTo>
                            <a:pt x="0" y="106909"/>
                          </a:moveTo>
                          <a:cubicBezTo>
                            <a:pt x="124" y="55539"/>
                            <a:pt x="18617" y="-1371"/>
                            <a:pt x="59817" y="0"/>
                          </a:cubicBezTo>
                          <a:cubicBezTo>
                            <a:pt x="119153" y="11746"/>
                            <a:pt x="147483" y="-9786"/>
                            <a:pt x="200749" y="0"/>
                          </a:cubicBezTo>
                          <a:cubicBezTo>
                            <a:pt x="250444" y="1710"/>
                            <a:pt x="259131" y="1002"/>
                            <a:pt x="287993" y="0"/>
                          </a:cubicBezTo>
                          <a:cubicBezTo>
                            <a:pt x="314841" y="15"/>
                            <a:pt x="419869" y="-11629"/>
                            <a:pt x="455769" y="0"/>
                          </a:cubicBezTo>
                          <a:cubicBezTo>
                            <a:pt x="492432" y="-9846"/>
                            <a:pt x="582238" y="10597"/>
                            <a:pt x="677234" y="0"/>
                          </a:cubicBezTo>
                          <a:cubicBezTo>
                            <a:pt x="767299" y="-21128"/>
                            <a:pt x="796909" y="8333"/>
                            <a:pt x="898699" y="0"/>
                          </a:cubicBezTo>
                          <a:cubicBezTo>
                            <a:pt x="992771" y="-7367"/>
                            <a:pt x="972589" y="-1057"/>
                            <a:pt x="1039631" y="0"/>
                          </a:cubicBezTo>
                          <a:cubicBezTo>
                            <a:pt x="1102045" y="2920"/>
                            <a:pt x="1142336" y="-3584"/>
                            <a:pt x="1180564" y="0"/>
                          </a:cubicBezTo>
                          <a:cubicBezTo>
                            <a:pt x="1217692" y="5295"/>
                            <a:pt x="1266925" y="10067"/>
                            <a:pt x="1294652" y="0"/>
                          </a:cubicBezTo>
                          <a:cubicBezTo>
                            <a:pt x="1322534" y="-3004"/>
                            <a:pt x="1408150" y="20591"/>
                            <a:pt x="1489272" y="0"/>
                          </a:cubicBezTo>
                          <a:cubicBezTo>
                            <a:pt x="1585579" y="-16946"/>
                            <a:pt x="1618581" y="-15879"/>
                            <a:pt x="1710737" y="0"/>
                          </a:cubicBezTo>
                          <a:cubicBezTo>
                            <a:pt x="1803096" y="16481"/>
                            <a:pt x="1768045" y="-12005"/>
                            <a:pt x="1824825" y="0"/>
                          </a:cubicBezTo>
                          <a:cubicBezTo>
                            <a:pt x="1878533" y="11487"/>
                            <a:pt x="1893726" y="10547"/>
                            <a:pt x="1938913" y="0"/>
                          </a:cubicBezTo>
                          <a:cubicBezTo>
                            <a:pt x="2001084" y="-10788"/>
                            <a:pt x="2059678" y="-6007"/>
                            <a:pt x="2133534" y="0"/>
                          </a:cubicBezTo>
                          <a:cubicBezTo>
                            <a:pt x="2199967" y="14503"/>
                            <a:pt x="2227667" y="4498"/>
                            <a:pt x="2247622" y="0"/>
                          </a:cubicBezTo>
                          <a:cubicBezTo>
                            <a:pt x="2272437" y="-3330"/>
                            <a:pt x="2314684" y="-4591"/>
                            <a:pt x="2334865" y="0"/>
                          </a:cubicBezTo>
                          <a:cubicBezTo>
                            <a:pt x="2353970" y="971"/>
                            <a:pt x="2450277" y="6024"/>
                            <a:pt x="2475798" y="0"/>
                          </a:cubicBezTo>
                          <a:cubicBezTo>
                            <a:pt x="2503770" y="-6692"/>
                            <a:pt x="2681431" y="-22930"/>
                            <a:pt x="2744240" y="0"/>
                          </a:cubicBezTo>
                          <a:cubicBezTo>
                            <a:pt x="2778480" y="-13386"/>
                            <a:pt x="2805208" y="58267"/>
                            <a:pt x="2804058" y="106909"/>
                          </a:cubicBezTo>
                          <a:cubicBezTo>
                            <a:pt x="2795221" y="174213"/>
                            <a:pt x="2813140" y="267792"/>
                            <a:pt x="2804058" y="312170"/>
                          </a:cubicBezTo>
                          <a:cubicBezTo>
                            <a:pt x="2806759" y="342039"/>
                            <a:pt x="2806608" y="423178"/>
                            <a:pt x="2804058" y="534535"/>
                          </a:cubicBezTo>
                          <a:cubicBezTo>
                            <a:pt x="2808482" y="584578"/>
                            <a:pt x="2779806" y="647117"/>
                            <a:pt x="2744240" y="641445"/>
                          </a:cubicBezTo>
                          <a:cubicBezTo>
                            <a:pt x="2712255" y="641365"/>
                            <a:pt x="2673258" y="638640"/>
                            <a:pt x="2656996" y="641445"/>
                          </a:cubicBezTo>
                          <a:cubicBezTo>
                            <a:pt x="2640481" y="649363"/>
                            <a:pt x="2554206" y="637936"/>
                            <a:pt x="2516064" y="641445"/>
                          </a:cubicBezTo>
                          <a:cubicBezTo>
                            <a:pt x="2480642" y="640263"/>
                            <a:pt x="2383033" y="660775"/>
                            <a:pt x="2321443" y="641445"/>
                          </a:cubicBezTo>
                          <a:cubicBezTo>
                            <a:pt x="2253482" y="637924"/>
                            <a:pt x="2237116" y="636357"/>
                            <a:pt x="2207355" y="641445"/>
                          </a:cubicBezTo>
                          <a:cubicBezTo>
                            <a:pt x="2175809" y="639092"/>
                            <a:pt x="2129272" y="640580"/>
                            <a:pt x="2039579" y="641445"/>
                          </a:cubicBezTo>
                          <a:cubicBezTo>
                            <a:pt x="1961380" y="641425"/>
                            <a:pt x="1960518" y="637514"/>
                            <a:pt x="1925491" y="641445"/>
                          </a:cubicBezTo>
                          <a:cubicBezTo>
                            <a:pt x="1890266" y="642019"/>
                            <a:pt x="1878038" y="644988"/>
                            <a:pt x="1838247" y="641445"/>
                          </a:cubicBezTo>
                          <a:cubicBezTo>
                            <a:pt x="1801719" y="636223"/>
                            <a:pt x="1739490" y="636333"/>
                            <a:pt x="1643627" y="641445"/>
                          </a:cubicBezTo>
                          <a:cubicBezTo>
                            <a:pt x="1552602" y="645113"/>
                            <a:pt x="1558867" y="634949"/>
                            <a:pt x="1475850" y="641445"/>
                          </a:cubicBezTo>
                          <a:cubicBezTo>
                            <a:pt x="1399557" y="654450"/>
                            <a:pt x="1355588" y="642008"/>
                            <a:pt x="1281230" y="641445"/>
                          </a:cubicBezTo>
                          <a:cubicBezTo>
                            <a:pt x="1206108" y="643675"/>
                            <a:pt x="1221727" y="635285"/>
                            <a:pt x="1167141" y="641445"/>
                          </a:cubicBezTo>
                          <a:cubicBezTo>
                            <a:pt x="1110983" y="648944"/>
                            <a:pt x="1097098" y="643995"/>
                            <a:pt x="1079898" y="641445"/>
                          </a:cubicBezTo>
                          <a:cubicBezTo>
                            <a:pt x="1062763" y="635327"/>
                            <a:pt x="1020468" y="631443"/>
                            <a:pt x="965810" y="641445"/>
                          </a:cubicBezTo>
                          <a:cubicBezTo>
                            <a:pt x="908995" y="644912"/>
                            <a:pt x="874843" y="634989"/>
                            <a:pt x="798033" y="641445"/>
                          </a:cubicBezTo>
                          <a:cubicBezTo>
                            <a:pt x="737485" y="644432"/>
                            <a:pt x="644985" y="628317"/>
                            <a:pt x="576568" y="641445"/>
                          </a:cubicBezTo>
                          <a:cubicBezTo>
                            <a:pt x="517557" y="653193"/>
                            <a:pt x="409597" y="622563"/>
                            <a:pt x="355103" y="641445"/>
                          </a:cubicBezTo>
                          <a:cubicBezTo>
                            <a:pt x="303700" y="656542"/>
                            <a:pt x="123516" y="634457"/>
                            <a:pt x="59817" y="641445"/>
                          </a:cubicBezTo>
                          <a:cubicBezTo>
                            <a:pt x="37287" y="634590"/>
                            <a:pt x="-6216" y="579250"/>
                            <a:pt x="0" y="534535"/>
                          </a:cubicBezTo>
                          <a:cubicBezTo>
                            <a:pt x="4073" y="490739"/>
                            <a:pt x="6752" y="420279"/>
                            <a:pt x="0" y="333551"/>
                          </a:cubicBezTo>
                          <a:cubicBezTo>
                            <a:pt x="-8516" y="239457"/>
                            <a:pt x="-4067" y="184918"/>
                            <a:pt x="0" y="106909"/>
                          </a:cubicBezTo>
                          <a:close/>
                        </a:path>
                        <a:path w="2804058" h="641445" stroke="0" extrusionOk="0">
                          <a:moveTo>
                            <a:pt x="0" y="106909"/>
                          </a:moveTo>
                          <a:cubicBezTo>
                            <a:pt x="5017" y="54774"/>
                            <a:pt x="21688" y="7242"/>
                            <a:pt x="59817" y="0"/>
                          </a:cubicBezTo>
                          <a:cubicBezTo>
                            <a:pt x="96992" y="1017"/>
                            <a:pt x="189426" y="-14401"/>
                            <a:pt x="227593" y="0"/>
                          </a:cubicBezTo>
                          <a:cubicBezTo>
                            <a:pt x="257516" y="16818"/>
                            <a:pt x="317807" y="12011"/>
                            <a:pt x="341681" y="0"/>
                          </a:cubicBezTo>
                          <a:cubicBezTo>
                            <a:pt x="377141" y="-8011"/>
                            <a:pt x="428168" y="-2906"/>
                            <a:pt x="455769" y="0"/>
                          </a:cubicBezTo>
                          <a:cubicBezTo>
                            <a:pt x="487795" y="2832"/>
                            <a:pt x="607783" y="-1982"/>
                            <a:pt x="650390" y="0"/>
                          </a:cubicBezTo>
                          <a:cubicBezTo>
                            <a:pt x="704716" y="-1562"/>
                            <a:pt x="823398" y="2961"/>
                            <a:pt x="871855" y="0"/>
                          </a:cubicBezTo>
                          <a:cubicBezTo>
                            <a:pt x="928215" y="-1043"/>
                            <a:pt x="963130" y="4229"/>
                            <a:pt x="1039631" y="0"/>
                          </a:cubicBezTo>
                          <a:cubicBezTo>
                            <a:pt x="1119483" y="7292"/>
                            <a:pt x="1185033" y="11586"/>
                            <a:pt x="1261096" y="0"/>
                          </a:cubicBezTo>
                          <a:cubicBezTo>
                            <a:pt x="1336879" y="-9245"/>
                            <a:pt x="1310670" y="658"/>
                            <a:pt x="1348340" y="0"/>
                          </a:cubicBezTo>
                          <a:cubicBezTo>
                            <a:pt x="1383574" y="8979"/>
                            <a:pt x="1444068" y="-11855"/>
                            <a:pt x="1489272" y="0"/>
                          </a:cubicBezTo>
                          <a:cubicBezTo>
                            <a:pt x="1529545" y="7301"/>
                            <a:pt x="1536430" y="-4929"/>
                            <a:pt x="1576516" y="0"/>
                          </a:cubicBezTo>
                          <a:cubicBezTo>
                            <a:pt x="1619794" y="4607"/>
                            <a:pt x="1654049" y="-2946"/>
                            <a:pt x="1717448" y="0"/>
                          </a:cubicBezTo>
                          <a:cubicBezTo>
                            <a:pt x="1769497" y="352"/>
                            <a:pt x="1843171" y="10139"/>
                            <a:pt x="1912069" y="0"/>
                          </a:cubicBezTo>
                          <a:cubicBezTo>
                            <a:pt x="1995711" y="-175"/>
                            <a:pt x="1954352" y="-1480"/>
                            <a:pt x="1999313" y="0"/>
                          </a:cubicBezTo>
                          <a:cubicBezTo>
                            <a:pt x="2038312" y="17647"/>
                            <a:pt x="2145659" y="-6345"/>
                            <a:pt x="2220778" y="0"/>
                          </a:cubicBezTo>
                          <a:cubicBezTo>
                            <a:pt x="2301970" y="7089"/>
                            <a:pt x="2345431" y="23948"/>
                            <a:pt x="2415398" y="0"/>
                          </a:cubicBezTo>
                          <a:cubicBezTo>
                            <a:pt x="2486196" y="-13825"/>
                            <a:pt x="2513307" y="-7003"/>
                            <a:pt x="2583175" y="0"/>
                          </a:cubicBezTo>
                          <a:cubicBezTo>
                            <a:pt x="2654067" y="13932"/>
                            <a:pt x="2701203" y="-6019"/>
                            <a:pt x="2744240" y="0"/>
                          </a:cubicBezTo>
                          <a:cubicBezTo>
                            <a:pt x="2778689" y="-7222"/>
                            <a:pt x="2809595" y="49303"/>
                            <a:pt x="2804058" y="106909"/>
                          </a:cubicBezTo>
                          <a:cubicBezTo>
                            <a:pt x="2801519" y="169765"/>
                            <a:pt x="2800337" y="220900"/>
                            <a:pt x="2804058" y="307893"/>
                          </a:cubicBezTo>
                          <a:cubicBezTo>
                            <a:pt x="2797936" y="404283"/>
                            <a:pt x="2809759" y="447354"/>
                            <a:pt x="2804058" y="534535"/>
                          </a:cubicBezTo>
                          <a:cubicBezTo>
                            <a:pt x="2805216" y="595016"/>
                            <a:pt x="2781013" y="653909"/>
                            <a:pt x="2744240" y="641445"/>
                          </a:cubicBezTo>
                          <a:cubicBezTo>
                            <a:pt x="2698330" y="647897"/>
                            <a:pt x="2656160" y="648069"/>
                            <a:pt x="2630152" y="641445"/>
                          </a:cubicBezTo>
                          <a:cubicBezTo>
                            <a:pt x="2596391" y="628164"/>
                            <a:pt x="2524121" y="646269"/>
                            <a:pt x="2489220" y="641445"/>
                          </a:cubicBezTo>
                          <a:cubicBezTo>
                            <a:pt x="2465698" y="625701"/>
                            <a:pt x="2420077" y="635614"/>
                            <a:pt x="2348288" y="641445"/>
                          </a:cubicBezTo>
                          <a:cubicBezTo>
                            <a:pt x="2273528" y="643197"/>
                            <a:pt x="2251051" y="644688"/>
                            <a:pt x="2207355" y="641445"/>
                          </a:cubicBezTo>
                          <a:cubicBezTo>
                            <a:pt x="2172057" y="637485"/>
                            <a:pt x="2140489" y="646555"/>
                            <a:pt x="2093268" y="641445"/>
                          </a:cubicBezTo>
                          <a:cubicBezTo>
                            <a:pt x="2051968" y="630818"/>
                            <a:pt x="2018016" y="647329"/>
                            <a:pt x="1979179" y="641445"/>
                          </a:cubicBezTo>
                          <a:cubicBezTo>
                            <a:pt x="1936075" y="631181"/>
                            <a:pt x="1880647" y="642091"/>
                            <a:pt x="1811403" y="641445"/>
                          </a:cubicBezTo>
                          <a:cubicBezTo>
                            <a:pt x="1737868" y="648729"/>
                            <a:pt x="1748838" y="636646"/>
                            <a:pt x="1724159" y="641445"/>
                          </a:cubicBezTo>
                          <a:cubicBezTo>
                            <a:pt x="1702951" y="663604"/>
                            <a:pt x="1611205" y="665439"/>
                            <a:pt x="1529538" y="641445"/>
                          </a:cubicBezTo>
                          <a:cubicBezTo>
                            <a:pt x="1442970" y="638190"/>
                            <a:pt x="1456398" y="648617"/>
                            <a:pt x="1415451" y="641445"/>
                          </a:cubicBezTo>
                          <a:cubicBezTo>
                            <a:pt x="1373880" y="637381"/>
                            <a:pt x="1351604" y="644967"/>
                            <a:pt x="1301363" y="641445"/>
                          </a:cubicBezTo>
                          <a:cubicBezTo>
                            <a:pt x="1245698" y="638670"/>
                            <a:pt x="1204062" y="648180"/>
                            <a:pt x="1160430" y="641445"/>
                          </a:cubicBezTo>
                          <a:cubicBezTo>
                            <a:pt x="1108871" y="636793"/>
                            <a:pt x="1024924" y="643766"/>
                            <a:pt x="992654" y="641445"/>
                          </a:cubicBezTo>
                          <a:cubicBezTo>
                            <a:pt x="961111" y="647672"/>
                            <a:pt x="861533" y="633617"/>
                            <a:pt x="771189" y="641445"/>
                          </a:cubicBezTo>
                          <a:cubicBezTo>
                            <a:pt x="694195" y="630781"/>
                            <a:pt x="684109" y="650954"/>
                            <a:pt x="603413" y="641445"/>
                          </a:cubicBezTo>
                          <a:cubicBezTo>
                            <a:pt x="525415" y="630092"/>
                            <a:pt x="517427" y="642586"/>
                            <a:pt x="489325" y="641445"/>
                          </a:cubicBezTo>
                          <a:cubicBezTo>
                            <a:pt x="460549" y="639537"/>
                            <a:pt x="439591" y="643960"/>
                            <a:pt x="402081" y="641445"/>
                          </a:cubicBezTo>
                          <a:cubicBezTo>
                            <a:pt x="365208" y="627761"/>
                            <a:pt x="258060" y="650843"/>
                            <a:pt x="207460" y="641445"/>
                          </a:cubicBezTo>
                          <a:cubicBezTo>
                            <a:pt x="151569" y="631625"/>
                            <a:pt x="104343" y="636691"/>
                            <a:pt x="59817" y="641445"/>
                          </a:cubicBezTo>
                          <a:cubicBezTo>
                            <a:pt x="34919" y="630535"/>
                            <a:pt x="1826" y="581279"/>
                            <a:pt x="0" y="534535"/>
                          </a:cubicBezTo>
                          <a:cubicBezTo>
                            <a:pt x="-4105" y="458827"/>
                            <a:pt x="-9679" y="351894"/>
                            <a:pt x="0" y="312170"/>
                          </a:cubicBezTo>
                          <a:cubicBezTo>
                            <a:pt x="1412" y="273241"/>
                            <a:pt x="1742" y="148660"/>
                            <a:pt x="0" y="106909"/>
                          </a:cubicBezTo>
                          <a:close/>
                        </a:path>
                        <a:path w="2804058" h="641445" fill="none" stroke="0" extrusionOk="0">
                          <a:moveTo>
                            <a:pt x="0" y="106909"/>
                          </a:moveTo>
                          <a:cubicBezTo>
                            <a:pt x="5020" y="56749"/>
                            <a:pt x="13687" y="183"/>
                            <a:pt x="59817" y="0"/>
                          </a:cubicBezTo>
                          <a:cubicBezTo>
                            <a:pt x="117513" y="14968"/>
                            <a:pt x="146578" y="-28"/>
                            <a:pt x="200749" y="0"/>
                          </a:cubicBezTo>
                          <a:cubicBezTo>
                            <a:pt x="248212" y="4221"/>
                            <a:pt x="260865" y="1939"/>
                            <a:pt x="287993" y="0"/>
                          </a:cubicBezTo>
                          <a:cubicBezTo>
                            <a:pt x="312818" y="2374"/>
                            <a:pt x="403525" y="-11324"/>
                            <a:pt x="455769" y="0"/>
                          </a:cubicBezTo>
                          <a:cubicBezTo>
                            <a:pt x="504772" y="1091"/>
                            <a:pt x="565127" y="8972"/>
                            <a:pt x="677234" y="0"/>
                          </a:cubicBezTo>
                          <a:cubicBezTo>
                            <a:pt x="776656" y="-16250"/>
                            <a:pt x="803461" y="3607"/>
                            <a:pt x="898699" y="0"/>
                          </a:cubicBezTo>
                          <a:cubicBezTo>
                            <a:pt x="998423" y="-12462"/>
                            <a:pt x="978041" y="-1802"/>
                            <a:pt x="1039631" y="0"/>
                          </a:cubicBezTo>
                          <a:cubicBezTo>
                            <a:pt x="1101760" y="8070"/>
                            <a:pt x="1138788" y="-1520"/>
                            <a:pt x="1180564" y="0"/>
                          </a:cubicBezTo>
                          <a:cubicBezTo>
                            <a:pt x="1214918" y="5365"/>
                            <a:pt x="1273261" y="4895"/>
                            <a:pt x="1294652" y="0"/>
                          </a:cubicBezTo>
                          <a:cubicBezTo>
                            <a:pt x="1329236" y="-2729"/>
                            <a:pt x="1397778" y="31126"/>
                            <a:pt x="1489272" y="0"/>
                          </a:cubicBezTo>
                          <a:cubicBezTo>
                            <a:pt x="1572163" y="-8098"/>
                            <a:pt x="1623117" y="-6926"/>
                            <a:pt x="1710737" y="0"/>
                          </a:cubicBezTo>
                          <a:cubicBezTo>
                            <a:pt x="1813215" y="6660"/>
                            <a:pt x="1776312" y="-11717"/>
                            <a:pt x="1824825" y="0"/>
                          </a:cubicBezTo>
                          <a:cubicBezTo>
                            <a:pt x="1880435" y="10842"/>
                            <a:pt x="1895240" y="5517"/>
                            <a:pt x="1938913" y="0"/>
                          </a:cubicBezTo>
                          <a:cubicBezTo>
                            <a:pt x="1983694" y="-10713"/>
                            <a:pt x="2054918" y="1997"/>
                            <a:pt x="2133534" y="0"/>
                          </a:cubicBezTo>
                          <a:cubicBezTo>
                            <a:pt x="2202208" y="6978"/>
                            <a:pt x="2226649" y="4160"/>
                            <a:pt x="2247622" y="0"/>
                          </a:cubicBezTo>
                          <a:cubicBezTo>
                            <a:pt x="2270668" y="-2975"/>
                            <a:pt x="2311521" y="1748"/>
                            <a:pt x="2334865" y="0"/>
                          </a:cubicBezTo>
                          <a:cubicBezTo>
                            <a:pt x="2357390" y="-990"/>
                            <a:pt x="2442268" y="13035"/>
                            <a:pt x="2475798" y="0"/>
                          </a:cubicBezTo>
                          <a:cubicBezTo>
                            <a:pt x="2500169" y="2771"/>
                            <a:pt x="2671003" y="-8397"/>
                            <a:pt x="2744240" y="0"/>
                          </a:cubicBezTo>
                          <a:cubicBezTo>
                            <a:pt x="2785893" y="-10459"/>
                            <a:pt x="2809443" y="58527"/>
                            <a:pt x="2804058" y="106909"/>
                          </a:cubicBezTo>
                          <a:cubicBezTo>
                            <a:pt x="2803191" y="163576"/>
                            <a:pt x="2807039" y="269853"/>
                            <a:pt x="2804058" y="312170"/>
                          </a:cubicBezTo>
                          <a:cubicBezTo>
                            <a:pt x="2795027" y="372071"/>
                            <a:pt x="2819294" y="442536"/>
                            <a:pt x="2804058" y="534535"/>
                          </a:cubicBezTo>
                          <a:cubicBezTo>
                            <a:pt x="2801935" y="589022"/>
                            <a:pt x="2778926" y="644179"/>
                            <a:pt x="2744240" y="641445"/>
                          </a:cubicBezTo>
                          <a:cubicBezTo>
                            <a:pt x="2711268" y="642306"/>
                            <a:pt x="2675873" y="634974"/>
                            <a:pt x="2656996" y="641445"/>
                          </a:cubicBezTo>
                          <a:cubicBezTo>
                            <a:pt x="2629731" y="643387"/>
                            <a:pt x="2546136" y="633395"/>
                            <a:pt x="2516064" y="641445"/>
                          </a:cubicBezTo>
                          <a:cubicBezTo>
                            <a:pt x="2479951" y="648028"/>
                            <a:pt x="2394728" y="657486"/>
                            <a:pt x="2321443" y="641445"/>
                          </a:cubicBezTo>
                          <a:cubicBezTo>
                            <a:pt x="2255042" y="636857"/>
                            <a:pt x="2234825" y="635870"/>
                            <a:pt x="2207355" y="641445"/>
                          </a:cubicBezTo>
                          <a:cubicBezTo>
                            <a:pt x="2176049" y="646194"/>
                            <a:pt x="2113261" y="647398"/>
                            <a:pt x="2039579" y="641445"/>
                          </a:cubicBezTo>
                          <a:cubicBezTo>
                            <a:pt x="1960914" y="641049"/>
                            <a:pt x="1960472" y="638608"/>
                            <a:pt x="1925491" y="641445"/>
                          </a:cubicBezTo>
                          <a:cubicBezTo>
                            <a:pt x="1889394" y="644268"/>
                            <a:pt x="1877647" y="642773"/>
                            <a:pt x="1838247" y="641445"/>
                          </a:cubicBezTo>
                          <a:cubicBezTo>
                            <a:pt x="1798933" y="638219"/>
                            <a:pt x="1740698" y="642020"/>
                            <a:pt x="1643627" y="641445"/>
                          </a:cubicBezTo>
                          <a:cubicBezTo>
                            <a:pt x="1555604" y="644284"/>
                            <a:pt x="1558061" y="633617"/>
                            <a:pt x="1475850" y="641445"/>
                          </a:cubicBezTo>
                          <a:cubicBezTo>
                            <a:pt x="1385441" y="646774"/>
                            <a:pt x="1358495" y="631234"/>
                            <a:pt x="1281230" y="641445"/>
                          </a:cubicBezTo>
                          <a:cubicBezTo>
                            <a:pt x="1206101" y="642892"/>
                            <a:pt x="1222536" y="634141"/>
                            <a:pt x="1167141" y="641445"/>
                          </a:cubicBezTo>
                          <a:cubicBezTo>
                            <a:pt x="1109811" y="645658"/>
                            <a:pt x="1097155" y="642224"/>
                            <a:pt x="1079898" y="641445"/>
                          </a:cubicBezTo>
                          <a:cubicBezTo>
                            <a:pt x="1056530" y="631612"/>
                            <a:pt x="1024919" y="640791"/>
                            <a:pt x="965810" y="641445"/>
                          </a:cubicBezTo>
                          <a:cubicBezTo>
                            <a:pt x="912899" y="646632"/>
                            <a:pt x="871982" y="626785"/>
                            <a:pt x="798033" y="641445"/>
                          </a:cubicBezTo>
                          <a:cubicBezTo>
                            <a:pt x="723193" y="651216"/>
                            <a:pt x="638406" y="623751"/>
                            <a:pt x="576568" y="641445"/>
                          </a:cubicBezTo>
                          <a:cubicBezTo>
                            <a:pt x="506944" y="653451"/>
                            <a:pt x="406140" y="637327"/>
                            <a:pt x="355103" y="641445"/>
                          </a:cubicBezTo>
                          <a:cubicBezTo>
                            <a:pt x="298253" y="651818"/>
                            <a:pt x="134622" y="651808"/>
                            <a:pt x="59817" y="641445"/>
                          </a:cubicBezTo>
                          <a:cubicBezTo>
                            <a:pt x="26979" y="633359"/>
                            <a:pt x="-225" y="580046"/>
                            <a:pt x="0" y="534535"/>
                          </a:cubicBezTo>
                          <a:cubicBezTo>
                            <a:pt x="-3650" y="488080"/>
                            <a:pt x="5206" y="425026"/>
                            <a:pt x="0" y="333551"/>
                          </a:cubicBezTo>
                          <a:cubicBezTo>
                            <a:pt x="-514" y="243328"/>
                            <a:pt x="4053" y="190388"/>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36" name="Text Box 8">
              <a:extLst>
                <a:ext uri="{FF2B5EF4-FFF2-40B4-BE49-F238E27FC236}">
                  <a16:creationId xmlns:a16="http://schemas.microsoft.com/office/drawing/2014/main" xmlns="" id="{DB4D07A8-C900-8043-D188-0D7A8D3D1A31}"/>
                </a:ext>
              </a:extLst>
            </p:cNvPr>
            <p:cNvSpPr txBox="1">
              <a:spLocks noChangeArrowheads="1"/>
            </p:cNvSpPr>
            <p:nvPr/>
          </p:nvSpPr>
          <p:spPr bwMode="auto">
            <a:xfrm>
              <a:off x="2269611" y="899376"/>
              <a:ext cx="10802802"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err="1">
                  <a:solidFill>
                    <a:prstClr val="black"/>
                  </a:solidFill>
                  <a:latin typeface="Times New Roman" panose="02020603050405020304" pitchFamily="18" charset="0"/>
                  <a:cs typeface="Times New Roman" panose="02020603050405020304" pitchFamily="18" charset="0"/>
                </a:rPr>
                <a:t>Khơ</a:t>
              </a:r>
              <a:r>
                <a:rPr lang="en-US" sz="3600" b="1" kern="0" dirty="0">
                  <a:solidFill>
                    <a:prstClr val="black"/>
                  </a:solidFill>
                  <a:latin typeface="Times New Roman" panose="02020603050405020304" pitchFamily="18" charset="0"/>
                  <a:cs typeface="Times New Roman" panose="02020603050405020304" pitchFamily="18" charset="0"/>
                </a:rPr>
                <a:t> </a:t>
              </a:r>
              <a:r>
                <a:rPr lang="en-US" sz="3600" b="1" kern="0" dirty="0" err="1">
                  <a:solidFill>
                    <a:prstClr val="black"/>
                  </a:solidFill>
                  <a:latin typeface="Times New Roman" panose="02020603050405020304" pitchFamily="18" charset="0"/>
                  <a:cs typeface="Times New Roman" panose="02020603050405020304" pitchFamily="18" charset="0"/>
                </a:rPr>
                <a:t>Mú</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xmlns="" id="{AA573B64-1488-3D7C-AF46-7E15AFD3FEFE}"/>
              </a:ext>
            </a:extLst>
          </p:cNvPr>
          <p:cNvGrpSpPr/>
          <p:nvPr/>
        </p:nvGrpSpPr>
        <p:grpSpPr>
          <a:xfrm>
            <a:off x="2859720" y="4617497"/>
            <a:ext cx="2460292" cy="646331"/>
            <a:chOff x="2095698" y="899376"/>
            <a:chExt cx="11150623" cy="1438060"/>
          </a:xfrm>
        </p:grpSpPr>
        <p:sp>
          <p:nvSpPr>
            <p:cNvPr id="38" name="Rectangle: Rounded Corners 4">
              <a:extLst>
                <a:ext uri="{FF2B5EF4-FFF2-40B4-BE49-F238E27FC236}">
                  <a16:creationId xmlns:a16="http://schemas.microsoft.com/office/drawing/2014/main" xmlns="" id="{60594EFB-1C2A-892A-1FFD-4BA58512977D}"/>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460292"/>
                        <a:gd name="connsiteY0" fmla="*/ 106909 h 641445"/>
                        <a:gd name="connsiteX1" fmla="*/ 52484 w 2460292"/>
                        <a:gd name="connsiteY1" fmla="*/ 0 h 641445"/>
                        <a:gd name="connsiteX2" fmla="*/ 176138 w 2460292"/>
                        <a:gd name="connsiteY2" fmla="*/ 0 h 641445"/>
                        <a:gd name="connsiteX3" fmla="*/ 252686 w 2460292"/>
                        <a:gd name="connsiteY3" fmla="*/ 0 h 641445"/>
                        <a:gd name="connsiteX4" fmla="*/ 399894 w 2460292"/>
                        <a:gd name="connsiteY4" fmla="*/ 0 h 641445"/>
                        <a:gd name="connsiteX5" fmla="*/ 594208 w 2460292"/>
                        <a:gd name="connsiteY5" fmla="*/ 0 h 641445"/>
                        <a:gd name="connsiteX6" fmla="*/ 788522 w 2460292"/>
                        <a:gd name="connsiteY6" fmla="*/ 0 h 641445"/>
                        <a:gd name="connsiteX7" fmla="*/ 912177 w 2460292"/>
                        <a:gd name="connsiteY7" fmla="*/ 0 h 641445"/>
                        <a:gd name="connsiteX8" fmla="*/ 1035831 w 2460292"/>
                        <a:gd name="connsiteY8" fmla="*/ 0 h 641445"/>
                        <a:gd name="connsiteX9" fmla="*/ 1135933 w 2460292"/>
                        <a:gd name="connsiteY9" fmla="*/ 0 h 641445"/>
                        <a:gd name="connsiteX10" fmla="*/ 1306693 w 2460292"/>
                        <a:gd name="connsiteY10" fmla="*/ 0 h 641445"/>
                        <a:gd name="connsiteX11" fmla="*/ 1501008 w 2460292"/>
                        <a:gd name="connsiteY11" fmla="*/ 0 h 641445"/>
                        <a:gd name="connsiteX12" fmla="*/ 1601109 w 2460292"/>
                        <a:gd name="connsiteY12" fmla="*/ 0 h 641445"/>
                        <a:gd name="connsiteX13" fmla="*/ 1701210 w 2460292"/>
                        <a:gd name="connsiteY13" fmla="*/ 0 h 641445"/>
                        <a:gd name="connsiteX14" fmla="*/ 1871971 w 2460292"/>
                        <a:gd name="connsiteY14" fmla="*/ 0 h 641445"/>
                        <a:gd name="connsiteX15" fmla="*/ 1972073 w 2460292"/>
                        <a:gd name="connsiteY15" fmla="*/ 0 h 641445"/>
                        <a:gd name="connsiteX16" fmla="*/ 2048620 w 2460292"/>
                        <a:gd name="connsiteY16" fmla="*/ 0 h 641445"/>
                        <a:gd name="connsiteX17" fmla="*/ 2172275 w 2460292"/>
                        <a:gd name="connsiteY17" fmla="*/ 0 h 641445"/>
                        <a:gd name="connsiteX18" fmla="*/ 2407807 w 2460292"/>
                        <a:gd name="connsiteY18" fmla="*/ 0 h 641445"/>
                        <a:gd name="connsiteX19" fmla="*/ 2460292 w 2460292"/>
                        <a:gd name="connsiteY19" fmla="*/ 106909 h 641445"/>
                        <a:gd name="connsiteX20" fmla="*/ 2460292 w 2460292"/>
                        <a:gd name="connsiteY20" fmla="*/ 312170 h 641445"/>
                        <a:gd name="connsiteX21" fmla="*/ 2460292 w 2460292"/>
                        <a:gd name="connsiteY21" fmla="*/ 534535 h 641445"/>
                        <a:gd name="connsiteX22" fmla="*/ 2407807 w 2460292"/>
                        <a:gd name="connsiteY22" fmla="*/ 641445 h 641445"/>
                        <a:gd name="connsiteX23" fmla="*/ 2331259 w 2460292"/>
                        <a:gd name="connsiteY23" fmla="*/ 641445 h 641445"/>
                        <a:gd name="connsiteX24" fmla="*/ 2207605 w 2460292"/>
                        <a:gd name="connsiteY24" fmla="*/ 641445 h 641445"/>
                        <a:gd name="connsiteX25" fmla="*/ 2036844 w 2460292"/>
                        <a:gd name="connsiteY25" fmla="*/ 641445 h 641445"/>
                        <a:gd name="connsiteX26" fmla="*/ 1936743 w 2460292"/>
                        <a:gd name="connsiteY26" fmla="*/ 641445 h 641445"/>
                        <a:gd name="connsiteX27" fmla="*/ 1789535 w 2460292"/>
                        <a:gd name="connsiteY27" fmla="*/ 641445 h 641445"/>
                        <a:gd name="connsiteX28" fmla="*/ 1689434 w 2460292"/>
                        <a:gd name="connsiteY28" fmla="*/ 641445 h 641445"/>
                        <a:gd name="connsiteX29" fmla="*/ 1612886 w 2460292"/>
                        <a:gd name="connsiteY29" fmla="*/ 641445 h 641445"/>
                        <a:gd name="connsiteX30" fmla="*/ 1442125 w 2460292"/>
                        <a:gd name="connsiteY30" fmla="*/ 641445 h 641445"/>
                        <a:gd name="connsiteX31" fmla="*/ 1294917 w 2460292"/>
                        <a:gd name="connsiteY31" fmla="*/ 641445 h 641445"/>
                        <a:gd name="connsiteX32" fmla="*/ 1124156 w 2460292"/>
                        <a:gd name="connsiteY32" fmla="*/ 641445 h 641445"/>
                        <a:gd name="connsiteX33" fmla="*/ 1024055 w 2460292"/>
                        <a:gd name="connsiteY33" fmla="*/ 641445 h 641445"/>
                        <a:gd name="connsiteX34" fmla="*/ 947507 w 2460292"/>
                        <a:gd name="connsiteY34" fmla="*/ 641445 h 641445"/>
                        <a:gd name="connsiteX35" fmla="*/ 847405 w 2460292"/>
                        <a:gd name="connsiteY35" fmla="*/ 641445 h 641445"/>
                        <a:gd name="connsiteX36" fmla="*/ 700198 w 2460292"/>
                        <a:gd name="connsiteY36" fmla="*/ 641445 h 641445"/>
                        <a:gd name="connsiteX37" fmla="*/ 505883 w 2460292"/>
                        <a:gd name="connsiteY37" fmla="*/ 641445 h 641445"/>
                        <a:gd name="connsiteX38" fmla="*/ 311569 w 2460292"/>
                        <a:gd name="connsiteY38" fmla="*/ 641445 h 641445"/>
                        <a:gd name="connsiteX39" fmla="*/ 52484 w 2460292"/>
                        <a:gd name="connsiteY39" fmla="*/ 641445 h 641445"/>
                        <a:gd name="connsiteX40" fmla="*/ 0 w 2460292"/>
                        <a:gd name="connsiteY40" fmla="*/ 534535 h 641445"/>
                        <a:gd name="connsiteX41" fmla="*/ 0 w 2460292"/>
                        <a:gd name="connsiteY41" fmla="*/ 333551 h 641445"/>
                        <a:gd name="connsiteX42" fmla="*/ 0 w 2460292"/>
                        <a:gd name="connsiteY42" fmla="*/ 106909 h 641445"/>
                        <a:gd name="connsiteX0" fmla="*/ 0 w 2460292"/>
                        <a:gd name="connsiteY0" fmla="*/ 106909 h 641445"/>
                        <a:gd name="connsiteX1" fmla="*/ 52484 w 2460292"/>
                        <a:gd name="connsiteY1" fmla="*/ 0 h 641445"/>
                        <a:gd name="connsiteX2" fmla="*/ 199691 w 2460292"/>
                        <a:gd name="connsiteY2" fmla="*/ 0 h 641445"/>
                        <a:gd name="connsiteX3" fmla="*/ 299793 w 2460292"/>
                        <a:gd name="connsiteY3" fmla="*/ 0 h 641445"/>
                        <a:gd name="connsiteX4" fmla="*/ 399894 w 2460292"/>
                        <a:gd name="connsiteY4" fmla="*/ 0 h 641445"/>
                        <a:gd name="connsiteX5" fmla="*/ 570655 w 2460292"/>
                        <a:gd name="connsiteY5" fmla="*/ 0 h 641445"/>
                        <a:gd name="connsiteX6" fmla="*/ 764969 w 2460292"/>
                        <a:gd name="connsiteY6" fmla="*/ 0 h 641445"/>
                        <a:gd name="connsiteX7" fmla="*/ 912177 w 2460292"/>
                        <a:gd name="connsiteY7" fmla="*/ 0 h 641445"/>
                        <a:gd name="connsiteX8" fmla="*/ 1106491 w 2460292"/>
                        <a:gd name="connsiteY8" fmla="*/ 0 h 641445"/>
                        <a:gd name="connsiteX9" fmla="*/ 1183039 w 2460292"/>
                        <a:gd name="connsiteY9" fmla="*/ 0 h 641445"/>
                        <a:gd name="connsiteX10" fmla="*/ 1306693 w 2460292"/>
                        <a:gd name="connsiteY10" fmla="*/ 0 h 641445"/>
                        <a:gd name="connsiteX11" fmla="*/ 1383242 w 2460292"/>
                        <a:gd name="connsiteY11" fmla="*/ 0 h 641445"/>
                        <a:gd name="connsiteX12" fmla="*/ 1506896 w 2460292"/>
                        <a:gd name="connsiteY12" fmla="*/ 0 h 641445"/>
                        <a:gd name="connsiteX13" fmla="*/ 1677657 w 2460292"/>
                        <a:gd name="connsiteY13" fmla="*/ 0 h 641445"/>
                        <a:gd name="connsiteX14" fmla="*/ 1754205 w 2460292"/>
                        <a:gd name="connsiteY14" fmla="*/ 0 h 641445"/>
                        <a:gd name="connsiteX15" fmla="*/ 1948519 w 2460292"/>
                        <a:gd name="connsiteY15" fmla="*/ 0 h 641445"/>
                        <a:gd name="connsiteX16" fmla="*/ 2119280 w 2460292"/>
                        <a:gd name="connsiteY16" fmla="*/ 0 h 641445"/>
                        <a:gd name="connsiteX17" fmla="*/ 2266488 w 2460292"/>
                        <a:gd name="connsiteY17" fmla="*/ 0 h 641445"/>
                        <a:gd name="connsiteX18" fmla="*/ 2407807 w 2460292"/>
                        <a:gd name="connsiteY18" fmla="*/ 0 h 641445"/>
                        <a:gd name="connsiteX19" fmla="*/ 2460292 w 2460292"/>
                        <a:gd name="connsiteY19" fmla="*/ 106909 h 641445"/>
                        <a:gd name="connsiteX20" fmla="*/ 2460292 w 2460292"/>
                        <a:gd name="connsiteY20" fmla="*/ 307893 h 641445"/>
                        <a:gd name="connsiteX21" fmla="*/ 2460292 w 2460292"/>
                        <a:gd name="connsiteY21" fmla="*/ 534535 h 641445"/>
                        <a:gd name="connsiteX22" fmla="*/ 2407807 w 2460292"/>
                        <a:gd name="connsiteY22" fmla="*/ 641445 h 641445"/>
                        <a:gd name="connsiteX23" fmla="*/ 2307706 w 2460292"/>
                        <a:gd name="connsiteY23" fmla="*/ 641445 h 641445"/>
                        <a:gd name="connsiteX24" fmla="*/ 2184052 w 2460292"/>
                        <a:gd name="connsiteY24" fmla="*/ 641445 h 641445"/>
                        <a:gd name="connsiteX25" fmla="*/ 2060397 w 2460292"/>
                        <a:gd name="connsiteY25" fmla="*/ 641445 h 641445"/>
                        <a:gd name="connsiteX26" fmla="*/ 1936743 w 2460292"/>
                        <a:gd name="connsiteY26" fmla="*/ 641445 h 641445"/>
                        <a:gd name="connsiteX27" fmla="*/ 1836641 w 2460292"/>
                        <a:gd name="connsiteY27" fmla="*/ 641445 h 641445"/>
                        <a:gd name="connsiteX28" fmla="*/ 1736540 w 2460292"/>
                        <a:gd name="connsiteY28" fmla="*/ 641445 h 641445"/>
                        <a:gd name="connsiteX29" fmla="*/ 1589332 w 2460292"/>
                        <a:gd name="connsiteY29" fmla="*/ 641445 h 641445"/>
                        <a:gd name="connsiteX30" fmla="*/ 1512784 w 2460292"/>
                        <a:gd name="connsiteY30" fmla="*/ 641445 h 641445"/>
                        <a:gd name="connsiteX31" fmla="*/ 1342023 w 2460292"/>
                        <a:gd name="connsiteY31" fmla="*/ 641445 h 641445"/>
                        <a:gd name="connsiteX32" fmla="*/ 1241922 w 2460292"/>
                        <a:gd name="connsiteY32" fmla="*/ 641445 h 641445"/>
                        <a:gd name="connsiteX33" fmla="*/ 1141821 w 2460292"/>
                        <a:gd name="connsiteY33" fmla="*/ 641445 h 641445"/>
                        <a:gd name="connsiteX34" fmla="*/ 1018166 w 2460292"/>
                        <a:gd name="connsiteY34" fmla="*/ 641445 h 641445"/>
                        <a:gd name="connsiteX35" fmla="*/ 870959 w 2460292"/>
                        <a:gd name="connsiteY35" fmla="*/ 641445 h 641445"/>
                        <a:gd name="connsiteX36" fmla="*/ 676644 w 2460292"/>
                        <a:gd name="connsiteY36" fmla="*/ 641445 h 641445"/>
                        <a:gd name="connsiteX37" fmla="*/ 529437 w 2460292"/>
                        <a:gd name="connsiteY37" fmla="*/ 641445 h 641445"/>
                        <a:gd name="connsiteX38" fmla="*/ 429335 w 2460292"/>
                        <a:gd name="connsiteY38" fmla="*/ 641445 h 641445"/>
                        <a:gd name="connsiteX39" fmla="*/ 352787 w 2460292"/>
                        <a:gd name="connsiteY39" fmla="*/ 641445 h 641445"/>
                        <a:gd name="connsiteX40" fmla="*/ 182026 w 2460292"/>
                        <a:gd name="connsiteY40" fmla="*/ 641445 h 641445"/>
                        <a:gd name="connsiteX41" fmla="*/ 52484 w 2460292"/>
                        <a:gd name="connsiteY41" fmla="*/ 641445 h 641445"/>
                        <a:gd name="connsiteX42" fmla="*/ 0 w 2460292"/>
                        <a:gd name="connsiteY42" fmla="*/ 534535 h 641445"/>
                        <a:gd name="connsiteX43" fmla="*/ 0 w 2460292"/>
                        <a:gd name="connsiteY43" fmla="*/ 312170 h 641445"/>
                        <a:gd name="connsiteX44" fmla="*/ 0 w 2460292"/>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60292" h="641445" fill="none" extrusionOk="0">
                          <a:moveTo>
                            <a:pt x="0" y="106909"/>
                          </a:moveTo>
                          <a:cubicBezTo>
                            <a:pt x="-1787" y="57770"/>
                            <a:pt x="15007" y="-400"/>
                            <a:pt x="52484" y="0"/>
                          </a:cubicBezTo>
                          <a:cubicBezTo>
                            <a:pt x="103807" y="11671"/>
                            <a:pt x="130163" y="-8143"/>
                            <a:pt x="176138" y="0"/>
                          </a:cubicBezTo>
                          <a:cubicBezTo>
                            <a:pt x="219711" y="1986"/>
                            <a:pt x="226286" y="2552"/>
                            <a:pt x="252686" y="0"/>
                          </a:cubicBezTo>
                          <a:cubicBezTo>
                            <a:pt x="273444" y="819"/>
                            <a:pt x="363313" y="-7477"/>
                            <a:pt x="399894" y="0"/>
                          </a:cubicBezTo>
                          <a:cubicBezTo>
                            <a:pt x="432553" y="-7063"/>
                            <a:pt x="510518" y="8606"/>
                            <a:pt x="594208" y="0"/>
                          </a:cubicBezTo>
                          <a:cubicBezTo>
                            <a:pt x="676156" y="-17153"/>
                            <a:pt x="693708" y="9405"/>
                            <a:pt x="788522" y="0"/>
                          </a:cubicBezTo>
                          <a:cubicBezTo>
                            <a:pt x="871255" y="-7425"/>
                            <a:pt x="851981" y="-548"/>
                            <a:pt x="912177" y="0"/>
                          </a:cubicBezTo>
                          <a:cubicBezTo>
                            <a:pt x="961707" y="3345"/>
                            <a:pt x="1002355" y="-3183"/>
                            <a:pt x="1035831" y="0"/>
                          </a:cubicBezTo>
                          <a:cubicBezTo>
                            <a:pt x="1068412" y="6820"/>
                            <a:pt x="1110345" y="11036"/>
                            <a:pt x="1135933" y="0"/>
                          </a:cubicBezTo>
                          <a:cubicBezTo>
                            <a:pt x="1163533" y="6650"/>
                            <a:pt x="1237597" y="21446"/>
                            <a:pt x="1306693" y="0"/>
                          </a:cubicBezTo>
                          <a:cubicBezTo>
                            <a:pt x="1386446" y="-13358"/>
                            <a:pt x="1420176" y="-15008"/>
                            <a:pt x="1501008" y="0"/>
                          </a:cubicBezTo>
                          <a:cubicBezTo>
                            <a:pt x="1582661" y="13633"/>
                            <a:pt x="1552792" y="-11107"/>
                            <a:pt x="1601109" y="0"/>
                          </a:cubicBezTo>
                          <a:cubicBezTo>
                            <a:pt x="1647572" y="10451"/>
                            <a:pt x="1661245" y="8339"/>
                            <a:pt x="1701210" y="0"/>
                          </a:cubicBezTo>
                          <a:cubicBezTo>
                            <a:pt x="1746554" y="-8107"/>
                            <a:pt x="1801268" y="-1904"/>
                            <a:pt x="1871971" y="0"/>
                          </a:cubicBezTo>
                          <a:cubicBezTo>
                            <a:pt x="1931151" y="11971"/>
                            <a:pt x="1953910" y="4580"/>
                            <a:pt x="1972073" y="0"/>
                          </a:cubicBezTo>
                          <a:cubicBezTo>
                            <a:pt x="1994686" y="-2602"/>
                            <a:pt x="2030553" y="-3011"/>
                            <a:pt x="2048620" y="0"/>
                          </a:cubicBezTo>
                          <a:cubicBezTo>
                            <a:pt x="2062077" y="-39"/>
                            <a:pt x="2148309" y="9034"/>
                            <a:pt x="2172275" y="0"/>
                          </a:cubicBezTo>
                          <a:cubicBezTo>
                            <a:pt x="2193937" y="1670"/>
                            <a:pt x="2347172" y="-21119"/>
                            <a:pt x="2407807" y="0"/>
                          </a:cubicBezTo>
                          <a:cubicBezTo>
                            <a:pt x="2437418" y="-10621"/>
                            <a:pt x="2451803" y="58729"/>
                            <a:pt x="2460292" y="106909"/>
                          </a:cubicBezTo>
                          <a:cubicBezTo>
                            <a:pt x="2455445" y="171722"/>
                            <a:pt x="2468217" y="267646"/>
                            <a:pt x="2460292" y="312170"/>
                          </a:cubicBezTo>
                          <a:cubicBezTo>
                            <a:pt x="2460012" y="349604"/>
                            <a:pt x="2461683" y="431566"/>
                            <a:pt x="2460292" y="534535"/>
                          </a:cubicBezTo>
                          <a:cubicBezTo>
                            <a:pt x="2463928" y="585279"/>
                            <a:pt x="2439346" y="647040"/>
                            <a:pt x="2407807" y="641445"/>
                          </a:cubicBezTo>
                          <a:cubicBezTo>
                            <a:pt x="2379241" y="642698"/>
                            <a:pt x="2347194" y="638429"/>
                            <a:pt x="2331259" y="641445"/>
                          </a:cubicBezTo>
                          <a:cubicBezTo>
                            <a:pt x="2314506" y="645683"/>
                            <a:pt x="2240546" y="638580"/>
                            <a:pt x="2207605" y="641445"/>
                          </a:cubicBezTo>
                          <a:cubicBezTo>
                            <a:pt x="2170097" y="637795"/>
                            <a:pt x="2092203" y="649426"/>
                            <a:pt x="2036844" y="641445"/>
                          </a:cubicBezTo>
                          <a:cubicBezTo>
                            <a:pt x="1980757" y="635896"/>
                            <a:pt x="1964644" y="635583"/>
                            <a:pt x="1936743" y="641445"/>
                          </a:cubicBezTo>
                          <a:cubicBezTo>
                            <a:pt x="1909719" y="642101"/>
                            <a:pt x="1862443" y="641294"/>
                            <a:pt x="1789535" y="641445"/>
                          </a:cubicBezTo>
                          <a:cubicBezTo>
                            <a:pt x="1720820" y="641606"/>
                            <a:pt x="1720370" y="637822"/>
                            <a:pt x="1689434" y="641445"/>
                          </a:cubicBezTo>
                          <a:cubicBezTo>
                            <a:pt x="1658447" y="644574"/>
                            <a:pt x="1647802" y="644757"/>
                            <a:pt x="1612886" y="641445"/>
                          </a:cubicBezTo>
                          <a:cubicBezTo>
                            <a:pt x="1588279" y="629695"/>
                            <a:pt x="1521561" y="635863"/>
                            <a:pt x="1442125" y="641445"/>
                          </a:cubicBezTo>
                          <a:cubicBezTo>
                            <a:pt x="1362564" y="645586"/>
                            <a:pt x="1367892" y="635798"/>
                            <a:pt x="1294917" y="641445"/>
                          </a:cubicBezTo>
                          <a:cubicBezTo>
                            <a:pt x="1226347" y="652716"/>
                            <a:pt x="1189565" y="644480"/>
                            <a:pt x="1124156" y="641445"/>
                          </a:cubicBezTo>
                          <a:cubicBezTo>
                            <a:pt x="1056665" y="643133"/>
                            <a:pt x="1072555" y="635082"/>
                            <a:pt x="1024055" y="641445"/>
                          </a:cubicBezTo>
                          <a:cubicBezTo>
                            <a:pt x="974965" y="649391"/>
                            <a:pt x="962562" y="643999"/>
                            <a:pt x="947507" y="641445"/>
                          </a:cubicBezTo>
                          <a:cubicBezTo>
                            <a:pt x="932688" y="633325"/>
                            <a:pt x="897978" y="627524"/>
                            <a:pt x="847405" y="641445"/>
                          </a:cubicBezTo>
                          <a:cubicBezTo>
                            <a:pt x="794725" y="643454"/>
                            <a:pt x="768877" y="640035"/>
                            <a:pt x="700198" y="641445"/>
                          </a:cubicBezTo>
                          <a:cubicBezTo>
                            <a:pt x="636828" y="648110"/>
                            <a:pt x="563545" y="631155"/>
                            <a:pt x="505883" y="641445"/>
                          </a:cubicBezTo>
                          <a:cubicBezTo>
                            <a:pt x="453007" y="653903"/>
                            <a:pt x="356408" y="628065"/>
                            <a:pt x="311569" y="641445"/>
                          </a:cubicBezTo>
                          <a:cubicBezTo>
                            <a:pt x="266748" y="655390"/>
                            <a:pt x="103362" y="627973"/>
                            <a:pt x="52484" y="641445"/>
                          </a:cubicBezTo>
                          <a:cubicBezTo>
                            <a:pt x="34672" y="633926"/>
                            <a:pt x="-6831" y="578723"/>
                            <a:pt x="0" y="534535"/>
                          </a:cubicBezTo>
                          <a:cubicBezTo>
                            <a:pt x="3529" y="487329"/>
                            <a:pt x="8489" y="417438"/>
                            <a:pt x="0" y="333551"/>
                          </a:cubicBezTo>
                          <a:cubicBezTo>
                            <a:pt x="-7877" y="239584"/>
                            <a:pt x="-438" y="190905"/>
                            <a:pt x="0" y="106909"/>
                          </a:cubicBezTo>
                          <a:close/>
                        </a:path>
                        <a:path w="2460292" h="641445" stroke="0" extrusionOk="0">
                          <a:moveTo>
                            <a:pt x="0" y="106909"/>
                          </a:moveTo>
                          <a:cubicBezTo>
                            <a:pt x="4874" y="54687"/>
                            <a:pt x="19918" y="4737"/>
                            <a:pt x="52484" y="0"/>
                          </a:cubicBezTo>
                          <a:cubicBezTo>
                            <a:pt x="85660" y="1561"/>
                            <a:pt x="162709" y="-17331"/>
                            <a:pt x="199691" y="0"/>
                          </a:cubicBezTo>
                          <a:cubicBezTo>
                            <a:pt x="227426" y="15389"/>
                            <a:pt x="277999" y="11478"/>
                            <a:pt x="299793" y="0"/>
                          </a:cubicBezTo>
                          <a:cubicBezTo>
                            <a:pt x="329847" y="-8662"/>
                            <a:pt x="371202" y="-5191"/>
                            <a:pt x="399894" y="0"/>
                          </a:cubicBezTo>
                          <a:cubicBezTo>
                            <a:pt x="429572" y="4810"/>
                            <a:pt x="531150" y="2111"/>
                            <a:pt x="570655" y="0"/>
                          </a:cubicBezTo>
                          <a:cubicBezTo>
                            <a:pt x="617831" y="-1893"/>
                            <a:pt x="723200" y="1558"/>
                            <a:pt x="764969" y="0"/>
                          </a:cubicBezTo>
                          <a:cubicBezTo>
                            <a:pt x="812589" y="-3827"/>
                            <a:pt x="846669" y="1707"/>
                            <a:pt x="912177" y="0"/>
                          </a:cubicBezTo>
                          <a:cubicBezTo>
                            <a:pt x="982327" y="6369"/>
                            <a:pt x="1038417" y="13846"/>
                            <a:pt x="1106491" y="0"/>
                          </a:cubicBezTo>
                          <a:cubicBezTo>
                            <a:pt x="1174516" y="-8597"/>
                            <a:pt x="1151640" y="4108"/>
                            <a:pt x="1183039" y="0"/>
                          </a:cubicBezTo>
                          <a:cubicBezTo>
                            <a:pt x="1215182" y="5077"/>
                            <a:pt x="1269318" y="-9680"/>
                            <a:pt x="1306693" y="0"/>
                          </a:cubicBezTo>
                          <a:cubicBezTo>
                            <a:pt x="1343027" y="6483"/>
                            <a:pt x="1349054" y="-4729"/>
                            <a:pt x="1383242" y="0"/>
                          </a:cubicBezTo>
                          <a:cubicBezTo>
                            <a:pt x="1423045" y="2044"/>
                            <a:pt x="1457235" y="-397"/>
                            <a:pt x="1506896" y="0"/>
                          </a:cubicBezTo>
                          <a:cubicBezTo>
                            <a:pt x="1558782" y="2216"/>
                            <a:pt x="1613180" y="4649"/>
                            <a:pt x="1677657" y="0"/>
                          </a:cubicBezTo>
                          <a:cubicBezTo>
                            <a:pt x="1747770" y="-726"/>
                            <a:pt x="1718584" y="-1980"/>
                            <a:pt x="1754205" y="0"/>
                          </a:cubicBezTo>
                          <a:cubicBezTo>
                            <a:pt x="1788408" y="8653"/>
                            <a:pt x="1889240" y="-4841"/>
                            <a:pt x="1948519" y="0"/>
                          </a:cubicBezTo>
                          <a:cubicBezTo>
                            <a:pt x="2017984" y="6172"/>
                            <a:pt x="2058208" y="21143"/>
                            <a:pt x="2119280" y="0"/>
                          </a:cubicBezTo>
                          <a:cubicBezTo>
                            <a:pt x="2180281" y="-16157"/>
                            <a:pt x="2205205" y="-6700"/>
                            <a:pt x="2266488" y="0"/>
                          </a:cubicBezTo>
                          <a:cubicBezTo>
                            <a:pt x="2332580" y="19874"/>
                            <a:pt x="2371960" y="-5254"/>
                            <a:pt x="2407807" y="0"/>
                          </a:cubicBezTo>
                          <a:cubicBezTo>
                            <a:pt x="2433717" y="-4231"/>
                            <a:pt x="2457394" y="49515"/>
                            <a:pt x="2460292" y="106909"/>
                          </a:cubicBezTo>
                          <a:cubicBezTo>
                            <a:pt x="2457266" y="165086"/>
                            <a:pt x="2455244" y="223991"/>
                            <a:pt x="2460292" y="307893"/>
                          </a:cubicBezTo>
                          <a:cubicBezTo>
                            <a:pt x="2456654" y="402573"/>
                            <a:pt x="2462839" y="452802"/>
                            <a:pt x="2460292" y="534535"/>
                          </a:cubicBezTo>
                          <a:cubicBezTo>
                            <a:pt x="2459405" y="598807"/>
                            <a:pt x="2440648" y="654846"/>
                            <a:pt x="2407807" y="641445"/>
                          </a:cubicBezTo>
                          <a:cubicBezTo>
                            <a:pt x="2365145" y="649756"/>
                            <a:pt x="2330588" y="648535"/>
                            <a:pt x="2307706" y="641445"/>
                          </a:cubicBezTo>
                          <a:cubicBezTo>
                            <a:pt x="2276762" y="627448"/>
                            <a:pt x="2214308" y="647896"/>
                            <a:pt x="2184052" y="641445"/>
                          </a:cubicBezTo>
                          <a:cubicBezTo>
                            <a:pt x="2160234" y="627871"/>
                            <a:pt x="2125836" y="635441"/>
                            <a:pt x="2060397" y="641445"/>
                          </a:cubicBezTo>
                          <a:cubicBezTo>
                            <a:pt x="1998374" y="646294"/>
                            <a:pt x="1973080" y="644142"/>
                            <a:pt x="1936743" y="641445"/>
                          </a:cubicBezTo>
                          <a:cubicBezTo>
                            <a:pt x="1907472" y="634299"/>
                            <a:pt x="1880237" y="643511"/>
                            <a:pt x="1836641" y="641445"/>
                          </a:cubicBezTo>
                          <a:cubicBezTo>
                            <a:pt x="1800342" y="631376"/>
                            <a:pt x="1770502" y="647091"/>
                            <a:pt x="1736540" y="641445"/>
                          </a:cubicBezTo>
                          <a:cubicBezTo>
                            <a:pt x="1696385" y="630411"/>
                            <a:pt x="1650946" y="639103"/>
                            <a:pt x="1589332" y="641445"/>
                          </a:cubicBezTo>
                          <a:cubicBezTo>
                            <a:pt x="1524710" y="648651"/>
                            <a:pt x="1534230" y="637025"/>
                            <a:pt x="1512784" y="641445"/>
                          </a:cubicBezTo>
                          <a:cubicBezTo>
                            <a:pt x="1493855" y="660623"/>
                            <a:pt x="1416496" y="652931"/>
                            <a:pt x="1342023" y="641445"/>
                          </a:cubicBezTo>
                          <a:cubicBezTo>
                            <a:pt x="1266211" y="638568"/>
                            <a:pt x="1275656" y="648261"/>
                            <a:pt x="1241922" y="641445"/>
                          </a:cubicBezTo>
                          <a:cubicBezTo>
                            <a:pt x="1206406" y="636357"/>
                            <a:pt x="1185587" y="644862"/>
                            <a:pt x="1141821" y="641445"/>
                          </a:cubicBezTo>
                          <a:cubicBezTo>
                            <a:pt x="1089518" y="634882"/>
                            <a:pt x="1052769" y="648219"/>
                            <a:pt x="1018166" y="641445"/>
                          </a:cubicBezTo>
                          <a:cubicBezTo>
                            <a:pt x="971648" y="637093"/>
                            <a:pt x="900136" y="641024"/>
                            <a:pt x="870959" y="641445"/>
                          </a:cubicBezTo>
                          <a:cubicBezTo>
                            <a:pt x="846117" y="652902"/>
                            <a:pt x="748860" y="646398"/>
                            <a:pt x="676644" y="641445"/>
                          </a:cubicBezTo>
                          <a:cubicBezTo>
                            <a:pt x="607617" y="632446"/>
                            <a:pt x="600259" y="651161"/>
                            <a:pt x="529437" y="641445"/>
                          </a:cubicBezTo>
                          <a:cubicBezTo>
                            <a:pt x="462443" y="630273"/>
                            <a:pt x="454927" y="644781"/>
                            <a:pt x="429335" y="641445"/>
                          </a:cubicBezTo>
                          <a:cubicBezTo>
                            <a:pt x="403411" y="638696"/>
                            <a:pt x="386664" y="646015"/>
                            <a:pt x="352787" y="641445"/>
                          </a:cubicBezTo>
                          <a:cubicBezTo>
                            <a:pt x="320351" y="638845"/>
                            <a:pt x="225659" y="650876"/>
                            <a:pt x="182026" y="641445"/>
                          </a:cubicBezTo>
                          <a:cubicBezTo>
                            <a:pt x="133088" y="624959"/>
                            <a:pt x="96510" y="635993"/>
                            <a:pt x="52484" y="641445"/>
                          </a:cubicBezTo>
                          <a:cubicBezTo>
                            <a:pt x="31648" y="630552"/>
                            <a:pt x="1279" y="584148"/>
                            <a:pt x="0" y="534535"/>
                          </a:cubicBezTo>
                          <a:cubicBezTo>
                            <a:pt x="-2835" y="456823"/>
                            <a:pt x="-9441" y="351734"/>
                            <a:pt x="0" y="312170"/>
                          </a:cubicBezTo>
                          <a:cubicBezTo>
                            <a:pt x="-554" y="277098"/>
                            <a:pt x="2097" y="148617"/>
                            <a:pt x="0" y="106909"/>
                          </a:cubicBezTo>
                          <a:close/>
                        </a:path>
                        <a:path w="2460292" h="641445" fill="none" stroke="0" extrusionOk="0">
                          <a:moveTo>
                            <a:pt x="0" y="106909"/>
                          </a:moveTo>
                          <a:cubicBezTo>
                            <a:pt x="5917" y="58456"/>
                            <a:pt x="15462" y="-2072"/>
                            <a:pt x="52484" y="0"/>
                          </a:cubicBezTo>
                          <a:cubicBezTo>
                            <a:pt x="105373" y="16156"/>
                            <a:pt x="130514" y="-1611"/>
                            <a:pt x="176138" y="0"/>
                          </a:cubicBezTo>
                          <a:cubicBezTo>
                            <a:pt x="217154" y="4737"/>
                            <a:pt x="229315" y="2204"/>
                            <a:pt x="252686" y="0"/>
                          </a:cubicBezTo>
                          <a:cubicBezTo>
                            <a:pt x="274107" y="2301"/>
                            <a:pt x="356257" y="-8834"/>
                            <a:pt x="399894" y="0"/>
                          </a:cubicBezTo>
                          <a:cubicBezTo>
                            <a:pt x="442117" y="2493"/>
                            <a:pt x="495967" y="9915"/>
                            <a:pt x="594208" y="0"/>
                          </a:cubicBezTo>
                          <a:cubicBezTo>
                            <a:pt x="682960" y="-16247"/>
                            <a:pt x="703226" y="6082"/>
                            <a:pt x="788522" y="0"/>
                          </a:cubicBezTo>
                          <a:cubicBezTo>
                            <a:pt x="875597" y="-9557"/>
                            <a:pt x="859993" y="-1045"/>
                            <a:pt x="912177" y="0"/>
                          </a:cubicBezTo>
                          <a:cubicBezTo>
                            <a:pt x="967514" y="4690"/>
                            <a:pt x="997656" y="-1554"/>
                            <a:pt x="1035831" y="0"/>
                          </a:cubicBezTo>
                          <a:cubicBezTo>
                            <a:pt x="1064922" y="6400"/>
                            <a:pt x="1116461" y="5909"/>
                            <a:pt x="1135933" y="0"/>
                          </a:cubicBezTo>
                          <a:cubicBezTo>
                            <a:pt x="1167959" y="-2271"/>
                            <a:pt x="1226288" y="30494"/>
                            <a:pt x="1306693" y="0"/>
                          </a:cubicBezTo>
                          <a:cubicBezTo>
                            <a:pt x="1384651" y="-12173"/>
                            <a:pt x="1419281" y="-7931"/>
                            <a:pt x="1501008" y="0"/>
                          </a:cubicBezTo>
                          <a:cubicBezTo>
                            <a:pt x="1588552" y="7360"/>
                            <a:pt x="1556136" y="-10650"/>
                            <a:pt x="1601109" y="0"/>
                          </a:cubicBezTo>
                          <a:cubicBezTo>
                            <a:pt x="1647760" y="10270"/>
                            <a:pt x="1662739" y="5780"/>
                            <a:pt x="1701210" y="0"/>
                          </a:cubicBezTo>
                          <a:cubicBezTo>
                            <a:pt x="1740644" y="-9732"/>
                            <a:pt x="1802578" y="967"/>
                            <a:pt x="1871971" y="0"/>
                          </a:cubicBezTo>
                          <a:cubicBezTo>
                            <a:pt x="1932087" y="8437"/>
                            <a:pt x="1952346" y="4554"/>
                            <a:pt x="1972073" y="0"/>
                          </a:cubicBezTo>
                          <a:cubicBezTo>
                            <a:pt x="1992295" y="-3205"/>
                            <a:pt x="2028442" y="887"/>
                            <a:pt x="2048620" y="0"/>
                          </a:cubicBezTo>
                          <a:cubicBezTo>
                            <a:pt x="2069387" y="-2458"/>
                            <a:pt x="2140924" y="13415"/>
                            <a:pt x="2172275" y="0"/>
                          </a:cubicBezTo>
                          <a:cubicBezTo>
                            <a:pt x="2195221" y="-3400"/>
                            <a:pt x="2343461" y="-17412"/>
                            <a:pt x="2407807" y="0"/>
                          </a:cubicBezTo>
                          <a:cubicBezTo>
                            <a:pt x="2446184" y="-10811"/>
                            <a:pt x="2471962" y="60665"/>
                            <a:pt x="2460292" y="106909"/>
                          </a:cubicBezTo>
                          <a:cubicBezTo>
                            <a:pt x="2459694" y="164941"/>
                            <a:pt x="2461933" y="271348"/>
                            <a:pt x="2460292" y="312170"/>
                          </a:cubicBezTo>
                          <a:cubicBezTo>
                            <a:pt x="2452774" y="368979"/>
                            <a:pt x="2479110" y="443513"/>
                            <a:pt x="2460292" y="534535"/>
                          </a:cubicBezTo>
                          <a:cubicBezTo>
                            <a:pt x="2459496" y="588683"/>
                            <a:pt x="2440383" y="644827"/>
                            <a:pt x="2407807" y="641445"/>
                          </a:cubicBezTo>
                          <a:cubicBezTo>
                            <a:pt x="2378473" y="643831"/>
                            <a:pt x="2348364" y="636999"/>
                            <a:pt x="2331259" y="641445"/>
                          </a:cubicBezTo>
                          <a:cubicBezTo>
                            <a:pt x="2310636" y="644096"/>
                            <a:pt x="2235098" y="639559"/>
                            <a:pt x="2207605" y="641445"/>
                          </a:cubicBezTo>
                          <a:cubicBezTo>
                            <a:pt x="2177472" y="645068"/>
                            <a:pt x="2097261" y="652169"/>
                            <a:pt x="2036844" y="641445"/>
                          </a:cubicBezTo>
                          <a:cubicBezTo>
                            <a:pt x="1980049" y="636133"/>
                            <a:pt x="1958206" y="634968"/>
                            <a:pt x="1936743" y="641445"/>
                          </a:cubicBezTo>
                          <a:cubicBezTo>
                            <a:pt x="1898218" y="645451"/>
                            <a:pt x="1853973" y="646975"/>
                            <a:pt x="1789535" y="641445"/>
                          </a:cubicBezTo>
                          <a:cubicBezTo>
                            <a:pt x="1720459" y="641053"/>
                            <a:pt x="1720239" y="638297"/>
                            <a:pt x="1689434" y="641445"/>
                          </a:cubicBezTo>
                          <a:cubicBezTo>
                            <a:pt x="1657753" y="644347"/>
                            <a:pt x="1647457" y="642836"/>
                            <a:pt x="1612886" y="641445"/>
                          </a:cubicBezTo>
                          <a:cubicBezTo>
                            <a:pt x="1584475" y="628404"/>
                            <a:pt x="1530725" y="643660"/>
                            <a:pt x="1442125" y="641445"/>
                          </a:cubicBezTo>
                          <a:cubicBezTo>
                            <a:pt x="1364885" y="645013"/>
                            <a:pt x="1366993" y="633605"/>
                            <a:pt x="1294917" y="641445"/>
                          </a:cubicBezTo>
                          <a:cubicBezTo>
                            <a:pt x="1221358" y="649443"/>
                            <a:pt x="1191218" y="633976"/>
                            <a:pt x="1124156" y="641445"/>
                          </a:cubicBezTo>
                          <a:cubicBezTo>
                            <a:pt x="1056952" y="641500"/>
                            <a:pt x="1070967" y="633122"/>
                            <a:pt x="1024055" y="641445"/>
                          </a:cubicBezTo>
                          <a:cubicBezTo>
                            <a:pt x="973503" y="645268"/>
                            <a:pt x="962714" y="642877"/>
                            <a:pt x="947507" y="641445"/>
                          </a:cubicBezTo>
                          <a:cubicBezTo>
                            <a:pt x="930194" y="636620"/>
                            <a:pt x="896218" y="637546"/>
                            <a:pt x="847405" y="641445"/>
                          </a:cubicBezTo>
                          <a:cubicBezTo>
                            <a:pt x="798124" y="640484"/>
                            <a:pt x="766567" y="631657"/>
                            <a:pt x="700198" y="641445"/>
                          </a:cubicBezTo>
                          <a:cubicBezTo>
                            <a:pt x="640212" y="657831"/>
                            <a:pt x="555916" y="622615"/>
                            <a:pt x="505883" y="641445"/>
                          </a:cubicBezTo>
                          <a:cubicBezTo>
                            <a:pt x="445175" y="647442"/>
                            <a:pt x="357161" y="638194"/>
                            <a:pt x="311569" y="641445"/>
                          </a:cubicBezTo>
                          <a:cubicBezTo>
                            <a:pt x="262919" y="651607"/>
                            <a:pt x="112900" y="641796"/>
                            <a:pt x="52484" y="641445"/>
                          </a:cubicBezTo>
                          <a:cubicBezTo>
                            <a:pt x="21633" y="631718"/>
                            <a:pt x="-787" y="580830"/>
                            <a:pt x="0" y="534535"/>
                          </a:cubicBezTo>
                          <a:cubicBezTo>
                            <a:pt x="-8027" y="490247"/>
                            <a:pt x="5173" y="425066"/>
                            <a:pt x="0" y="333551"/>
                          </a:cubicBezTo>
                          <a:cubicBezTo>
                            <a:pt x="-1641" y="242757"/>
                            <a:pt x="5959" y="185296"/>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39" name="Text Box 8">
              <a:extLst>
                <a:ext uri="{FF2B5EF4-FFF2-40B4-BE49-F238E27FC236}">
                  <a16:creationId xmlns:a16="http://schemas.microsoft.com/office/drawing/2014/main" xmlns="" id="{8E3BDF8D-B214-BFE0-9697-352B99D70C95}"/>
                </a:ext>
              </a:extLst>
            </p:cNvPr>
            <p:cNvSpPr txBox="1">
              <a:spLocks noChangeArrowheads="1"/>
            </p:cNvSpPr>
            <p:nvPr/>
          </p:nvSpPr>
          <p:spPr bwMode="auto">
            <a:xfrm>
              <a:off x="2269609" y="899376"/>
              <a:ext cx="10802801"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Ê-</a:t>
              </a:r>
              <a:r>
                <a:rPr lang="en-US" sz="3600" b="1" kern="0" dirty="0" err="1">
                  <a:solidFill>
                    <a:prstClr val="black"/>
                  </a:solidFill>
                  <a:latin typeface="Times New Roman" panose="02020603050405020304" pitchFamily="18" charset="0"/>
                  <a:cs typeface="Times New Roman" panose="02020603050405020304" pitchFamily="18" charset="0"/>
                </a:rPr>
                <a:t>đê</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A4C66C72-2589-7ED7-BA73-F35D4AEE4435}"/>
              </a:ext>
            </a:extLst>
          </p:cNvPr>
          <p:cNvGrpSpPr/>
          <p:nvPr/>
        </p:nvGrpSpPr>
        <p:grpSpPr>
          <a:xfrm>
            <a:off x="6897095" y="4617498"/>
            <a:ext cx="2460292" cy="646331"/>
            <a:chOff x="2095698" y="899376"/>
            <a:chExt cx="11150623" cy="1438060"/>
          </a:xfrm>
        </p:grpSpPr>
        <p:sp>
          <p:nvSpPr>
            <p:cNvPr id="41" name="Rectangle: Rounded Corners 4">
              <a:extLst>
                <a:ext uri="{FF2B5EF4-FFF2-40B4-BE49-F238E27FC236}">
                  <a16:creationId xmlns:a16="http://schemas.microsoft.com/office/drawing/2014/main" xmlns="" id="{5BF366C4-AB39-E4AC-0E5C-859F3C8946D7}"/>
                </a:ext>
              </a:extLst>
            </p:cNvPr>
            <p:cNvSpPr/>
            <p:nvPr/>
          </p:nvSpPr>
          <p:spPr>
            <a:xfrm>
              <a:off x="2095698" y="899376"/>
              <a:ext cx="11150623" cy="1427189"/>
            </a:xfrm>
            <a:custGeom>
              <a:avLst/>
              <a:gdLst>
                <a:gd name="connsiteX0" fmla="*/ 0 w 11150623"/>
                <a:gd name="connsiteY0" fmla="*/ 237870 h 1427189"/>
                <a:gd name="connsiteX1" fmla="*/ 237870 w 11150623"/>
                <a:gd name="connsiteY1" fmla="*/ 0 h 1427189"/>
                <a:gd name="connsiteX2" fmla="*/ 798301 w 11150623"/>
                <a:gd name="connsiteY2" fmla="*/ 0 h 1427189"/>
                <a:gd name="connsiteX3" fmla="*/ 1145235 w 11150623"/>
                <a:gd name="connsiteY3" fmla="*/ 0 h 1427189"/>
                <a:gd name="connsiteX4" fmla="*/ 1812415 w 11150623"/>
                <a:gd name="connsiteY4" fmla="*/ 0 h 1427189"/>
                <a:gd name="connsiteX5" fmla="*/ 2693093 w 11150623"/>
                <a:gd name="connsiteY5" fmla="*/ 0 h 1427189"/>
                <a:gd name="connsiteX6" fmla="*/ 3573771 w 11150623"/>
                <a:gd name="connsiteY6" fmla="*/ 0 h 1427189"/>
                <a:gd name="connsiteX7" fmla="*/ 4134202 w 11150623"/>
                <a:gd name="connsiteY7" fmla="*/ 0 h 1427189"/>
                <a:gd name="connsiteX8" fmla="*/ 4694634 w 11150623"/>
                <a:gd name="connsiteY8" fmla="*/ 0 h 1427189"/>
                <a:gd name="connsiteX9" fmla="*/ 5148316 w 11150623"/>
                <a:gd name="connsiteY9" fmla="*/ 0 h 1427189"/>
                <a:gd name="connsiteX10" fmla="*/ 5922245 w 11150623"/>
                <a:gd name="connsiteY10" fmla="*/ 0 h 1427189"/>
                <a:gd name="connsiteX11" fmla="*/ 6802923 w 11150623"/>
                <a:gd name="connsiteY11" fmla="*/ 0 h 1427189"/>
                <a:gd name="connsiteX12" fmla="*/ 7256606 w 11150623"/>
                <a:gd name="connsiteY12" fmla="*/ 0 h 1427189"/>
                <a:gd name="connsiteX13" fmla="*/ 7710288 w 11150623"/>
                <a:gd name="connsiteY13" fmla="*/ 0 h 1427189"/>
                <a:gd name="connsiteX14" fmla="*/ 8484217 w 11150623"/>
                <a:gd name="connsiteY14" fmla="*/ 0 h 1427189"/>
                <a:gd name="connsiteX15" fmla="*/ 8937900 w 11150623"/>
                <a:gd name="connsiteY15" fmla="*/ 0 h 1427189"/>
                <a:gd name="connsiteX16" fmla="*/ 9284833 w 11150623"/>
                <a:gd name="connsiteY16" fmla="*/ 0 h 1427189"/>
                <a:gd name="connsiteX17" fmla="*/ 9845265 w 11150623"/>
                <a:gd name="connsiteY17" fmla="*/ 0 h 1427189"/>
                <a:gd name="connsiteX18" fmla="*/ 10912753 w 11150623"/>
                <a:gd name="connsiteY18" fmla="*/ 0 h 1427189"/>
                <a:gd name="connsiteX19" fmla="*/ 11150623 w 11150623"/>
                <a:gd name="connsiteY19" fmla="*/ 237870 h 1427189"/>
                <a:gd name="connsiteX20" fmla="*/ 11150623 w 11150623"/>
                <a:gd name="connsiteY20" fmla="*/ 694566 h 1427189"/>
                <a:gd name="connsiteX21" fmla="*/ 11150623 w 11150623"/>
                <a:gd name="connsiteY21" fmla="*/ 1189319 h 1427189"/>
                <a:gd name="connsiteX22" fmla="*/ 10912753 w 11150623"/>
                <a:gd name="connsiteY22" fmla="*/ 1427189 h 1427189"/>
                <a:gd name="connsiteX23" fmla="*/ 10565819 w 11150623"/>
                <a:gd name="connsiteY23" fmla="*/ 1427189 h 1427189"/>
                <a:gd name="connsiteX24" fmla="*/ 10005388 w 11150623"/>
                <a:gd name="connsiteY24" fmla="*/ 1427189 h 1427189"/>
                <a:gd name="connsiteX25" fmla="*/ 9231459 w 11150623"/>
                <a:gd name="connsiteY25" fmla="*/ 1427189 h 1427189"/>
                <a:gd name="connsiteX26" fmla="*/ 8777776 w 11150623"/>
                <a:gd name="connsiteY26" fmla="*/ 1427189 h 1427189"/>
                <a:gd name="connsiteX27" fmla="*/ 8110596 w 11150623"/>
                <a:gd name="connsiteY27" fmla="*/ 1427189 h 1427189"/>
                <a:gd name="connsiteX28" fmla="*/ 7656914 w 11150623"/>
                <a:gd name="connsiteY28" fmla="*/ 1427189 h 1427189"/>
                <a:gd name="connsiteX29" fmla="*/ 7309980 w 11150623"/>
                <a:gd name="connsiteY29" fmla="*/ 1427189 h 1427189"/>
                <a:gd name="connsiteX30" fmla="*/ 6536051 w 11150623"/>
                <a:gd name="connsiteY30" fmla="*/ 1427189 h 1427189"/>
                <a:gd name="connsiteX31" fmla="*/ 5868871 w 11150623"/>
                <a:gd name="connsiteY31" fmla="*/ 1427189 h 1427189"/>
                <a:gd name="connsiteX32" fmla="*/ 5094942 w 11150623"/>
                <a:gd name="connsiteY32" fmla="*/ 1427189 h 1427189"/>
                <a:gd name="connsiteX33" fmla="*/ 4641259 w 11150623"/>
                <a:gd name="connsiteY33" fmla="*/ 1427189 h 1427189"/>
                <a:gd name="connsiteX34" fmla="*/ 4294326 w 11150623"/>
                <a:gd name="connsiteY34" fmla="*/ 1427189 h 1427189"/>
                <a:gd name="connsiteX35" fmla="*/ 3840643 w 11150623"/>
                <a:gd name="connsiteY35" fmla="*/ 1427189 h 1427189"/>
                <a:gd name="connsiteX36" fmla="*/ 3173463 w 11150623"/>
                <a:gd name="connsiteY36" fmla="*/ 1427189 h 1427189"/>
                <a:gd name="connsiteX37" fmla="*/ 2292785 w 11150623"/>
                <a:gd name="connsiteY37" fmla="*/ 1427189 h 1427189"/>
                <a:gd name="connsiteX38" fmla="*/ 1412107 w 11150623"/>
                <a:gd name="connsiteY38" fmla="*/ 1427189 h 1427189"/>
                <a:gd name="connsiteX39" fmla="*/ 237870 w 11150623"/>
                <a:gd name="connsiteY39" fmla="*/ 1427189 h 1427189"/>
                <a:gd name="connsiteX40" fmla="*/ 0 w 11150623"/>
                <a:gd name="connsiteY40" fmla="*/ 1189319 h 1427189"/>
                <a:gd name="connsiteX41" fmla="*/ 0 w 11150623"/>
                <a:gd name="connsiteY41" fmla="*/ 742138 h 1427189"/>
                <a:gd name="connsiteX42" fmla="*/ 0 w 11150623"/>
                <a:gd name="connsiteY42" fmla="*/ 237870 h 142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150623" h="1427189" fill="none" extrusionOk="0">
                  <a:moveTo>
                    <a:pt x="0" y="237870"/>
                  </a:moveTo>
                  <a:cubicBezTo>
                    <a:pt x="8858" y="117195"/>
                    <a:pt x="83526" y="-8033"/>
                    <a:pt x="237870" y="0"/>
                  </a:cubicBezTo>
                  <a:cubicBezTo>
                    <a:pt x="447644" y="25425"/>
                    <a:pt x="607196" y="-8166"/>
                    <a:pt x="798301" y="0"/>
                  </a:cubicBezTo>
                  <a:cubicBezTo>
                    <a:pt x="989406" y="8166"/>
                    <a:pt x="1031774" y="1129"/>
                    <a:pt x="1145235" y="0"/>
                  </a:cubicBezTo>
                  <a:cubicBezTo>
                    <a:pt x="1258696" y="-1129"/>
                    <a:pt x="1633318" y="-12260"/>
                    <a:pt x="1812415" y="0"/>
                  </a:cubicBezTo>
                  <a:cubicBezTo>
                    <a:pt x="1991512" y="12260"/>
                    <a:pt x="2318185" y="36182"/>
                    <a:pt x="2693093" y="0"/>
                  </a:cubicBezTo>
                  <a:cubicBezTo>
                    <a:pt x="3068001" y="-36182"/>
                    <a:pt x="3180643" y="17185"/>
                    <a:pt x="3573771" y="0"/>
                  </a:cubicBezTo>
                  <a:cubicBezTo>
                    <a:pt x="3966899" y="-17185"/>
                    <a:pt x="3880831" y="-6256"/>
                    <a:pt x="4134202" y="0"/>
                  </a:cubicBezTo>
                  <a:cubicBezTo>
                    <a:pt x="4387573" y="6256"/>
                    <a:pt x="4547021" y="-3010"/>
                    <a:pt x="4694634" y="0"/>
                  </a:cubicBezTo>
                  <a:cubicBezTo>
                    <a:pt x="4842247" y="3010"/>
                    <a:pt x="5044249" y="19261"/>
                    <a:pt x="5148316" y="0"/>
                  </a:cubicBezTo>
                  <a:cubicBezTo>
                    <a:pt x="5252383" y="-19261"/>
                    <a:pt x="5564203" y="28627"/>
                    <a:pt x="5922245" y="0"/>
                  </a:cubicBezTo>
                  <a:cubicBezTo>
                    <a:pt x="6280287" y="-28627"/>
                    <a:pt x="6424621" y="-18319"/>
                    <a:pt x="6802923" y="0"/>
                  </a:cubicBezTo>
                  <a:cubicBezTo>
                    <a:pt x="7181225" y="18319"/>
                    <a:pt x="7046953" y="-22652"/>
                    <a:pt x="7256606" y="0"/>
                  </a:cubicBezTo>
                  <a:cubicBezTo>
                    <a:pt x="7466259" y="22652"/>
                    <a:pt x="7527958" y="15314"/>
                    <a:pt x="7710288" y="0"/>
                  </a:cubicBezTo>
                  <a:cubicBezTo>
                    <a:pt x="7892618" y="-15314"/>
                    <a:pt x="8212998" y="-23269"/>
                    <a:pt x="8484217" y="0"/>
                  </a:cubicBezTo>
                  <a:cubicBezTo>
                    <a:pt x="8755436" y="23269"/>
                    <a:pt x="8844528" y="10604"/>
                    <a:pt x="8937900" y="0"/>
                  </a:cubicBezTo>
                  <a:cubicBezTo>
                    <a:pt x="9031272" y="-10604"/>
                    <a:pt x="9201077" y="-3596"/>
                    <a:pt x="9284833" y="0"/>
                  </a:cubicBezTo>
                  <a:cubicBezTo>
                    <a:pt x="9368589" y="3596"/>
                    <a:pt x="9727242" y="26775"/>
                    <a:pt x="9845265" y="0"/>
                  </a:cubicBezTo>
                  <a:cubicBezTo>
                    <a:pt x="9963288" y="-26775"/>
                    <a:pt x="10620980" y="-44779"/>
                    <a:pt x="10912753" y="0"/>
                  </a:cubicBezTo>
                  <a:cubicBezTo>
                    <a:pt x="11041946" y="-13112"/>
                    <a:pt x="11166895" y="129314"/>
                    <a:pt x="11150623" y="237870"/>
                  </a:cubicBezTo>
                  <a:cubicBezTo>
                    <a:pt x="11151489" y="375122"/>
                    <a:pt x="11168992" y="593369"/>
                    <a:pt x="11150623" y="694566"/>
                  </a:cubicBezTo>
                  <a:cubicBezTo>
                    <a:pt x="11132254" y="795763"/>
                    <a:pt x="11152773" y="975875"/>
                    <a:pt x="11150623" y="1189319"/>
                  </a:cubicBezTo>
                  <a:cubicBezTo>
                    <a:pt x="11152207" y="1309170"/>
                    <a:pt x="11041204" y="1431414"/>
                    <a:pt x="10912753" y="1427189"/>
                  </a:cubicBezTo>
                  <a:cubicBezTo>
                    <a:pt x="10778679" y="1434196"/>
                    <a:pt x="10645268" y="1420125"/>
                    <a:pt x="10565819" y="1427189"/>
                  </a:cubicBezTo>
                  <a:cubicBezTo>
                    <a:pt x="10486370" y="1434253"/>
                    <a:pt x="10131468" y="1426401"/>
                    <a:pt x="10005388" y="1427189"/>
                  </a:cubicBezTo>
                  <a:cubicBezTo>
                    <a:pt x="9879308" y="1427977"/>
                    <a:pt x="9483734" y="1440003"/>
                    <a:pt x="9231459" y="1427189"/>
                  </a:cubicBezTo>
                  <a:cubicBezTo>
                    <a:pt x="8979184" y="1414375"/>
                    <a:pt x="8894330" y="1416316"/>
                    <a:pt x="8777776" y="1427189"/>
                  </a:cubicBezTo>
                  <a:cubicBezTo>
                    <a:pt x="8661222" y="1438062"/>
                    <a:pt x="8421051" y="1427825"/>
                    <a:pt x="8110596" y="1427189"/>
                  </a:cubicBezTo>
                  <a:cubicBezTo>
                    <a:pt x="7800141" y="1426553"/>
                    <a:pt x="7797423" y="1419316"/>
                    <a:pt x="7656914" y="1427189"/>
                  </a:cubicBezTo>
                  <a:cubicBezTo>
                    <a:pt x="7516405" y="1435062"/>
                    <a:pt x="7469706" y="1431256"/>
                    <a:pt x="7309980" y="1427189"/>
                  </a:cubicBezTo>
                  <a:cubicBezTo>
                    <a:pt x="7150254" y="1423122"/>
                    <a:pt x="6886329" y="1414373"/>
                    <a:pt x="6536051" y="1427189"/>
                  </a:cubicBezTo>
                  <a:cubicBezTo>
                    <a:pt x="6185773" y="1440005"/>
                    <a:pt x="6198062" y="1408572"/>
                    <a:pt x="5868871" y="1427189"/>
                  </a:cubicBezTo>
                  <a:cubicBezTo>
                    <a:pt x="5539680" y="1445806"/>
                    <a:pt x="5389910" y="1421446"/>
                    <a:pt x="5094942" y="1427189"/>
                  </a:cubicBezTo>
                  <a:cubicBezTo>
                    <a:pt x="4799974" y="1432932"/>
                    <a:pt x="4865749" y="1412477"/>
                    <a:pt x="4641259" y="1427189"/>
                  </a:cubicBezTo>
                  <a:cubicBezTo>
                    <a:pt x="4416769" y="1441901"/>
                    <a:pt x="4363794" y="1432275"/>
                    <a:pt x="4294326" y="1427189"/>
                  </a:cubicBezTo>
                  <a:cubicBezTo>
                    <a:pt x="4224858" y="1422103"/>
                    <a:pt x="4049106" y="1413259"/>
                    <a:pt x="3840643" y="1427189"/>
                  </a:cubicBezTo>
                  <a:cubicBezTo>
                    <a:pt x="3632180" y="1441119"/>
                    <a:pt x="3477594" y="1409853"/>
                    <a:pt x="3173463" y="1427189"/>
                  </a:cubicBezTo>
                  <a:cubicBezTo>
                    <a:pt x="2869332" y="1444525"/>
                    <a:pt x="2570344" y="1394013"/>
                    <a:pt x="2292785" y="1427189"/>
                  </a:cubicBezTo>
                  <a:cubicBezTo>
                    <a:pt x="2015226" y="1460365"/>
                    <a:pt x="1603582" y="1405882"/>
                    <a:pt x="1412107" y="1427189"/>
                  </a:cubicBezTo>
                  <a:cubicBezTo>
                    <a:pt x="1220632" y="1448496"/>
                    <a:pt x="505488" y="1423002"/>
                    <a:pt x="237870" y="1427189"/>
                  </a:cubicBezTo>
                  <a:cubicBezTo>
                    <a:pt x="124088" y="1419343"/>
                    <a:pt x="-8098" y="1294477"/>
                    <a:pt x="0" y="1189319"/>
                  </a:cubicBezTo>
                  <a:cubicBezTo>
                    <a:pt x="15724" y="1076542"/>
                    <a:pt x="13226" y="945212"/>
                    <a:pt x="0" y="742138"/>
                  </a:cubicBezTo>
                  <a:cubicBezTo>
                    <a:pt x="-13226" y="539064"/>
                    <a:pt x="8941" y="432977"/>
                    <a:pt x="0" y="237870"/>
                  </a:cubicBezTo>
                  <a:close/>
                </a:path>
                <a:path w="11150623" h="1427189" stroke="0" extrusionOk="0">
                  <a:moveTo>
                    <a:pt x="0" y="237870"/>
                  </a:moveTo>
                  <a:cubicBezTo>
                    <a:pt x="2329" y="109898"/>
                    <a:pt x="94004" y="6479"/>
                    <a:pt x="237870" y="0"/>
                  </a:cubicBezTo>
                  <a:cubicBezTo>
                    <a:pt x="397219" y="6102"/>
                    <a:pt x="760504" y="-28413"/>
                    <a:pt x="905050" y="0"/>
                  </a:cubicBezTo>
                  <a:cubicBezTo>
                    <a:pt x="1049596" y="28413"/>
                    <a:pt x="1234879" y="21757"/>
                    <a:pt x="1358733" y="0"/>
                  </a:cubicBezTo>
                  <a:cubicBezTo>
                    <a:pt x="1482587" y="-21757"/>
                    <a:pt x="1671612" y="-13772"/>
                    <a:pt x="1812415" y="0"/>
                  </a:cubicBezTo>
                  <a:cubicBezTo>
                    <a:pt x="1953218" y="13772"/>
                    <a:pt x="2403709" y="7550"/>
                    <a:pt x="2586344" y="0"/>
                  </a:cubicBezTo>
                  <a:cubicBezTo>
                    <a:pt x="2768979" y="-7550"/>
                    <a:pt x="3267286" y="17029"/>
                    <a:pt x="3467022" y="0"/>
                  </a:cubicBezTo>
                  <a:cubicBezTo>
                    <a:pt x="3666758" y="-17029"/>
                    <a:pt x="3822330" y="17240"/>
                    <a:pt x="4134202" y="0"/>
                  </a:cubicBezTo>
                  <a:cubicBezTo>
                    <a:pt x="4446074" y="-17240"/>
                    <a:pt x="4716627" y="21355"/>
                    <a:pt x="5014880" y="0"/>
                  </a:cubicBezTo>
                  <a:cubicBezTo>
                    <a:pt x="5313133" y="-21355"/>
                    <a:pt x="5208746" y="-2605"/>
                    <a:pt x="5361814" y="0"/>
                  </a:cubicBezTo>
                  <a:cubicBezTo>
                    <a:pt x="5514882" y="2605"/>
                    <a:pt x="5764395" y="-17377"/>
                    <a:pt x="5922245" y="0"/>
                  </a:cubicBezTo>
                  <a:cubicBezTo>
                    <a:pt x="6080095" y="17377"/>
                    <a:pt x="6099910" y="-12581"/>
                    <a:pt x="6269179" y="0"/>
                  </a:cubicBezTo>
                  <a:cubicBezTo>
                    <a:pt x="6438448" y="12581"/>
                    <a:pt x="6574340" y="-7321"/>
                    <a:pt x="6829610" y="0"/>
                  </a:cubicBezTo>
                  <a:cubicBezTo>
                    <a:pt x="7084880" y="7321"/>
                    <a:pt x="7296262" y="2315"/>
                    <a:pt x="7603539" y="0"/>
                  </a:cubicBezTo>
                  <a:cubicBezTo>
                    <a:pt x="7910816" y="-2315"/>
                    <a:pt x="7795519" y="-4754"/>
                    <a:pt x="7950473" y="0"/>
                  </a:cubicBezTo>
                  <a:cubicBezTo>
                    <a:pt x="8105427" y="4754"/>
                    <a:pt x="8498323" y="-19261"/>
                    <a:pt x="8831151" y="0"/>
                  </a:cubicBezTo>
                  <a:cubicBezTo>
                    <a:pt x="9163979" y="19261"/>
                    <a:pt x="9331206" y="38143"/>
                    <a:pt x="9605080" y="0"/>
                  </a:cubicBezTo>
                  <a:cubicBezTo>
                    <a:pt x="9878954" y="-38143"/>
                    <a:pt x="9994024" y="-27765"/>
                    <a:pt x="10272260" y="0"/>
                  </a:cubicBezTo>
                  <a:cubicBezTo>
                    <a:pt x="10550496" y="27765"/>
                    <a:pt x="10713900" y="-24598"/>
                    <a:pt x="10912753" y="0"/>
                  </a:cubicBezTo>
                  <a:cubicBezTo>
                    <a:pt x="11059537" y="-20151"/>
                    <a:pt x="11178435" y="109608"/>
                    <a:pt x="11150623" y="237870"/>
                  </a:cubicBezTo>
                  <a:cubicBezTo>
                    <a:pt x="11141265" y="380197"/>
                    <a:pt x="11144593" y="481475"/>
                    <a:pt x="11150623" y="685051"/>
                  </a:cubicBezTo>
                  <a:cubicBezTo>
                    <a:pt x="11156653" y="888627"/>
                    <a:pt x="11155073" y="1013759"/>
                    <a:pt x="11150623" y="1189319"/>
                  </a:cubicBezTo>
                  <a:cubicBezTo>
                    <a:pt x="11158887" y="1319555"/>
                    <a:pt x="11050772" y="1441605"/>
                    <a:pt x="10912753" y="1427189"/>
                  </a:cubicBezTo>
                  <a:cubicBezTo>
                    <a:pt x="10732969" y="1440283"/>
                    <a:pt x="10577827" y="1449391"/>
                    <a:pt x="10459070" y="1427189"/>
                  </a:cubicBezTo>
                  <a:cubicBezTo>
                    <a:pt x="10340313" y="1404987"/>
                    <a:pt x="10025775" y="1452539"/>
                    <a:pt x="9898639" y="1427189"/>
                  </a:cubicBezTo>
                  <a:cubicBezTo>
                    <a:pt x="9771503" y="1401839"/>
                    <a:pt x="9614402" y="1414630"/>
                    <a:pt x="9338208" y="1427189"/>
                  </a:cubicBezTo>
                  <a:cubicBezTo>
                    <a:pt x="9062014" y="1439748"/>
                    <a:pt x="8922266" y="1431326"/>
                    <a:pt x="8777776" y="1427189"/>
                  </a:cubicBezTo>
                  <a:cubicBezTo>
                    <a:pt x="8633286" y="1423052"/>
                    <a:pt x="8508155" y="1441650"/>
                    <a:pt x="8324094" y="1427189"/>
                  </a:cubicBezTo>
                  <a:cubicBezTo>
                    <a:pt x="8140033" y="1412728"/>
                    <a:pt x="8027036" y="1446629"/>
                    <a:pt x="7870411" y="1427189"/>
                  </a:cubicBezTo>
                  <a:cubicBezTo>
                    <a:pt x="7713786" y="1407749"/>
                    <a:pt x="7493881" y="1409399"/>
                    <a:pt x="7203231" y="1427189"/>
                  </a:cubicBezTo>
                  <a:cubicBezTo>
                    <a:pt x="6912581" y="1444979"/>
                    <a:pt x="6957348" y="1411239"/>
                    <a:pt x="6856297" y="1427189"/>
                  </a:cubicBezTo>
                  <a:cubicBezTo>
                    <a:pt x="6755246" y="1443139"/>
                    <a:pt x="6428208" y="1438026"/>
                    <a:pt x="6082368" y="1427189"/>
                  </a:cubicBezTo>
                  <a:cubicBezTo>
                    <a:pt x="5736528" y="1416352"/>
                    <a:pt x="5779303" y="1442199"/>
                    <a:pt x="5628686" y="1427189"/>
                  </a:cubicBezTo>
                  <a:cubicBezTo>
                    <a:pt x="5478069" y="1412179"/>
                    <a:pt x="5390273" y="1429426"/>
                    <a:pt x="5175003" y="1427189"/>
                  </a:cubicBezTo>
                  <a:cubicBezTo>
                    <a:pt x="4959733" y="1424952"/>
                    <a:pt x="4800716" y="1442091"/>
                    <a:pt x="4614572" y="1427189"/>
                  </a:cubicBezTo>
                  <a:cubicBezTo>
                    <a:pt x="4428428" y="1412287"/>
                    <a:pt x="4081745" y="1423535"/>
                    <a:pt x="3947392" y="1427189"/>
                  </a:cubicBezTo>
                  <a:cubicBezTo>
                    <a:pt x="3813039" y="1430843"/>
                    <a:pt x="3385623" y="1444555"/>
                    <a:pt x="3066714" y="1427189"/>
                  </a:cubicBezTo>
                  <a:cubicBezTo>
                    <a:pt x="2747805" y="1409823"/>
                    <a:pt x="2717729" y="1453131"/>
                    <a:pt x="2399534" y="1427189"/>
                  </a:cubicBezTo>
                  <a:cubicBezTo>
                    <a:pt x="2081339" y="1401247"/>
                    <a:pt x="2056570" y="1428325"/>
                    <a:pt x="1945851" y="1427189"/>
                  </a:cubicBezTo>
                  <a:cubicBezTo>
                    <a:pt x="1835132" y="1426053"/>
                    <a:pt x="1745977" y="1430099"/>
                    <a:pt x="1598918" y="1427189"/>
                  </a:cubicBezTo>
                  <a:cubicBezTo>
                    <a:pt x="1451859" y="1424279"/>
                    <a:pt x="1047362" y="1444568"/>
                    <a:pt x="824989" y="1427189"/>
                  </a:cubicBezTo>
                  <a:cubicBezTo>
                    <a:pt x="602616" y="1409810"/>
                    <a:pt x="405300" y="1417420"/>
                    <a:pt x="237870" y="1427189"/>
                  </a:cubicBezTo>
                  <a:cubicBezTo>
                    <a:pt x="98187" y="1404476"/>
                    <a:pt x="-691" y="1315797"/>
                    <a:pt x="0" y="1189319"/>
                  </a:cubicBezTo>
                  <a:cubicBezTo>
                    <a:pt x="-3399" y="1008428"/>
                    <a:pt x="-14334" y="793517"/>
                    <a:pt x="0" y="694566"/>
                  </a:cubicBezTo>
                  <a:cubicBezTo>
                    <a:pt x="14334" y="595615"/>
                    <a:pt x="-5891" y="332543"/>
                    <a:pt x="0" y="237870"/>
                  </a:cubicBezTo>
                  <a:close/>
                </a:path>
              </a:pathLst>
            </a:custGeom>
            <a:solidFill>
              <a:sysClr val="window" lastClr="FFFFFF"/>
            </a:solidFill>
            <a:ln w="19050" cap="flat" cmpd="sng" algn="ctr">
              <a:solidFill>
                <a:srgbClr val="4472C4"/>
              </a:solidFill>
              <a:prstDash val="solid"/>
              <a:miter lim="800000"/>
              <a:extLst>
                <a:ext uri="{C807C97D-BFC1-408E-A445-0C87EB9F89A2}">
                  <ask:lineSketchStyleProps xmlns="" xmlns:ask="http://schemas.microsoft.com/office/drawing/2018/sketchyshapes" sd="248934730">
                    <a:custGeom>
                      <a:avLst/>
                      <a:gdLst>
                        <a:gd name="connsiteX0" fmla="*/ 0 w 2460292"/>
                        <a:gd name="connsiteY0" fmla="*/ 106909 h 641445"/>
                        <a:gd name="connsiteX1" fmla="*/ 52484 w 2460292"/>
                        <a:gd name="connsiteY1" fmla="*/ 0 h 641445"/>
                        <a:gd name="connsiteX2" fmla="*/ 176138 w 2460292"/>
                        <a:gd name="connsiteY2" fmla="*/ 0 h 641445"/>
                        <a:gd name="connsiteX3" fmla="*/ 252686 w 2460292"/>
                        <a:gd name="connsiteY3" fmla="*/ 0 h 641445"/>
                        <a:gd name="connsiteX4" fmla="*/ 399894 w 2460292"/>
                        <a:gd name="connsiteY4" fmla="*/ 0 h 641445"/>
                        <a:gd name="connsiteX5" fmla="*/ 594208 w 2460292"/>
                        <a:gd name="connsiteY5" fmla="*/ 0 h 641445"/>
                        <a:gd name="connsiteX6" fmla="*/ 788522 w 2460292"/>
                        <a:gd name="connsiteY6" fmla="*/ 0 h 641445"/>
                        <a:gd name="connsiteX7" fmla="*/ 912177 w 2460292"/>
                        <a:gd name="connsiteY7" fmla="*/ 0 h 641445"/>
                        <a:gd name="connsiteX8" fmla="*/ 1035831 w 2460292"/>
                        <a:gd name="connsiteY8" fmla="*/ 0 h 641445"/>
                        <a:gd name="connsiteX9" fmla="*/ 1135933 w 2460292"/>
                        <a:gd name="connsiteY9" fmla="*/ 0 h 641445"/>
                        <a:gd name="connsiteX10" fmla="*/ 1306693 w 2460292"/>
                        <a:gd name="connsiteY10" fmla="*/ 0 h 641445"/>
                        <a:gd name="connsiteX11" fmla="*/ 1501008 w 2460292"/>
                        <a:gd name="connsiteY11" fmla="*/ 0 h 641445"/>
                        <a:gd name="connsiteX12" fmla="*/ 1601109 w 2460292"/>
                        <a:gd name="connsiteY12" fmla="*/ 0 h 641445"/>
                        <a:gd name="connsiteX13" fmla="*/ 1701210 w 2460292"/>
                        <a:gd name="connsiteY13" fmla="*/ 0 h 641445"/>
                        <a:gd name="connsiteX14" fmla="*/ 1871971 w 2460292"/>
                        <a:gd name="connsiteY14" fmla="*/ 0 h 641445"/>
                        <a:gd name="connsiteX15" fmla="*/ 1972073 w 2460292"/>
                        <a:gd name="connsiteY15" fmla="*/ 0 h 641445"/>
                        <a:gd name="connsiteX16" fmla="*/ 2048620 w 2460292"/>
                        <a:gd name="connsiteY16" fmla="*/ 0 h 641445"/>
                        <a:gd name="connsiteX17" fmla="*/ 2172275 w 2460292"/>
                        <a:gd name="connsiteY17" fmla="*/ 0 h 641445"/>
                        <a:gd name="connsiteX18" fmla="*/ 2407807 w 2460292"/>
                        <a:gd name="connsiteY18" fmla="*/ 0 h 641445"/>
                        <a:gd name="connsiteX19" fmla="*/ 2460292 w 2460292"/>
                        <a:gd name="connsiteY19" fmla="*/ 106909 h 641445"/>
                        <a:gd name="connsiteX20" fmla="*/ 2460292 w 2460292"/>
                        <a:gd name="connsiteY20" fmla="*/ 312170 h 641445"/>
                        <a:gd name="connsiteX21" fmla="*/ 2460292 w 2460292"/>
                        <a:gd name="connsiteY21" fmla="*/ 534535 h 641445"/>
                        <a:gd name="connsiteX22" fmla="*/ 2407807 w 2460292"/>
                        <a:gd name="connsiteY22" fmla="*/ 641445 h 641445"/>
                        <a:gd name="connsiteX23" fmla="*/ 2331259 w 2460292"/>
                        <a:gd name="connsiteY23" fmla="*/ 641445 h 641445"/>
                        <a:gd name="connsiteX24" fmla="*/ 2207605 w 2460292"/>
                        <a:gd name="connsiteY24" fmla="*/ 641445 h 641445"/>
                        <a:gd name="connsiteX25" fmla="*/ 2036844 w 2460292"/>
                        <a:gd name="connsiteY25" fmla="*/ 641445 h 641445"/>
                        <a:gd name="connsiteX26" fmla="*/ 1936743 w 2460292"/>
                        <a:gd name="connsiteY26" fmla="*/ 641445 h 641445"/>
                        <a:gd name="connsiteX27" fmla="*/ 1789535 w 2460292"/>
                        <a:gd name="connsiteY27" fmla="*/ 641445 h 641445"/>
                        <a:gd name="connsiteX28" fmla="*/ 1689434 w 2460292"/>
                        <a:gd name="connsiteY28" fmla="*/ 641445 h 641445"/>
                        <a:gd name="connsiteX29" fmla="*/ 1612886 w 2460292"/>
                        <a:gd name="connsiteY29" fmla="*/ 641445 h 641445"/>
                        <a:gd name="connsiteX30" fmla="*/ 1442125 w 2460292"/>
                        <a:gd name="connsiteY30" fmla="*/ 641445 h 641445"/>
                        <a:gd name="connsiteX31" fmla="*/ 1294917 w 2460292"/>
                        <a:gd name="connsiteY31" fmla="*/ 641445 h 641445"/>
                        <a:gd name="connsiteX32" fmla="*/ 1124156 w 2460292"/>
                        <a:gd name="connsiteY32" fmla="*/ 641445 h 641445"/>
                        <a:gd name="connsiteX33" fmla="*/ 1024055 w 2460292"/>
                        <a:gd name="connsiteY33" fmla="*/ 641445 h 641445"/>
                        <a:gd name="connsiteX34" fmla="*/ 947507 w 2460292"/>
                        <a:gd name="connsiteY34" fmla="*/ 641445 h 641445"/>
                        <a:gd name="connsiteX35" fmla="*/ 847405 w 2460292"/>
                        <a:gd name="connsiteY35" fmla="*/ 641445 h 641445"/>
                        <a:gd name="connsiteX36" fmla="*/ 700198 w 2460292"/>
                        <a:gd name="connsiteY36" fmla="*/ 641445 h 641445"/>
                        <a:gd name="connsiteX37" fmla="*/ 505883 w 2460292"/>
                        <a:gd name="connsiteY37" fmla="*/ 641445 h 641445"/>
                        <a:gd name="connsiteX38" fmla="*/ 311569 w 2460292"/>
                        <a:gd name="connsiteY38" fmla="*/ 641445 h 641445"/>
                        <a:gd name="connsiteX39" fmla="*/ 52484 w 2460292"/>
                        <a:gd name="connsiteY39" fmla="*/ 641445 h 641445"/>
                        <a:gd name="connsiteX40" fmla="*/ 0 w 2460292"/>
                        <a:gd name="connsiteY40" fmla="*/ 534535 h 641445"/>
                        <a:gd name="connsiteX41" fmla="*/ 0 w 2460292"/>
                        <a:gd name="connsiteY41" fmla="*/ 333551 h 641445"/>
                        <a:gd name="connsiteX42" fmla="*/ 0 w 2460292"/>
                        <a:gd name="connsiteY42" fmla="*/ 106909 h 641445"/>
                        <a:gd name="connsiteX0" fmla="*/ 0 w 2460292"/>
                        <a:gd name="connsiteY0" fmla="*/ 106909 h 641445"/>
                        <a:gd name="connsiteX1" fmla="*/ 52484 w 2460292"/>
                        <a:gd name="connsiteY1" fmla="*/ 0 h 641445"/>
                        <a:gd name="connsiteX2" fmla="*/ 199691 w 2460292"/>
                        <a:gd name="connsiteY2" fmla="*/ 0 h 641445"/>
                        <a:gd name="connsiteX3" fmla="*/ 299793 w 2460292"/>
                        <a:gd name="connsiteY3" fmla="*/ 0 h 641445"/>
                        <a:gd name="connsiteX4" fmla="*/ 399894 w 2460292"/>
                        <a:gd name="connsiteY4" fmla="*/ 0 h 641445"/>
                        <a:gd name="connsiteX5" fmla="*/ 570655 w 2460292"/>
                        <a:gd name="connsiteY5" fmla="*/ 0 h 641445"/>
                        <a:gd name="connsiteX6" fmla="*/ 764969 w 2460292"/>
                        <a:gd name="connsiteY6" fmla="*/ 0 h 641445"/>
                        <a:gd name="connsiteX7" fmla="*/ 912177 w 2460292"/>
                        <a:gd name="connsiteY7" fmla="*/ 0 h 641445"/>
                        <a:gd name="connsiteX8" fmla="*/ 1106491 w 2460292"/>
                        <a:gd name="connsiteY8" fmla="*/ 0 h 641445"/>
                        <a:gd name="connsiteX9" fmla="*/ 1183039 w 2460292"/>
                        <a:gd name="connsiteY9" fmla="*/ 0 h 641445"/>
                        <a:gd name="connsiteX10" fmla="*/ 1306693 w 2460292"/>
                        <a:gd name="connsiteY10" fmla="*/ 0 h 641445"/>
                        <a:gd name="connsiteX11" fmla="*/ 1383242 w 2460292"/>
                        <a:gd name="connsiteY11" fmla="*/ 0 h 641445"/>
                        <a:gd name="connsiteX12" fmla="*/ 1506896 w 2460292"/>
                        <a:gd name="connsiteY12" fmla="*/ 0 h 641445"/>
                        <a:gd name="connsiteX13" fmla="*/ 1677657 w 2460292"/>
                        <a:gd name="connsiteY13" fmla="*/ 0 h 641445"/>
                        <a:gd name="connsiteX14" fmla="*/ 1754205 w 2460292"/>
                        <a:gd name="connsiteY14" fmla="*/ 0 h 641445"/>
                        <a:gd name="connsiteX15" fmla="*/ 1948519 w 2460292"/>
                        <a:gd name="connsiteY15" fmla="*/ 0 h 641445"/>
                        <a:gd name="connsiteX16" fmla="*/ 2119280 w 2460292"/>
                        <a:gd name="connsiteY16" fmla="*/ 0 h 641445"/>
                        <a:gd name="connsiteX17" fmla="*/ 2266488 w 2460292"/>
                        <a:gd name="connsiteY17" fmla="*/ 0 h 641445"/>
                        <a:gd name="connsiteX18" fmla="*/ 2407807 w 2460292"/>
                        <a:gd name="connsiteY18" fmla="*/ 0 h 641445"/>
                        <a:gd name="connsiteX19" fmla="*/ 2460292 w 2460292"/>
                        <a:gd name="connsiteY19" fmla="*/ 106909 h 641445"/>
                        <a:gd name="connsiteX20" fmla="*/ 2460292 w 2460292"/>
                        <a:gd name="connsiteY20" fmla="*/ 307893 h 641445"/>
                        <a:gd name="connsiteX21" fmla="*/ 2460292 w 2460292"/>
                        <a:gd name="connsiteY21" fmla="*/ 534535 h 641445"/>
                        <a:gd name="connsiteX22" fmla="*/ 2407807 w 2460292"/>
                        <a:gd name="connsiteY22" fmla="*/ 641445 h 641445"/>
                        <a:gd name="connsiteX23" fmla="*/ 2307706 w 2460292"/>
                        <a:gd name="connsiteY23" fmla="*/ 641445 h 641445"/>
                        <a:gd name="connsiteX24" fmla="*/ 2184052 w 2460292"/>
                        <a:gd name="connsiteY24" fmla="*/ 641445 h 641445"/>
                        <a:gd name="connsiteX25" fmla="*/ 2060397 w 2460292"/>
                        <a:gd name="connsiteY25" fmla="*/ 641445 h 641445"/>
                        <a:gd name="connsiteX26" fmla="*/ 1936743 w 2460292"/>
                        <a:gd name="connsiteY26" fmla="*/ 641445 h 641445"/>
                        <a:gd name="connsiteX27" fmla="*/ 1836641 w 2460292"/>
                        <a:gd name="connsiteY27" fmla="*/ 641445 h 641445"/>
                        <a:gd name="connsiteX28" fmla="*/ 1736540 w 2460292"/>
                        <a:gd name="connsiteY28" fmla="*/ 641445 h 641445"/>
                        <a:gd name="connsiteX29" fmla="*/ 1589332 w 2460292"/>
                        <a:gd name="connsiteY29" fmla="*/ 641445 h 641445"/>
                        <a:gd name="connsiteX30" fmla="*/ 1512784 w 2460292"/>
                        <a:gd name="connsiteY30" fmla="*/ 641445 h 641445"/>
                        <a:gd name="connsiteX31" fmla="*/ 1342023 w 2460292"/>
                        <a:gd name="connsiteY31" fmla="*/ 641445 h 641445"/>
                        <a:gd name="connsiteX32" fmla="*/ 1241922 w 2460292"/>
                        <a:gd name="connsiteY32" fmla="*/ 641445 h 641445"/>
                        <a:gd name="connsiteX33" fmla="*/ 1141821 w 2460292"/>
                        <a:gd name="connsiteY33" fmla="*/ 641445 h 641445"/>
                        <a:gd name="connsiteX34" fmla="*/ 1018166 w 2460292"/>
                        <a:gd name="connsiteY34" fmla="*/ 641445 h 641445"/>
                        <a:gd name="connsiteX35" fmla="*/ 870959 w 2460292"/>
                        <a:gd name="connsiteY35" fmla="*/ 641445 h 641445"/>
                        <a:gd name="connsiteX36" fmla="*/ 676644 w 2460292"/>
                        <a:gd name="connsiteY36" fmla="*/ 641445 h 641445"/>
                        <a:gd name="connsiteX37" fmla="*/ 529437 w 2460292"/>
                        <a:gd name="connsiteY37" fmla="*/ 641445 h 641445"/>
                        <a:gd name="connsiteX38" fmla="*/ 429335 w 2460292"/>
                        <a:gd name="connsiteY38" fmla="*/ 641445 h 641445"/>
                        <a:gd name="connsiteX39" fmla="*/ 352787 w 2460292"/>
                        <a:gd name="connsiteY39" fmla="*/ 641445 h 641445"/>
                        <a:gd name="connsiteX40" fmla="*/ 182026 w 2460292"/>
                        <a:gd name="connsiteY40" fmla="*/ 641445 h 641445"/>
                        <a:gd name="connsiteX41" fmla="*/ 52484 w 2460292"/>
                        <a:gd name="connsiteY41" fmla="*/ 641445 h 641445"/>
                        <a:gd name="connsiteX42" fmla="*/ 0 w 2460292"/>
                        <a:gd name="connsiteY42" fmla="*/ 534535 h 641445"/>
                        <a:gd name="connsiteX43" fmla="*/ 0 w 2460292"/>
                        <a:gd name="connsiteY43" fmla="*/ 312170 h 641445"/>
                        <a:gd name="connsiteX44" fmla="*/ 0 w 2460292"/>
                        <a:gd name="connsiteY44" fmla="*/ 106909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60292" h="641445" fill="none" extrusionOk="0">
                          <a:moveTo>
                            <a:pt x="0" y="106909"/>
                          </a:moveTo>
                          <a:cubicBezTo>
                            <a:pt x="-1787" y="57770"/>
                            <a:pt x="15007" y="-400"/>
                            <a:pt x="52484" y="0"/>
                          </a:cubicBezTo>
                          <a:cubicBezTo>
                            <a:pt x="103807" y="11671"/>
                            <a:pt x="130163" y="-8143"/>
                            <a:pt x="176138" y="0"/>
                          </a:cubicBezTo>
                          <a:cubicBezTo>
                            <a:pt x="219711" y="1986"/>
                            <a:pt x="226286" y="2552"/>
                            <a:pt x="252686" y="0"/>
                          </a:cubicBezTo>
                          <a:cubicBezTo>
                            <a:pt x="273444" y="819"/>
                            <a:pt x="363313" y="-7477"/>
                            <a:pt x="399894" y="0"/>
                          </a:cubicBezTo>
                          <a:cubicBezTo>
                            <a:pt x="432553" y="-7063"/>
                            <a:pt x="510518" y="8606"/>
                            <a:pt x="594208" y="0"/>
                          </a:cubicBezTo>
                          <a:cubicBezTo>
                            <a:pt x="676156" y="-17153"/>
                            <a:pt x="693708" y="9405"/>
                            <a:pt x="788522" y="0"/>
                          </a:cubicBezTo>
                          <a:cubicBezTo>
                            <a:pt x="871255" y="-7425"/>
                            <a:pt x="851981" y="-548"/>
                            <a:pt x="912177" y="0"/>
                          </a:cubicBezTo>
                          <a:cubicBezTo>
                            <a:pt x="961707" y="3345"/>
                            <a:pt x="1002355" y="-3183"/>
                            <a:pt x="1035831" y="0"/>
                          </a:cubicBezTo>
                          <a:cubicBezTo>
                            <a:pt x="1068412" y="6820"/>
                            <a:pt x="1110345" y="11036"/>
                            <a:pt x="1135933" y="0"/>
                          </a:cubicBezTo>
                          <a:cubicBezTo>
                            <a:pt x="1163533" y="6650"/>
                            <a:pt x="1237597" y="21446"/>
                            <a:pt x="1306693" y="0"/>
                          </a:cubicBezTo>
                          <a:cubicBezTo>
                            <a:pt x="1386446" y="-13358"/>
                            <a:pt x="1420176" y="-15008"/>
                            <a:pt x="1501008" y="0"/>
                          </a:cubicBezTo>
                          <a:cubicBezTo>
                            <a:pt x="1582661" y="13633"/>
                            <a:pt x="1552792" y="-11107"/>
                            <a:pt x="1601109" y="0"/>
                          </a:cubicBezTo>
                          <a:cubicBezTo>
                            <a:pt x="1647572" y="10451"/>
                            <a:pt x="1661245" y="8339"/>
                            <a:pt x="1701210" y="0"/>
                          </a:cubicBezTo>
                          <a:cubicBezTo>
                            <a:pt x="1746554" y="-8107"/>
                            <a:pt x="1801268" y="-1904"/>
                            <a:pt x="1871971" y="0"/>
                          </a:cubicBezTo>
                          <a:cubicBezTo>
                            <a:pt x="1931151" y="11971"/>
                            <a:pt x="1953910" y="4580"/>
                            <a:pt x="1972073" y="0"/>
                          </a:cubicBezTo>
                          <a:cubicBezTo>
                            <a:pt x="1994686" y="-2602"/>
                            <a:pt x="2030553" y="-3011"/>
                            <a:pt x="2048620" y="0"/>
                          </a:cubicBezTo>
                          <a:cubicBezTo>
                            <a:pt x="2062077" y="-39"/>
                            <a:pt x="2148309" y="9034"/>
                            <a:pt x="2172275" y="0"/>
                          </a:cubicBezTo>
                          <a:cubicBezTo>
                            <a:pt x="2193937" y="1670"/>
                            <a:pt x="2347172" y="-21119"/>
                            <a:pt x="2407807" y="0"/>
                          </a:cubicBezTo>
                          <a:cubicBezTo>
                            <a:pt x="2437418" y="-10621"/>
                            <a:pt x="2451803" y="58729"/>
                            <a:pt x="2460292" y="106909"/>
                          </a:cubicBezTo>
                          <a:cubicBezTo>
                            <a:pt x="2455445" y="171722"/>
                            <a:pt x="2468217" y="267646"/>
                            <a:pt x="2460292" y="312170"/>
                          </a:cubicBezTo>
                          <a:cubicBezTo>
                            <a:pt x="2460012" y="349604"/>
                            <a:pt x="2461683" y="431566"/>
                            <a:pt x="2460292" y="534535"/>
                          </a:cubicBezTo>
                          <a:cubicBezTo>
                            <a:pt x="2463928" y="585279"/>
                            <a:pt x="2439346" y="647040"/>
                            <a:pt x="2407807" y="641445"/>
                          </a:cubicBezTo>
                          <a:cubicBezTo>
                            <a:pt x="2379241" y="642698"/>
                            <a:pt x="2347194" y="638429"/>
                            <a:pt x="2331259" y="641445"/>
                          </a:cubicBezTo>
                          <a:cubicBezTo>
                            <a:pt x="2314506" y="645683"/>
                            <a:pt x="2240546" y="638580"/>
                            <a:pt x="2207605" y="641445"/>
                          </a:cubicBezTo>
                          <a:cubicBezTo>
                            <a:pt x="2170097" y="637795"/>
                            <a:pt x="2092203" y="649426"/>
                            <a:pt x="2036844" y="641445"/>
                          </a:cubicBezTo>
                          <a:cubicBezTo>
                            <a:pt x="1980757" y="635896"/>
                            <a:pt x="1964644" y="635583"/>
                            <a:pt x="1936743" y="641445"/>
                          </a:cubicBezTo>
                          <a:cubicBezTo>
                            <a:pt x="1909719" y="642101"/>
                            <a:pt x="1862443" y="641294"/>
                            <a:pt x="1789535" y="641445"/>
                          </a:cubicBezTo>
                          <a:cubicBezTo>
                            <a:pt x="1720820" y="641606"/>
                            <a:pt x="1720370" y="637822"/>
                            <a:pt x="1689434" y="641445"/>
                          </a:cubicBezTo>
                          <a:cubicBezTo>
                            <a:pt x="1658447" y="644574"/>
                            <a:pt x="1647802" y="644757"/>
                            <a:pt x="1612886" y="641445"/>
                          </a:cubicBezTo>
                          <a:cubicBezTo>
                            <a:pt x="1588279" y="629695"/>
                            <a:pt x="1521561" y="635863"/>
                            <a:pt x="1442125" y="641445"/>
                          </a:cubicBezTo>
                          <a:cubicBezTo>
                            <a:pt x="1362564" y="645586"/>
                            <a:pt x="1367892" y="635798"/>
                            <a:pt x="1294917" y="641445"/>
                          </a:cubicBezTo>
                          <a:cubicBezTo>
                            <a:pt x="1226347" y="652716"/>
                            <a:pt x="1189565" y="644480"/>
                            <a:pt x="1124156" y="641445"/>
                          </a:cubicBezTo>
                          <a:cubicBezTo>
                            <a:pt x="1056665" y="643133"/>
                            <a:pt x="1072555" y="635082"/>
                            <a:pt x="1024055" y="641445"/>
                          </a:cubicBezTo>
                          <a:cubicBezTo>
                            <a:pt x="974965" y="649391"/>
                            <a:pt x="962562" y="643999"/>
                            <a:pt x="947507" y="641445"/>
                          </a:cubicBezTo>
                          <a:cubicBezTo>
                            <a:pt x="932688" y="633325"/>
                            <a:pt x="897978" y="627524"/>
                            <a:pt x="847405" y="641445"/>
                          </a:cubicBezTo>
                          <a:cubicBezTo>
                            <a:pt x="794725" y="643454"/>
                            <a:pt x="768877" y="640035"/>
                            <a:pt x="700198" y="641445"/>
                          </a:cubicBezTo>
                          <a:cubicBezTo>
                            <a:pt x="636828" y="648110"/>
                            <a:pt x="563545" y="631155"/>
                            <a:pt x="505883" y="641445"/>
                          </a:cubicBezTo>
                          <a:cubicBezTo>
                            <a:pt x="453007" y="653903"/>
                            <a:pt x="356408" y="628065"/>
                            <a:pt x="311569" y="641445"/>
                          </a:cubicBezTo>
                          <a:cubicBezTo>
                            <a:pt x="266748" y="655390"/>
                            <a:pt x="103362" y="627973"/>
                            <a:pt x="52484" y="641445"/>
                          </a:cubicBezTo>
                          <a:cubicBezTo>
                            <a:pt x="34672" y="633926"/>
                            <a:pt x="-6831" y="578723"/>
                            <a:pt x="0" y="534535"/>
                          </a:cubicBezTo>
                          <a:cubicBezTo>
                            <a:pt x="3529" y="487329"/>
                            <a:pt x="8489" y="417438"/>
                            <a:pt x="0" y="333551"/>
                          </a:cubicBezTo>
                          <a:cubicBezTo>
                            <a:pt x="-7877" y="239584"/>
                            <a:pt x="-438" y="190905"/>
                            <a:pt x="0" y="106909"/>
                          </a:cubicBezTo>
                          <a:close/>
                        </a:path>
                        <a:path w="2460292" h="641445" stroke="0" extrusionOk="0">
                          <a:moveTo>
                            <a:pt x="0" y="106909"/>
                          </a:moveTo>
                          <a:cubicBezTo>
                            <a:pt x="4874" y="54687"/>
                            <a:pt x="19918" y="4737"/>
                            <a:pt x="52484" y="0"/>
                          </a:cubicBezTo>
                          <a:cubicBezTo>
                            <a:pt x="85660" y="1561"/>
                            <a:pt x="162709" y="-17331"/>
                            <a:pt x="199691" y="0"/>
                          </a:cubicBezTo>
                          <a:cubicBezTo>
                            <a:pt x="227426" y="15389"/>
                            <a:pt x="277999" y="11478"/>
                            <a:pt x="299793" y="0"/>
                          </a:cubicBezTo>
                          <a:cubicBezTo>
                            <a:pt x="329847" y="-8662"/>
                            <a:pt x="371202" y="-5191"/>
                            <a:pt x="399894" y="0"/>
                          </a:cubicBezTo>
                          <a:cubicBezTo>
                            <a:pt x="429572" y="4810"/>
                            <a:pt x="531150" y="2111"/>
                            <a:pt x="570655" y="0"/>
                          </a:cubicBezTo>
                          <a:cubicBezTo>
                            <a:pt x="617831" y="-1893"/>
                            <a:pt x="723200" y="1558"/>
                            <a:pt x="764969" y="0"/>
                          </a:cubicBezTo>
                          <a:cubicBezTo>
                            <a:pt x="812589" y="-3827"/>
                            <a:pt x="846669" y="1707"/>
                            <a:pt x="912177" y="0"/>
                          </a:cubicBezTo>
                          <a:cubicBezTo>
                            <a:pt x="982327" y="6369"/>
                            <a:pt x="1038417" y="13846"/>
                            <a:pt x="1106491" y="0"/>
                          </a:cubicBezTo>
                          <a:cubicBezTo>
                            <a:pt x="1174516" y="-8597"/>
                            <a:pt x="1151640" y="4108"/>
                            <a:pt x="1183039" y="0"/>
                          </a:cubicBezTo>
                          <a:cubicBezTo>
                            <a:pt x="1215182" y="5077"/>
                            <a:pt x="1269318" y="-9680"/>
                            <a:pt x="1306693" y="0"/>
                          </a:cubicBezTo>
                          <a:cubicBezTo>
                            <a:pt x="1343027" y="6483"/>
                            <a:pt x="1349054" y="-4729"/>
                            <a:pt x="1383242" y="0"/>
                          </a:cubicBezTo>
                          <a:cubicBezTo>
                            <a:pt x="1423045" y="2044"/>
                            <a:pt x="1457235" y="-397"/>
                            <a:pt x="1506896" y="0"/>
                          </a:cubicBezTo>
                          <a:cubicBezTo>
                            <a:pt x="1558782" y="2216"/>
                            <a:pt x="1613180" y="4649"/>
                            <a:pt x="1677657" y="0"/>
                          </a:cubicBezTo>
                          <a:cubicBezTo>
                            <a:pt x="1747770" y="-726"/>
                            <a:pt x="1718584" y="-1980"/>
                            <a:pt x="1754205" y="0"/>
                          </a:cubicBezTo>
                          <a:cubicBezTo>
                            <a:pt x="1788408" y="8653"/>
                            <a:pt x="1889240" y="-4841"/>
                            <a:pt x="1948519" y="0"/>
                          </a:cubicBezTo>
                          <a:cubicBezTo>
                            <a:pt x="2017984" y="6172"/>
                            <a:pt x="2058208" y="21143"/>
                            <a:pt x="2119280" y="0"/>
                          </a:cubicBezTo>
                          <a:cubicBezTo>
                            <a:pt x="2180281" y="-16157"/>
                            <a:pt x="2205205" y="-6700"/>
                            <a:pt x="2266488" y="0"/>
                          </a:cubicBezTo>
                          <a:cubicBezTo>
                            <a:pt x="2332580" y="19874"/>
                            <a:pt x="2371960" y="-5254"/>
                            <a:pt x="2407807" y="0"/>
                          </a:cubicBezTo>
                          <a:cubicBezTo>
                            <a:pt x="2433717" y="-4231"/>
                            <a:pt x="2457394" y="49515"/>
                            <a:pt x="2460292" y="106909"/>
                          </a:cubicBezTo>
                          <a:cubicBezTo>
                            <a:pt x="2457266" y="165086"/>
                            <a:pt x="2455244" y="223991"/>
                            <a:pt x="2460292" y="307893"/>
                          </a:cubicBezTo>
                          <a:cubicBezTo>
                            <a:pt x="2456654" y="402573"/>
                            <a:pt x="2462839" y="452802"/>
                            <a:pt x="2460292" y="534535"/>
                          </a:cubicBezTo>
                          <a:cubicBezTo>
                            <a:pt x="2459405" y="598807"/>
                            <a:pt x="2440648" y="654846"/>
                            <a:pt x="2407807" y="641445"/>
                          </a:cubicBezTo>
                          <a:cubicBezTo>
                            <a:pt x="2365145" y="649756"/>
                            <a:pt x="2330588" y="648535"/>
                            <a:pt x="2307706" y="641445"/>
                          </a:cubicBezTo>
                          <a:cubicBezTo>
                            <a:pt x="2276762" y="627448"/>
                            <a:pt x="2214308" y="647896"/>
                            <a:pt x="2184052" y="641445"/>
                          </a:cubicBezTo>
                          <a:cubicBezTo>
                            <a:pt x="2160234" y="627871"/>
                            <a:pt x="2125836" y="635441"/>
                            <a:pt x="2060397" y="641445"/>
                          </a:cubicBezTo>
                          <a:cubicBezTo>
                            <a:pt x="1998374" y="646294"/>
                            <a:pt x="1973080" y="644142"/>
                            <a:pt x="1936743" y="641445"/>
                          </a:cubicBezTo>
                          <a:cubicBezTo>
                            <a:pt x="1907472" y="634299"/>
                            <a:pt x="1880237" y="643511"/>
                            <a:pt x="1836641" y="641445"/>
                          </a:cubicBezTo>
                          <a:cubicBezTo>
                            <a:pt x="1800342" y="631376"/>
                            <a:pt x="1770502" y="647091"/>
                            <a:pt x="1736540" y="641445"/>
                          </a:cubicBezTo>
                          <a:cubicBezTo>
                            <a:pt x="1696385" y="630411"/>
                            <a:pt x="1650946" y="639103"/>
                            <a:pt x="1589332" y="641445"/>
                          </a:cubicBezTo>
                          <a:cubicBezTo>
                            <a:pt x="1524710" y="648651"/>
                            <a:pt x="1534230" y="637025"/>
                            <a:pt x="1512784" y="641445"/>
                          </a:cubicBezTo>
                          <a:cubicBezTo>
                            <a:pt x="1493855" y="660623"/>
                            <a:pt x="1416496" y="652931"/>
                            <a:pt x="1342023" y="641445"/>
                          </a:cubicBezTo>
                          <a:cubicBezTo>
                            <a:pt x="1266211" y="638568"/>
                            <a:pt x="1275656" y="648261"/>
                            <a:pt x="1241922" y="641445"/>
                          </a:cubicBezTo>
                          <a:cubicBezTo>
                            <a:pt x="1206406" y="636357"/>
                            <a:pt x="1185587" y="644862"/>
                            <a:pt x="1141821" y="641445"/>
                          </a:cubicBezTo>
                          <a:cubicBezTo>
                            <a:pt x="1089518" y="634882"/>
                            <a:pt x="1052769" y="648219"/>
                            <a:pt x="1018166" y="641445"/>
                          </a:cubicBezTo>
                          <a:cubicBezTo>
                            <a:pt x="971648" y="637093"/>
                            <a:pt x="900136" y="641024"/>
                            <a:pt x="870959" y="641445"/>
                          </a:cubicBezTo>
                          <a:cubicBezTo>
                            <a:pt x="846117" y="652902"/>
                            <a:pt x="748860" y="646398"/>
                            <a:pt x="676644" y="641445"/>
                          </a:cubicBezTo>
                          <a:cubicBezTo>
                            <a:pt x="607617" y="632446"/>
                            <a:pt x="600259" y="651161"/>
                            <a:pt x="529437" y="641445"/>
                          </a:cubicBezTo>
                          <a:cubicBezTo>
                            <a:pt x="462443" y="630273"/>
                            <a:pt x="454927" y="644781"/>
                            <a:pt x="429335" y="641445"/>
                          </a:cubicBezTo>
                          <a:cubicBezTo>
                            <a:pt x="403411" y="638696"/>
                            <a:pt x="386664" y="646015"/>
                            <a:pt x="352787" y="641445"/>
                          </a:cubicBezTo>
                          <a:cubicBezTo>
                            <a:pt x="320351" y="638845"/>
                            <a:pt x="225659" y="650876"/>
                            <a:pt x="182026" y="641445"/>
                          </a:cubicBezTo>
                          <a:cubicBezTo>
                            <a:pt x="133088" y="624959"/>
                            <a:pt x="96510" y="635993"/>
                            <a:pt x="52484" y="641445"/>
                          </a:cubicBezTo>
                          <a:cubicBezTo>
                            <a:pt x="31648" y="630552"/>
                            <a:pt x="1279" y="584148"/>
                            <a:pt x="0" y="534535"/>
                          </a:cubicBezTo>
                          <a:cubicBezTo>
                            <a:pt x="-2835" y="456823"/>
                            <a:pt x="-9441" y="351734"/>
                            <a:pt x="0" y="312170"/>
                          </a:cubicBezTo>
                          <a:cubicBezTo>
                            <a:pt x="-554" y="277098"/>
                            <a:pt x="2097" y="148617"/>
                            <a:pt x="0" y="106909"/>
                          </a:cubicBezTo>
                          <a:close/>
                        </a:path>
                        <a:path w="2460292" h="641445" fill="none" stroke="0" extrusionOk="0">
                          <a:moveTo>
                            <a:pt x="0" y="106909"/>
                          </a:moveTo>
                          <a:cubicBezTo>
                            <a:pt x="5917" y="58456"/>
                            <a:pt x="15462" y="-2072"/>
                            <a:pt x="52484" y="0"/>
                          </a:cubicBezTo>
                          <a:cubicBezTo>
                            <a:pt x="105373" y="16156"/>
                            <a:pt x="130514" y="-1611"/>
                            <a:pt x="176138" y="0"/>
                          </a:cubicBezTo>
                          <a:cubicBezTo>
                            <a:pt x="217154" y="4737"/>
                            <a:pt x="229315" y="2204"/>
                            <a:pt x="252686" y="0"/>
                          </a:cubicBezTo>
                          <a:cubicBezTo>
                            <a:pt x="274107" y="2301"/>
                            <a:pt x="356257" y="-8834"/>
                            <a:pt x="399894" y="0"/>
                          </a:cubicBezTo>
                          <a:cubicBezTo>
                            <a:pt x="442117" y="2493"/>
                            <a:pt x="495967" y="9915"/>
                            <a:pt x="594208" y="0"/>
                          </a:cubicBezTo>
                          <a:cubicBezTo>
                            <a:pt x="682960" y="-16247"/>
                            <a:pt x="703226" y="6082"/>
                            <a:pt x="788522" y="0"/>
                          </a:cubicBezTo>
                          <a:cubicBezTo>
                            <a:pt x="875597" y="-9557"/>
                            <a:pt x="859993" y="-1045"/>
                            <a:pt x="912177" y="0"/>
                          </a:cubicBezTo>
                          <a:cubicBezTo>
                            <a:pt x="967514" y="4690"/>
                            <a:pt x="997656" y="-1554"/>
                            <a:pt x="1035831" y="0"/>
                          </a:cubicBezTo>
                          <a:cubicBezTo>
                            <a:pt x="1064922" y="6400"/>
                            <a:pt x="1116461" y="5909"/>
                            <a:pt x="1135933" y="0"/>
                          </a:cubicBezTo>
                          <a:cubicBezTo>
                            <a:pt x="1167959" y="-2271"/>
                            <a:pt x="1226288" y="30494"/>
                            <a:pt x="1306693" y="0"/>
                          </a:cubicBezTo>
                          <a:cubicBezTo>
                            <a:pt x="1384651" y="-12173"/>
                            <a:pt x="1419281" y="-7931"/>
                            <a:pt x="1501008" y="0"/>
                          </a:cubicBezTo>
                          <a:cubicBezTo>
                            <a:pt x="1588552" y="7360"/>
                            <a:pt x="1556136" y="-10650"/>
                            <a:pt x="1601109" y="0"/>
                          </a:cubicBezTo>
                          <a:cubicBezTo>
                            <a:pt x="1647760" y="10270"/>
                            <a:pt x="1662739" y="5780"/>
                            <a:pt x="1701210" y="0"/>
                          </a:cubicBezTo>
                          <a:cubicBezTo>
                            <a:pt x="1740644" y="-9732"/>
                            <a:pt x="1802578" y="967"/>
                            <a:pt x="1871971" y="0"/>
                          </a:cubicBezTo>
                          <a:cubicBezTo>
                            <a:pt x="1932087" y="8437"/>
                            <a:pt x="1952346" y="4554"/>
                            <a:pt x="1972073" y="0"/>
                          </a:cubicBezTo>
                          <a:cubicBezTo>
                            <a:pt x="1992295" y="-3205"/>
                            <a:pt x="2028442" y="887"/>
                            <a:pt x="2048620" y="0"/>
                          </a:cubicBezTo>
                          <a:cubicBezTo>
                            <a:pt x="2069387" y="-2458"/>
                            <a:pt x="2140924" y="13415"/>
                            <a:pt x="2172275" y="0"/>
                          </a:cubicBezTo>
                          <a:cubicBezTo>
                            <a:pt x="2195221" y="-3400"/>
                            <a:pt x="2343461" y="-17412"/>
                            <a:pt x="2407807" y="0"/>
                          </a:cubicBezTo>
                          <a:cubicBezTo>
                            <a:pt x="2446184" y="-10811"/>
                            <a:pt x="2471962" y="60665"/>
                            <a:pt x="2460292" y="106909"/>
                          </a:cubicBezTo>
                          <a:cubicBezTo>
                            <a:pt x="2459694" y="164941"/>
                            <a:pt x="2461933" y="271348"/>
                            <a:pt x="2460292" y="312170"/>
                          </a:cubicBezTo>
                          <a:cubicBezTo>
                            <a:pt x="2452774" y="368979"/>
                            <a:pt x="2479110" y="443513"/>
                            <a:pt x="2460292" y="534535"/>
                          </a:cubicBezTo>
                          <a:cubicBezTo>
                            <a:pt x="2459496" y="588683"/>
                            <a:pt x="2440383" y="644827"/>
                            <a:pt x="2407807" y="641445"/>
                          </a:cubicBezTo>
                          <a:cubicBezTo>
                            <a:pt x="2378473" y="643831"/>
                            <a:pt x="2348364" y="636999"/>
                            <a:pt x="2331259" y="641445"/>
                          </a:cubicBezTo>
                          <a:cubicBezTo>
                            <a:pt x="2310636" y="644096"/>
                            <a:pt x="2235098" y="639559"/>
                            <a:pt x="2207605" y="641445"/>
                          </a:cubicBezTo>
                          <a:cubicBezTo>
                            <a:pt x="2177472" y="645068"/>
                            <a:pt x="2097261" y="652169"/>
                            <a:pt x="2036844" y="641445"/>
                          </a:cubicBezTo>
                          <a:cubicBezTo>
                            <a:pt x="1980049" y="636133"/>
                            <a:pt x="1958206" y="634968"/>
                            <a:pt x="1936743" y="641445"/>
                          </a:cubicBezTo>
                          <a:cubicBezTo>
                            <a:pt x="1898218" y="645451"/>
                            <a:pt x="1853973" y="646975"/>
                            <a:pt x="1789535" y="641445"/>
                          </a:cubicBezTo>
                          <a:cubicBezTo>
                            <a:pt x="1720459" y="641053"/>
                            <a:pt x="1720239" y="638297"/>
                            <a:pt x="1689434" y="641445"/>
                          </a:cubicBezTo>
                          <a:cubicBezTo>
                            <a:pt x="1657753" y="644347"/>
                            <a:pt x="1647457" y="642836"/>
                            <a:pt x="1612886" y="641445"/>
                          </a:cubicBezTo>
                          <a:cubicBezTo>
                            <a:pt x="1584475" y="628404"/>
                            <a:pt x="1530725" y="643660"/>
                            <a:pt x="1442125" y="641445"/>
                          </a:cubicBezTo>
                          <a:cubicBezTo>
                            <a:pt x="1364885" y="645013"/>
                            <a:pt x="1366993" y="633605"/>
                            <a:pt x="1294917" y="641445"/>
                          </a:cubicBezTo>
                          <a:cubicBezTo>
                            <a:pt x="1221358" y="649443"/>
                            <a:pt x="1191218" y="633976"/>
                            <a:pt x="1124156" y="641445"/>
                          </a:cubicBezTo>
                          <a:cubicBezTo>
                            <a:pt x="1056952" y="641500"/>
                            <a:pt x="1070967" y="633122"/>
                            <a:pt x="1024055" y="641445"/>
                          </a:cubicBezTo>
                          <a:cubicBezTo>
                            <a:pt x="973503" y="645268"/>
                            <a:pt x="962714" y="642877"/>
                            <a:pt x="947507" y="641445"/>
                          </a:cubicBezTo>
                          <a:cubicBezTo>
                            <a:pt x="930194" y="636620"/>
                            <a:pt x="896218" y="637546"/>
                            <a:pt x="847405" y="641445"/>
                          </a:cubicBezTo>
                          <a:cubicBezTo>
                            <a:pt x="798124" y="640484"/>
                            <a:pt x="766567" y="631657"/>
                            <a:pt x="700198" y="641445"/>
                          </a:cubicBezTo>
                          <a:cubicBezTo>
                            <a:pt x="640212" y="657831"/>
                            <a:pt x="555916" y="622615"/>
                            <a:pt x="505883" y="641445"/>
                          </a:cubicBezTo>
                          <a:cubicBezTo>
                            <a:pt x="445175" y="647442"/>
                            <a:pt x="357161" y="638194"/>
                            <a:pt x="311569" y="641445"/>
                          </a:cubicBezTo>
                          <a:cubicBezTo>
                            <a:pt x="262919" y="651607"/>
                            <a:pt x="112900" y="641796"/>
                            <a:pt x="52484" y="641445"/>
                          </a:cubicBezTo>
                          <a:cubicBezTo>
                            <a:pt x="21633" y="631718"/>
                            <a:pt x="-787" y="580830"/>
                            <a:pt x="0" y="534535"/>
                          </a:cubicBezTo>
                          <a:cubicBezTo>
                            <a:pt x="-8027" y="490247"/>
                            <a:pt x="5173" y="425066"/>
                            <a:pt x="0" y="333551"/>
                          </a:cubicBezTo>
                          <a:cubicBezTo>
                            <a:pt x="-1641" y="242757"/>
                            <a:pt x="5959" y="185296"/>
                            <a:pt x="0" y="106909"/>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35号-经典雅黑"/>
                <a:cs typeface="+mn-cs"/>
              </a:endParaRPr>
            </a:p>
          </p:txBody>
        </p:sp>
        <p:sp>
          <p:nvSpPr>
            <p:cNvPr id="42" name="Text Box 8">
              <a:extLst>
                <a:ext uri="{FF2B5EF4-FFF2-40B4-BE49-F238E27FC236}">
                  <a16:creationId xmlns:a16="http://schemas.microsoft.com/office/drawing/2014/main" xmlns="" id="{CA4F62F5-7491-9875-99E2-C9F192261AEB}"/>
                </a:ext>
              </a:extLst>
            </p:cNvPr>
            <p:cNvSpPr txBox="1">
              <a:spLocks noChangeArrowheads="1"/>
            </p:cNvSpPr>
            <p:nvPr/>
          </p:nvSpPr>
          <p:spPr bwMode="auto">
            <a:xfrm>
              <a:off x="2269609" y="899376"/>
              <a:ext cx="10802801" cy="1438060"/>
            </a:xfrm>
            <a:prstGeom prst="rect">
              <a:avLst/>
            </a:prstGeom>
            <a:noFill/>
            <a:ln w="19050">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3600" b="1" kern="0" dirty="0">
                  <a:solidFill>
                    <a:prstClr val="black"/>
                  </a:solidFill>
                  <a:latin typeface="Times New Roman" panose="02020603050405020304" pitchFamily="18" charset="0"/>
                  <a:cs typeface="Times New Roman" panose="02020603050405020304" pitchFamily="18" charset="0"/>
                </a:rPr>
                <a:t>Ba-</a:t>
              </a:r>
              <a:r>
                <a:rPr lang="en-US" sz="3600" b="1" kern="0" dirty="0" err="1">
                  <a:solidFill>
                    <a:prstClr val="black"/>
                  </a:solidFill>
                  <a:latin typeface="Times New Roman" panose="02020603050405020304" pitchFamily="18" charset="0"/>
                  <a:cs typeface="Times New Roman" panose="02020603050405020304" pitchFamily="18" charset="0"/>
                </a:rPr>
                <a:t>na</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3698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ppt_x</p:attrName>
                                        </p:attrNameLst>
                                      </p:cBhvr>
                                      <p:tavLst>
                                        <p:tav tm="0">
                                          <p:val>
                                            <p:strVal val="#ppt_x-#ppt_w*1.125000"/>
                                          </p:val>
                                        </p:tav>
                                        <p:tav tm="100000">
                                          <p:val>
                                            <p:strVal val="#ppt_x"/>
                                          </p:val>
                                        </p:tav>
                                      </p:tavLst>
                                    </p:anim>
                                    <p:animEffect transition="in" filter="wipe(right)">
                                      <p:cBhvr>
                                        <p:cTn id="8" dur="1000"/>
                                        <p:tgtEl>
                                          <p:spTgt spid="17"/>
                                        </p:tgtEl>
                                      </p:cBhvr>
                                    </p:animEffect>
                                  </p:childTnLst>
                                </p:cTn>
                              </p:par>
                              <p:par>
                                <p:cTn id="9" presetID="1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p:tgtEl>
                                          <p:spTgt spid="21"/>
                                        </p:tgtEl>
                                        <p:attrNameLst>
                                          <p:attrName>ppt_x</p:attrName>
                                        </p:attrNameLst>
                                      </p:cBhvr>
                                      <p:tavLst>
                                        <p:tav tm="0">
                                          <p:val>
                                            <p:strVal val="#ppt_x-#ppt_w*1.125000"/>
                                          </p:val>
                                        </p:tav>
                                        <p:tav tm="100000">
                                          <p:val>
                                            <p:strVal val="#ppt_x"/>
                                          </p:val>
                                        </p:tav>
                                      </p:tavLst>
                                    </p:anim>
                                    <p:animEffect transition="in" filter="wipe(right)">
                                      <p:cBhvr>
                                        <p:cTn id="12" dur="1000"/>
                                        <p:tgtEl>
                                          <p:spTgt spid="21"/>
                                        </p:tgtEl>
                                      </p:cBhvr>
                                    </p:animEffect>
                                  </p:childTnLst>
                                </p:cTn>
                              </p:par>
                              <p:par>
                                <p:cTn id="13" presetID="1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p:tgtEl>
                                          <p:spTgt spid="25"/>
                                        </p:tgtEl>
                                        <p:attrNameLst>
                                          <p:attrName>ppt_x</p:attrName>
                                        </p:attrNameLst>
                                      </p:cBhvr>
                                      <p:tavLst>
                                        <p:tav tm="0">
                                          <p:val>
                                            <p:strVal val="#ppt_x-#ppt_w*1.125000"/>
                                          </p:val>
                                        </p:tav>
                                        <p:tav tm="100000">
                                          <p:val>
                                            <p:strVal val="#ppt_x"/>
                                          </p:val>
                                        </p:tav>
                                      </p:tavLst>
                                    </p:anim>
                                    <p:animEffect transition="in" filter="wipe(right)">
                                      <p:cBhvr>
                                        <p:cTn id="16" dur="1000"/>
                                        <p:tgtEl>
                                          <p:spTgt spid="25"/>
                                        </p:tgtEl>
                                      </p:cBhvr>
                                    </p:animEffect>
                                  </p:childTnLst>
                                </p:cTn>
                              </p:par>
                              <p:par>
                                <p:cTn id="17" presetID="1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p:tgtEl>
                                          <p:spTgt spid="28"/>
                                        </p:tgtEl>
                                        <p:attrNameLst>
                                          <p:attrName>ppt_x</p:attrName>
                                        </p:attrNameLst>
                                      </p:cBhvr>
                                      <p:tavLst>
                                        <p:tav tm="0">
                                          <p:val>
                                            <p:strVal val="#ppt_x-#ppt_w*1.125000"/>
                                          </p:val>
                                        </p:tav>
                                        <p:tav tm="100000">
                                          <p:val>
                                            <p:strVal val="#ppt_x"/>
                                          </p:val>
                                        </p:tav>
                                      </p:tavLst>
                                    </p:anim>
                                    <p:animEffect transition="in" filter="wipe(right)">
                                      <p:cBhvr>
                                        <p:cTn id="20" dur="1000"/>
                                        <p:tgtEl>
                                          <p:spTgt spid="28"/>
                                        </p:tgtEl>
                                      </p:cBhvr>
                                    </p:animEffect>
                                  </p:childTnLst>
                                </p:cTn>
                              </p:par>
                              <p:par>
                                <p:cTn id="21" presetID="12" presetClass="entr" presetSubtype="8"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p:tgtEl>
                                          <p:spTgt spid="31"/>
                                        </p:tgtEl>
                                        <p:attrNameLst>
                                          <p:attrName>ppt_x</p:attrName>
                                        </p:attrNameLst>
                                      </p:cBhvr>
                                      <p:tavLst>
                                        <p:tav tm="0">
                                          <p:val>
                                            <p:strVal val="#ppt_x-#ppt_w*1.125000"/>
                                          </p:val>
                                        </p:tav>
                                        <p:tav tm="100000">
                                          <p:val>
                                            <p:strVal val="#ppt_x"/>
                                          </p:val>
                                        </p:tav>
                                      </p:tavLst>
                                    </p:anim>
                                    <p:animEffect transition="in" filter="wipe(right)">
                                      <p:cBhvr>
                                        <p:cTn id="24" dur="1000"/>
                                        <p:tgtEl>
                                          <p:spTgt spid="31"/>
                                        </p:tgtEl>
                                      </p:cBhvr>
                                    </p:animEffect>
                                  </p:childTnLst>
                                </p:cTn>
                              </p:par>
                              <p:par>
                                <p:cTn id="25" presetID="1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p:tgtEl>
                                          <p:spTgt spid="34"/>
                                        </p:tgtEl>
                                        <p:attrNameLst>
                                          <p:attrName>ppt_x</p:attrName>
                                        </p:attrNameLst>
                                      </p:cBhvr>
                                      <p:tavLst>
                                        <p:tav tm="0">
                                          <p:val>
                                            <p:strVal val="#ppt_x-#ppt_w*1.125000"/>
                                          </p:val>
                                        </p:tav>
                                        <p:tav tm="100000">
                                          <p:val>
                                            <p:strVal val="#ppt_x"/>
                                          </p:val>
                                        </p:tav>
                                      </p:tavLst>
                                    </p:anim>
                                    <p:animEffect transition="in" filter="wipe(right)">
                                      <p:cBhvr>
                                        <p:cTn id="28" dur="1000"/>
                                        <p:tgtEl>
                                          <p:spTgt spid="34"/>
                                        </p:tgtEl>
                                      </p:cBhvr>
                                    </p:animEffect>
                                  </p:childTnLst>
                                </p:cTn>
                              </p:par>
                              <p:par>
                                <p:cTn id="29" presetID="1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000"/>
                                        <p:tgtEl>
                                          <p:spTgt spid="37"/>
                                        </p:tgtEl>
                                        <p:attrNameLst>
                                          <p:attrName>ppt_x</p:attrName>
                                        </p:attrNameLst>
                                      </p:cBhvr>
                                      <p:tavLst>
                                        <p:tav tm="0">
                                          <p:val>
                                            <p:strVal val="#ppt_x-#ppt_w*1.125000"/>
                                          </p:val>
                                        </p:tav>
                                        <p:tav tm="100000">
                                          <p:val>
                                            <p:strVal val="#ppt_x"/>
                                          </p:val>
                                        </p:tav>
                                      </p:tavLst>
                                    </p:anim>
                                    <p:animEffect transition="in" filter="wipe(right)">
                                      <p:cBhvr>
                                        <p:cTn id="32" dur="1000"/>
                                        <p:tgtEl>
                                          <p:spTgt spid="37"/>
                                        </p:tgtEl>
                                      </p:cBhvr>
                                    </p:animEffect>
                                  </p:childTnLst>
                                </p:cTn>
                              </p:par>
                              <p:par>
                                <p:cTn id="33" presetID="12" presetClass="entr" presetSubtype="8"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1000"/>
                                        <p:tgtEl>
                                          <p:spTgt spid="40"/>
                                        </p:tgtEl>
                                        <p:attrNameLst>
                                          <p:attrName>ppt_x</p:attrName>
                                        </p:attrNameLst>
                                      </p:cBhvr>
                                      <p:tavLst>
                                        <p:tav tm="0">
                                          <p:val>
                                            <p:strVal val="#ppt_x-#ppt_w*1.125000"/>
                                          </p:val>
                                        </p:tav>
                                        <p:tav tm="100000">
                                          <p:val>
                                            <p:strVal val="#ppt_x"/>
                                          </p:val>
                                        </p:tav>
                                      </p:tavLst>
                                    </p:anim>
                                    <p:animEffect transition="in" filter="wipe(right)">
                                      <p:cBhvr>
                                        <p:cTn id="3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xmlns="" id="{9DC896DB-F00F-4B35-AA0E-25BACE8F3BB7}"/>
              </a:ext>
            </a:extLst>
          </p:cNvPr>
          <p:cNvSpPr txBox="1"/>
          <p:nvPr/>
        </p:nvSpPr>
        <p:spPr>
          <a:xfrm>
            <a:off x="3423110" y="390659"/>
            <a:ext cx="5345771"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6600"/>
                </a:solidFill>
                <a:effectLst/>
                <a:uLnTx/>
                <a:uFillTx/>
                <a:latin typeface="Arial-Rounded"/>
                <a:ea typeface="Arial-Rounded"/>
                <a:cs typeface="+mn-cs"/>
              </a:rPr>
              <a:t>CHUYỆN QUẢ BẦU</a:t>
            </a:r>
            <a:endParaRPr kumimoji="0" lang="en-US" sz="3600" b="1" i="0" u="none" strike="noStrike" kern="1200" cap="none" spc="0" normalizeH="0" baseline="0" noProof="0" dirty="0">
              <a:ln>
                <a:noFill/>
              </a:ln>
              <a:solidFill>
                <a:srgbClr val="FF6600"/>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454250" y="1618457"/>
            <a:ext cx="11283499" cy="1077218"/>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Oval 1">
            <a:extLst>
              <a:ext uri="{FF2B5EF4-FFF2-40B4-BE49-F238E27FC236}">
                <a16:creationId xmlns:a16="http://schemas.microsoft.com/office/drawing/2014/main" xmlns="" id="{47C0EFCD-FCCA-5F70-DF86-ABB14BA224E0}"/>
              </a:ext>
            </a:extLst>
          </p:cNvPr>
          <p:cNvSpPr/>
          <p:nvPr/>
        </p:nvSpPr>
        <p:spPr>
          <a:xfrm>
            <a:off x="454246" y="977137"/>
            <a:ext cx="582983" cy="474132"/>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1</a:t>
            </a:r>
          </a:p>
        </p:txBody>
      </p:sp>
      <p:cxnSp>
        <p:nvCxnSpPr>
          <p:cNvPr id="18" name="Straight Connector 17">
            <a:extLst>
              <a:ext uri="{FF2B5EF4-FFF2-40B4-BE49-F238E27FC236}">
                <a16:creationId xmlns:a16="http://schemas.microsoft.com/office/drawing/2014/main" xmlns="" id="{E38C6750-E869-3E55-7BA7-C2C855BB9C28}"/>
              </a:ext>
            </a:extLst>
          </p:cNvPr>
          <p:cNvCxnSpPr>
            <a:cxnSpLocks/>
          </p:cNvCxnSpPr>
          <p:nvPr/>
        </p:nvCxnSpPr>
        <p:spPr>
          <a:xfrm>
            <a:off x="10179980" y="2147058"/>
            <a:ext cx="12190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6E8333E7-D664-757A-6975-066D5759D225}"/>
              </a:ext>
            </a:extLst>
          </p:cNvPr>
          <p:cNvSpPr txBox="1"/>
          <p:nvPr/>
        </p:nvSpPr>
        <p:spPr>
          <a:xfrm>
            <a:off x="191009" y="3113508"/>
            <a:ext cx="2219681" cy="58477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a:ea typeface="Arial-Rounded"/>
                <a:cs typeface="+mn-cs"/>
              </a:rPr>
              <a:t>con </a:t>
            </a:r>
            <a:r>
              <a:rPr kumimoji="0" lang="en-US" sz="3200" b="1" i="0" u="none" strike="noStrike" kern="1200" cap="none" spc="0" normalizeH="0" baseline="0" noProof="0" dirty="0" err="1">
                <a:ln>
                  <a:noFill/>
                </a:ln>
                <a:solidFill>
                  <a:srgbClr val="FF0000"/>
                </a:solidFill>
                <a:effectLst/>
                <a:uLnTx/>
                <a:uFillTx/>
                <a:latin typeface="Arial-Rounded"/>
                <a:ea typeface="Arial-Rounded"/>
                <a:cs typeface="+mn-cs"/>
              </a:rPr>
              <a:t>dúi</a:t>
            </a:r>
            <a:endParaRPr kumimoji="0" lang="en-US" sz="32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xmlns="" id="{7F8772F0-6A5E-C417-4887-DB7944DA0A14}"/>
              </a:ext>
            </a:extLst>
          </p:cNvPr>
          <p:cNvSpPr txBox="1"/>
          <p:nvPr/>
        </p:nvSpPr>
        <p:spPr>
          <a:xfrm>
            <a:off x="1766703" y="3113508"/>
            <a:ext cx="9342572" cy="584775"/>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loài</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thú</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nhỏ</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ăn</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củ</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và</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rễ</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cây</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sống</a:t>
            </a:r>
            <a:r>
              <a:rPr kumimoji="0" lang="en-US" sz="3200" b="1" i="0" u="none" strike="noStrike" kern="1200" cap="none" spc="0" normalizeH="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trong</a:t>
            </a:r>
            <a:r>
              <a:rPr kumimoji="0" lang="en-US" sz="3200" b="1" i="0" u="none" strike="noStrike" kern="1200" cap="none" spc="0" normalizeH="0" noProof="0" dirty="0">
                <a:ln>
                  <a:noFill/>
                </a:ln>
                <a:solidFill>
                  <a:srgbClr val="002060"/>
                </a:solidFill>
                <a:effectLst/>
                <a:uLnTx/>
                <a:uFillTx/>
                <a:latin typeface="Arial-Rounded"/>
                <a:ea typeface="Arial-Rounded"/>
                <a:cs typeface="+mn-cs"/>
              </a:rPr>
              <a:t> hang </a:t>
            </a:r>
            <a:r>
              <a:rPr kumimoji="0" lang="en-US" sz="3200" b="1" i="0" u="none" strike="noStrike" kern="1200" cap="none" spc="0" normalizeH="0" noProof="0" dirty="0" err="1">
                <a:ln>
                  <a:noFill/>
                </a:ln>
                <a:solidFill>
                  <a:srgbClr val="002060"/>
                </a:solidFill>
                <a:effectLst/>
                <a:uLnTx/>
                <a:uFillTx/>
                <a:latin typeface="Arial-Rounded"/>
                <a:ea typeface="Arial-Rounded"/>
                <a:cs typeface="+mn-cs"/>
              </a:rPr>
              <a:t>đất</a:t>
            </a:r>
            <a:r>
              <a:rPr kumimoji="0" lang="en-US" sz="3200" b="1" i="0" u="none" strike="noStrike" kern="1200" cap="none" spc="0" normalizeH="0" noProof="0" dirty="0">
                <a:ln>
                  <a:noFill/>
                </a:ln>
                <a:solidFill>
                  <a:srgbClr val="002060"/>
                </a:solidFill>
                <a:effectLst/>
                <a:uLnTx/>
                <a:uFillTx/>
                <a:latin typeface="Arial-Rounded"/>
                <a:ea typeface="Arial-Rounded"/>
                <a:cs typeface="+mn-cs"/>
              </a:rPr>
              <a:t>.</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pic>
        <p:nvPicPr>
          <p:cNvPr id="1026" name="Picture 2" descr="Bán Dúi Giống Tại Bình Chánh-Tphcm, Bán Dúi Giống Tại Long An, Cần Giuộc">
            <a:extLst>
              <a:ext uri="{FF2B5EF4-FFF2-40B4-BE49-F238E27FC236}">
                <a16:creationId xmlns:a16="http://schemas.microsoft.com/office/drawing/2014/main" xmlns="" id="{C1E079F7-6956-A3B1-7F62-EF21670B2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6"/>
          <a:stretch/>
        </p:blipFill>
        <p:spPr bwMode="auto">
          <a:xfrm>
            <a:off x="3803173" y="3698283"/>
            <a:ext cx="4585643" cy="2847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65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CC9258-648E-47A0-B48A-1A8C05500FBC}"/>
              </a:ext>
            </a:extLst>
          </p:cNvPr>
          <p:cNvSpPr/>
          <p:nvPr/>
        </p:nvSpPr>
        <p:spPr>
          <a:xfrm>
            <a:off x="603702" y="5068176"/>
            <a:ext cx="9965157"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7" name="TextBox 6">
            <a:extLst>
              <a:ext uri="{FF2B5EF4-FFF2-40B4-BE49-F238E27FC236}">
                <a16:creationId xmlns:a16="http://schemas.microsoft.com/office/drawing/2014/main" xmlns="" id="{A9B681AD-4EE8-4B9C-B557-6B4689381928}"/>
              </a:ext>
            </a:extLst>
          </p:cNvPr>
          <p:cNvSpPr txBox="1"/>
          <p:nvPr/>
        </p:nvSpPr>
        <p:spPr>
          <a:xfrm>
            <a:off x="454250" y="993585"/>
            <a:ext cx="11283499" cy="3046988"/>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ì</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m trong biển nước. Nhờ sống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2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 name="Oval 1">
            <a:extLst>
              <a:ext uri="{FF2B5EF4-FFF2-40B4-BE49-F238E27FC236}">
                <a16:creationId xmlns:a16="http://schemas.microsoft.com/office/drawing/2014/main" xmlns="" id="{47C0EFCD-FCCA-5F70-DF86-ABB14BA224E0}"/>
              </a:ext>
            </a:extLst>
          </p:cNvPr>
          <p:cNvSpPr/>
          <p:nvPr/>
        </p:nvSpPr>
        <p:spPr>
          <a:xfrm>
            <a:off x="552311" y="546611"/>
            <a:ext cx="516834" cy="446974"/>
          </a:xfrm>
          <a:prstGeom prst="ellipse">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rPr>
              <a:t>2</a:t>
            </a:r>
          </a:p>
        </p:txBody>
      </p:sp>
    </p:spTree>
    <p:custDataLst>
      <p:tags r:id="rId1"/>
    </p:custDataLst>
    <p:extLst>
      <p:ext uri="{BB962C8B-B14F-4D97-AF65-F5344CB8AC3E}">
        <p14:creationId xmlns:p14="http://schemas.microsoft.com/office/powerpoint/2010/main" val="1395899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7E3756-52E7-B6CE-06EF-693A4699DDEE}"/>
              </a:ext>
            </a:extLst>
          </p:cNvPr>
          <p:cNvGrpSpPr/>
          <p:nvPr/>
        </p:nvGrpSpPr>
        <p:grpSpPr>
          <a:xfrm>
            <a:off x="3079757" y="-281540"/>
            <a:ext cx="6032485" cy="1811486"/>
            <a:chOff x="3079757" y="-281540"/>
            <a:chExt cx="6032485" cy="1811486"/>
          </a:xfrm>
        </p:grpSpPr>
        <p:grpSp>
          <p:nvGrpSpPr>
            <p:cNvPr id="11" name="组合 1">
              <a:extLst>
                <a:ext uri="{FF2B5EF4-FFF2-40B4-BE49-F238E27FC236}">
                  <a16:creationId xmlns:a16="http://schemas.microsoft.com/office/drawing/2014/main" xmlns="" id="{8501EA4C-D347-60BB-A4EE-AE4C210C93D7}"/>
                </a:ext>
              </a:extLst>
            </p:cNvPr>
            <p:cNvGrpSpPr/>
            <p:nvPr/>
          </p:nvGrpSpPr>
          <p:grpSpPr>
            <a:xfrm>
              <a:off x="3079757" y="-281540"/>
              <a:ext cx="6032485" cy="1811486"/>
              <a:chOff x="1003971" y="-24587"/>
              <a:chExt cx="3278900" cy="3592498"/>
            </a:xfrm>
          </p:grpSpPr>
          <p:sp>
            <p:nvSpPr>
              <p:cNvPr id="12" name="矩形: 圆角 3">
                <a:extLst>
                  <a:ext uri="{FF2B5EF4-FFF2-40B4-BE49-F238E27FC236}">
                    <a16:creationId xmlns:a16="http://schemas.microsoft.com/office/drawing/2014/main" xmlns="" id="{AB5089D7-7E30-7E42-3353-99FFCC526B02}"/>
                  </a:ext>
                </a:extLst>
              </p:cNvPr>
              <p:cNvSpPr/>
              <p:nvPr/>
            </p:nvSpPr>
            <p:spPr>
              <a:xfrm>
                <a:off x="1003971" y="1174496"/>
                <a:ext cx="3278900" cy="2393415"/>
              </a:xfrm>
              <a:prstGeom prst="roundRect">
                <a:avLst>
                  <a:gd name="adj" fmla="val 14114"/>
                </a:avLst>
              </a:prstGeom>
              <a:solidFill>
                <a:sysClr val="window" lastClr="FFFFFF"/>
              </a:solidFill>
              <a:ln w="38100" cap="flat" cmpd="sng" algn="ctr">
                <a:solidFill>
                  <a:srgbClr val="00B0F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sp>
            <p:nvSpPr>
              <p:cNvPr id="13" name="任意多边形: 形状 245">
                <a:extLst>
                  <a:ext uri="{FF2B5EF4-FFF2-40B4-BE49-F238E27FC236}">
                    <a16:creationId xmlns:a16="http://schemas.microsoft.com/office/drawing/2014/main" xmlns="" id="{872CB120-43D2-025E-5423-C621DA954421}"/>
                  </a:ext>
                </a:extLst>
              </p:cNvPr>
              <p:cNvSpPr/>
              <p:nvPr/>
            </p:nvSpPr>
            <p:spPr>
              <a:xfrm>
                <a:off x="1630552" y="-24587"/>
                <a:ext cx="215900" cy="1585760"/>
              </a:xfrm>
              <a:custGeom>
                <a:avLst/>
                <a:gdLst>
                  <a:gd name="connsiteX0" fmla="*/ 0 w 215900"/>
                  <a:gd name="connsiteY0" fmla="*/ 0 h 1585760"/>
                  <a:gd name="connsiteX1" fmla="*/ 215900 w 215900"/>
                  <a:gd name="connsiteY1" fmla="*/ 0 h 1585760"/>
                  <a:gd name="connsiteX2" fmla="*/ 215900 w 215900"/>
                  <a:gd name="connsiteY2" fmla="*/ 1490509 h 1585760"/>
                  <a:gd name="connsiteX3" fmla="*/ 120649 w 215900"/>
                  <a:gd name="connsiteY3" fmla="*/ 1585760 h 1585760"/>
                  <a:gd name="connsiteX4" fmla="*/ 95251 w 215900"/>
                  <a:gd name="connsiteY4" fmla="*/ 1585760 h 1585760"/>
                  <a:gd name="connsiteX5" fmla="*/ 0 w 215900"/>
                  <a:gd name="connsiteY5" fmla="*/ 1490509 h 158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85760">
                    <a:moveTo>
                      <a:pt x="0" y="0"/>
                    </a:moveTo>
                    <a:lnTo>
                      <a:pt x="215900" y="0"/>
                    </a:lnTo>
                    <a:lnTo>
                      <a:pt x="215900" y="1490509"/>
                    </a:lnTo>
                    <a:cubicBezTo>
                      <a:pt x="215900" y="1543115"/>
                      <a:pt x="173255" y="1585760"/>
                      <a:pt x="120649" y="1585760"/>
                    </a:cubicBezTo>
                    <a:lnTo>
                      <a:pt x="95251" y="1585760"/>
                    </a:lnTo>
                    <a:cubicBezTo>
                      <a:pt x="42645" y="1585760"/>
                      <a:pt x="0" y="1543115"/>
                      <a:pt x="0" y="1490509"/>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sp>
            <p:nvSpPr>
              <p:cNvPr id="14" name="任意多边形: 形状 247">
                <a:extLst>
                  <a:ext uri="{FF2B5EF4-FFF2-40B4-BE49-F238E27FC236}">
                    <a16:creationId xmlns:a16="http://schemas.microsoft.com/office/drawing/2014/main" xmlns="" id="{808F30BD-A69B-0DAD-EFAF-284082F497EE}"/>
                  </a:ext>
                </a:extLst>
              </p:cNvPr>
              <p:cNvSpPr/>
              <p:nvPr/>
            </p:nvSpPr>
            <p:spPr>
              <a:xfrm>
                <a:off x="3415446" y="-24587"/>
                <a:ext cx="215900" cy="1585760"/>
              </a:xfrm>
              <a:custGeom>
                <a:avLst/>
                <a:gdLst>
                  <a:gd name="connsiteX0" fmla="*/ 0 w 215900"/>
                  <a:gd name="connsiteY0" fmla="*/ 0 h 1561174"/>
                  <a:gd name="connsiteX1" fmla="*/ 215900 w 215900"/>
                  <a:gd name="connsiteY1" fmla="*/ 0 h 1561174"/>
                  <a:gd name="connsiteX2" fmla="*/ 215900 w 215900"/>
                  <a:gd name="connsiteY2" fmla="*/ 1465923 h 1561174"/>
                  <a:gd name="connsiteX3" fmla="*/ 120649 w 215900"/>
                  <a:gd name="connsiteY3" fmla="*/ 1561174 h 1561174"/>
                  <a:gd name="connsiteX4" fmla="*/ 95251 w 215900"/>
                  <a:gd name="connsiteY4" fmla="*/ 1561174 h 1561174"/>
                  <a:gd name="connsiteX5" fmla="*/ 0 w 215900"/>
                  <a:gd name="connsiteY5" fmla="*/ 1465923 h 156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00" h="1561174">
                    <a:moveTo>
                      <a:pt x="0" y="0"/>
                    </a:moveTo>
                    <a:lnTo>
                      <a:pt x="215900" y="0"/>
                    </a:lnTo>
                    <a:lnTo>
                      <a:pt x="215900" y="1465923"/>
                    </a:lnTo>
                    <a:cubicBezTo>
                      <a:pt x="215900" y="1518529"/>
                      <a:pt x="173255" y="1561174"/>
                      <a:pt x="120649" y="1561174"/>
                    </a:cubicBezTo>
                    <a:lnTo>
                      <a:pt x="95251" y="1561174"/>
                    </a:lnTo>
                    <a:cubicBezTo>
                      <a:pt x="42645" y="1561174"/>
                      <a:pt x="0" y="1518529"/>
                      <a:pt x="0" y="1465923"/>
                    </a:cubicBezTo>
                    <a:close/>
                  </a:path>
                </a:pathLst>
              </a:custGeom>
              <a:solidFill>
                <a:sysClr val="windowText" lastClr="000000">
                  <a:lumMod val="75000"/>
                  <a:lumOff val="25000"/>
                </a:sys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Arial-Rounded"/>
                  <a:cs typeface="+mn-cs"/>
                </a:endParaRPr>
              </a:p>
            </p:txBody>
          </p:sp>
        </p:grpSp>
        <p:sp>
          <p:nvSpPr>
            <p:cNvPr id="3" name="TextBox 2">
              <a:extLst>
                <a:ext uri="{FF2B5EF4-FFF2-40B4-BE49-F238E27FC236}">
                  <a16:creationId xmlns:a16="http://schemas.microsoft.com/office/drawing/2014/main" xmlns="" id="{54E096D8-EAE4-4213-D99B-84E9AE63BDE8}"/>
                </a:ext>
              </a:extLst>
            </p:cNvPr>
            <p:cNvSpPr txBox="1"/>
            <p:nvPr/>
          </p:nvSpPr>
          <p:spPr>
            <a:xfrm>
              <a:off x="3234519" y="518066"/>
              <a:ext cx="57184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uLnTx/>
                  <a:uFillTx/>
                  <a:latin typeface="iCiel Crocante" panose="02000000000000000000" pitchFamily="2" charset="0"/>
                  <a:ea typeface="Arial-Rounded"/>
                  <a:cs typeface="+mn-cs"/>
                </a:rPr>
                <a:t>LUYỆN ĐỌC CÂU</a:t>
              </a:r>
            </a:p>
          </p:txBody>
        </p:sp>
      </p:grpSp>
      <p:sp>
        <p:nvSpPr>
          <p:cNvPr id="43" name="TextBox 42">
            <a:extLst>
              <a:ext uri="{FF2B5EF4-FFF2-40B4-BE49-F238E27FC236}">
                <a16:creationId xmlns:a16="http://schemas.microsoft.com/office/drawing/2014/main" xmlns="" id="{021AA7B6-E478-DF79-FB15-50E69A883D0E}"/>
              </a:ext>
            </a:extLst>
          </p:cNvPr>
          <p:cNvSpPr txBox="1"/>
          <p:nvPr/>
        </p:nvSpPr>
        <p:spPr>
          <a:xfrm>
            <a:off x="377219" y="2267130"/>
            <a:ext cx="11433012" cy="600164"/>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r>
              <a:rPr kumimoji="0" lang="en-US" sz="3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33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a:t>
            </a:r>
            <a:endParaRPr kumimoji="0" lang="en-US" sz="33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xmlns="" id="{8577643F-C88B-8DC6-4DBE-8CB26DE3F5E5}"/>
              </a:ext>
            </a:extLst>
          </p:cNvPr>
          <p:cNvCxnSpPr/>
          <p:nvPr/>
        </p:nvCxnSpPr>
        <p:spPr>
          <a:xfrm flipH="1">
            <a:off x="2692584" y="2329177"/>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FCE2D156-BCAA-D5C8-7588-274A9758F190}"/>
              </a:ext>
            </a:extLst>
          </p:cNvPr>
          <p:cNvCxnSpPr/>
          <p:nvPr/>
        </p:nvCxnSpPr>
        <p:spPr>
          <a:xfrm flipH="1">
            <a:off x="8067069" y="229896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5D5D1483-3F23-5015-34CD-8B596842853A}"/>
              </a:ext>
            </a:extLst>
          </p:cNvPr>
          <p:cNvGrpSpPr/>
          <p:nvPr/>
        </p:nvGrpSpPr>
        <p:grpSpPr>
          <a:xfrm>
            <a:off x="1587231" y="2867294"/>
            <a:ext cx="163773" cy="476070"/>
            <a:chOff x="11701049" y="2267130"/>
            <a:chExt cx="163773" cy="476070"/>
          </a:xfrm>
        </p:grpSpPr>
        <p:cxnSp>
          <p:nvCxnSpPr>
            <p:cNvPr id="45" name="Straight Connector 44">
              <a:extLst>
                <a:ext uri="{FF2B5EF4-FFF2-40B4-BE49-F238E27FC236}">
                  <a16:creationId xmlns:a16="http://schemas.microsoft.com/office/drawing/2014/main" xmlns="" id="{9AFB8F1F-9E02-37FC-351B-5A9C6C11AB8C}"/>
                </a:ext>
              </a:extLst>
            </p:cNvPr>
            <p:cNvCxnSpPr/>
            <p:nvPr/>
          </p:nvCxnSpPr>
          <p:spPr>
            <a:xfrm flipH="1">
              <a:off x="11701049"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D79C26B3-C29F-3BD4-B83D-E7482466BE5F}"/>
                </a:ext>
              </a:extLst>
            </p:cNvPr>
            <p:cNvCxnSpPr/>
            <p:nvPr/>
          </p:nvCxnSpPr>
          <p:spPr>
            <a:xfrm flipH="1">
              <a:off x="11755640"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526473" y="3604478"/>
            <a:ext cx="11665527" cy="1107996"/>
          </a:xfrm>
          <a:prstGeom prst="rect">
            <a:avLst/>
          </a:prstGeom>
          <a:noFill/>
        </p:spPr>
        <p:txBody>
          <a:bodyPr wrap="square" rtlCol="0">
            <a:spAutoFit/>
          </a:bodyPr>
          <a:lstStyle/>
          <a:p>
            <a:r>
              <a:rPr lang="vi-VN" sz="3300">
                <a:solidFill>
                  <a:prstClr val="black"/>
                </a:solidFill>
              </a:rPr>
              <a:t>Vừa chuẩn bị xong mọi thứ thì mưa to, gió lớn, nước ngập mênh mông.</a:t>
            </a:r>
            <a:endParaRPr lang="en-US" sz="3300"/>
          </a:p>
        </p:txBody>
      </p:sp>
      <p:cxnSp>
        <p:nvCxnSpPr>
          <p:cNvPr id="15" name="Straight Connector 14">
            <a:extLst>
              <a:ext uri="{FF2B5EF4-FFF2-40B4-BE49-F238E27FC236}">
                <a16:creationId xmlns:a16="http://schemas.microsoft.com/office/drawing/2014/main" xmlns="" id="{8577643F-C88B-8DC6-4DBE-8CB26DE3F5E5}"/>
              </a:ext>
            </a:extLst>
          </p:cNvPr>
          <p:cNvCxnSpPr/>
          <p:nvPr/>
        </p:nvCxnSpPr>
        <p:spPr>
          <a:xfrm flipH="1">
            <a:off x="5653499" y="3696742"/>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CE2D156-BCAA-D5C8-7588-274A9758F190}"/>
              </a:ext>
            </a:extLst>
          </p:cNvPr>
          <p:cNvCxnSpPr/>
          <p:nvPr/>
        </p:nvCxnSpPr>
        <p:spPr>
          <a:xfrm flipH="1">
            <a:off x="7812567" y="3696742"/>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5D5D1483-3F23-5015-34CD-8B596842853A}"/>
              </a:ext>
            </a:extLst>
          </p:cNvPr>
          <p:cNvGrpSpPr/>
          <p:nvPr/>
        </p:nvGrpSpPr>
        <p:grpSpPr>
          <a:xfrm>
            <a:off x="3008100" y="4172812"/>
            <a:ext cx="163773" cy="476070"/>
            <a:chOff x="11701049" y="2267130"/>
            <a:chExt cx="163773" cy="476070"/>
          </a:xfrm>
        </p:grpSpPr>
        <p:cxnSp>
          <p:nvCxnSpPr>
            <p:cNvPr id="18" name="Straight Connector 17">
              <a:extLst>
                <a:ext uri="{FF2B5EF4-FFF2-40B4-BE49-F238E27FC236}">
                  <a16:creationId xmlns:a16="http://schemas.microsoft.com/office/drawing/2014/main" xmlns="" id="{9AFB8F1F-9E02-37FC-351B-5A9C6C11AB8C}"/>
                </a:ext>
              </a:extLst>
            </p:cNvPr>
            <p:cNvCxnSpPr/>
            <p:nvPr/>
          </p:nvCxnSpPr>
          <p:spPr>
            <a:xfrm flipH="1">
              <a:off x="11701049"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79C26B3-C29F-3BD4-B83D-E7482466BE5F}"/>
                </a:ext>
              </a:extLst>
            </p:cNvPr>
            <p:cNvCxnSpPr/>
            <p:nvPr/>
          </p:nvCxnSpPr>
          <p:spPr>
            <a:xfrm flipH="1">
              <a:off x="11755640" y="226713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xmlns="" id="{FCE2D156-BCAA-D5C8-7588-274A9758F190}"/>
              </a:ext>
            </a:extLst>
          </p:cNvPr>
          <p:cNvCxnSpPr/>
          <p:nvPr/>
        </p:nvCxnSpPr>
        <p:spPr>
          <a:xfrm flipH="1">
            <a:off x="9307538" y="3712840"/>
            <a:ext cx="109182" cy="476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07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2189</Words>
  <Application>Microsoft Office PowerPoint</Application>
  <PresentationFormat>Widescreen</PresentationFormat>
  <Paragraphs>126</Paragraphs>
  <Slides>26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Microsoft YaHei</vt:lpstr>
      <vt:lpstr>Arial</vt:lpstr>
      <vt:lpstr>Arial-Rounded</vt:lpstr>
      <vt:lpstr>Calibri</vt:lpstr>
      <vt:lpstr>iCiel Crocante</vt:lpstr>
      <vt:lpstr>Times New Roman</vt:lpstr>
      <vt:lpstr>Verdana</vt:lpstr>
      <vt:lpstr>字魂35号-经典雅黑</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25</cp:revision>
  <dcterms:created xsi:type="dcterms:W3CDTF">2021-07-20T01:55:21Z</dcterms:created>
  <dcterms:modified xsi:type="dcterms:W3CDTF">2024-02-26T03:09:25Z</dcterms:modified>
</cp:coreProperties>
</file>