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4" r:id="rId2"/>
    <p:sldMasterId id="2147483731" r:id="rId3"/>
  </p:sldMasterIdLst>
  <p:notesMasterIdLst>
    <p:notesMasterId r:id="rId19"/>
  </p:notesMasterIdLst>
  <p:handoutMasterIdLst>
    <p:handoutMasterId r:id="rId20"/>
  </p:handoutMasterIdLst>
  <p:sldIdLst>
    <p:sldId id="256" r:id="rId4"/>
    <p:sldId id="261" r:id="rId5"/>
    <p:sldId id="262" r:id="rId6"/>
    <p:sldId id="343" r:id="rId7"/>
    <p:sldId id="454" r:id="rId8"/>
    <p:sldId id="466" r:id="rId9"/>
    <p:sldId id="475" r:id="rId10"/>
    <p:sldId id="476" r:id="rId11"/>
    <p:sldId id="477" r:id="rId12"/>
    <p:sldId id="478" r:id="rId13"/>
    <p:sldId id="479" r:id="rId14"/>
    <p:sldId id="480" r:id="rId15"/>
    <p:sldId id="481" r:id="rId16"/>
    <p:sldId id="323" r:id="rId17"/>
    <p:sldId id="1568" r:id="rId18"/>
  </p:sldIdLst>
  <p:sldSz cx="12192000" cy="6858000"/>
  <p:notesSz cx="6858000" cy="9144000"/>
  <p:embeddedFontLst>
    <p:embeddedFont>
      <p:font typeface="#9Slide03 Sofia Pro Soft" panose="020B0000000000000000" pitchFamily="34" charset="-93"/>
      <p:regular r:id="rId21"/>
    </p:embeddedFont>
    <p:embeddedFont>
      <p:font typeface="#9Slide03 Sofia Pro Soft Bold" panose="020B0000000000000000" pitchFamily="34" charset="-93"/>
      <p:bold r:id="rId22"/>
    </p:embeddedFont>
    <p:embeddedFont>
      <p:font typeface="#9Slide03 SVNNew Athletic M54" panose="02000500000000000000" pitchFamily="2" charset="-93"/>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ẠM DUYÊN" id="{1A828212-2F4D-48E5-8710-A646752C6D57}">
          <p14:sldIdLst>
            <p14:sldId id="256"/>
            <p14:sldId id="261"/>
            <p14:sldId id="262"/>
            <p14:sldId id="343"/>
            <p14:sldId id="454"/>
            <p14:sldId id="466"/>
            <p14:sldId id="475"/>
            <p14:sldId id="476"/>
            <p14:sldId id="477"/>
            <p14:sldId id="478"/>
            <p14:sldId id="479"/>
            <p14:sldId id="480"/>
            <p14:sldId id="481"/>
            <p14:sldId id="323"/>
            <p14:sldId id="15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4A"/>
    <a:srgbClr val="FFFF89"/>
    <a:srgbClr val="EA5A4F"/>
    <a:srgbClr val="FADADF"/>
    <a:srgbClr val="FFFFFF"/>
    <a:srgbClr val="B3693B"/>
    <a:srgbClr val="E8F1CB"/>
    <a:srgbClr val="E2C0B6"/>
    <a:srgbClr val="E48F95"/>
    <a:srgbClr val="EE96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14" autoAdjust="0"/>
    <p:restoredTop sz="96201" autoAdjust="0"/>
  </p:normalViewPr>
  <p:slideViewPr>
    <p:cSldViewPr>
      <p:cViewPr varScale="1">
        <p:scale>
          <a:sx n="77" d="100"/>
          <a:sy n="77" d="100"/>
        </p:scale>
        <p:origin x="197" y="58"/>
      </p:cViewPr>
      <p:guideLst/>
    </p:cSldViewPr>
  </p:slideViewPr>
  <p:outlineViewPr>
    <p:cViewPr>
      <p:scale>
        <a:sx n="100" d="100"/>
        <a:sy n="100" d="100"/>
      </p:scale>
      <p:origin x="0" y="-1872"/>
    </p:cViewPr>
  </p:outlineViewPr>
  <p:notesTextViewPr>
    <p:cViewPr>
      <p:scale>
        <a:sx n="1" d="1"/>
        <a:sy n="1" d="1"/>
      </p:scale>
      <p:origin x="0" y="0"/>
    </p:cViewPr>
  </p:notesTextViewPr>
  <p:notesViewPr>
    <p:cSldViewPr>
      <p:cViewPr varScale="1">
        <p:scale>
          <a:sx n="80" d="100"/>
          <a:sy n="80"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71C4A-B0E2-4B02-987B-FEB78C053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89F415-85E6-49B8-A4C0-E5FF72EA1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7576C9-B7D5-4B4B-8C47-CD6AEC474FB2}" type="datetimeFigureOut">
              <a:rPr lang="en-US" smtClean="0"/>
              <a:t>06/04/2025</a:t>
            </a:fld>
            <a:endParaRPr lang="en-US"/>
          </a:p>
        </p:txBody>
      </p:sp>
      <p:sp>
        <p:nvSpPr>
          <p:cNvPr id="4" name="Footer Placeholder 3">
            <a:extLst>
              <a:ext uri="{FF2B5EF4-FFF2-40B4-BE49-F238E27FC236}">
                <a16:creationId xmlns:a16="http://schemas.microsoft.com/office/drawing/2014/main" id="{29424797-C6B2-4B3C-A3DC-8F442D445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F18204-B720-4879-BFF5-30E8EF6E8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CF4EF-533F-498E-A05C-4C3918839D55}" type="slidenum">
              <a:rPr lang="en-US" smtClean="0"/>
              <a:t>‹#›</a:t>
            </a:fld>
            <a:endParaRPr lang="en-US"/>
          </a:p>
        </p:txBody>
      </p:sp>
    </p:spTree>
    <p:extLst>
      <p:ext uri="{BB962C8B-B14F-4D97-AF65-F5344CB8AC3E}">
        <p14:creationId xmlns:p14="http://schemas.microsoft.com/office/powerpoint/2010/main" val="152631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5311B-8CD2-4364-978A-C85A9C59FE59}" type="datetimeFigureOut">
              <a:rPr lang="en-US" smtClean="0"/>
              <a:t>06/04/2025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339510-13BA-4728-8BFA-1C799F8D17D2}" type="slidenum">
              <a:rPr lang="en-US" smtClean="0"/>
              <a:t>‹#›</a:t>
            </a:fld>
            <a:endParaRPr lang="en-US"/>
          </a:p>
        </p:txBody>
      </p:sp>
    </p:spTree>
    <p:extLst>
      <p:ext uri="{BB962C8B-B14F-4D97-AF65-F5344CB8AC3E}">
        <p14:creationId xmlns:p14="http://schemas.microsoft.com/office/powerpoint/2010/main" val="33300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2.wdp"/><Relationship Id="rId7"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19.png"/><Relationship Id="rId4"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2.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18.png"/><Relationship Id="rId4" Type="http://schemas.openxmlformats.org/officeDocument/2006/relationships/image" Target="../media/image32.png"/><Relationship Id="rId9" Type="http://schemas.microsoft.com/office/2007/relationships/hdphoto" Target="../media/hdphoto4.wdp"/></Relationships>
</file>

<file path=ppt/slideLayouts/_rels/slideLayout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image" Target="../media/image20.png"/><Relationship Id="rId9" Type="http://schemas.openxmlformats.org/officeDocument/2006/relationships/image" Target="../media/image36.png"/></Relationships>
</file>

<file path=ppt/slideLayouts/_rels/slideLayout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0.png"/><Relationship Id="rId7"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1.png"/><Relationship Id="rId7"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5.wdp"/></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3.svg"/><Relationship Id="rId12" Type="http://schemas.openxmlformats.org/officeDocument/2006/relationships/image" Target="../media/image11.png"/><Relationship Id="rId2" Type="http://schemas.openxmlformats.org/officeDocument/2006/relationships/image" Target="../media/image2.pn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microsoft.com/office/2007/relationships/hdphoto" Target="../media/hdphoto2.wdp"/><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48.png"/><Relationship Id="rId4" Type="http://schemas.openxmlformats.org/officeDocument/2006/relationships/image" Target="../media/image20.png"/><Relationship Id="rId9" Type="http://schemas.microsoft.com/office/2007/relationships/hdphoto" Target="../media/hdphoto6.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2.xml"/><Relationship Id="rId6" Type="http://schemas.microsoft.com/office/2007/relationships/hdphoto" Target="../media/hdphoto3.wdp"/><Relationship Id="rId5" Type="http://schemas.openxmlformats.org/officeDocument/2006/relationships/image" Target="../media/image33.png"/><Relationship Id="rId10" Type="http://schemas.openxmlformats.org/officeDocument/2006/relationships/image" Target="../media/image50.png"/><Relationship Id="rId4" Type="http://schemas.openxmlformats.org/officeDocument/2006/relationships/image" Target="../media/image32.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1.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 Id="rId6" Type="http://schemas.microsoft.com/office/2007/relationships/hdphoto" Target="../media/hdphoto7.wdp"/><Relationship Id="rId5" Type="http://schemas.openxmlformats.org/officeDocument/2006/relationships/image" Target="../media/image52.png"/><Relationship Id="rId10" Type="http://schemas.microsoft.com/office/2007/relationships/hdphoto" Target="../media/hdphoto8.wdp"/><Relationship Id="rId4" Type="http://schemas.openxmlformats.org/officeDocument/2006/relationships/image" Target="../media/image19.png"/><Relationship Id="rId9" Type="http://schemas.openxmlformats.org/officeDocument/2006/relationships/image" Target="../media/image53.png"/></Relationships>
</file>

<file path=ppt/slideLayouts/_rels/slideLayout2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5.png"/><Relationship Id="rId5" Type="http://schemas.openxmlformats.org/officeDocument/2006/relationships/image" Target="../media/image48.png"/><Relationship Id="rId10" Type="http://schemas.openxmlformats.org/officeDocument/2006/relationships/image" Target="../media/image57.png"/><Relationship Id="rId4" Type="http://schemas.microsoft.com/office/2007/relationships/hdphoto" Target="../media/hdphoto9.wdp"/><Relationship Id="rId9" Type="http://schemas.openxmlformats.org/officeDocument/2006/relationships/image" Target="../media/image56.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2.png"/><Relationship Id="rId7" Type="http://schemas.microsoft.com/office/2007/relationships/hdphoto" Target="../media/hdphoto8.wdp"/><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3.png"/><Relationship Id="rId5" Type="http://schemas.openxmlformats.org/officeDocument/2006/relationships/image" Target="../media/image20.png"/><Relationship Id="rId4" Type="http://schemas.microsoft.com/office/2007/relationships/hdphoto" Target="../media/hdphoto7.wdp"/></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9.png"/><Relationship Id="rId7" Type="http://schemas.openxmlformats.org/officeDocument/2006/relationships/image" Target="../media/image20.png"/><Relationship Id="rId2" Type="http://schemas.openxmlformats.org/officeDocument/2006/relationships/image" Target="../media/image58.png"/><Relationship Id="rId1" Type="http://schemas.openxmlformats.org/officeDocument/2006/relationships/slideMaster" Target="../slideMasters/slideMaster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19.png"/><Relationship Id="rId9" Type="http://schemas.microsoft.com/office/2007/relationships/hdphoto" Target="../media/hdphoto8.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45.png"/><Relationship Id="rId4" Type="http://schemas.microsoft.com/office/2007/relationships/hdphoto" Target="../media/hdphoto2.wdp"/></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image" Target="../media/image20.png"/><Relationship Id="rId9" Type="http://schemas.openxmlformats.org/officeDocument/2006/relationships/image" Target="../media/image3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microsoft.com/office/2007/relationships/hdphoto" Target="../media/hdphoto1.wdp"/><Relationship Id="rId9"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1.png"/><Relationship Id="rId7"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2.wdp"/></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image" Target="../media/image60.png"/><Relationship Id="rId1" Type="http://schemas.openxmlformats.org/officeDocument/2006/relationships/slideMaster" Target="../slideMasters/slideMaster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5.wdp"/></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5.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image" Target="../media/image60.png"/><Relationship Id="rId1" Type="http://schemas.openxmlformats.org/officeDocument/2006/relationships/slideMaster" Target="../slideMasters/slideMaster2.xml"/><Relationship Id="rId6" Type="http://schemas.openxmlformats.org/officeDocument/2006/relationships/image" Target="../media/image61.png"/><Relationship Id="rId5" Type="http://schemas.openxmlformats.org/officeDocument/2006/relationships/image" Target="../media/image20.png"/><Relationship Id="rId4" Type="http://schemas.microsoft.com/office/2007/relationships/hdphoto" Target="../media/hdphoto2.wdp"/></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microsoft.com/office/2007/relationships/hdphoto" Target="../media/hdphoto2.wdp"/><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48.png"/><Relationship Id="rId4" Type="http://schemas.openxmlformats.org/officeDocument/2006/relationships/image" Target="../media/image20.png"/><Relationship Id="rId9" Type="http://schemas.microsoft.com/office/2007/relationships/hdphoto" Target="../media/hdphoto6.wdp"/></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2.pn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2.xml"/><Relationship Id="rId6" Type="http://schemas.microsoft.com/office/2007/relationships/hdphoto" Target="../media/hdphoto3.wdp"/><Relationship Id="rId5" Type="http://schemas.openxmlformats.org/officeDocument/2006/relationships/image" Target="../media/image33.png"/><Relationship Id="rId10" Type="http://schemas.openxmlformats.org/officeDocument/2006/relationships/image" Target="../media/image18.png"/><Relationship Id="rId4" Type="http://schemas.openxmlformats.org/officeDocument/2006/relationships/image" Target="../media/image63.png"/><Relationship Id="rId9" Type="http://schemas.microsoft.com/office/2007/relationships/hdphoto" Target="../media/hdphoto4.wdp"/></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2.xml"/><Relationship Id="rId6" Type="http://schemas.microsoft.com/office/2007/relationships/hdphoto" Target="../media/hdphoto3.wdp"/><Relationship Id="rId5" Type="http://schemas.openxmlformats.org/officeDocument/2006/relationships/image" Target="../media/image33.png"/><Relationship Id="rId10" Type="http://schemas.openxmlformats.org/officeDocument/2006/relationships/image" Target="../media/image50.png"/><Relationship Id="rId4" Type="http://schemas.openxmlformats.org/officeDocument/2006/relationships/image" Target="../media/image32.png"/><Relationship Id="rId9" Type="http://schemas.microsoft.com/office/2007/relationships/hdphoto" Target="../media/hdphoto4.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34.png"/><Relationship Id="rId4" Type="http://schemas.microsoft.com/office/2007/relationships/hdphoto" Target="../media/hdphoto2.wdp"/></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1.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 Id="rId6" Type="http://schemas.microsoft.com/office/2007/relationships/hdphoto" Target="../media/hdphoto7.wdp"/><Relationship Id="rId5" Type="http://schemas.openxmlformats.org/officeDocument/2006/relationships/image" Target="../media/image52.png"/><Relationship Id="rId10" Type="http://schemas.microsoft.com/office/2007/relationships/hdphoto" Target="../media/hdphoto8.wdp"/><Relationship Id="rId4" Type="http://schemas.openxmlformats.org/officeDocument/2006/relationships/image" Target="../media/image19.png"/><Relationship Id="rId9" Type="http://schemas.openxmlformats.org/officeDocument/2006/relationships/image" Target="../media/image5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2.xml"/><Relationship Id="rId4" Type="http://schemas.microsoft.com/office/2007/relationships/hdphoto" Target="../media/hdphoto10.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5.png"/><Relationship Id="rId5" Type="http://schemas.openxmlformats.org/officeDocument/2006/relationships/image" Target="../media/image48.png"/><Relationship Id="rId10" Type="http://schemas.openxmlformats.org/officeDocument/2006/relationships/image" Target="../media/image57.png"/><Relationship Id="rId4" Type="http://schemas.microsoft.com/office/2007/relationships/hdphoto" Target="../media/hdphoto9.wdp"/><Relationship Id="rId9" Type="http://schemas.openxmlformats.org/officeDocument/2006/relationships/image" Target="../media/image5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2.png"/><Relationship Id="rId7" Type="http://schemas.microsoft.com/office/2007/relationships/hdphoto" Target="../media/hdphoto8.wdp"/><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3.png"/><Relationship Id="rId5" Type="http://schemas.openxmlformats.org/officeDocument/2006/relationships/image" Target="../media/image20.png"/><Relationship Id="rId4" Type="http://schemas.microsoft.com/office/2007/relationships/hdphoto" Target="../media/hdphoto7.wdp"/></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2.png"/><Relationship Id="rId7" Type="http://schemas.microsoft.com/office/2007/relationships/hdphoto" Target="../media/hdphoto8.wdp"/><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3.png"/><Relationship Id="rId5" Type="http://schemas.openxmlformats.org/officeDocument/2006/relationships/image" Target="../media/image20.png"/><Relationship Id="rId4" Type="http://schemas.microsoft.com/office/2007/relationships/hdphoto" Target="../media/hdphoto7.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68.png"/><Relationship Id="rId5" Type="http://schemas.openxmlformats.org/officeDocument/2006/relationships/image" Target="../media/image47.png"/><Relationship Id="rId4" Type="http://schemas.microsoft.com/office/2007/relationships/hdphoto" Target="../media/hdphoto7.wdp"/></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9.png"/><Relationship Id="rId7" Type="http://schemas.openxmlformats.org/officeDocument/2006/relationships/image" Target="../media/image20.png"/><Relationship Id="rId2" Type="http://schemas.openxmlformats.org/officeDocument/2006/relationships/image" Target="../media/image58.png"/><Relationship Id="rId1" Type="http://schemas.openxmlformats.org/officeDocument/2006/relationships/slideMaster" Target="../slideMasters/slideMaster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19.png"/><Relationship Id="rId9" Type="http://schemas.microsoft.com/office/2007/relationships/hdphoto" Target="../media/hdphoto8.wdp"/></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image" Target="../media/image20.png"/><Relationship Id="rId9" Type="http://schemas.openxmlformats.org/officeDocument/2006/relationships/image" Target="../media/image36.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1.png"/><Relationship Id="rId7"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2.wdp"/></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image" Target="../media/image60.png"/><Relationship Id="rId1" Type="http://schemas.openxmlformats.org/officeDocument/2006/relationships/slideMaster" Target="../slideMasters/slideMaster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5.wdp"/></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microsoft.com/office/2007/relationships/hdphoto" Target="../media/hdphoto1.wdp"/><Relationship Id="rId9"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5.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image" Target="../media/image60.png"/><Relationship Id="rId1" Type="http://schemas.openxmlformats.org/officeDocument/2006/relationships/slideMaster" Target="../slideMasters/slideMaster2.xml"/><Relationship Id="rId6" Type="http://schemas.openxmlformats.org/officeDocument/2006/relationships/image" Target="../media/image61.png"/><Relationship Id="rId5" Type="http://schemas.openxmlformats.org/officeDocument/2006/relationships/image" Target="../media/image20.png"/><Relationship Id="rId4" Type="http://schemas.microsoft.com/office/2007/relationships/hdphoto" Target="../media/hdphoto2.wdp"/></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microsoft.com/office/2007/relationships/hdphoto" Target="../media/hdphoto2.wdp"/><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48.png"/><Relationship Id="rId4" Type="http://schemas.openxmlformats.org/officeDocument/2006/relationships/image" Target="../media/image20.png"/><Relationship Id="rId9" Type="http://schemas.microsoft.com/office/2007/relationships/hdphoto" Target="../media/hdphoto6.wdp"/></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2.pn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2.xml"/><Relationship Id="rId6" Type="http://schemas.microsoft.com/office/2007/relationships/hdphoto" Target="../media/hdphoto3.wdp"/><Relationship Id="rId5" Type="http://schemas.openxmlformats.org/officeDocument/2006/relationships/image" Target="../media/image33.png"/><Relationship Id="rId10" Type="http://schemas.openxmlformats.org/officeDocument/2006/relationships/image" Target="../media/image18.png"/><Relationship Id="rId4" Type="http://schemas.openxmlformats.org/officeDocument/2006/relationships/image" Target="../media/image63.png"/><Relationship Id="rId9" Type="http://schemas.microsoft.com/office/2007/relationships/hdphoto" Target="../media/hdphoto4.wdp"/></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2.xml"/><Relationship Id="rId6" Type="http://schemas.microsoft.com/office/2007/relationships/hdphoto" Target="../media/hdphoto3.wdp"/><Relationship Id="rId5" Type="http://schemas.openxmlformats.org/officeDocument/2006/relationships/image" Target="../media/image33.png"/><Relationship Id="rId10" Type="http://schemas.openxmlformats.org/officeDocument/2006/relationships/image" Target="../media/image50.png"/><Relationship Id="rId4" Type="http://schemas.openxmlformats.org/officeDocument/2006/relationships/image" Target="../media/image32.png"/><Relationship Id="rId9" Type="http://schemas.microsoft.com/office/2007/relationships/hdphoto" Target="../media/hdphoto4.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34.png"/><Relationship Id="rId4" Type="http://schemas.microsoft.com/office/2007/relationships/hdphoto" Target="../media/hdphoto2.wdp"/></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1.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 Id="rId6" Type="http://schemas.microsoft.com/office/2007/relationships/hdphoto" Target="../media/hdphoto7.wdp"/><Relationship Id="rId5" Type="http://schemas.openxmlformats.org/officeDocument/2006/relationships/image" Target="../media/image52.png"/><Relationship Id="rId10" Type="http://schemas.microsoft.com/office/2007/relationships/hdphoto" Target="../media/hdphoto8.wdp"/><Relationship Id="rId4" Type="http://schemas.openxmlformats.org/officeDocument/2006/relationships/image" Target="../media/image19.png"/><Relationship Id="rId9" Type="http://schemas.openxmlformats.org/officeDocument/2006/relationships/image" Target="../media/image5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2.xml"/><Relationship Id="rId4" Type="http://schemas.microsoft.com/office/2007/relationships/hdphoto" Target="../media/hdphoto10.wdp"/></Relationships>
</file>

<file path=ppt/slideLayouts/_rels/slideLayout5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5.png"/><Relationship Id="rId5" Type="http://schemas.openxmlformats.org/officeDocument/2006/relationships/image" Target="../media/image48.png"/><Relationship Id="rId10" Type="http://schemas.openxmlformats.org/officeDocument/2006/relationships/image" Target="../media/image57.png"/><Relationship Id="rId4" Type="http://schemas.microsoft.com/office/2007/relationships/hdphoto" Target="../media/hdphoto9.wdp"/><Relationship Id="rId9" Type="http://schemas.openxmlformats.org/officeDocument/2006/relationships/image" Target="../media/image56.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2.png"/><Relationship Id="rId7" Type="http://schemas.microsoft.com/office/2007/relationships/hdphoto" Target="../media/hdphoto8.wdp"/><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3.png"/><Relationship Id="rId5" Type="http://schemas.openxmlformats.org/officeDocument/2006/relationships/image" Target="../media/image20.png"/><Relationship Id="rId4" Type="http://schemas.microsoft.com/office/2007/relationships/hdphoto" Target="../media/hdphoto7.wdp"/></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2.png"/><Relationship Id="rId7" Type="http://schemas.microsoft.com/office/2007/relationships/hdphoto" Target="../media/hdphoto8.wdp"/><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53.png"/><Relationship Id="rId5" Type="http://schemas.openxmlformats.org/officeDocument/2006/relationships/image" Target="../media/image20.png"/><Relationship Id="rId4" Type="http://schemas.microsoft.com/office/2007/relationships/hdphoto" Target="../media/hdphoto7.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68.png"/><Relationship Id="rId5" Type="http://schemas.openxmlformats.org/officeDocument/2006/relationships/image" Target="../media/image47.png"/><Relationship Id="rId4" Type="http://schemas.microsoft.com/office/2007/relationships/hdphoto" Target="../media/hdphoto7.wdp"/></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9.png"/><Relationship Id="rId7" Type="http://schemas.openxmlformats.org/officeDocument/2006/relationships/image" Target="../media/image20.png"/><Relationship Id="rId2" Type="http://schemas.openxmlformats.org/officeDocument/2006/relationships/image" Target="../media/image58.png"/><Relationship Id="rId1" Type="http://schemas.openxmlformats.org/officeDocument/2006/relationships/slideMaster" Target="../slideMasters/slideMaster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19.png"/><Relationship Id="rId9" Type="http://schemas.microsoft.com/office/2007/relationships/hdphoto" Target="../media/hdphoto8.wdp"/></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6" name="PHẠM DUYÊN 1 - 9Slide.vn">
            <a:extLst>
              <a:ext uri="{FF2B5EF4-FFF2-40B4-BE49-F238E27FC236}">
                <a16:creationId xmlns:a16="http://schemas.microsoft.com/office/drawing/2014/main" id="{70A1E049-BB8D-D243-9A4E-B5E1362B890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23375"/>
          <a:stretch/>
        </p:blipFill>
        <p:spPr>
          <a:xfrm>
            <a:off x="6045199" y="4728291"/>
            <a:ext cx="6146801" cy="2136482"/>
          </a:xfrm>
          <a:prstGeom prst="rect">
            <a:avLst/>
          </a:prstGeom>
        </p:spPr>
      </p:pic>
      <p:pic>
        <p:nvPicPr>
          <p:cNvPr id="2" name="PHẠM DUYÊN 3 - 9Slide.vn">
            <a:extLst>
              <a:ext uri="{FF2B5EF4-FFF2-40B4-BE49-F238E27FC236}">
                <a16:creationId xmlns:a16="http://schemas.microsoft.com/office/drawing/2014/main" id="{8C8BAC63-FF57-D877-FA08-143A92E4D43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473" y="131484"/>
            <a:ext cx="2676477" cy="1468716"/>
          </a:xfrm>
          <a:prstGeom prst="rect">
            <a:avLst/>
          </a:prstGeom>
          <a:effectLst>
            <a:outerShdw blurRad="50800" dist="38100" dir="2700000" algn="tl" rotWithShape="0">
              <a:prstClr val="black">
                <a:alpha val="40000"/>
              </a:prstClr>
            </a:outerShdw>
          </a:effectLst>
        </p:spPr>
      </p:pic>
      <p:pic>
        <p:nvPicPr>
          <p:cNvPr id="4" name="PHẠM DUYÊN 4 - 9Slide.vn">
            <a:extLst>
              <a:ext uri="{FF2B5EF4-FFF2-40B4-BE49-F238E27FC236}">
                <a16:creationId xmlns:a16="http://schemas.microsoft.com/office/drawing/2014/main" id="{E8AD57D9-489D-92DB-5898-89452BB19CE3}"/>
              </a:ext>
            </a:extLst>
          </p:cNvPr>
          <p:cNvPicPr>
            <a:picLocks noChangeAspect="1"/>
          </p:cNvPicPr>
          <p:nvPr userDrawn="1"/>
        </p:nvPicPr>
        <p:blipFill>
          <a:blip r:embed="rId6"/>
          <a:srcRect/>
          <a:stretch>
            <a:fillRect/>
          </a:stretch>
        </p:blipFill>
        <p:spPr>
          <a:xfrm>
            <a:off x="4840471" y="3369876"/>
            <a:ext cx="6858000" cy="5486400"/>
          </a:xfrm>
          <a:prstGeom prst="rect">
            <a:avLst/>
          </a:prstGeom>
        </p:spPr>
      </p:pic>
      <p:pic>
        <p:nvPicPr>
          <p:cNvPr id="5" name="PHẠM DUYÊN 5 - 9Slide.vn">
            <a:extLst>
              <a:ext uri="{FF2B5EF4-FFF2-40B4-BE49-F238E27FC236}">
                <a16:creationId xmlns:a16="http://schemas.microsoft.com/office/drawing/2014/main" id="{5F6926C8-8A8C-84E8-978D-D7F06FBB577C}"/>
              </a:ext>
            </a:extLst>
          </p:cNvPr>
          <p:cNvPicPr>
            <a:picLocks noChangeAspect="1"/>
          </p:cNvPicPr>
          <p:nvPr userDrawn="1"/>
        </p:nvPicPr>
        <p:blipFill>
          <a:blip r:embed="rId6"/>
          <a:srcRect/>
          <a:stretch>
            <a:fillRect/>
          </a:stretch>
        </p:blipFill>
        <p:spPr>
          <a:xfrm>
            <a:off x="-486973" y="3338550"/>
            <a:ext cx="6858000" cy="5486400"/>
          </a:xfrm>
          <a:prstGeom prst="rect">
            <a:avLst/>
          </a:prstGeom>
        </p:spPr>
      </p:pic>
      <p:pic>
        <p:nvPicPr>
          <p:cNvPr id="7" name="PHẠM DUYÊN 6 - 9Slide.vn">
            <a:extLst>
              <a:ext uri="{FF2B5EF4-FFF2-40B4-BE49-F238E27FC236}">
                <a16:creationId xmlns:a16="http://schemas.microsoft.com/office/drawing/2014/main" id="{EC03E8EE-141F-5F8E-BF4B-A0FC933D4817}"/>
              </a:ext>
            </a:extLst>
          </p:cNvPr>
          <p:cNvPicPr>
            <a:picLocks noChangeAspect="1"/>
          </p:cNvPicPr>
          <p:nvPr userDrawn="1"/>
        </p:nvPicPr>
        <p:blipFill>
          <a:blip r:embed="rId7"/>
          <a:srcRect/>
          <a:stretch>
            <a:fillRect/>
          </a:stretch>
        </p:blipFill>
        <p:spPr>
          <a:xfrm>
            <a:off x="10828715" y="188231"/>
            <a:ext cx="1185363" cy="1468716"/>
          </a:xfrm>
          <a:prstGeom prst="rect">
            <a:avLst/>
          </a:prstGeom>
        </p:spPr>
      </p:pic>
      <p:pic>
        <p:nvPicPr>
          <p:cNvPr id="15" name="PHẠM DUYÊN 7 - 9Slide.vn">
            <a:extLst>
              <a:ext uri="{FF2B5EF4-FFF2-40B4-BE49-F238E27FC236}">
                <a16:creationId xmlns:a16="http://schemas.microsoft.com/office/drawing/2014/main" id="{57BB0488-E1D4-AAC7-A0A5-F5AAE7A93620}"/>
              </a:ext>
            </a:extLst>
          </p:cNvPr>
          <p:cNvPicPr>
            <a:picLocks noChangeAspect="1"/>
          </p:cNvPicPr>
          <p:nvPr userDrawn="1"/>
        </p:nvPicPr>
        <p:blipFill>
          <a:blip r:embed="rId8"/>
          <a:srcRect/>
          <a:stretch>
            <a:fillRect/>
          </a:stretch>
        </p:blipFill>
        <p:spPr>
          <a:xfrm>
            <a:off x="10464007" y="2630458"/>
            <a:ext cx="875457" cy="1264197"/>
          </a:xfrm>
          <a:prstGeom prst="rect">
            <a:avLst/>
          </a:prstGeom>
        </p:spPr>
      </p:pic>
      <p:pic>
        <p:nvPicPr>
          <p:cNvPr id="17" name="PHẠM DUYÊN 8 - 9Slide.vn">
            <a:extLst>
              <a:ext uri="{FF2B5EF4-FFF2-40B4-BE49-F238E27FC236}">
                <a16:creationId xmlns:a16="http://schemas.microsoft.com/office/drawing/2014/main" id="{75C9A119-5BC8-BF44-9AD1-5CBD1DE3AAEE}"/>
              </a:ext>
            </a:extLst>
          </p:cNvPr>
          <p:cNvPicPr>
            <a:picLocks noChangeAspect="1"/>
          </p:cNvPicPr>
          <p:nvPr userDrawn="1"/>
        </p:nvPicPr>
        <p:blipFill>
          <a:blip r:embed="rId9"/>
          <a:srcRect/>
          <a:stretch>
            <a:fillRect/>
          </a:stretch>
        </p:blipFill>
        <p:spPr>
          <a:xfrm>
            <a:off x="8431035" y="5671963"/>
            <a:ext cx="725665" cy="819575"/>
          </a:xfrm>
          <a:prstGeom prst="rect">
            <a:avLst/>
          </a:prstGeom>
          <a:effectLst>
            <a:outerShdw blurRad="50800" dist="38100" dir="2700000" algn="tl" rotWithShape="0">
              <a:prstClr val="black">
                <a:alpha val="40000"/>
              </a:prstClr>
            </a:outerShdw>
          </a:effectLst>
        </p:spPr>
      </p:pic>
      <p:pic>
        <p:nvPicPr>
          <p:cNvPr id="16" name="PHẠM DUYÊN 9 - 9Slide.vn">
            <a:extLst>
              <a:ext uri="{FF2B5EF4-FFF2-40B4-BE49-F238E27FC236}">
                <a16:creationId xmlns:a16="http://schemas.microsoft.com/office/drawing/2014/main" id="{C0584938-D520-A62F-C832-4A5899B362A2}"/>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711137" y="5562372"/>
            <a:ext cx="530127" cy="498099"/>
          </a:xfrm>
          <a:prstGeom prst="rect">
            <a:avLst/>
          </a:prstGeom>
        </p:spPr>
      </p:pic>
      <p:pic>
        <p:nvPicPr>
          <p:cNvPr id="23" name="PHẠM DUYÊN 10 - 9Slide.vn">
            <a:extLst>
              <a:ext uri="{FF2B5EF4-FFF2-40B4-BE49-F238E27FC236}">
                <a16:creationId xmlns:a16="http://schemas.microsoft.com/office/drawing/2014/main" id="{E76422A4-492C-6D7E-ECD2-8C4DB791D078}"/>
              </a:ext>
            </a:extLst>
          </p:cNvPr>
          <p:cNvPicPr>
            <a:picLocks noChangeAspect="1"/>
          </p:cNvPicPr>
          <p:nvPr userDrawn="1"/>
        </p:nvPicPr>
        <p:blipFill>
          <a:blip r:embed="rId12"/>
          <a:srcRect/>
          <a:stretch>
            <a:fillRect/>
          </a:stretch>
        </p:blipFill>
        <p:spPr>
          <a:xfrm flipH="1">
            <a:off x="10127123" y="4839801"/>
            <a:ext cx="577732" cy="1784500"/>
          </a:xfrm>
          <a:prstGeom prst="rect">
            <a:avLst/>
          </a:prstGeom>
        </p:spPr>
      </p:pic>
      <p:pic>
        <p:nvPicPr>
          <p:cNvPr id="24" name="PHẠM DUYÊN 11 - 9Slide.vn">
            <a:extLst>
              <a:ext uri="{FF2B5EF4-FFF2-40B4-BE49-F238E27FC236}">
                <a16:creationId xmlns:a16="http://schemas.microsoft.com/office/drawing/2014/main" id="{F141C37C-1144-3D37-13AF-6D1A176A6AB7}"/>
              </a:ext>
            </a:extLst>
          </p:cNvPr>
          <p:cNvPicPr>
            <a:picLocks noChangeAspect="1"/>
          </p:cNvPicPr>
          <p:nvPr userDrawn="1"/>
        </p:nvPicPr>
        <p:blipFill>
          <a:blip r:embed="rId12"/>
          <a:srcRect/>
          <a:stretch>
            <a:fillRect/>
          </a:stretch>
        </p:blipFill>
        <p:spPr>
          <a:xfrm flipH="1">
            <a:off x="10654546" y="4537074"/>
            <a:ext cx="663881" cy="2050597"/>
          </a:xfrm>
          <a:prstGeom prst="rect">
            <a:avLst/>
          </a:prstGeom>
        </p:spPr>
      </p:pic>
      <p:pic>
        <p:nvPicPr>
          <p:cNvPr id="25" name="PHẠM DUYÊN 12 - 9Slide.vn">
            <a:extLst>
              <a:ext uri="{FF2B5EF4-FFF2-40B4-BE49-F238E27FC236}">
                <a16:creationId xmlns:a16="http://schemas.microsoft.com/office/drawing/2014/main" id="{D9A9F106-A47A-E366-0DD8-F7772A85A122}"/>
              </a:ext>
            </a:extLst>
          </p:cNvPr>
          <p:cNvPicPr>
            <a:picLocks noChangeAspect="1"/>
          </p:cNvPicPr>
          <p:nvPr userDrawn="1"/>
        </p:nvPicPr>
        <p:blipFill>
          <a:blip r:embed="rId12"/>
          <a:srcRect/>
          <a:stretch>
            <a:fillRect/>
          </a:stretch>
        </p:blipFill>
        <p:spPr>
          <a:xfrm flipH="1">
            <a:off x="11131324" y="4107026"/>
            <a:ext cx="814968" cy="2517275"/>
          </a:xfrm>
          <a:prstGeom prst="rect">
            <a:avLst/>
          </a:prstGeom>
        </p:spPr>
      </p:pic>
      <p:pic>
        <p:nvPicPr>
          <p:cNvPr id="41" name="PHẠM DUYÊN 14 - 9Slide.vn">
            <a:extLst>
              <a:ext uri="{FF2B5EF4-FFF2-40B4-BE49-F238E27FC236}">
                <a16:creationId xmlns:a16="http://schemas.microsoft.com/office/drawing/2014/main" id="{F85BD1CC-C9DD-C2DA-03E7-16B216FC4B5F}"/>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6096000" cy="144780"/>
          </a:xfrm>
          <a:prstGeom prst="rect">
            <a:avLst/>
          </a:prstGeom>
        </p:spPr>
      </p:pic>
      <p:pic>
        <p:nvPicPr>
          <p:cNvPr id="42" name="PHẠM DUYÊN 15 - 9Slide.vn">
            <a:extLst>
              <a:ext uri="{FF2B5EF4-FFF2-40B4-BE49-F238E27FC236}">
                <a16:creationId xmlns:a16="http://schemas.microsoft.com/office/drawing/2014/main" id="{748B7E2A-F31C-D1FD-6AB3-FC6B58CB65FF}"/>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08700" y="0"/>
            <a:ext cx="6096000" cy="144780"/>
          </a:xfrm>
          <a:prstGeom prst="rect">
            <a:avLst/>
          </a:prstGeom>
        </p:spPr>
      </p:pic>
      <p:pic>
        <p:nvPicPr>
          <p:cNvPr id="39" name="PHẠM DUYÊN 13 - 9Slide.vn">
            <a:extLst>
              <a:ext uri="{FF2B5EF4-FFF2-40B4-BE49-F238E27FC236}">
                <a16:creationId xmlns:a16="http://schemas.microsoft.com/office/drawing/2014/main" id="{10BB2B27-C0EC-B3BC-51FE-35446C9DB0D5}"/>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5748" y="4634002"/>
            <a:ext cx="3144852" cy="2198301"/>
          </a:xfrm>
          <a:prstGeom prst="rect">
            <a:avLst/>
          </a:prstGeom>
          <a:effectLst>
            <a:outerShdw blurRad="50800" dist="38100" dir="2700000" algn="tl" rotWithShape="0">
              <a:prstClr val="black">
                <a:alpha val="40000"/>
              </a:prstClr>
            </a:outerShdw>
          </a:effectLst>
        </p:spPr>
      </p:pic>
      <p:pic>
        <p:nvPicPr>
          <p:cNvPr id="26" name="PHẠM DUYÊN 16 - 9Slide.vn">
            <a:extLst>
              <a:ext uri="{FF2B5EF4-FFF2-40B4-BE49-F238E27FC236}">
                <a16:creationId xmlns:a16="http://schemas.microsoft.com/office/drawing/2014/main" id="{CC3FDF36-01AE-440A-BB1E-954817097000}"/>
              </a:ext>
            </a:extLst>
          </p:cNvPr>
          <p:cNvPicPr>
            <a:picLocks noChangeAspect="1"/>
          </p:cNvPicPr>
          <p:nvPr userDrawn="1"/>
        </p:nvPicPr>
        <p:blipFill>
          <a:blip r:embed="rId16"/>
          <a:srcRect/>
          <a:stretch>
            <a:fillRect/>
          </a:stretch>
        </p:blipFill>
        <p:spPr>
          <a:xfrm>
            <a:off x="1307429" y="4330701"/>
            <a:ext cx="697032" cy="10132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A4A0D8-9C39-ECEB-5732-55428CCC3ADC}"/>
              </a:ext>
            </a:extLst>
          </p:cNvPr>
          <p:cNvGrpSpPr/>
          <p:nvPr userDrawn="1"/>
        </p:nvGrpSpPr>
        <p:grpSpPr>
          <a:xfrm>
            <a:off x="3263453" y="4090173"/>
            <a:ext cx="5665095" cy="2565163"/>
            <a:chOff x="702470" y="1894688"/>
            <a:chExt cx="5665095" cy="2565163"/>
          </a:xfrm>
        </p:grpSpPr>
        <p:sp>
          <p:nvSpPr>
            <p:cNvPr id="3" name="PHẠM DUYÊN 1 - 9Slide.vn">
              <a:extLst>
                <a:ext uri="{FF2B5EF4-FFF2-40B4-BE49-F238E27FC236}">
                  <a16:creationId xmlns:a16="http://schemas.microsoft.com/office/drawing/2014/main" id="{7FC7E050-90F5-3ACC-CF19-CCE67CD34A23}"/>
                </a:ext>
              </a:extLst>
            </p:cNvPr>
            <p:cNvSpPr/>
            <p:nvPr/>
          </p:nvSpPr>
          <p:spPr>
            <a:xfrm>
              <a:off x="702470" y="1894688"/>
              <a:ext cx="5657318" cy="2554545"/>
            </a:xfrm>
            <a:prstGeom prst="rect">
              <a:avLst/>
            </a:prstGeom>
          </p:spPr>
          <p:txBody>
            <a:bodyPr wrap="none">
              <a:spAutoFit/>
            </a:bodyPr>
            <a:lstStyle/>
            <a:p>
              <a:pPr algn="ctr"/>
              <a:r>
                <a:rPr lang="en-US" altLang="zh-CN" sz="8000">
                  <a:ln w="152400">
                    <a:solidFill>
                      <a:schemeClr val="bg1"/>
                    </a:solidFill>
                  </a:ln>
                  <a:solidFill>
                    <a:schemeClr val="accent4">
                      <a:lumMod val="50000"/>
                    </a:schemeClr>
                  </a:solidFill>
                  <a:effectLst>
                    <a:innerShdw blurRad="63500" dist="50800" dir="13500000">
                      <a:prstClr val="black">
                        <a:alpha val="50000"/>
                      </a:prstClr>
                    </a:innerShdw>
                  </a:effectLst>
                  <a:latin typeface="#9Slide03 SVNNew Athletic M54" panose="02000500000000000000" pitchFamily="2" charset="0"/>
                  <a:ea typeface="字魂27号-布丁体" panose="00000505000000000000" pitchFamily="2" charset="-122"/>
                </a:rPr>
                <a:t>XEM ĐỒNG HỒ.</a:t>
              </a:r>
              <a:br>
                <a:rPr lang="en-US" altLang="zh-CN" sz="8000">
                  <a:ln w="152400">
                    <a:solidFill>
                      <a:schemeClr val="bg1"/>
                    </a:solidFill>
                  </a:ln>
                  <a:solidFill>
                    <a:schemeClr val="accent4">
                      <a:lumMod val="50000"/>
                    </a:schemeClr>
                  </a:solidFill>
                  <a:effectLst>
                    <a:innerShdw blurRad="63500" dist="50800" dir="13500000">
                      <a:prstClr val="black">
                        <a:alpha val="50000"/>
                      </a:prstClr>
                    </a:innerShdw>
                  </a:effectLst>
                  <a:latin typeface="#9Slide03 SVNNew Athletic M54" panose="02000500000000000000" pitchFamily="2" charset="0"/>
                  <a:ea typeface="字魂27号-布丁体" panose="00000505000000000000" pitchFamily="2" charset="-122"/>
                </a:rPr>
              </a:br>
              <a:r>
                <a:rPr lang="en-US" altLang="zh-CN" sz="8000">
                  <a:ln w="152400">
                    <a:solidFill>
                      <a:schemeClr val="bg1"/>
                    </a:solidFill>
                  </a:ln>
                  <a:solidFill>
                    <a:schemeClr val="accent4">
                      <a:lumMod val="50000"/>
                    </a:schemeClr>
                  </a:solidFill>
                  <a:effectLst>
                    <a:innerShdw blurRad="63500" dist="50800" dir="13500000">
                      <a:prstClr val="black">
                        <a:alpha val="50000"/>
                      </a:prstClr>
                    </a:innerShdw>
                  </a:effectLst>
                  <a:latin typeface="#9Slide03 SVNNew Athletic M54" panose="02000500000000000000" pitchFamily="2" charset="0"/>
                  <a:ea typeface="字魂27号-布丁体" panose="00000505000000000000" pitchFamily="2" charset="-122"/>
                </a:rPr>
                <a:t>THÁNG - NĂM</a:t>
              </a:r>
              <a:endParaRPr lang="zh-CN" altLang="en-US" sz="8000">
                <a:ln w="152400">
                  <a:solidFill>
                    <a:schemeClr val="bg1"/>
                  </a:solidFill>
                </a:ln>
                <a:solidFill>
                  <a:schemeClr val="accent4">
                    <a:lumMod val="50000"/>
                  </a:schemeClr>
                </a:solidFill>
                <a:effectLst>
                  <a:innerShdw blurRad="63500" dist="50800" dir="13500000">
                    <a:prstClr val="black">
                      <a:alpha val="50000"/>
                    </a:prstClr>
                  </a:innerShdw>
                </a:effectLst>
                <a:latin typeface="#9Slide03 SVNNew Athletic M54" panose="02000500000000000000" pitchFamily="2" charset="0"/>
                <a:ea typeface="字魂27号-布丁体" panose="00000505000000000000" pitchFamily="2" charset="-122"/>
              </a:endParaRPr>
            </a:p>
          </p:txBody>
        </p:sp>
        <p:sp>
          <p:nvSpPr>
            <p:cNvPr id="4" name="PHẠM DUYÊN 2 - 9Slide.vn">
              <a:extLst>
                <a:ext uri="{FF2B5EF4-FFF2-40B4-BE49-F238E27FC236}">
                  <a16:creationId xmlns:a16="http://schemas.microsoft.com/office/drawing/2014/main" id="{0F110708-A46A-7FE5-9C03-1AC0BD7D02D1}"/>
                </a:ext>
              </a:extLst>
            </p:cNvPr>
            <p:cNvSpPr/>
            <p:nvPr/>
          </p:nvSpPr>
          <p:spPr>
            <a:xfrm>
              <a:off x="710247" y="1905306"/>
              <a:ext cx="5657318" cy="2554545"/>
            </a:xfrm>
            <a:prstGeom prst="rect">
              <a:avLst/>
            </a:prstGeom>
          </p:spPr>
          <p:txBody>
            <a:bodyPr wrap="none">
              <a:spAutoFit/>
            </a:bodyPr>
            <a:lstStyle/>
            <a:p>
              <a:pPr lvl="0" algn="ctr"/>
              <a:r>
                <a:rPr lang="en-US" altLang="zh-CN" sz="8000">
                  <a:solidFill>
                    <a:srgbClr val="375A8D"/>
                  </a:solidFill>
                  <a:latin typeface="#9Slide03 SVNNew Athletic M54" panose="02000500000000000000" pitchFamily="2" charset="0"/>
                  <a:ea typeface="字魂27号-布丁体" panose="00000505000000000000" pitchFamily="2" charset="-122"/>
                </a:rPr>
                <a:t>XEM ĐỒNG HỒ.</a:t>
              </a:r>
              <a:br>
                <a:rPr lang="en-US" altLang="zh-CN" sz="8000">
                  <a:solidFill>
                    <a:srgbClr val="375A8D"/>
                  </a:solidFill>
                  <a:latin typeface="#9Slide03 SVNNew Athletic M54" panose="02000500000000000000" pitchFamily="2" charset="0"/>
                  <a:ea typeface="字魂27号-布丁体" panose="00000505000000000000" pitchFamily="2" charset="-122"/>
                </a:rPr>
              </a:br>
              <a:r>
                <a:rPr lang="en-US" altLang="zh-CN" sz="8000">
                  <a:solidFill>
                    <a:srgbClr val="375A8D"/>
                  </a:solidFill>
                  <a:latin typeface="#9Slide03 SVNNew Athletic M54" panose="02000500000000000000" pitchFamily="2" charset="0"/>
                  <a:ea typeface="字魂27号-布丁体" panose="00000505000000000000" pitchFamily="2" charset="-122"/>
                </a:rPr>
                <a:t>THÁNG - NĂM</a:t>
              </a:r>
              <a:endParaRPr lang="zh-CN" altLang="en-US" sz="8000" dirty="0">
                <a:solidFill>
                  <a:srgbClr val="375A8D"/>
                </a:solidFill>
                <a:latin typeface="#9Slide03 SVNNew Athletic M54" panose="02000500000000000000" pitchFamily="2" charset="0"/>
                <a:ea typeface="字魂27号-布丁体" panose="00000505000000000000" pitchFamily="2" charset="-122"/>
              </a:endParaRPr>
            </a:p>
          </p:txBody>
        </p:sp>
      </p:gr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BE015EE-4ABE-441B-BBA7-C7F14B9BAA2D}"/>
              </a:ext>
            </a:extLst>
          </p:cNvPr>
          <p:cNvSpPr/>
          <p:nvPr userDrawn="1"/>
        </p:nvSpPr>
        <p:spPr>
          <a:xfrm>
            <a:off x="790575" y="847725"/>
            <a:ext cx="10610850" cy="5000625"/>
          </a:xfrm>
          <a:prstGeom prst="round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3">
            <a:extLst>
              <a:ext uri="{FF2B5EF4-FFF2-40B4-BE49-F238E27FC236}">
                <a16:creationId xmlns:a16="http://schemas.microsoft.com/office/drawing/2014/main" id="{24628FE4-81EF-439D-BAE4-BEA72B7DF1CB}"/>
              </a:ext>
            </a:extLst>
          </p:cNvPr>
          <p:cNvSpPr/>
          <p:nvPr userDrawn="1"/>
        </p:nvSpPr>
        <p:spPr>
          <a:xfrm>
            <a:off x="88106" y="97631"/>
            <a:ext cx="12015788" cy="6662738"/>
          </a:xfrm>
          <a:prstGeom prst="roundRect">
            <a:avLst>
              <a:gd name="adj" fmla="val 3253"/>
            </a:avLst>
          </a:prstGeom>
          <a:solidFill>
            <a:schemeClr val="bg1"/>
          </a:solidFill>
          <a:ln w="38100">
            <a:gradFill>
              <a:gsLst>
                <a:gs pos="1000">
                  <a:schemeClr val="accent1">
                    <a:lumMod val="5000"/>
                    <a:lumOff val="95000"/>
                    <a:alpha val="0"/>
                  </a:schemeClr>
                </a:gs>
                <a:gs pos="54000">
                  <a:srgbClr val="F8CBC8"/>
                </a:gs>
                <a:gs pos="100000">
                  <a:srgbClr val="F8CBC8"/>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9990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969740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F7A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3701035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2640761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2443986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1660781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3870597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4105946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98963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95C7D471-3463-DD31-CE7E-36FAFC6B88C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27333"/>
          <a:stretch/>
        </p:blipFill>
        <p:spPr>
          <a:xfrm>
            <a:off x="6362699" y="4728291"/>
            <a:ext cx="5829301" cy="2136482"/>
          </a:xfrm>
          <a:prstGeom prst="rect">
            <a:avLst/>
          </a:prstGeom>
        </p:spPr>
      </p:pic>
      <p:pic>
        <p:nvPicPr>
          <p:cNvPr id="5" name="PHẠM DUYÊN 3 - 9Slide.vn">
            <a:extLst>
              <a:ext uri="{FF2B5EF4-FFF2-40B4-BE49-F238E27FC236}">
                <a16:creationId xmlns:a16="http://schemas.microsoft.com/office/drawing/2014/main" id="{364B7669-A6F4-DA0E-5B70-C7B8916DB759}"/>
              </a:ext>
            </a:extLst>
          </p:cNvPr>
          <p:cNvPicPr>
            <a:picLocks noChangeAspect="1"/>
          </p:cNvPicPr>
          <p:nvPr userDrawn="1"/>
        </p:nvPicPr>
        <p:blipFill>
          <a:blip r:embed="rId4"/>
          <a:srcRect/>
          <a:stretch>
            <a:fillRect/>
          </a:stretch>
        </p:blipFill>
        <p:spPr>
          <a:xfrm>
            <a:off x="4840471" y="3369876"/>
            <a:ext cx="6858000" cy="5486400"/>
          </a:xfrm>
          <a:prstGeom prst="rect">
            <a:avLst/>
          </a:prstGeom>
        </p:spPr>
      </p:pic>
      <p:pic>
        <p:nvPicPr>
          <p:cNvPr id="6" name="PHẠM DUYÊN 4 - 9Slide.vn">
            <a:extLst>
              <a:ext uri="{FF2B5EF4-FFF2-40B4-BE49-F238E27FC236}">
                <a16:creationId xmlns:a16="http://schemas.microsoft.com/office/drawing/2014/main" id="{51473AA7-84EB-949C-1CEC-B3F194927377}"/>
              </a:ext>
            </a:extLst>
          </p:cNvPr>
          <p:cNvPicPr>
            <a:picLocks noChangeAspect="1"/>
          </p:cNvPicPr>
          <p:nvPr userDrawn="1"/>
        </p:nvPicPr>
        <p:blipFill>
          <a:blip r:embed="rId4"/>
          <a:srcRect/>
          <a:stretch>
            <a:fillRect/>
          </a:stretch>
        </p:blipFill>
        <p:spPr>
          <a:xfrm>
            <a:off x="-486973" y="3338550"/>
            <a:ext cx="6858000" cy="5486400"/>
          </a:xfrm>
          <a:prstGeom prst="rect">
            <a:avLst/>
          </a:prstGeom>
        </p:spPr>
      </p:pic>
      <p:pic>
        <p:nvPicPr>
          <p:cNvPr id="7" name="PHẠM DUYÊN 5 - 9Slide.vn">
            <a:extLst>
              <a:ext uri="{FF2B5EF4-FFF2-40B4-BE49-F238E27FC236}">
                <a16:creationId xmlns:a16="http://schemas.microsoft.com/office/drawing/2014/main" id="{BBD7E2EF-3B48-A9C7-9927-38AF5CCA90A1}"/>
              </a:ext>
            </a:extLst>
          </p:cNvPr>
          <p:cNvPicPr>
            <a:picLocks noChangeAspect="1"/>
          </p:cNvPicPr>
          <p:nvPr userDrawn="1"/>
        </p:nvPicPr>
        <p:blipFill>
          <a:blip r:embed="rId5"/>
          <a:srcRect/>
          <a:stretch>
            <a:fillRect/>
          </a:stretch>
        </p:blipFill>
        <p:spPr>
          <a:xfrm>
            <a:off x="10828715" y="188231"/>
            <a:ext cx="1185363" cy="1468716"/>
          </a:xfrm>
          <a:prstGeom prst="rect">
            <a:avLst/>
          </a:prstGeom>
        </p:spPr>
      </p:pic>
      <p:pic>
        <p:nvPicPr>
          <p:cNvPr id="8" name="PHẠM DUYÊN 6 - 9Slide.vn">
            <a:extLst>
              <a:ext uri="{FF2B5EF4-FFF2-40B4-BE49-F238E27FC236}">
                <a16:creationId xmlns:a16="http://schemas.microsoft.com/office/drawing/2014/main" id="{6D69F065-253A-3666-07EA-EF59C41F807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6096000" cy="144780"/>
          </a:xfrm>
          <a:prstGeom prst="rect">
            <a:avLst/>
          </a:prstGeom>
        </p:spPr>
      </p:pic>
      <p:pic>
        <p:nvPicPr>
          <p:cNvPr id="9" name="PHẠM DUYÊN 7 - 9Slide.vn">
            <a:extLst>
              <a:ext uri="{FF2B5EF4-FFF2-40B4-BE49-F238E27FC236}">
                <a16:creationId xmlns:a16="http://schemas.microsoft.com/office/drawing/2014/main" id="{90229536-8A95-ED99-B54B-5787AE3202A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08700" y="0"/>
            <a:ext cx="6096000" cy="144780"/>
          </a:xfrm>
          <a:prstGeom prst="rect">
            <a:avLst/>
          </a:prstGeom>
        </p:spPr>
      </p:pic>
      <p:pic>
        <p:nvPicPr>
          <p:cNvPr id="10" name="PHẠM DUYÊN 8 - 9Slide.vn">
            <a:extLst>
              <a:ext uri="{FF2B5EF4-FFF2-40B4-BE49-F238E27FC236}">
                <a16:creationId xmlns:a16="http://schemas.microsoft.com/office/drawing/2014/main" id="{3FD28EB5-DB12-EC8A-CF79-331664CC18B2}"/>
              </a:ext>
            </a:extLst>
          </p:cNvPr>
          <p:cNvPicPr>
            <a:picLocks noChangeAspect="1"/>
          </p:cNvPicPr>
          <p:nvPr userDrawn="1"/>
        </p:nvPicPr>
        <p:blipFill>
          <a:blip r:embed="rId8"/>
          <a:srcRect/>
          <a:stretch>
            <a:fillRect/>
          </a:stretch>
        </p:blipFill>
        <p:spPr>
          <a:xfrm rot="15772333">
            <a:off x="936589" y="497209"/>
            <a:ext cx="777686" cy="1123010"/>
          </a:xfrm>
          <a:prstGeom prst="rect">
            <a:avLst/>
          </a:prstGeom>
        </p:spPr>
      </p:pic>
      <p:pic>
        <p:nvPicPr>
          <p:cNvPr id="14" name="PHẠM DUYÊN 9 - 9Slide.vn">
            <a:extLst>
              <a:ext uri="{FF2B5EF4-FFF2-40B4-BE49-F238E27FC236}">
                <a16:creationId xmlns:a16="http://schemas.microsoft.com/office/drawing/2014/main" id="{72189EED-2A24-AB64-2CDB-D631EB2C1561}"/>
              </a:ext>
            </a:extLst>
          </p:cNvPr>
          <p:cNvPicPr>
            <a:picLocks noChangeAspect="1"/>
          </p:cNvPicPr>
          <p:nvPr userDrawn="1"/>
        </p:nvPicPr>
        <p:blipFill>
          <a:blip r:embed="rId9"/>
          <a:srcRect/>
          <a:stretch>
            <a:fillRect/>
          </a:stretch>
        </p:blipFill>
        <p:spPr>
          <a:xfrm>
            <a:off x="8431035" y="5671963"/>
            <a:ext cx="725665" cy="819575"/>
          </a:xfrm>
          <a:prstGeom prst="rect">
            <a:avLst/>
          </a:prstGeom>
          <a:effectLst>
            <a:outerShdw blurRad="50800" dist="38100" dir="2700000" algn="tl" rotWithShape="0">
              <a:prstClr val="black">
                <a:alpha val="40000"/>
              </a:prstClr>
            </a:outerShdw>
          </a:effectLst>
        </p:spPr>
      </p:pic>
      <p:pic>
        <p:nvPicPr>
          <p:cNvPr id="15" name="PHẠM DUYÊN 10 - 9Slide.vn">
            <a:extLst>
              <a:ext uri="{FF2B5EF4-FFF2-40B4-BE49-F238E27FC236}">
                <a16:creationId xmlns:a16="http://schemas.microsoft.com/office/drawing/2014/main" id="{32999701-0407-490D-02FF-072CCE53C0C4}"/>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711137" y="5562372"/>
            <a:ext cx="530127" cy="498099"/>
          </a:xfrm>
          <a:prstGeom prst="rect">
            <a:avLst/>
          </a:prstGeom>
        </p:spPr>
      </p:pic>
      <p:pic>
        <p:nvPicPr>
          <p:cNvPr id="16" name="PHẠM DUYÊN 11 - 9Slide.vn">
            <a:extLst>
              <a:ext uri="{FF2B5EF4-FFF2-40B4-BE49-F238E27FC236}">
                <a16:creationId xmlns:a16="http://schemas.microsoft.com/office/drawing/2014/main" id="{156A4262-AA45-D335-8FF9-0A7B77912E3E}"/>
              </a:ext>
            </a:extLst>
          </p:cNvPr>
          <p:cNvPicPr>
            <a:picLocks noChangeAspect="1"/>
          </p:cNvPicPr>
          <p:nvPr userDrawn="1"/>
        </p:nvPicPr>
        <p:blipFill>
          <a:blip r:embed="rId12"/>
          <a:srcRect/>
          <a:stretch>
            <a:fillRect/>
          </a:stretch>
        </p:blipFill>
        <p:spPr>
          <a:xfrm flipH="1">
            <a:off x="10127123" y="4839801"/>
            <a:ext cx="577732" cy="1784500"/>
          </a:xfrm>
          <a:prstGeom prst="rect">
            <a:avLst/>
          </a:prstGeom>
        </p:spPr>
      </p:pic>
      <p:pic>
        <p:nvPicPr>
          <p:cNvPr id="17" name="PHẠM DUYÊN 12 - 9Slide.vn">
            <a:extLst>
              <a:ext uri="{FF2B5EF4-FFF2-40B4-BE49-F238E27FC236}">
                <a16:creationId xmlns:a16="http://schemas.microsoft.com/office/drawing/2014/main" id="{CF8822C6-95F8-89DB-43D4-832963558AB0}"/>
              </a:ext>
            </a:extLst>
          </p:cNvPr>
          <p:cNvPicPr>
            <a:picLocks noChangeAspect="1"/>
          </p:cNvPicPr>
          <p:nvPr userDrawn="1"/>
        </p:nvPicPr>
        <p:blipFill>
          <a:blip r:embed="rId12"/>
          <a:srcRect/>
          <a:stretch>
            <a:fillRect/>
          </a:stretch>
        </p:blipFill>
        <p:spPr>
          <a:xfrm flipH="1">
            <a:off x="10654546" y="4537074"/>
            <a:ext cx="663881" cy="2050597"/>
          </a:xfrm>
          <a:prstGeom prst="rect">
            <a:avLst/>
          </a:prstGeom>
        </p:spPr>
      </p:pic>
      <p:pic>
        <p:nvPicPr>
          <p:cNvPr id="25" name="PHẠM DUYÊN 13 - 9Slide.vn">
            <a:extLst>
              <a:ext uri="{FF2B5EF4-FFF2-40B4-BE49-F238E27FC236}">
                <a16:creationId xmlns:a16="http://schemas.microsoft.com/office/drawing/2014/main" id="{3C6E7026-154E-44BB-2073-523640954842}"/>
              </a:ext>
            </a:extLst>
          </p:cNvPr>
          <p:cNvPicPr>
            <a:picLocks noChangeAspect="1"/>
          </p:cNvPicPr>
          <p:nvPr userDrawn="1"/>
        </p:nvPicPr>
        <p:blipFill>
          <a:blip r:embed="rId12"/>
          <a:srcRect/>
          <a:stretch>
            <a:fillRect/>
          </a:stretch>
        </p:blipFill>
        <p:spPr>
          <a:xfrm flipH="1">
            <a:off x="11131324" y="4107026"/>
            <a:ext cx="814968" cy="2517275"/>
          </a:xfrm>
          <a:prstGeom prst="rect">
            <a:avLst/>
          </a:prstGeom>
        </p:spPr>
      </p:pic>
      <p:pic>
        <p:nvPicPr>
          <p:cNvPr id="26" name="PHẠM DUYÊN 14 - 9Slide.vn">
            <a:extLst>
              <a:ext uri="{FF2B5EF4-FFF2-40B4-BE49-F238E27FC236}">
                <a16:creationId xmlns:a16="http://schemas.microsoft.com/office/drawing/2014/main" id="{3AA6D50F-C303-B188-0502-8DF49EC0428A}"/>
              </a:ext>
            </a:extLst>
          </p:cNvPr>
          <p:cNvPicPr>
            <a:picLocks noChangeAspect="1"/>
          </p:cNvPicPr>
          <p:nvPr userDrawn="1"/>
        </p:nvPicPr>
        <p:blipFill>
          <a:blip r:embed="rId13"/>
          <a:srcRect/>
          <a:stretch>
            <a:fillRect/>
          </a:stretch>
        </p:blipFill>
        <p:spPr>
          <a:xfrm>
            <a:off x="3288258" y="4799236"/>
            <a:ext cx="825184" cy="1199540"/>
          </a:xfrm>
          <a:prstGeom prst="rect">
            <a:avLst/>
          </a:prstGeom>
          <a:effectLst>
            <a:outerShdw blurRad="50800" dist="38100" dir="2700000" algn="tl" rotWithShape="0">
              <a:prstClr val="black">
                <a:alpha val="40000"/>
              </a:prstClr>
            </a:outerShdw>
          </a:effectLst>
        </p:spPr>
      </p:pic>
      <p:pic>
        <p:nvPicPr>
          <p:cNvPr id="30" name="PHẠM DUYÊN 15 - 9Slide.vn">
            <a:extLst>
              <a:ext uri="{FF2B5EF4-FFF2-40B4-BE49-F238E27FC236}">
                <a16:creationId xmlns:a16="http://schemas.microsoft.com/office/drawing/2014/main" id="{8738C4F4-514A-83B8-869E-2772E1BF0C0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03085" y="4105944"/>
            <a:ext cx="3946731" cy="2758829"/>
          </a:xfrm>
          <a:prstGeom prst="rect">
            <a:avLst/>
          </a:prstGeom>
          <a:effectLst>
            <a:outerShdw blurRad="50800" dist="38100" dir="2700000" algn="tl" rotWithShape="0">
              <a:prstClr val="black">
                <a:alpha val="40000"/>
              </a:prstClr>
            </a:outerShdw>
          </a:effectLst>
        </p:spPr>
      </p:pic>
      <p:pic>
        <p:nvPicPr>
          <p:cNvPr id="31" name="PHẠM DUYÊN 16 - 9Slide.vn">
            <a:extLst>
              <a:ext uri="{FF2B5EF4-FFF2-40B4-BE49-F238E27FC236}">
                <a16:creationId xmlns:a16="http://schemas.microsoft.com/office/drawing/2014/main" id="{3D341465-46B1-B08C-A46D-FB51BF26AB5D}"/>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929124" y="1525876"/>
            <a:ext cx="6333753" cy="21649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0176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3)">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395209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03776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616089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208699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1009441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5409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420403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057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Tree>
    <p:extLst>
      <p:ext uri="{BB962C8B-B14F-4D97-AF65-F5344CB8AC3E}">
        <p14:creationId xmlns:p14="http://schemas.microsoft.com/office/powerpoint/2010/main" val="844382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405552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1" name="PHẠM DUYÊN 4 - 9Slide.vn">
            <a:extLst>
              <a:ext uri="{FF2B5EF4-FFF2-40B4-BE49-F238E27FC236}">
                <a16:creationId xmlns:a16="http://schemas.microsoft.com/office/drawing/2014/main" id="{DE82F394-7BFE-F017-D00A-FAFA16A19923}"/>
              </a:ext>
            </a:extLst>
          </p:cNvPr>
          <p:cNvPicPr>
            <a:picLocks noChangeAspect="1"/>
          </p:cNvPicPr>
          <p:nvPr userDrawn="1"/>
        </p:nvPicPr>
        <p:blipFill>
          <a:blip r:embed="rId2"/>
          <a:srcRect/>
          <a:stretch>
            <a:fillRect/>
          </a:stretch>
        </p:blipFill>
        <p:spPr>
          <a:xfrm>
            <a:off x="-393700" y="3392001"/>
            <a:ext cx="6858000" cy="5486400"/>
          </a:xfrm>
          <a:prstGeom prst="rect">
            <a:avLst/>
          </a:prstGeom>
        </p:spPr>
      </p:pic>
      <p:grpSp>
        <p:nvGrpSpPr>
          <p:cNvPr id="27" name="PHẠM DUYÊN 1 - 9Slide.vn">
            <a:extLst>
              <a:ext uri="{FF2B5EF4-FFF2-40B4-BE49-F238E27FC236}">
                <a16:creationId xmlns:a16="http://schemas.microsoft.com/office/drawing/2014/main" id="{E3453D79-CC04-C3DF-4545-CE5CEB27E0D0}"/>
              </a:ext>
            </a:extLst>
          </p:cNvPr>
          <p:cNvGrpSpPr/>
          <p:nvPr userDrawn="1"/>
        </p:nvGrpSpPr>
        <p:grpSpPr>
          <a:xfrm>
            <a:off x="229520" y="215900"/>
            <a:ext cx="11732960" cy="6426200"/>
            <a:chOff x="730319" y="673100"/>
            <a:chExt cx="10731362" cy="5511800"/>
          </a:xfrm>
        </p:grpSpPr>
        <p:sp>
          <p:nvSpPr>
            <p:cNvPr id="28" name="Rectangle 27">
              <a:extLst>
                <a:ext uri="{FF2B5EF4-FFF2-40B4-BE49-F238E27FC236}">
                  <a16:creationId xmlns:a16="http://schemas.microsoft.com/office/drawing/2014/main" id="{85616BDB-446D-06C1-E842-AA47910F3B52}"/>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5A2987D-8318-A1A3-B2CF-87A2AACCA1D7}"/>
                </a:ext>
              </a:extLst>
            </p:cNvPr>
            <p:cNvSpPr/>
            <p:nvPr userDrawn="1"/>
          </p:nvSpPr>
          <p:spPr>
            <a:xfrm>
              <a:off x="870177" y="788539"/>
              <a:ext cx="10451647" cy="5280923"/>
            </a:xfrm>
            <a:prstGeom prst="rect">
              <a:avLst/>
            </a:prstGeom>
            <a:solidFill>
              <a:schemeClr val="bg1">
                <a:alpha val="48000"/>
              </a:schemeClr>
            </a:solidFill>
            <a:ln w="38100" cap="rnd">
              <a:solidFill>
                <a:srgbClr val="EE96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HẠM DUYÊN 2 - 9Slide.vn">
            <a:extLst>
              <a:ext uri="{FF2B5EF4-FFF2-40B4-BE49-F238E27FC236}">
                <a16:creationId xmlns:a16="http://schemas.microsoft.com/office/drawing/2014/main" id="{94B2848C-8E24-7D3B-F8AD-1E64DB737D8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25274"/>
          <a:stretch/>
        </p:blipFill>
        <p:spPr>
          <a:xfrm>
            <a:off x="6197599" y="4728291"/>
            <a:ext cx="5994401" cy="2136482"/>
          </a:xfrm>
          <a:prstGeom prst="rect">
            <a:avLst/>
          </a:prstGeom>
        </p:spPr>
      </p:pic>
      <p:pic>
        <p:nvPicPr>
          <p:cNvPr id="7" name="PHẠM DUYÊN 5 - 9Slide.vn">
            <a:extLst>
              <a:ext uri="{FF2B5EF4-FFF2-40B4-BE49-F238E27FC236}">
                <a16:creationId xmlns:a16="http://schemas.microsoft.com/office/drawing/2014/main" id="{2CEC4FB1-C254-0C7B-0542-97D9FE81924D}"/>
              </a:ext>
            </a:extLst>
          </p:cNvPr>
          <p:cNvPicPr>
            <a:picLocks noChangeAspect="1"/>
          </p:cNvPicPr>
          <p:nvPr userDrawn="1"/>
        </p:nvPicPr>
        <p:blipFill>
          <a:blip r:embed="rId5"/>
          <a:srcRect/>
          <a:stretch>
            <a:fillRect/>
          </a:stretch>
        </p:blipFill>
        <p:spPr>
          <a:xfrm>
            <a:off x="8431035" y="5671963"/>
            <a:ext cx="725665" cy="819575"/>
          </a:xfrm>
          <a:prstGeom prst="rect">
            <a:avLst/>
          </a:prstGeom>
          <a:effectLst>
            <a:outerShdw blurRad="50800" dist="38100" dir="2700000" algn="tl" rotWithShape="0">
              <a:prstClr val="black">
                <a:alpha val="40000"/>
              </a:prstClr>
            </a:outerShdw>
          </a:effectLst>
        </p:spPr>
      </p:pic>
      <p:pic>
        <p:nvPicPr>
          <p:cNvPr id="8" name="PHẠM DUYÊN 6 - 9Slide.vn">
            <a:extLst>
              <a:ext uri="{FF2B5EF4-FFF2-40B4-BE49-F238E27FC236}">
                <a16:creationId xmlns:a16="http://schemas.microsoft.com/office/drawing/2014/main" id="{872B9118-29D8-C6A8-9997-BA886E5FC30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711137" y="5562372"/>
            <a:ext cx="530127" cy="498099"/>
          </a:xfrm>
          <a:prstGeom prst="rect">
            <a:avLst/>
          </a:prstGeom>
        </p:spPr>
      </p:pic>
      <p:pic>
        <p:nvPicPr>
          <p:cNvPr id="9" name="PHẠM DUYÊN 7 - 9Slide.vn">
            <a:extLst>
              <a:ext uri="{FF2B5EF4-FFF2-40B4-BE49-F238E27FC236}">
                <a16:creationId xmlns:a16="http://schemas.microsoft.com/office/drawing/2014/main" id="{AC07A4E8-D415-E071-6C4C-E9459BADCB9B}"/>
              </a:ext>
            </a:extLst>
          </p:cNvPr>
          <p:cNvPicPr>
            <a:picLocks noChangeAspect="1"/>
          </p:cNvPicPr>
          <p:nvPr userDrawn="1"/>
        </p:nvPicPr>
        <p:blipFill>
          <a:blip r:embed="rId8"/>
          <a:srcRect/>
          <a:stretch>
            <a:fillRect/>
          </a:stretch>
        </p:blipFill>
        <p:spPr>
          <a:xfrm flipH="1">
            <a:off x="10127123" y="4839801"/>
            <a:ext cx="577732" cy="1784500"/>
          </a:xfrm>
          <a:prstGeom prst="rect">
            <a:avLst/>
          </a:prstGeom>
        </p:spPr>
      </p:pic>
      <p:pic>
        <p:nvPicPr>
          <p:cNvPr id="11" name="PHẠM DUYÊN 8 - 9Slide.vn">
            <a:extLst>
              <a:ext uri="{FF2B5EF4-FFF2-40B4-BE49-F238E27FC236}">
                <a16:creationId xmlns:a16="http://schemas.microsoft.com/office/drawing/2014/main" id="{885EA7C0-DF69-9165-44B7-D7806995774C}"/>
              </a:ext>
            </a:extLst>
          </p:cNvPr>
          <p:cNvPicPr>
            <a:picLocks noChangeAspect="1"/>
          </p:cNvPicPr>
          <p:nvPr userDrawn="1"/>
        </p:nvPicPr>
        <p:blipFill>
          <a:blip r:embed="rId8"/>
          <a:srcRect/>
          <a:stretch>
            <a:fillRect/>
          </a:stretch>
        </p:blipFill>
        <p:spPr>
          <a:xfrm flipH="1">
            <a:off x="10654546" y="4537074"/>
            <a:ext cx="663881" cy="2050597"/>
          </a:xfrm>
          <a:prstGeom prst="rect">
            <a:avLst/>
          </a:prstGeom>
        </p:spPr>
      </p:pic>
      <p:pic>
        <p:nvPicPr>
          <p:cNvPr id="12" name="PHẠM DUYÊN 9 - 9Slide.vn">
            <a:extLst>
              <a:ext uri="{FF2B5EF4-FFF2-40B4-BE49-F238E27FC236}">
                <a16:creationId xmlns:a16="http://schemas.microsoft.com/office/drawing/2014/main" id="{2037B8F5-CAE1-9B34-2068-A38DC6D3599E}"/>
              </a:ext>
            </a:extLst>
          </p:cNvPr>
          <p:cNvPicPr>
            <a:picLocks noChangeAspect="1"/>
          </p:cNvPicPr>
          <p:nvPr userDrawn="1"/>
        </p:nvPicPr>
        <p:blipFill>
          <a:blip r:embed="rId8"/>
          <a:srcRect/>
          <a:stretch>
            <a:fillRect/>
          </a:stretch>
        </p:blipFill>
        <p:spPr>
          <a:xfrm flipH="1">
            <a:off x="11131324" y="4107026"/>
            <a:ext cx="814968" cy="2517275"/>
          </a:xfrm>
          <a:prstGeom prst="rect">
            <a:avLst/>
          </a:prstGeom>
        </p:spPr>
      </p:pic>
      <p:pic>
        <p:nvPicPr>
          <p:cNvPr id="25" name="PHẠM DUYÊN 11 - 9Slide.vn">
            <a:extLst>
              <a:ext uri="{FF2B5EF4-FFF2-40B4-BE49-F238E27FC236}">
                <a16:creationId xmlns:a16="http://schemas.microsoft.com/office/drawing/2014/main" id="{AAAE0B96-BA32-D920-9803-B292163D5ECB}"/>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6096000" cy="144780"/>
          </a:xfrm>
          <a:prstGeom prst="rect">
            <a:avLst/>
          </a:prstGeom>
        </p:spPr>
      </p:pic>
      <p:pic>
        <p:nvPicPr>
          <p:cNvPr id="26" name="PHẠM DUYÊN 12 - 9Slide.vn">
            <a:extLst>
              <a:ext uri="{FF2B5EF4-FFF2-40B4-BE49-F238E27FC236}">
                <a16:creationId xmlns:a16="http://schemas.microsoft.com/office/drawing/2014/main" id="{B86243C1-A2A7-AF64-AD1B-BB0A474CDAF3}"/>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108700" y="0"/>
            <a:ext cx="6096000" cy="144780"/>
          </a:xfrm>
          <a:prstGeom prst="rect">
            <a:avLst/>
          </a:prstGeom>
        </p:spPr>
      </p:pic>
      <p:pic>
        <p:nvPicPr>
          <p:cNvPr id="16" name="PHẠM DUYÊN 10 - 9Slide.vn">
            <a:extLst>
              <a:ext uri="{FF2B5EF4-FFF2-40B4-BE49-F238E27FC236}">
                <a16:creationId xmlns:a16="http://schemas.microsoft.com/office/drawing/2014/main" id="{071ECF95-CC80-614D-C4A2-8A2C2C413D7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03331" y="4844552"/>
            <a:ext cx="3120702" cy="2181421"/>
          </a:xfrm>
          <a:prstGeom prst="rect">
            <a:avLst/>
          </a:prstGeom>
          <a:effectLst>
            <a:outerShdw blurRad="50800" dist="38100" dir="2700000" algn="tl" rotWithShape="0">
              <a:prstClr val="black">
                <a:alpha val="40000"/>
              </a:prstClr>
            </a:outerShdw>
          </a:effectLst>
        </p:spPr>
      </p:pic>
      <p:pic>
        <p:nvPicPr>
          <p:cNvPr id="13" name="PHẠM DUYÊN 13 - 9Slide.vn">
            <a:extLst>
              <a:ext uri="{FF2B5EF4-FFF2-40B4-BE49-F238E27FC236}">
                <a16:creationId xmlns:a16="http://schemas.microsoft.com/office/drawing/2014/main" id="{347DA7B3-8874-E19C-35EA-D1DCAD9B46D6}"/>
              </a:ext>
            </a:extLst>
          </p:cNvPr>
          <p:cNvPicPr>
            <a:picLocks noChangeAspect="1"/>
          </p:cNvPicPr>
          <p:nvPr userDrawn="1"/>
        </p:nvPicPr>
        <p:blipFill>
          <a:blip r:embed="rId12"/>
          <a:srcRect/>
          <a:stretch>
            <a:fillRect/>
          </a:stretch>
        </p:blipFill>
        <p:spPr>
          <a:xfrm>
            <a:off x="1201468" y="4661049"/>
            <a:ext cx="612909" cy="890962"/>
          </a:xfrm>
          <a:prstGeom prst="rect">
            <a:avLst/>
          </a:prstGeom>
          <a:effectLst>
            <a:outerShdw blurRad="50800" dist="38100" dir="2700000" algn="tl" rotWithShape="0">
              <a:prstClr val="black">
                <a:alpha val="40000"/>
              </a:prstClr>
            </a:outerShdw>
          </a:effectLst>
        </p:spPr>
      </p:pic>
      <p:pic>
        <p:nvPicPr>
          <p:cNvPr id="30" name="PHẠM DUYÊN 3 - 9Slide.vn">
            <a:extLst>
              <a:ext uri="{FF2B5EF4-FFF2-40B4-BE49-F238E27FC236}">
                <a16:creationId xmlns:a16="http://schemas.microsoft.com/office/drawing/2014/main" id="{9F18E42A-83D6-09FC-9787-709786E2BB06}"/>
              </a:ext>
            </a:extLst>
          </p:cNvPr>
          <p:cNvPicPr>
            <a:picLocks noChangeAspect="1"/>
          </p:cNvPicPr>
          <p:nvPr userDrawn="1"/>
        </p:nvPicPr>
        <p:blipFill>
          <a:blip r:embed="rId2"/>
          <a:srcRect/>
          <a:stretch>
            <a:fillRect/>
          </a:stretch>
        </p:blipFill>
        <p:spPr>
          <a:xfrm>
            <a:off x="4933744" y="3423327"/>
            <a:ext cx="6858000" cy="5486400"/>
          </a:xfrm>
          <a:prstGeom prst="rect">
            <a:avLst/>
          </a:prstGeom>
        </p:spPr>
      </p:pic>
    </p:spTree>
    <p:extLst>
      <p:ext uri="{BB962C8B-B14F-4D97-AF65-F5344CB8AC3E}">
        <p14:creationId xmlns:p14="http://schemas.microsoft.com/office/powerpoint/2010/main" val="2740273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1001858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31059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456989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1398573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54397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1438292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508606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1439680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313063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305944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27" name="PHẠM DUYÊN 1 - 9Slide.vn">
            <a:extLst>
              <a:ext uri="{FF2B5EF4-FFF2-40B4-BE49-F238E27FC236}">
                <a16:creationId xmlns:a16="http://schemas.microsoft.com/office/drawing/2014/main" id="{E3453D79-CC04-C3DF-4545-CE5CEB27E0D0}"/>
              </a:ext>
            </a:extLst>
          </p:cNvPr>
          <p:cNvGrpSpPr/>
          <p:nvPr userDrawn="1"/>
        </p:nvGrpSpPr>
        <p:grpSpPr>
          <a:xfrm>
            <a:off x="229520" y="215900"/>
            <a:ext cx="11732960" cy="6426200"/>
            <a:chOff x="730319" y="673100"/>
            <a:chExt cx="10731362" cy="5511800"/>
          </a:xfrm>
        </p:grpSpPr>
        <p:sp>
          <p:nvSpPr>
            <p:cNvPr id="28" name="Rectangle 27">
              <a:extLst>
                <a:ext uri="{FF2B5EF4-FFF2-40B4-BE49-F238E27FC236}">
                  <a16:creationId xmlns:a16="http://schemas.microsoft.com/office/drawing/2014/main" id="{85616BDB-446D-06C1-E842-AA47910F3B52}"/>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5A2987D-8318-A1A3-B2CF-87A2AACCA1D7}"/>
                </a:ext>
              </a:extLst>
            </p:cNvPr>
            <p:cNvSpPr/>
            <p:nvPr userDrawn="1"/>
          </p:nvSpPr>
          <p:spPr>
            <a:xfrm>
              <a:off x="870177" y="788539"/>
              <a:ext cx="10451647" cy="5280923"/>
            </a:xfrm>
            <a:prstGeom prst="rect">
              <a:avLst/>
            </a:prstGeom>
            <a:solidFill>
              <a:schemeClr val="bg1">
                <a:alpha val="48000"/>
              </a:schemeClr>
            </a:solidFill>
            <a:ln w="38100" cap="rnd">
              <a:solidFill>
                <a:srgbClr val="EE96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HẠM DUYÊN 11 - 9Slide.vn">
            <a:extLst>
              <a:ext uri="{FF2B5EF4-FFF2-40B4-BE49-F238E27FC236}">
                <a16:creationId xmlns:a16="http://schemas.microsoft.com/office/drawing/2014/main" id="{AAAE0B96-BA32-D920-9803-B292163D5EC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6096000" cy="144780"/>
          </a:xfrm>
          <a:prstGeom prst="rect">
            <a:avLst/>
          </a:prstGeom>
        </p:spPr>
      </p:pic>
      <p:pic>
        <p:nvPicPr>
          <p:cNvPr id="26" name="PHẠM DUYÊN 12 - 9Slide.vn">
            <a:extLst>
              <a:ext uri="{FF2B5EF4-FFF2-40B4-BE49-F238E27FC236}">
                <a16:creationId xmlns:a16="http://schemas.microsoft.com/office/drawing/2014/main" id="{B86243C1-A2A7-AF64-AD1B-BB0A474CDA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08700" y="0"/>
            <a:ext cx="6096000" cy="144780"/>
          </a:xfrm>
          <a:prstGeom prst="rect">
            <a:avLst/>
          </a:prstGeom>
        </p:spPr>
      </p:pic>
      <p:pic>
        <p:nvPicPr>
          <p:cNvPr id="16" name="PHẠM DUYÊN 10 - 9Slide.vn">
            <a:extLst>
              <a:ext uri="{FF2B5EF4-FFF2-40B4-BE49-F238E27FC236}">
                <a16:creationId xmlns:a16="http://schemas.microsoft.com/office/drawing/2014/main" id="{071ECF95-CC80-614D-C4A2-8A2C2C413D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3331" y="4844552"/>
            <a:ext cx="3120702" cy="2181421"/>
          </a:xfrm>
          <a:prstGeom prst="rect">
            <a:avLst/>
          </a:prstGeom>
          <a:effectLst>
            <a:outerShdw blurRad="50800" dist="38100" dir="2700000" algn="tl" rotWithShape="0">
              <a:prstClr val="black">
                <a:alpha val="40000"/>
              </a:prstClr>
            </a:outerShdw>
          </a:effectLst>
        </p:spPr>
      </p:pic>
      <p:pic>
        <p:nvPicPr>
          <p:cNvPr id="13" name="PHẠM DUYÊN 13 - 9Slide.vn">
            <a:extLst>
              <a:ext uri="{FF2B5EF4-FFF2-40B4-BE49-F238E27FC236}">
                <a16:creationId xmlns:a16="http://schemas.microsoft.com/office/drawing/2014/main" id="{347DA7B3-8874-E19C-35EA-D1DCAD9B46D6}"/>
              </a:ext>
            </a:extLst>
          </p:cNvPr>
          <p:cNvPicPr>
            <a:picLocks noChangeAspect="1"/>
          </p:cNvPicPr>
          <p:nvPr userDrawn="1"/>
        </p:nvPicPr>
        <p:blipFill>
          <a:blip r:embed="rId5"/>
          <a:srcRect/>
          <a:stretch>
            <a:fillRect/>
          </a:stretch>
        </p:blipFill>
        <p:spPr>
          <a:xfrm>
            <a:off x="1201468" y="4661049"/>
            <a:ext cx="612909" cy="8909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2897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113005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31439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3970828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1469922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61383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482842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3248573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2966554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666254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4044615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2" name="PHẠM DUYÊN 4 - 9Slide.vn">
            <a:extLst>
              <a:ext uri="{FF2B5EF4-FFF2-40B4-BE49-F238E27FC236}">
                <a16:creationId xmlns:a16="http://schemas.microsoft.com/office/drawing/2014/main" id="{1494F0B2-CEA4-D4A8-66C2-B38BC73B24F3}"/>
              </a:ext>
            </a:extLst>
          </p:cNvPr>
          <p:cNvPicPr>
            <a:picLocks noChangeAspect="1"/>
          </p:cNvPicPr>
          <p:nvPr userDrawn="1"/>
        </p:nvPicPr>
        <p:blipFill>
          <a:blip r:embed="rId2"/>
          <a:srcRect/>
          <a:stretch>
            <a:fillRect/>
          </a:stretch>
        </p:blipFill>
        <p:spPr>
          <a:xfrm>
            <a:off x="-119429" y="3611418"/>
            <a:ext cx="6309458" cy="5047566"/>
          </a:xfrm>
          <a:prstGeom prst="rect">
            <a:avLst/>
          </a:prstGeom>
        </p:spPr>
      </p:pic>
      <p:sp>
        <p:nvSpPr>
          <p:cNvPr id="5" name="Rectangle 4">
            <a:extLst>
              <a:ext uri="{FF2B5EF4-FFF2-40B4-BE49-F238E27FC236}">
                <a16:creationId xmlns:a16="http://schemas.microsoft.com/office/drawing/2014/main" id="{9A7F5B44-A873-4A8C-94FF-05318A0D976B}"/>
              </a:ext>
            </a:extLst>
          </p:cNvPr>
          <p:cNvSpPr/>
          <p:nvPr userDrawn="1"/>
        </p:nvSpPr>
        <p:spPr>
          <a:xfrm>
            <a:off x="229520" y="215900"/>
            <a:ext cx="11732960" cy="506937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19546E-DF23-7330-1596-9F52232D4D4E}"/>
              </a:ext>
            </a:extLst>
          </p:cNvPr>
          <p:cNvSpPr/>
          <p:nvPr userDrawn="1"/>
        </p:nvSpPr>
        <p:spPr>
          <a:xfrm>
            <a:off x="382431" y="383071"/>
            <a:ext cx="11427138" cy="4735030"/>
          </a:xfrm>
          <a:prstGeom prst="rect">
            <a:avLst/>
          </a:prstGeom>
          <a:solidFill>
            <a:schemeClr val="bg1">
              <a:alpha val="48000"/>
            </a:schemeClr>
          </a:solidFill>
          <a:ln w="38100" cap="rnd">
            <a:solidFill>
              <a:srgbClr val="EE96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HẠM DUYÊN 2 - 9Slide.vn">
            <a:extLst>
              <a:ext uri="{FF2B5EF4-FFF2-40B4-BE49-F238E27FC236}">
                <a16:creationId xmlns:a16="http://schemas.microsoft.com/office/drawing/2014/main" id="{A6D0C623-7E25-42D2-A916-CF78D160732E}"/>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25274"/>
          <a:stretch/>
        </p:blipFill>
        <p:spPr>
          <a:xfrm>
            <a:off x="5054601" y="4281722"/>
            <a:ext cx="7137400" cy="2583051"/>
          </a:xfrm>
          <a:prstGeom prst="rect">
            <a:avLst/>
          </a:prstGeom>
        </p:spPr>
      </p:pic>
      <p:pic>
        <p:nvPicPr>
          <p:cNvPr id="8" name="PHẠM DUYÊN 5 - 9Slide.vn">
            <a:extLst>
              <a:ext uri="{FF2B5EF4-FFF2-40B4-BE49-F238E27FC236}">
                <a16:creationId xmlns:a16="http://schemas.microsoft.com/office/drawing/2014/main" id="{CFBE6021-3199-EF94-AD23-C77A4A226F26}"/>
              </a:ext>
            </a:extLst>
          </p:cNvPr>
          <p:cNvPicPr>
            <a:picLocks noChangeAspect="1"/>
          </p:cNvPicPr>
          <p:nvPr userDrawn="1"/>
        </p:nvPicPr>
        <p:blipFill>
          <a:blip r:embed="rId5"/>
          <a:srcRect/>
          <a:stretch>
            <a:fillRect/>
          </a:stretch>
        </p:blipFill>
        <p:spPr>
          <a:xfrm>
            <a:off x="7713904" y="5422641"/>
            <a:ext cx="864033" cy="990883"/>
          </a:xfrm>
          <a:prstGeom prst="rect">
            <a:avLst/>
          </a:prstGeom>
          <a:effectLst>
            <a:outerShdw blurRad="50800" dist="38100" dir="2700000" algn="tl" rotWithShape="0">
              <a:prstClr val="black">
                <a:alpha val="40000"/>
              </a:prstClr>
            </a:outerShdw>
          </a:effectLst>
        </p:spPr>
      </p:pic>
      <p:pic>
        <p:nvPicPr>
          <p:cNvPr id="9" name="PHẠM DUYÊN 6 - 9Slide.vn">
            <a:extLst>
              <a:ext uri="{FF2B5EF4-FFF2-40B4-BE49-F238E27FC236}">
                <a16:creationId xmlns:a16="http://schemas.microsoft.com/office/drawing/2014/main" id="{C7248BCE-78CA-8CBA-AD71-A1479393C65B}"/>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238093" y="5290143"/>
            <a:ext cx="631210" cy="602212"/>
          </a:xfrm>
          <a:prstGeom prst="rect">
            <a:avLst/>
          </a:prstGeom>
        </p:spPr>
      </p:pic>
      <p:pic>
        <p:nvPicPr>
          <p:cNvPr id="10" name="PHẠM DUYÊN 7 - 9Slide.vn">
            <a:extLst>
              <a:ext uri="{FF2B5EF4-FFF2-40B4-BE49-F238E27FC236}">
                <a16:creationId xmlns:a16="http://schemas.microsoft.com/office/drawing/2014/main" id="{6D79893A-E257-5DF4-0BE9-F0A99865C656}"/>
              </a:ext>
            </a:extLst>
          </p:cNvPr>
          <p:cNvPicPr>
            <a:picLocks noChangeAspect="1"/>
          </p:cNvPicPr>
          <p:nvPr userDrawn="1"/>
        </p:nvPicPr>
        <p:blipFill>
          <a:blip r:embed="rId8"/>
          <a:srcRect/>
          <a:stretch>
            <a:fillRect/>
          </a:stretch>
        </p:blipFill>
        <p:spPr>
          <a:xfrm flipH="1">
            <a:off x="9733398" y="4416540"/>
            <a:ext cx="687893" cy="2157497"/>
          </a:xfrm>
          <a:prstGeom prst="rect">
            <a:avLst/>
          </a:prstGeom>
        </p:spPr>
      </p:pic>
      <p:pic>
        <p:nvPicPr>
          <p:cNvPr id="11" name="PHẠM DUYÊN 8 - 9Slide.vn">
            <a:extLst>
              <a:ext uri="{FF2B5EF4-FFF2-40B4-BE49-F238E27FC236}">
                <a16:creationId xmlns:a16="http://schemas.microsoft.com/office/drawing/2014/main" id="{E1530ED6-3808-B04C-870B-C4A5FCC9DF54}"/>
              </a:ext>
            </a:extLst>
          </p:cNvPr>
          <p:cNvPicPr>
            <a:picLocks noChangeAspect="1"/>
          </p:cNvPicPr>
          <p:nvPr userDrawn="1"/>
        </p:nvPicPr>
        <p:blipFill>
          <a:blip r:embed="rId8"/>
          <a:srcRect/>
          <a:stretch>
            <a:fillRect/>
          </a:stretch>
        </p:blipFill>
        <p:spPr>
          <a:xfrm flipH="1">
            <a:off x="10361389" y="4050537"/>
            <a:ext cx="790468" cy="2479214"/>
          </a:xfrm>
          <a:prstGeom prst="rect">
            <a:avLst/>
          </a:prstGeom>
        </p:spPr>
      </p:pic>
      <p:pic>
        <p:nvPicPr>
          <p:cNvPr id="12" name="PHẠM DUYÊN 9 - 9Slide.vn">
            <a:extLst>
              <a:ext uri="{FF2B5EF4-FFF2-40B4-BE49-F238E27FC236}">
                <a16:creationId xmlns:a16="http://schemas.microsoft.com/office/drawing/2014/main" id="{7874B57F-86ED-F366-465C-62F445277C7E}"/>
              </a:ext>
            </a:extLst>
          </p:cNvPr>
          <p:cNvPicPr>
            <a:picLocks noChangeAspect="1"/>
          </p:cNvPicPr>
          <p:nvPr userDrawn="1"/>
        </p:nvPicPr>
        <p:blipFill>
          <a:blip r:embed="rId8"/>
          <a:srcRect/>
          <a:stretch>
            <a:fillRect/>
          </a:stretch>
        </p:blipFill>
        <p:spPr>
          <a:xfrm flipH="1">
            <a:off x="10929078" y="3530600"/>
            <a:ext cx="970364" cy="3043437"/>
          </a:xfrm>
          <a:prstGeom prst="rect">
            <a:avLst/>
          </a:prstGeom>
        </p:spPr>
      </p:pic>
      <p:pic>
        <p:nvPicPr>
          <p:cNvPr id="14" name="PHẠM DUYÊN 11 - 9Slide.vn">
            <a:extLst>
              <a:ext uri="{FF2B5EF4-FFF2-40B4-BE49-F238E27FC236}">
                <a16:creationId xmlns:a16="http://schemas.microsoft.com/office/drawing/2014/main" id="{5728A270-9750-058A-B98C-D96553FA5564}"/>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6096000" cy="144780"/>
          </a:xfrm>
          <a:prstGeom prst="rect">
            <a:avLst/>
          </a:prstGeom>
        </p:spPr>
      </p:pic>
      <p:pic>
        <p:nvPicPr>
          <p:cNvPr id="15" name="PHẠM DUYÊN 12 - 9Slide.vn">
            <a:extLst>
              <a:ext uri="{FF2B5EF4-FFF2-40B4-BE49-F238E27FC236}">
                <a16:creationId xmlns:a16="http://schemas.microsoft.com/office/drawing/2014/main" id="{FD8FAF76-83B3-9B2F-9900-B1748CE8B61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108700" y="0"/>
            <a:ext cx="6096000" cy="144780"/>
          </a:xfrm>
          <a:prstGeom prst="rect">
            <a:avLst/>
          </a:prstGeom>
        </p:spPr>
      </p:pic>
      <p:pic>
        <p:nvPicPr>
          <p:cNvPr id="13" name="PHẠM DUYÊN 10 - 9Slide.vn">
            <a:extLst>
              <a:ext uri="{FF2B5EF4-FFF2-40B4-BE49-F238E27FC236}">
                <a16:creationId xmlns:a16="http://schemas.microsoft.com/office/drawing/2014/main" id="{2811A344-8AF7-1B0A-F70B-52479D4CD76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60987" y="4207827"/>
            <a:ext cx="4189034" cy="2807755"/>
          </a:xfrm>
          <a:prstGeom prst="rect">
            <a:avLst/>
          </a:prstGeom>
          <a:effectLst>
            <a:outerShdw blurRad="50800" dist="38100" dir="2700000" algn="tl" rotWithShape="0">
              <a:prstClr val="black">
                <a:alpha val="40000"/>
              </a:prstClr>
            </a:outerShdw>
          </a:effectLst>
        </p:spPr>
      </p:pic>
      <p:pic>
        <p:nvPicPr>
          <p:cNvPr id="16" name="PHẠM DUYÊN 13 - 9Slide.vn">
            <a:extLst>
              <a:ext uri="{FF2B5EF4-FFF2-40B4-BE49-F238E27FC236}">
                <a16:creationId xmlns:a16="http://schemas.microsoft.com/office/drawing/2014/main" id="{6F1A0DE8-95AB-68C3-0B25-B6012E86F6A5}"/>
              </a:ext>
            </a:extLst>
          </p:cNvPr>
          <p:cNvPicPr>
            <a:picLocks noChangeAspect="1"/>
          </p:cNvPicPr>
          <p:nvPr userDrawn="1"/>
        </p:nvPicPr>
        <p:blipFill>
          <a:blip r:embed="rId12"/>
          <a:srcRect/>
          <a:stretch>
            <a:fillRect/>
          </a:stretch>
        </p:blipFill>
        <p:spPr>
          <a:xfrm>
            <a:off x="1724726" y="3971636"/>
            <a:ext cx="822730" cy="1146777"/>
          </a:xfrm>
          <a:prstGeom prst="rect">
            <a:avLst/>
          </a:prstGeom>
          <a:effectLst>
            <a:outerShdw blurRad="50800" dist="38100" dir="2700000" algn="tl" rotWithShape="0">
              <a:prstClr val="black">
                <a:alpha val="40000"/>
              </a:prstClr>
            </a:outerShdw>
          </a:effectLst>
        </p:spPr>
      </p:pic>
      <p:pic>
        <p:nvPicPr>
          <p:cNvPr id="17" name="PHẠM DUYÊN 3 - 9Slide.vn">
            <a:extLst>
              <a:ext uri="{FF2B5EF4-FFF2-40B4-BE49-F238E27FC236}">
                <a16:creationId xmlns:a16="http://schemas.microsoft.com/office/drawing/2014/main" id="{F080D9F0-8746-E09B-C351-D249A274ED33}"/>
              </a:ext>
            </a:extLst>
          </p:cNvPr>
          <p:cNvPicPr>
            <a:picLocks noChangeAspect="1"/>
          </p:cNvPicPr>
          <p:nvPr userDrawn="1"/>
        </p:nvPicPr>
        <p:blipFill>
          <a:blip r:embed="rId2"/>
          <a:srcRect/>
          <a:stretch>
            <a:fillRect/>
          </a:stretch>
        </p:blipFill>
        <p:spPr>
          <a:xfrm>
            <a:off x="4933744" y="3423327"/>
            <a:ext cx="6858000" cy="5486400"/>
          </a:xfrm>
          <a:prstGeom prst="rect">
            <a:avLst/>
          </a:prstGeom>
        </p:spPr>
      </p:pic>
    </p:spTree>
    <p:extLst>
      <p:ext uri="{BB962C8B-B14F-4D97-AF65-F5344CB8AC3E}">
        <p14:creationId xmlns:p14="http://schemas.microsoft.com/office/powerpoint/2010/main" val="1424486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6382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1207303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418268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3565429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336531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3731924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647025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7468953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21026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76037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HẠM DUYÊN 2 - 9Slide.vn">
            <a:extLst>
              <a:ext uri="{FF2B5EF4-FFF2-40B4-BE49-F238E27FC236}">
                <a16:creationId xmlns:a16="http://schemas.microsoft.com/office/drawing/2014/main" id="{5A5BAFB6-00EE-A3AA-C9EB-9EBE722C0EC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25274"/>
          <a:stretch/>
        </p:blipFill>
        <p:spPr>
          <a:xfrm>
            <a:off x="6197599" y="4728291"/>
            <a:ext cx="5994401" cy="2136482"/>
          </a:xfrm>
          <a:prstGeom prst="rect">
            <a:avLst/>
          </a:prstGeom>
        </p:spPr>
      </p:pic>
      <p:pic>
        <p:nvPicPr>
          <p:cNvPr id="17" name="PHẠM DUYÊN 3 - 9Slide.vn">
            <a:extLst>
              <a:ext uri="{FF2B5EF4-FFF2-40B4-BE49-F238E27FC236}">
                <a16:creationId xmlns:a16="http://schemas.microsoft.com/office/drawing/2014/main" id="{FDEC57F3-3B72-73F5-A9C6-73DA2C43703B}"/>
              </a:ext>
            </a:extLst>
          </p:cNvPr>
          <p:cNvPicPr>
            <a:picLocks noChangeAspect="1"/>
          </p:cNvPicPr>
          <p:nvPr userDrawn="1"/>
        </p:nvPicPr>
        <p:blipFill>
          <a:blip r:embed="rId4"/>
          <a:srcRect/>
          <a:stretch>
            <a:fillRect/>
          </a:stretch>
        </p:blipFill>
        <p:spPr>
          <a:xfrm>
            <a:off x="4933744" y="3423327"/>
            <a:ext cx="6858000" cy="5486400"/>
          </a:xfrm>
          <a:prstGeom prst="rect">
            <a:avLst/>
          </a:prstGeom>
        </p:spPr>
      </p:pic>
      <p:pic>
        <p:nvPicPr>
          <p:cNvPr id="18" name="PHẠM DUYÊN 4 - 9Slide.vn">
            <a:extLst>
              <a:ext uri="{FF2B5EF4-FFF2-40B4-BE49-F238E27FC236}">
                <a16:creationId xmlns:a16="http://schemas.microsoft.com/office/drawing/2014/main" id="{7B1FF2E6-1DA9-658E-DDC2-5D3A66AE0AD6}"/>
              </a:ext>
            </a:extLst>
          </p:cNvPr>
          <p:cNvPicPr>
            <a:picLocks noChangeAspect="1"/>
          </p:cNvPicPr>
          <p:nvPr userDrawn="1"/>
        </p:nvPicPr>
        <p:blipFill>
          <a:blip r:embed="rId4"/>
          <a:srcRect/>
          <a:stretch>
            <a:fillRect/>
          </a:stretch>
        </p:blipFill>
        <p:spPr>
          <a:xfrm>
            <a:off x="-393700" y="3392001"/>
            <a:ext cx="6858000" cy="5486400"/>
          </a:xfrm>
          <a:prstGeom prst="rect">
            <a:avLst/>
          </a:prstGeom>
        </p:spPr>
      </p:pic>
      <p:grpSp>
        <p:nvGrpSpPr>
          <p:cNvPr id="2" name="PHẠM DUYÊN 1 - 9Slide.vn">
            <a:extLst>
              <a:ext uri="{FF2B5EF4-FFF2-40B4-BE49-F238E27FC236}">
                <a16:creationId xmlns:a16="http://schemas.microsoft.com/office/drawing/2014/main" id="{73E99448-EB82-3C40-6AD5-79D6D42D0CC9}"/>
              </a:ext>
            </a:extLst>
          </p:cNvPr>
          <p:cNvGrpSpPr/>
          <p:nvPr userDrawn="1"/>
        </p:nvGrpSpPr>
        <p:grpSpPr>
          <a:xfrm>
            <a:off x="229520" y="215900"/>
            <a:ext cx="11732960" cy="6426200"/>
            <a:chOff x="730319" y="673100"/>
            <a:chExt cx="10731362" cy="5511800"/>
          </a:xfrm>
        </p:grpSpPr>
        <p:sp>
          <p:nvSpPr>
            <p:cNvPr id="3" name="Rectangle 2">
              <a:extLst>
                <a:ext uri="{FF2B5EF4-FFF2-40B4-BE49-F238E27FC236}">
                  <a16:creationId xmlns:a16="http://schemas.microsoft.com/office/drawing/2014/main" id="{09D80F3B-F38F-5B14-BEF2-77BED03EB636}"/>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6AFFC2-DFCE-1BC8-D4A2-735223112D66}"/>
                </a:ext>
              </a:extLst>
            </p:cNvPr>
            <p:cNvSpPr/>
            <p:nvPr userDrawn="1"/>
          </p:nvSpPr>
          <p:spPr>
            <a:xfrm>
              <a:off x="870177" y="788539"/>
              <a:ext cx="10451647" cy="5280923"/>
            </a:xfrm>
            <a:prstGeom prst="rect">
              <a:avLst/>
            </a:prstGeom>
            <a:solidFill>
              <a:schemeClr val="bg1">
                <a:alpha val="48000"/>
              </a:schemeClr>
            </a:solidFill>
            <a:ln w="38100" cap="rnd">
              <a:solidFill>
                <a:srgbClr val="EE96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HẠM DUYÊN 11 - 9Slide.vn">
            <a:extLst>
              <a:ext uri="{FF2B5EF4-FFF2-40B4-BE49-F238E27FC236}">
                <a16:creationId xmlns:a16="http://schemas.microsoft.com/office/drawing/2014/main" id="{4EF132FC-B64F-D0D2-1DE3-7E252E7482F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096000" cy="144780"/>
          </a:xfrm>
          <a:prstGeom prst="rect">
            <a:avLst/>
          </a:prstGeom>
        </p:spPr>
      </p:pic>
      <p:pic>
        <p:nvPicPr>
          <p:cNvPr id="15" name="PHẠM DUYÊN 12 - 9Slide.vn">
            <a:extLst>
              <a:ext uri="{FF2B5EF4-FFF2-40B4-BE49-F238E27FC236}">
                <a16:creationId xmlns:a16="http://schemas.microsoft.com/office/drawing/2014/main" id="{05976022-81AB-729D-87F5-D293EF6691A3}"/>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08700" y="0"/>
            <a:ext cx="6096000" cy="144780"/>
          </a:xfrm>
          <a:prstGeom prst="rect">
            <a:avLst/>
          </a:prstGeom>
        </p:spPr>
      </p:pic>
    </p:spTree>
    <p:extLst>
      <p:ext uri="{BB962C8B-B14F-4D97-AF65-F5344CB8AC3E}">
        <p14:creationId xmlns:p14="http://schemas.microsoft.com/office/powerpoint/2010/main" val="2217033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27664152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40610237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1383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625055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06/04/68</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733698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7161662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8276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879108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06/04/2025</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845440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06/04/2025</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9146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HẠM DUYÊN 2 - 9Slide.vn">
            <a:extLst>
              <a:ext uri="{FF2B5EF4-FFF2-40B4-BE49-F238E27FC236}">
                <a16:creationId xmlns:a16="http://schemas.microsoft.com/office/drawing/2014/main" id="{4D660F96-3626-D17E-FABF-C8244CD4D21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25274"/>
          <a:stretch/>
        </p:blipFill>
        <p:spPr>
          <a:xfrm>
            <a:off x="6197599" y="4728291"/>
            <a:ext cx="5994401" cy="2136482"/>
          </a:xfrm>
          <a:prstGeom prst="rect">
            <a:avLst/>
          </a:prstGeom>
        </p:spPr>
      </p:pic>
      <p:pic>
        <p:nvPicPr>
          <p:cNvPr id="5" name="PHẠM DUYÊN 3 - 9Slide.vn">
            <a:extLst>
              <a:ext uri="{FF2B5EF4-FFF2-40B4-BE49-F238E27FC236}">
                <a16:creationId xmlns:a16="http://schemas.microsoft.com/office/drawing/2014/main" id="{4D6FF81F-D234-BEEE-D458-105F31530B97}"/>
              </a:ext>
            </a:extLst>
          </p:cNvPr>
          <p:cNvPicPr>
            <a:picLocks noChangeAspect="1"/>
          </p:cNvPicPr>
          <p:nvPr userDrawn="1"/>
        </p:nvPicPr>
        <p:blipFill>
          <a:blip r:embed="rId4"/>
          <a:srcRect/>
          <a:stretch>
            <a:fillRect/>
          </a:stretch>
        </p:blipFill>
        <p:spPr>
          <a:xfrm>
            <a:off x="4933744" y="3423327"/>
            <a:ext cx="6858000" cy="5486400"/>
          </a:xfrm>
          <a:prstGeom prst="rect">
            <a:avLst/>
          </a:prstGeom>
        </p:spPr>
      </p:pic>
      <p:pic>
        <p:nvPicPr>
          <p:cNvPr id="6" name="PHẠM DUYÊN 4 - 9Slide.vn">
            <a:extLst>
              <a:ext uri="{FF2B5EF4-FFF2-40B4-BE49-F238E27FC236}">
                <a16:creationId xmlns:a16="http://schemas.microsoft.com/office/drawing/2014/main" id="{970B2CB1-3763-CED7-8243-678FEF95D55C}"/>
              </a:ext>
            </a:extLst>
          </p:cNvPr>
          <p:cNvPicPr>
            <a:picLocks noChangeAspect="1"/>
          </p:cNvPicPr>
          <p:nvPr userDrawn="1"/>
        </p:nvPicPr>
        <p:blipFill>
          <a:blip r:embed="rId4"/>
          <a:srcRect/>
          <a:stretch>
            <a:fillRect/>
          </a:stretch>
        </p:blipFill>
        <p:spPr>
          <a:xfrm>
            <a:off x="-393700" y="3392001"/>
            <a:ext cx="6858000" cy="5486400"/>
          </a:xfrm>
          <a:prstGeom prst="rect">
            <a:avLst/>
          </a:prstGeom>
        </p:spPr>
      </p:pic>
      <p:grpSp>
        <p:nvGrpSpPr>
          <p:cNvPr id="7" name="PHẠM DUYÊN 1 - 9Slide.vn">
            <a:extLst>
              <a:ext uri="{FF2B5EF4-FFF2-40B4-BE49-F238E27FC236}">
                <a16:creationId xmlns:a16="http://schemas.microsoft.com/office/drawing/2014/main" id="{96E42B0E-F2B7-684E-F58F-975B3B48BF39}"/>
              </a:ext>
            </a:extLst>
          </p:cNvPr>
          <p:cNvGrpSpPr/>
          <p:nvPr userDrawn="1"/>
        </p:nvGrpSpPr>
        <p:grpSpPr>
          <a:xfrm>
            <a:off x="229520" y="215900"/>
            <a:ext cx="11732960" cy="6426200"/>
            <a:chOff x="730319" y="673100"/>
            <a:chExt cx="10731362" cy="5511800"/>
          </a:xfrm>
        </p:grpSpPr>
        <p:sp>
          <p:nvSpPr>
            <p:cNvPr id="8" name="Rectangle 7">
              <a:extLst>
                <a:ext uri="{FF2B5EF4-FFF2-40B4-BE49-F238E27FC236}">
                  <a16:creationId xmlns:a16="http://schemas.microsoft.com/office/drawing/2014/main" id="{5A07FEA2-56B7-0935-715F-572B127A79E7}"/>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5D37E3-D06B-CD08-99C9-9472F17CC35E}"/>
                </a:ext>
              </a:extLst>
            </p:cNvPr>
            <p:cNvSpPr/>
            <p:nvPr userDrawn="1"/>
          </p:nvSpPr>
          <p:spPr>
            <a:xfrm>
              <a:off x="870177" y="788539"/>
              <a:ext cx="10451647" cy="5280923"/>
            </a:xfrm>
            <a:prstGeom prst="rect">
              <a:avLst/>
            </a:prstGeom>
            <a:solidFill>
              <a:schemeClr val="bg1">
                <a:alpha val="48000"/>
              </a:schemeClr>
            </a:solidFill>
            <a:ln w="38100" cap="rnd">
              <a:solidFill>
                <a:srgbClr val="EE96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HẠM DUYÊN 11 - 9Slide.vn">
            <a:extLst>
              <a:ext uri="{FF2B5EF4-FFF2-40B4-BE49-F238E27FC236}">
                <a16:creationId xmlns:a16="http://schemas.microsoft.com/office/drawing/2014/main" id="{3EE94F54-86E9-FB30-A2E4-DA2DB6A862B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096000" cy="144780"/>
          </a:xfrm>
          <a:prstGeom prst="rect">
            <a:avLst/>
          </a:prstGeom>
        </p:spPr>
      </p:pic>
      <p:pic>
        <p:nvPicPr>
          <p:cNvPr id="12" name="PHẠM DUYÊN 12 - 9Slide.vn">
            <a:extLst>
              <a:ext uri="{FF2B5EF4-FFF2-40B4-BE49-F238E27FC236}">
                <a16:creationId xmlns:a16="http://schemas.microsoft.com/office/drawing/2014/main" id="{ED434891-54D9-0D2A-F7B2-919B7F7CE05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08700" y="0"/>
            <a:ext cx="6096000" cy="144780"/>
          </a:xfrm>
          <a:prstGeom prst="rect">
            <a:avLst/>
          </a:prstGeom>
        </p:spPr>
      </p:pic>
    </p:spTree>
    <p:extLst>
      <p:ext uri="{BB962C8B-B14F-4D97-AF65-F5344CB8AC3E}">
        <p14:creationId xmlns:p14="http://schemas.microsoft.com/office/powerpoint/2010/main" val="496746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06/04/2025</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843469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06/04/2025</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3269319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06/04/2025</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1157294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06/04/2025</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87465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06/04/2025</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58806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06/04/2025</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6810654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06/04/2025</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2150243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06/04/2025</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6674422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06/04/2025</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357331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HẠM DUYÊN 2 - 9Slide.vn">
            <a:extLst>
              <a:ext uri="{FF2B5EF4-FFF2-40B4-BE49-F238E27FC236}">
                <a16:creationId xmlns:a16="http://schemas.microsoft.com/office/drawing/2014/main" id="{DB765DE9-7DEC-AD4B-56F3-778C7C6256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25274"/>
          <a:stretch/>
        </p:blipFill>
        <p:spPr>
          <a:xfrm>
            <a:off x="6197599" y="4728291"/>
            <a:ext cx="5994401" cy="2136482"/>
          </a:xfrm>
          <a:prstGeom prst="rect">
            <a:avLst/>
          </a:prstGeom>
        </p:spPr>
      </p:pic>
      <p:pic>
        <p:nvPicPr>
          <p:cNvPr id="13" name="PHẠM DUYÊN 3 - 9Slide.vn">
            <a:extLst>
              <a:ext uri="{FF2B5EF4-FFF2-40B4-BE49-F238E27FC236}">
                <a16:creationId xmlns:a16="http://schemas.microsoft.com/office/drawing/2014/main" id="{3F167F07-8C77-6D4D-3E6B-0218EC0D47C5}"/>
              </a:ext>
            </a:extLst>
          </p:cNvPr>
          <p:cNvPicPr>
            <a:picLocks noChangeAspect="1"/>
          </p:cNvPicPr>
          <p:nvPr userDrawn="1"/>
        </p:nvPicPr>
        <p:blipFill>
          <a:blip r:embed="rId4"/>
          <a:srcRect/>
          <a:stretch>
            <a:fillRect/>
          </a:stretch>
        </p:blipFill>
        <p:spPr>
          <a:xfrm>
            <a:off x="4933744" y="3423327"/>
            <a:ext cx="6858000" cy="5486400"/>
          </a:xfrm>
          <a:prstGeom prst="rect">
            <a:avLst/>
          </a:prstGeom>
        </p:spPr>
      </p:pic>
      <p:pic>
        <p:nvPicPr>
          <p:cNvPr id="14" name="PHẠM DUYÊN 4 - 9Slide.vn">
            <a:extLst>
              <a:ext uri="{FF2B5EF4-FFF2-40B4-BE49-F238E27FC236}">
                <a16:creationId xmlns:a16="http://schemas.microsoft.com/office/drawing/2014/main" id="{CBB60312-3184-96AD-2DB5-DD791FFDF570}"/>
              </a:ext>
            </a:extLst>
          </p:cNvPr>
          <p:cNvPicPr>
            <a:picLocks noChangeAspect="1"/>
          </p:cNvPicPr>
          <p:nvPr userDrawn="1"/>
        </p:nvPicPr>
        <p:blipFill>
          <a:blip r:embed="rId4"/>
          <a:srcRect/>
          <a:stretch>
            <a:fillRect/>
          </a:stretch>
        </p:blipFill>
        <p:spPr>
          <a:xfrm>
            <a:off x="-393700" y="3392001"/>
            <a:ext cx="6858000" cy="5486400"/>
          </a:xfrm>
          <a:prstGeom prst="rect">
            <a:avLst/>
          </a:prstGeom>
        </p:spPr>
      </p:pic>
      <p:grpSp>
        <p:nvGrpSpPr>
          <p:cNvPr id="15" name="PHẠM DUYÊN 1 - 9Slide.vn">
            <a:extLst>
              <a:ext uri="{FF2B5EF4-FFF2-40B4-BE49-F238E27FC236}">
                <a16:creationId xmlns:a16="http://schemas.microsoft.com/office/drawing/2014/main" id="{C054E404-D8B4-AE9E-BA72-681B6631927D}"/>
              </a:ext>
            </a:extLst>
          </p:cNvPr>
          <p:cNvGrpSpPr/>
          <p:nvPr userDrawn="1"/>
        </p:nvGrpSpPr>
        <p:grpSpPr>
          <a:xfrm>
            <a:off x="229520" y="215900"/>
            <a:ext cx="11732960" cy="6426200"/>
            <a:chOff x="730319" y="673100"/>
            <a:chExt cx="10731362" cy="5511800"/>
          </a:xfrm>
        </p:grpSpPr>
        <p:sp>
          <p:nvSpPr>
            <p:cNvPr id="16" name="Rectangle 15">
              <a:extLst>
                <a:ext uri="{FF2B5EF4-FFF2-40B4-BE49-F238E27FC236}">
                  <a16:creationId xmlns:a16="http://schemas.microsoft.com/office/drawing/2014/main" id="{E47C5C7B-5964-F217-1941-4D6E2A97D2B8}"/>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33E4637-5486-7312-19E1-93279A9624D6}"/>
                </a:ext>
              </a:extLst>
            </p:cNvPr>
            <p:cNvSpPr/>
            <p:nvPr userDrawn="1"/>
          </p:nvSpPr>
          <p:spPr>
            <a:xfrm>
              <a:off x="870177" y="788539"/>
              <a:ext cx="10451647" cy="5280923"/>
            </a:xfrm>
            <a:prstGeom prst="rect">
              <a:avLst/>
            </a:prstGeom>
            <a:solidFill>
              <a:schemeClr val="bg1">
                <a:alpha val="48000"/>
              </a:schemeClr>
            </a:solidFill>
            <a:ln w="38100" cap="rnd">
              <a:solidFill>
                <a:srgbClr val="EE96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HẠM DUYÊN 11 - 9Slide.vn">
            <a:extLst>
              <a:ext uri="{FF2B5EF4-FFF2-40B4-BE49-F238E27FC236}">
                <a16:creationId xmlns:a16="http://schemas.microsoft.com/office/drawing/2014/main" id="{240B0BF9-5359-1DE7-6027-7BE79DDC711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096000" cy="144780"/>
          </a:xfrm>
          <a:prstGeom prst="rect">
            <a:avLst/>
          </a:prstGeom>
        </p:spPr>
      </p:pic>
      <p:pic>
        <p:nvPicPr>
          <p:cNvPr id="19" name="PHẠM DUYÊN 12 - 9Slide.vn">
            <a:extLst>
              <a:ext uri="{FF2B5EF4-FFF2-40B4-BE49-F238E27FC236}">
                <a16:creationId xmlns:a16="http://schemas.microsoft.com/office/drawing/2014/main" id="{EDD4B4AA-DE55-5572-44D2-E44CBBF9C08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08700" y="0"/>
            <a:ext cx="6096000" cy="144780"/>
          </a:xfrm>
          <a:prstGeom prst="rect">
            <a:avLst/>
          </a:prstGeom>
        </p:spPr>
      </p:pic>
    </p:spTree>
    <p:extLst>
      <p:ext uri="{BB962C8B-B14F-4D97-AF65-F5344CB8AC3E}">
        <p14:creationId xmlns:p14="http://schemas.microsoft.com/office/powerpoint/2010/main" val="2662508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12" name="PHẠM DUYÊN 2 - 9Slide.vn">
            <a:extLst>
              <a:ext uri="{FF2B5EF4-FFF2-40B4-BE49-F238E27FC236}">
                <a16:creationId xmlns:a16="http://schemas.microsoft.com/office/drawing/2014/main" id="{DB765DE9-7DEC-AD4B-56F3-778C7C62560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25274"/>
          <a:stretch/>
        </p:blipFill>
        <p:spPr>
          <a:xfrm>
            <a:off x="6197599" y="4728291"/>
            <a:ext cx="5994401" cy="2136482"/>
          </a:xfrm>
          <a:prstGeom prst="rect">
            <a:avLst/>
          </a:prstGeom>
        </p:spPr>
      </p:pic>
      <p:pic>
        <p:nvPicPr>
          <p:cNvPr id="13" name="PHẠM DUYÊN 3 - 9Slide.vn">
            <a:extLst>
              <a:ext uri="{FF2B5EF4-FFF2-40B4-BE49-F238E27FC236}">
                <a16:creationId xmlns:a16="http://schemas.microsoft.com/office/drawing/2014/main" id="{3F167F07-8C77-6D4D-3E6B-0218EC0D47C5}"/>
              </a:ext>
            </a:extLst>
          </p:cNvPr>
          <p:cNvPicPr>
            <a:picLocks noChangeAspect="1"/>
          </p:cNvPicPr>
          <p:nvPr userDrawn="1"/>
        </p:nvPicPr>
        <p:blipFill>
          <a:blip r:embed="rId4"/>
          <a:srcRect/>
          <a:stretch>
            <a:fillRect/>
          </a:stretch>
        </p:blipFill>
        <p:spPr>
          <a:xfrm>
            <a:off x="4933744" y="3423327"/>
            <a:ext cx="6858000" cy="5486400"/>
          </a:xfrm>
          <a:prstGeom prst="rect">
            <a:avLst/>
          </a:prstGeom>
        </p:spPr>
      </p:pic>
      <p:pic>
        <p:nvPicPr>
          <p:cNvPr id="14" name="PHẠM DUYÊN 4 - 9Slide.vn">
            <a:extLst>
              <a:ext uri="{FF2B5EF4-FFF2-40B4-BE49-F238E27FC236}">
                <a16:creationId xmlns:a16="http://schemas.microsoft.com/office/drawing/2014/main" id="{CBB60312-3184-96AD-2DB5-DD791FFDF570}"/>
              </a:ext>
            </a:extLst>
          </p:cNvPr>
          <p:cNvPicPr>
            <a:picLocks noChangeAspect="1"/>
          </p:cNvPicPr>
          <p:nvPr userDrawn="1"/>
        </p:nvPicPr>
        <p:blipFill>
          <a:blip r:embed="rId4"/>
          <a:srcRect/>
          <a:stretch>
            <a:fillRect/>
          </a:stretch>
        </p:blipFill>
        <p:spPr>
          <a:xfrm>
            <a:off x="-393700" y="3392001"/>
            <a:ext cx="6858000" cy="5486400"/>
          </a:xfrm>
          <a:prstGeom prst="rect">
            <a:avLst/>
          </a:prstGeom>
        </p:spPr>
      </p:pic>
      <p:grpSp>
        <p:nvGrpSpPr>
          <p:cNvPr id="15" name="PHẠM DUYÊN 1 - 9Slide.vn">
            <a:extLst>
              <a:ext uri="{FF2B5EF4-FFF2-40B4-BE49-F238E27FC236}">
                <a16:creationId xmlns:a16="http://schemas.microsoft.com/office/drawing/2014/main" id="{C054E404-D8B4-AE9E-BA72-681B6631927D}"/>
              </a:ext>
            </a:extLst>
          </p:cNvPr>
          <p:cNvGrpSpPr/>
          <p:nvPr userDrawn="1"/>
        </p:nvGrpSpPr>
        <p:grpSpPr>
          <a:xfrm>
            <a:off x="229520" y="215900"/>
            <a:ext cx="11732960" cy="6426200"/>
            <a:chOff x="730319" y="673100"/>
            <a:chExt cx="10731362" cy="5511800"/>
          </a:xfrm>
        </p:grpSpPr>
        <p:sp>
          <p:nvSpPr>
            <p:cNvPr id="16" name="Rectangle 15">
              <a:extLst>
                <a:ext uri="{FF2B5EF4-FFF2-40B4-BE49-F238E27FC236}">
                  <a16:creationId xmlns:a16="http://schemas.microsoft.com/office/drawing/2014/main" id="{E47C5C7B-5964-F217-1941-4D6E2A97D2B8}"/>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33E4637-5486-7312-19E1-93279A9624D6}"/>
                </a:ext>
              </a:extLst>
            </p:cNvPr>
            <p:cNvSpPr/>
            <p:nvPr userDrawn="1"/>
          </p:nvSpPr>
          <p:spPr>
            <a:xfrm>
              <a:off x="870177" y="788539"/>
              <a:ext cx="10451647" cy="5280923"/>
            </a:xfrm>
            <a:prstGeom prst="rect">
              <a:avLst/>
            </a:prstGeom>
            <a:solidFill>
              <a:schemeClr val="bg1">
                <a:alpha val="48000"/>
              </a:schemeClr>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HẠM DUYÊN 11 - 9Slide.vn">
            <a:extLst>
              <a:ext uri="{FF2B5EF4-FFF2-40B4-BE49-F238E27FC236}">
                <a16:creationId xmlns:a16="http://schemas.microsoft.com/office/drawing/2014/main" id="{240B0BF9-5359-1DE7-6027-7BE79DDC711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096000" cy="144780"/>
          </a:xfrm>
          <a:prstGeom prst="rect">
            <a:avLst/>
          </a:prstGeom>
        </p:spPr>
      </p:pic>
      <p:pic>
        <p:nvPicPr>
          <p:cNvPr id="19" name="PHẠM DUYÊN 12 - 9Slide.vn">
            <a:extLst>
              <a:ext uri="{FF2B5EF4-FFF2-40B4-BE49-F238E27FC236}">
                <a16:creationId xmlns:a16="http://schemas.microsoft.com/office/drawing/2014/main" id="{EDD4B4AA-DE55-5572-44D2-E44CBBF9C08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08700" y="0"/>
            <a:ext cx="6096000" cy="144780"/>
          </a:xfrm>
          <a:prstGeom prst="rect">
            <a:avLst/>
          </a:prstGeom>
        </p:spPr>
      </p:pic>
    </p:spTree>
    <p:extLst>
      <p:ext uri="{BB962C8B-B14F-4D97-AF65-F5344CB8AC3E}">
        <p14:creationId xmlns:p14="http://schemas.microsoft.com/office/powerpoint/2010/main" val="2098316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theme" Target="../theme/theme2.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0">
              <a:srgbClr val="FADADF"/>
            </a:gs>
            <a:gs pos="67000">
              <a:srgbClr val="F7A3B1"/>
            </a:gs>
            <a:gs pos="88000">
              <a:srgbClr val="EE96A1"/>
            </a:gs>
          </a:gsLst>
          <a:lin ang="5400000" scaled="1"/>
          <a:tileRect/>
        </a:gra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2D9B392-89FD-E978-FD12-5E2076A810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5" name="PHẠM DUYÊN 1 - 9Slide.vn">
            <a:extLst>
              <a:ext uri="{FF2B5EF4-FFF2-40B4-BE49-F238E27FC236}">
                <a16:creationId xmlns:a16="http://schemas.microsoft.com/office/drawing/2014/main" id="{6E47725D-1165-DE04-083F-0FACF0A4E6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4" name="PHẠM DUYÊN 2 - 9Slide.vn">
            <a:extLst>
              <a:ext uri="{FF2B5EF4-FFF2-40B4-BE49-F238E27FC236}">
                <a16:creationId xmlns:a16="http://schemas.microsoft.com/office/drawing/2014/main" id="{46FF6114-7157-5AE0-4379-D1BA4A1D00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PHẠM DUYÊN 3 - 9Slide.vn">
            <a:extLst>
              <a:ext uri="{FF2B5EF4-FFF2-40B4-BE49-F238E27FC236}">
                <a16:creationId xmlns:a16="http://schemas.microsoft.com/office/drawing/2014/main" id="{64966B25-F4D5-2FED-B61B-02722278D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4 - 9Slide.vn">
            <a:extLst>
              <a:ext uri="{FF2B5EF4-FFF2-40B4-BE49-F238E27FC236}">
                <a16:creationId xmlns:a16="http://schemas.microsoft.com/office/drawing/2014/main" id="{F3F56430-3170-4393-A92B-A5ECD13FEBF5}"/>
              </a:ext>
            </a:extLst>
          </p:cNvPr>
          <p:cNvPicPr>
            <a:picLocks noChangeAspect="1"/>
          </p:cNvPicPr>
          <p:nvPr userDrawn="1"/>
        </p:nvPicPr>
        <p:blipFill>
          <a:blip r:embed="rId13"/>
          <a:stretch>
            <a:fillRect/>
          </a:stretch>
        </p:blipFill>
        <p:spPr>
          <a:xfrm>
            <a:off x="-11683019" y="2999195"/>
            <a:ext cx="810838" cy="859611"/>
          </a:xfrm>
          <a:prstGeom prst="rect">
            <a:avLst/>
          </a:prstGeom>
        </p:spPr>
      </p:pic>
      <p:pic>
        <p:nvPicPr>
          <p:cNvPr id="54" name="PHẠM DUYÊN 5 - 9Slide.vn">
            <a:extLst>
              <a:ext uri="{FF2B5EF4-FFF2-40B4-BE49-F238E27FC236}">
                <a16:creationId xmlns:a16="http://schemas.microsoft.com/office/drawing/2014/main" id="{BFA89F6B-A281-4870-8F7D-4A2B8E7FD554}"/>
              </a:ext>
            </a:extLst>
          </p:cNvPr>
          <p:cNvPicPr>
            <a:picLocks noChangeAspect="1"/>
          </p:cNvPicPr>
          <p:nvPr userDrawn="1"/>
        </p:nvPicPr>
        <p:blipFill>
          <a:blip r:embed="rId13"/>
          <a:stretch>
            <a:fillRect/>
          </a:stretch>
        </p:blipFill>
        <p:spPr>
          <a:xfrm>
            <a:off x="5690581" y="13534721"/>
            <a:ext cx="810838" cy="859611"/>
          </a:xfrm>
          <a:prstGeom prst="rect">
            <a:avLst/>
          </a:prstGeom>
        </p:spPr>
      </p:pic>
      <p:pic>
        <p:nvPicPr>
          <p:cNvPr id="55" name="PHẠM DUYÊN 6 - 9Slide.vn">
            <a:extLst>
              <a:ext uri="{FF2B5EF4-FFF2-40B4-BE49-F238E27FC236}">
                <a16:creationId xmlns:a16="http://schemas.microsoft.com/office/drawing/2014/main" id="{65DF7814-DF31-4D9C-81A8-B26887708115}"/>
              </a:ext>
            </a:extLst>
          </p:cNvPr>
          <p:cNvPicPr>
            <a:picLocks noChangeAspect="1"/>
          </p:cNvPicPr>
          <p:nvPr userDrawn="1"/>
        </p:nvPicPr>
        <p:blipFill>
          <a:blip r:embed="rId13"/>
          <a:stretch>
            <a:fillRect/>
          </a:stretch>
        </p:blipFill>
        <p:spPr>
          <a:xfrm>
            <a:off x="23064181" y="2999195"/>
            <a:ext cx="810838" cy="859611"/>
          </a:xfrm>
          <a:prstGeom prst="rect">
            <a:avLst/>
          </a:prstGeom>
        </p:spPr>
      </p:pic>
      <p:pic>
        <p:nvPicPr>
          <p:cNvPr id="56" name="PHẠM DUYÊN 7 - 9Slide.vn">
            <a:extLst>
              <a:ext uri="{FF2B5EF4-FFF2-40B4-BE49-F238E27FC236}">
                <a16:creationId xmlns:a16="http://schemas.microsoft.com/office/drawing/2014/main" id="{6C4BEABF-662B-474F-9BAB-EA1B821D52BA}"/>
              </a:ext>
            </a:extLst>
          </p:cNvPr>
          <p:cNvPicPr>
            <a:picLocks noChangeAspect="1"/>
          </p:cNvPicPr>
          <p:nvPr userDrawn="1"/>
        </p:nvPicPr>
        <p:blipFill>
          <a:blip r:embed="rId13"/>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5" r:id="rId3"/>
    <p:sldLayoutId id="2147483672" r:id="rId4"/>
    <p:sldLayoutId id="2147483670" r:id="rId5"/>
    <p:sldLayoutId id="2147483668" r:id="rId6"/>
    <p:sldLayoutId id="2147483669" r:id="rId7"/>
    <p:sldLayoutId id="2147483666" r:id="rId8"/>
    <p:sldLayoutId id="2147483673" r:id="rId9"/>
    <p:sldLayoutId id="2147483659"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59556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 id="2147483730" r:id="rId56"/>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593A9-40E4-4715-BB88-DD783705E2B1}" type="datetimeFigureOut">
              <a:rPr lang="en-US" smtClean="0"/>
              <a:t>06/04/2025</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19542751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68.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svg"/><Relationship Id="rId7" Type="http://schemas.openxmlformats.org/officeDocument/2006/relationships/image" Target="../media/image113.svg"/><Relationship Id="rId2" Type="http://schemas.openxmlformats.org/officeDocument/2006/relationships/image" Target="../media/image109.png"/><Relationship Id="rId1" Type="http://schemas.openxmlformats.org/officeDocument/2006/relationships/slideLayout" Target="../slideLayouts/slideLayout65.xml"/><Relationship Id="rId6" Type="http://schemas.openxmlformats.org/officeDocument/2006/relationships/image" Target="../media/image112.png"/><Relationship Id="rId5" Type="http://schemas.microsoft.com/office/2007/relationships/hdphoto" Target="../media/hdphoto11.wdp"/><Relationship Id="rId4" Type="http://schemas.openxmlformats.org/officeDocument/2006/relationships/image" Target="../media/image111.png"/></Relationships>
</file>

<file path=ppt/slides/_rels/slide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18" Type="http://schemas.openxmlformats.org/officeDocument/2006/relationships/image" Target="../media/image89.png"/><Relationship Id="rId3" Type="http://schemas.microsoft.com/office/2007/relationships/media" Target="../media/media2.mp3"/><Relationship Id="rId7" Type="http://schemas.openxmlformats.org/officeDocument/2006/relationships/image" Target="../media/image80.png"/><Relationship Id="rId12" Type="http://schemas.openxmlformats.org/officeDocument/2006/relationships/image" Target="../media/image84.png"/><Relationship Id="rId17" Type="http://schemas.openxmlformats.org/officeDocument/2006/relationships/image" Target="../media/image88.png"/><Relationship Id="rId2" Type="http://schemas.openxmlformats.org/officeDocument/2006/relationships/audio" Target="../media/media1.wav"/><Relationship Id="rId16" Type="http://schemas.openxmlformats.org/officeDocument/2006/relationships/image" Target="../media/image76.png"/><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83.png"/><Relationship Id="rId5" Type="http://schemas.openxmlformats.org/officeDocument/2006/relationships/slideLayout" Target="../slideLayouts/slideLayout69.xml"/><Relationship Id="rId15" Type="http://schemas.openxmlformats.org/officeDocument/2006/relationships/image" Target="../media/image87.emf"/><Relationship Id="rId10" Type="http://schemas.openxmlformats.org/officeDocument/2006/relationships/image" Target="../media/image82.png"/><Relationship Id="rId19" Type="http://schemas.openxmlformats.org/officeDocument/2006/relationships/image" Target="../media/image90.png"/><Relationship Id="rId4" Type="http://schemas.openxmlformats.org/officeDocument/2006/relationships/audio" Target="../media/media2.mp3"/><Relationship Id="rId9" Type="http://schemas.openxmlformats.org/officeDocument/2006/relationships/image" Target="../media/image72.png"/><Relationship Id="rId14"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8.png"/><Relationship Id="rId18" Type="http://schemas.openxmlformats.org/officeDocument/2006/relationships/image" Target="../media/image89.png"/><Relationship Id="rId3" Type="http://schemas.microsoft.com/office/2007/relationships/media" Target="../media/media2.mp3"/><Relationship Id="rId7" Type="http://schemas.openxmlformats.org/officeDocument/2006/relationships/image" Target="../media/image80.png"/><Relationship Id="rId12" Type="http://schemas.openxmlformats.org/officeDocument/2006/relationships/image" Target="../media/image84.png"/><Relationship Id="rId17" Type="http://schemas.openxmlformats.org/officeDocument/2006/relationships/image" Target="../media/image76.png"/><Relationship Id="rId2" Type="http://schemas.openxmlformats.org/officeDocument/2006/relationships/audio" Target="../media/media1.wav"/><Relationship Id="rId16" Type="http://schemas.openxmlformats.org/officeDocument/2006/relationships/image" Target="../media/image87.emf"/><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83.png"/><Relationship Id="rId5" Type="http://schemas.openxmlformats.org/officeDocument/2006/relationships/slideLayout" Target="../slideLayouts/slideLayout69.xml"/><Relationship Id="rId15" Type="http://schemas.openxmlformats.org/officeDocument/2006/relationships/image" Target="../media/image86.png"/><Relationship Id="rId10" Type="http://schemas.openxmlformats.org/officeDocument/2006/relationships/image" Target="../media/image85.png"/><Relationship Id="rId19" Type="http://schemas.openxmlformats.org/officeDocument/2006/relationships/image" Target="../media/image90.png"/><Relationship Id="rId4" Type="http://schemas.openxmlformats.org/officeDocument/2006/relationships/audio" Target="../media/media2.mp3"/><Relationship Id="rId9" Type="http://schemas.openxmlformats.org/officeDocument/2006/relationships/image" Target="../media/image72.png"/><Relationship Id="rId1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gif"/><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634" y="592852"/>
            <a:ext cx="7086666" cy="2332377"/>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0"/>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41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6"/>
                                        </p:tgtEl>
                                      </p:cBhvr>
                                    </p:animEffect>
                                    <p:animScale>
                                      <p:cBhvr>
                                        <p:cTn id="58" dur="250" autoRev="1" fill="hold"/>
                                        <p:tgtEl>
                                          <p:spTgt spid="16"/>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974248A8-305E-D0F5-D7AD-4DB9042691E3}"/>
              </a:ext>
            </a:extLst>
          </p:cNvPr>
          <p:cNvGrpSpPr/>
          <p:nvPr/>
        </p:nvGrpSpPr>
        <p:grpSpPr>
          <a:xfrm>
            <a:off x="440074" y="312401"/>
            <a:ext cx="668922" cy="707886"/>
            <a:chOff x="1559434" y="1176116"/>
            <a:chExt cx="668922" cy="707886"/>
          </a:xfrm>
        </p:grpSpPr>
        <p:grpSp>
          <p:nvGrpSpPr>
            <p:cNvPr id="3" name="Group 2">
              <a:extLst>
                <a:ext uri="{FF2B5EF4-FFF2-40B4-BE49-F238E27FC236}">
                  <a16:creationId xmlns:a16="http://schemas.microsoft.com/office/drawing/2014/main" id="{F8B91450-63C7-D759-5D2B-F33FB98E064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0D9DB9A7-4326-096C-558B-43EA258138EF}"/>
                  </a:ext>
                </a:extLst>
              </p:cNvPr>
              <p:cNvSpPr/>
              <p:nvPr/>
            </p:nvSpPr>
            <p:spPr>
              <a:xfrm>
                <a:off x="1998368" y="1801058"/>
                <a:ext cx="590719" cy="590719"/>
              </a:xfrm>
              <a:prstGeom prst="ellipse">
                <a:avLst/>
              </a:prstGeom>
              <a:solidFill>
                <a:srgbClr val="E0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B3C911D3-EE9A-EE33-8247-7154BDC23B55}"/>
                  </a:ext>
                </a:extLst>
              </p:cNvPr>
              <p:cNvSpPr/>
              <p:nvPr/>
            </p:nvSpPr>
            <p:spPr>
              <a:xfrm>
                <a:off x="1959266" y="1758940"/>
                <a:ext cx="668922" cy="668922"/>
              </a:xfrm>
              <a:prstGeom prst="ellipse">
                <a:avLst/>
              </a:prstGeom>
              <a:noFill/>
              <a:ln w="28575">
                <a:solidFill>
                  <a:srgbClr val="D99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6BBD4AAA-7F09-DD98-0AFD-FD00CD0AF161}"/>
                </a:ext>
              </a:extLst>
            </p:cNvPr>
            <p:cNvSpPr txBox="1"/>
            <p:nvPr/>
          </p:nvSpPr>
          <p:spPr>
            <a:xfrm>
              <a:off x="1726408"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a16="http://schemas.microsoft.com/office/drawing/2014/main" id="{C2B63E94-DE36-3644-F90C-96701BA26973}"/>
              </a:ext>
            </a:extLst>
          </p:cNvPr>
          <p:cNvSpPr txBox="1"/>
          <p:nvPr/>
        </p:nvSpPr>
        <p:spPr>
          <a:xfrm>
            <a:off x="1124006" y="345671"/>
            <a:ext cx="8301024" cy="1057469"/>
          </a:xfrm>
          <a:prstGeom prst="rect">
            <a:avLst/>
          </a:prstGeom>
          <a:noFill/>
        </p:spPr>
        <p:txBody>
          <a:bodyPr wrap="square" rtlCol="0">
            <a:spAutoFit/>
          </a:bodyPr>
          <a:lstStyle/>
          <a:p>
            <a:pPr algn="just">
              <a:lnSpc>
                <a:spcPct val="98000"/>
              </a:lnSpc>
            </a:pPr>
            <a:r>
              <a:rPr lang="en-US" sz="3200" spc="-73">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rPr>
              <a:t>Vào buổi chiều Chủ nhật, cả nhà sẽ cùng nhau làm các công việc:</a:t>
            </a:r>
          </a:p>
        </p:txBody>
      </p:sp>
      <p:graphicFrame>
        <p:nvGraphicFramePr>
          <p:cNvPr id="8" name="PHẠM DUYÊN 3 - 9Slide.vn">
            <a:extLst>
              <a:ext uri="{FF2B5EF4-FFF2-40B4-BE49-F238E27FC236}">
                <a16:creationId xmlns:a16="http://schemas.microsoft.com/office/drawing/2014/main" id="{50412434-117E-FA0A-6F7B-AB9C3C760D57}"/>
              </a:ext>
            </a:extLst>
          </p:cNvPr>
          <p:cNvGraphicFramePr>
            <a:graphicFrameLocks noGrp="1"/>
          </p:cNvGraphicFramePr>
          <p:nvPr>
            <p:extLst>
              <p:ext uri="{D42A27DB-BD31-4B8C-83A1-F6EECF244321}">
                <p14:modId xmlns:p14="http://schemas.microsoft.com/office/powerpoint/2010/main" val="2407366813"/>
              </p:ext>
            </p:extLst>
          </p:nvPr>
        </p:nvGraphicFramePr>
        <p:xfrm>
          <a:off x="570385" y="1923245"/>
          <a:ext cx="11076628" cy="3415229"/>
        </p:xfrm>
        <a:graphic>
          <a:graphicData uri="http://schemas.openxmlformats.org/drawingml/2006/table">
            <a:tbl>
              <a:tblPr firstRow="1" bandRow="1">
                <a:tableStyleId>{5C22544A-7EE6-4342-B048-85BDC9FD1C3A}</a:tableStyleId>
              </a:tblPr>
              <a:tblGrid>
                <a:gridCol w="2769157">
                  <a:extLst>
                    <a:ext uri="{9D8B030D-6E8A-4147-A177-3AD203B41FA5}">
                      <a16:colId xmlns:a16="http://schemas.microsoft.com/office/drawing/2014/main" val="707483756"/>
                    </a:ext>
                  </a:extLst>
                </a:gridCol>
                <a:gridCol w="2769157">
                  <a:extLst>
                    <a:ext uri="{9D8B030D-6E8A-4147-A177-3AD203B41FA5}">
                      <a16:colId xmlns:a16="http://schemas.microsoft.com/office/drawing/2014/main" val="1941577236"/>
                    </a:ext>
                  </a:extLst>
                </a:gridCol>
                <a:gridCol w="2769157">
                  <a:extLst>
                    <a:ext uri="{9D8B030D-6E8A-4147-A177-3AD203B41FA5}">
                      <a16:colId xmlns:a16="http://schemas.microsoft.com/office/drawing/2014/main" val="453682753"/>
                    </a:ext>
                  </a:extLst>
                </a:gridCol>
                <a:gridCol w="2769157">
                  <a:extLst>
                    <a:ext uri="{9D8B030D-6E8A-4147-A177-3AD203B41FA5}">
                      <a16:colId xmlns:a16="http://schemas.microsoft.com/office/drawing/2014/main" val="586596034"/>
                    </a:ext>
                  </a:extLst>
                </a:gridCol>
              </a:tblGrid>
              <a:tr h="550412">
                <a:tc>
                  <a:txBody>
                    <a:bodyPr/>
                    <a:lstStyle/>
                    <a:p>
                      <a:pPr algn="ctr"/>
                      <a:r>
                        <a:rPr lang="en-US" sz="3200">
                          <a:solidFill>
                            <a:schemeClr val="accent6">
                              <a:lumMod val="75000"/>
                            </a:schemeClr>
                          </a:solidFill>
                          <a:latin typeface="+mj-lt"/>
                        </a:rPr>
                        <a:t>Công việc</a:t>
                      </a: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ADADF"/>
                    </a:solidFill>
                  </a:tcPr>
                </a:tc>
                <a:tc>
                  <a:txBody>
                    <a:bodyPr/>
                    <a:lstStyle/>
                    <a:p>
                      <a:pPr algn="ctr"/>
                      <a:r>
                        <a:rPr lang="en-US" sz="3200">
                          <a:solidFill>
                            <a:schemeClr val="accent6">
                              <a:lumMod val="75000"/>
                            </a:schemeClr>
                          </a:solidFill>
                          <a:latin typeface="+mj-lt"/>
                        </a:rPr>
                        <a:t>Dọn nhà</a:t>
                      </a: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ADADF"/>
                    </a:solidFill>
                  </a:tcPr>
                </a:tc>
                <a:tc>
                  <a:txBody>
                    <a:bodyPr/>
                    <a:lstStyle/>
                    <a:p>
                      <a:pPr algn="ctr"/>
                      <a:r>
                        <a:rPr lang="en-US" sz="3200">
                          <a:solidFill>
                            <a:schemeClr val="accent6">
                              <a:lumMod val="75000"/>
                            </a:schemeClr>
                          </a:solidFill>
                          <a:latin typeface="+mj-lt"/>
                        </a:rPr>
                        <a:t>Nấu bữa tối</a:t>
                      </a: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ADADF"/>
                    </a:solidFill>
                  </a:tcPr>
                </a:tc>
                <a:tc>
                  <a:txBody>
                    <a:bodyPr/>
                    <a:lstStyle/>
                    <a:p>
                      <a:pPr algn="ctr"/>
                      <a:r>
                        <a:rPr lang="en-US" sz="3200">
                          <a:solidFill>
                            <a:schemeClr val="accent6">
                              <a:lumMod val="75000"/>
                            </a:schemeClr>
                          </a:solidFill>
                          <a:latin typeface="+mj-lt"/>
                        </a:rPr>
                        <a:t>Xem đá bóng</a:t>
                      </a: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ADADF"/>
                    </a:solidFill>
                  </a:tcPr>
                </a:tc>
                <a:extLst>
                  <a:ext uri="{0D108BD9-81ED-4DB2-BD59-A6C34878D82A}">
                    <a16:rowId xmlns:a16="http://schemas.microsoft.com/office/drawing/2014/main" val="114795102"/>
                  </a:ext>
                </a:extLst>
              </a:tr>
              <a:tr h="2836109">
                <a:tc>
                  <a:txBody>
                    <a:bodyPr/>
                    <a:lstStyle/>
                    <a:p>
                      <a:pPr algn="ctr"/>
                      <a:r>
                        <a:rPr lang="en-US" sz="3200">
                          <a:solidFill>
                            <a:schemeClr val="tx1">
                              <a:lumMod val="85000"/>
                              <a:lumOff val="15000"/>
                            </a:schemeClr>
                          </a:solidFill>
                          <a:latin typeface="+mj-lt"/>
                        </a:rPr>
                        <a:t>Thời gian</a:t>
                      </a: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chemeClr val="accent5">
                        <a:lumMod val="20000"/>
                        <a:lumOff val="80000"/>
                      </a:schemeClr>
                    </a:solidFill>
                  </a:tcPr>
                </a:tc>
                <a:tc>
                  <a:txBody>
                    <a:bodyPr/>
                    <a:lstStyle/>
                    <a:p>
                      <a:pPr algn="ctr"/>
                      <a:endParaRPr lang="en-US" sz="3200" dirty="0">
                        <a:solidFill>
                          <a:schemeClr val="tx1">
                            <a:lumMod val="85000"/>
                            <a:lumOff val="15000"/>
                          </a:schemeClr>
                        </a:solidFill>
                        <a:latin typeface="+mj-lt"/>
                      </a:endParaRP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FFFFF"/>
                    </a:solidFill>
                  </a:tcPr>
                </a:tc>
                <a:tc>
                  <a:txBody>
                    <a:bodyPr/>
                    <a:lstStyle/>
                    <a:p>
                      <a:pPr algn="ctr"/>
                      <a:endParaRPr lang="en-US" sz="3200">
                        <a:solidFill>
                          <a:schemeClr val="tx1">
                            <a:lumMod val="85000"/>
                            <a:lumOff val="15000"/>
                          </a:schemeClr>
                        </a:solidFill>
                        <a:latin typeface="+mj-lt"/>
                      </a:endParaRP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FFFFF"/>
                    </a:solidFill>
                  </a:tcPr>
                </a:tc>
                <a:tc>
                  <a:txBody>
                    <a:bodyPr/>
                    <a:lstStyle/>
                    <a:p>
                      <a:pPr algn="ctr"/>
                      <a:endParaRPr lang="en-US" sz="3200" dirty="0">
                        <a:solidFill>
                          <a:schemeClr val="tx1">
                            <a:lumMod val="85000"/>
                            <a:lumOff val="15000"/>
                          </a:schemeClr>
                        </a:solidFill>
                        <a:latin typeface="+mj-lt"/>
                      </a:endParaRP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FFFFF"/>
                    </a:solidFill>
                  </a:tcPr>
                </a:tc>
                <a:extLst>
                  <a:ext uri="{0D108BD9-81ED-4DB2-BD59-A6C34878D82A}">
                    <a16:rowId xmlns:a16="http://schemas.microsoft.com/office/drawing/2014/main" val="159759144"/>
                  </a:ext>
                </a:extLst>
              </a:tr>
            </a:tbl>
          </a:graphicData>
        </a:graphic>
      </p:graphicFrame>
      <p:sp>
        <p:nvSpPr>
          <p:cNvPr id="9" name="PHẠM DUYÊN 4 - 9Slide.vn">
            <a:extLst>
              <a:ext uri="{FF2B5EF4-FFF2-40B4-BE49-F238E27FC236}">
                <a16:creationId xmlns:a16="http://schemas.microsoft.com/office/drawing/2014/main" id="{181CE169-5543-1203-1328-737FD77E9A50}"/>
              </a:ext>
            </a:extLst>
          </p:cNvPr>
          <p:cNvSpPr txBox="1"/>
          <p:nvPr/>
        </p:nvSpPr>
        <p:spPr>
          <a:xfrm>
            <a:off x="4051300" y="2611966"/>
            <a:ext cx="1252266" cy="584775"/>
          </a:xfrm>
          <a:prstGeom prst="rect">
            <a:avLst/>
          </a:prstGeom>
          <a:noFill/>
        </p:spPr>
        <p:txBody>
          <a:bodyPr wrap="none" rtlCol="0">
            <a:spAutoFit/>
          </a:bodyPr>
          <a:lstStyle/>
          <a:p>
            <a:r>
              <a:rPr lang="en-US" sz="3200" b="1">
                <a:solidFill>
                  <a:schemeClr val="tx1">
                    <a:lumMod val="85000"/>
                    <a:lumOff val="15000"/>
                  </a:schemeClr>
                </a:solidFill>
              </a:rPr>
              <a:t>Trước</a:t>
            </a:r>
          </a:p>
        </p:txBody>
      </p:sp>
      <p:grpSp>
        <p:nvGrpSpPr>
          <p:cNvPr id="28" name="PHẠM DUYÊN 5 - 9Slide.vn">
            <a:extLst>
              <a:ext uri="{FF2B5EF4-FFF2-40B4-BE49-F238E27FC236}">
                <a16:creationId xmlns:a16="http://schemas.microsoft.com/office/drawing/2014/main" id="{EE5CC1E7-978F-F89E-8109-7513B2695B37}"/>
              </a:ext>
            </a:extLst>
          </p:cNvPr>
          <p:cNvGrpSpPr/>
          <p:nvPr/>
        </p:nvGrpSpPr>
        <p:grpSpPr>
          <a:xfrm>
            <a:off x="9144000" y="2581486"/>
            <a:ext cx="2307648" cy="1067120"/>
            <a:chOff x="9144000" y="2522220"/>
            <a:chExt cx="2307648" cy="1067120"/>
          </a:xfrm>
        </p:grpSpPr>
        <p:pic>
          <p:nvPicPr>
            <p:cNvPr id="11" name="PHẠM DUYÊN 5 - 9Slide.vn">
              <a:extLst>
                <a:ext uri="{FF2B5EF4-FFF2-40B4-BE49-F238E27FC236}">
                  <a16:creationId xmlns:a16="http://schemas.microsoft.com/office/drawing/2014/main" id="{3C0D8D31-38E7-A51F-AC36-A21489416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2522220"/>
              <a:ext cx="2307648" cy="1067120"/>
            </a:xfrm>
            <a:prstGeom prst="rect">
              <a:avLst/>
            </a:prstGeom>
            <a:effectLst>
              <a:softEdge rad="31750"/>
            </a:effectLst>
          </p:spPr>
        </p:pic>
        <p:pic>
          <p:nvPicPr>
            <p:cNvPr id="15" name="PHẠM DUYÊN 6 - 9Slide.vn">
              <a:extLst>
                <a:ext uri="{FF2B5EF4-FFF2-40B4-BE49-F238E27FC236}">
                  <a16:creationId xmlns:a16="http://schemas.microsoft.com/office/drawing/2014/main" id="{0803C471-7590-9F50-0E8E-BCE32203EB5E}"/>
                </a:ext>
              </a:extLst>
            </p:cNvPr>
            <p:cNvPicPr>
              <a:picLocks noChangeAspect="1"/>
            </p:cNvPicPr>
            <p:nvPr/>
          </p:nvPicPr>
          <p:blipFill rotWithShape="1">
            <a:blip r:embed="rId3"/>
            <a:srcRect l="20073" t="16406" r="15392" b="20776"/>
            <a:stretch/>
          </p:blipFill>
          <p:spPr>
            <a:xfrm>
              <a:off x="9624998" y="2661920"/>
              <a:ext cx="1325880" cy="739140"/>
            </a:xfrm>
            <a:prstGeom prst="rect">
              <a:avLst/>
            </a:prstGeom>
          </p:spPr>
        </p:pic>
      </p:grpSp>
      <p:grpSp>
        <p:nvGrpSpPr>
          <p:cNvPr id="29" name="PHẠM DUYÊN 6 - 9Slide.vn">
            <a:extLst>
              <a:ext uri="{FF2B5EF4-FFF2-40B4-BE49-F238E27FC236}">
                <a16:creationId xmlns:a16="http://schemas.microsoft.com/office/drawing/2014/main" id="{C52C32E9-DA53-B51D-574E-D9EAA7D6A8C3}"/>
              </a:ext>
            </a:extLst>
          </p:cNvPr>
          <p:cNvGrpSpPr/>
          <p:nvPr/>
        </p:nvGrpSpPr>
        <p:grpSpPr>
          <a:xfrm>
            <a:off x="9144000" y="4242646"/>
            <a:ext cx="2307648" cy="1067120"/>
            <a:chOff x="9144000" y="4183380"/>
            <a:chExt cx="2307648" cy="1067120"/>
          </a:xfrm>
        </p:grpSpPr>
        <p:pic>
          <p:nvPicPr>
            <p:cNvPr id="16" name="PHẠM DUYÊN 7 - 9Slide.vn">
              <a:extLst>
                <a:ext uri="{FF2B5EF4-FFF2-40B4-BE49-F238E27FC236}">
                  <a16:creationId xmlns:a16="http://schemas.microsoft.com/office/drawing/2014/main" id="{381DF9FD-FD90-2F08-140A-2B4F79C94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4183380"/>
              <a:ext cx="2307648" cy="1067120"/>
            </a:xfrm>
            <a:prstGeom prst="rect">
              <a:avLst/>
            </a:prstGeom>
            <a:effectLst>
              <a:softEdge rad="31750"/>
            </a:effectLst>
          </p:spPr>
        </p:pic>
        <p:pic>
          <p:nvPicPr>
            <p:cNvPr id="22" name="PHẠM DUYÊN 10 - 9Slide.vn">
              <a:extLst>
                <a:ext uri="{FF2B5EF4-FFF2-40B4-BE49-F238E27FC236}">
                  <a16:creationId xmlns:a16="http://schemas.microsoft.com/office/drawing/2014/main" id="{F9C8B462-B920-0924-8068-5EEF5851E228}"/>
                </a:ext>
              </a:extLst>
            </p:cNvPr>
            <p:cNvPicPr>
              <a:picLocks noChangeAspect="1"/>
            </p:cNvPicPr>
            <p:nvPr/>
          </p:nvPicPr>
          <p:blipFill rotWithShape="1">
            <a:blip r:embed="rId4"/>
            <a:srcRect t="14197" b="29277"/>
            <a:stretch/>
          </p:blipFill>
          <p:spPr>
            <a:xfrm>
              <a:off x="9247543" y="4310743"/>
              <a:ext cx="2048434" cy="665117"/>
            </a:xfrm>
            <a:prstGeom prst="rect">
              <a:avLst/>
            </a:prstGeom>
          </p:spPr>
        </p:pic>
      </p:grpSp>
      <p:grpSp>
        <p:nvGrpSpPr>
          <p:cNvPr id="27" name="PHẠM DUYÊN 7 - 9Slide.vn">
            <a:extLst>
              <a:ext uri="{FF2B5EF4-FFF2-40B4-BE49-F238E27FC236}">
                <a16:creationId xmlns:a16="http://schemas.microsoft.com/office/drawing/2014/main" id="{92767AFD-18EF-F802-0B24-6B08ADCE8336}"/>
              </a:ext>
            </a:extLst>
          </p:cNvPr>
          <p:cNvGrpSpPr/>
          <p:nvPr/>
        </p:nvGrpSpPr>
        <p:grpSpPr>
          <a:xfrm>
            <a:off x="6294120" y="3302889"/>
            <a:ext cx="2307648" cy="1067120"/>
            <a:chOff x="6294120" y="4183380"/>
            <a:chExt cx="2307648" cy="1067120"/>
          </a:xfrm>
        </p:grpSpPr>
        <p:pic>
          <p:nvPicPr>
            <p:cNvPr id="18" name="PHẠM DUYÊN 8 - 9Slide.vn">
              <a:extLst>
                <a:ext uri="{FF2B5EF4-FFF2-40B4-BE49-F238E27FC236}">
                  <a16:creationId xmlns:a16="http://schemas.microsoft.com/office/drawing/2014/main" id="{F856E7D6-9CE2-15C8-5A65-90751C0FC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4120" y="4183380"/>
              <a:ext cx="2307648" cy="1067120"/>
            </a:xfrm>
            <a:prstGeom prst="rect">
              <a:avLst/>
            </a:prstGeom>
            <a:effectLst>
              <a:softEdge rad="31750"/>
            </a:effectLst>
          </p:spPr>
        </p:pic>
        <p:pic>
          <p:nvPicPr>
            <p:cNvPr id="24" name="PHẠM DUYÊN 11 - 9Slide.vn">
              <a:extLst>
                <a:ext uri="{FF2B5EF4-FFF2-40B4-BE49-F238E27FC236}">
                  <a16:creationId xmlns:a16="http://schemas.microsoft.com/office/drawing/2014/main" id="{E8E7D81B-2DD9-9554-A374-8A2405D3A70B}"/>
                </a:ext>
              </a:extLst>
            </p:cNvPr>
            <p:cNvPicPr>
              <a:picLocks noChangeAspect="1"/>
            </p:cNvPicPr>
            <p:nvPr/>
          </p:nvPicPr>
          <p:blipFill rotWithShape="1">
            <a:blip r:embed="rId5"/>
            <a:srcRect t="11024" b="31220"/>
            <a:stretch/>
          </p:blipFill>
          <p:spPr>
            <a:xfrm>
              <a:off x="6412903" y="4273420"/>
              <a:ext cx="2048434" cy="679580"/>
            </a:xfrm>
            <a:prstGeom prst="rect">
              <a:avLst/>
            </a:prstGeom>
          </p:spPr>
        </p:pic>
      </p:grpSp>
      <p:grpSp>
        <p:nvGrpSpPr>
          <p:cNvPr id="26" name="PHẠM DUYÊN 8 - 9Slide.vn">
            <a:extLst>
              <a:ext uri="{FF2B5EF4-FFF2-40B4-BE49-F238E27FC236}">
                <a16:creationId xmlns:a16="http://schemas.microsoft.com/office/drawing/2014/main" id="{244B79BF-F53E-46A4-C4D2-43125020AF03}"/>
              </a:ext>
            </a:extLst>
          </p:cNvPr>
          <p:cNvGrpSpPr/>
          <p:nvPr/>
        </p:nvGrpSpPr>
        <p:grpSpPr>
          <a:xfrm>
            <a:off x="3485702" y="3302889"/>
            <a:ext cx="2307648" cy="1067120"/>
            <a:chOff x="3116580" y="4183380"/>
            <a:chExt cx="2307648" cy="1067120"/>
          </a:xfrm>
        </p:grpSpPr>
        <p:pic>
          <p:nvPicPr>
            <p:cNvPr id="20" name="PHẠM DUYÊN 9 - 9Slide.vn">
              <a:extLst>
                <a:ext uri="{FF2B5EF4-FFF2-40B4-BE49-F238E27FC236}">
                  <a16:creationId xmlns:a16="http://schemas.microsoft.com/office/drawing/2014/main" id="{8049A285-9C47-D9D3-FE1B-28AFDA76A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580" y="4183380"/>
              <a:ext cx="2307648" cy="1067120"/>
            </a:xfrm>
            <a:prstGeom prst="rect">
              <a:avLst/>
            </a:prstGeom>
            <a:effectLst>
              <a:softEdge rad="31750"/>
            </a:effectLst>
          </p:spPr>
        </p:pic>
        <p:pic>
          <p:nvPicPr>
            <p:cNvPr id="25" name="PHẠM DUYÊN 12 - 9Slide.vn">
              <a:extLst>
                <a:ext uri="{FF2B5EF4-FFF2-40B4-BE49-F238E27FC236}">
                  <a16:creationId xmlns:a16="http://schemas.microsoft.com/office/drawing/2014/main" id="{23152DC6-3B36-5183-F914-07F348B72AF9}"/>
                </a:ext>
              </a:extLst>
            </p:cNvPr>
            <p:cNvPicPr>
              <a:picLocks noChangeAspect="1"/>
            </p:cNvPicPr>
            <p:nvPr/>
          </p:nvPicPr>
          <p:blipFill rotWithShape="1">
            <a:blip r:embed="rId6"/>
            <a:srcRect t="8015" b="25637"/>
            <a:stretch/>
          </p:blipFill>
          <p:spPr>
            <a:xfrm>
              <a:off x="3213955" y="4226767"/>
              <a:ext cx="2048434" cy="780662"/>
            </a:xfrm>
            <a:prstGeom prst="rect">
              <a:avLst/>
            </a:prstGeom>
          </p:spPr>
        </p:pic>
      </p:grpSp>
      <p:sp>
        <p:nvSpPr>
          <p:cNvPr id="30" name="PHẠM DUYÊN 9 - 9Slide.vn">
            <a:extLst>
              <a:ext uri="{FF2B5EF4-FFF2-40B4-BE49-F238E27FC236}">
                <a16:creationId xmlns:a16="http://schemas.microsoft.com/office/drawing/2014/main" id="{714312DF-06ED-F5D2-0230-8B0FD4412E11}"/>
              </a:ext>
            </a:extLst>
          </p:cNvPr>
          <p:cNvSpPr txBox="1"/>
          <p:nvPr/>
        </p:nvSpPr>
        <p:spPr>
          <a:xfrm>
            <a:off x="6831823" y="2611966"/>
            <a:ext cx="1252266" cy="584775"/>
          </a:xfrm>
          <a:prstGeom prst="rect">
            <a:avLst/>
          </a:prstGeom>
          <a:noFill/>
        </p:spPr>
        <p:txBody>
          <a:bodyPr wrap="none" rtlCol="0">
            <a:spAutoFit/>
          </a:bodyPr>
          <a:lstStyle/>
          <a:p>
            <a:r>
              <a:rPr lang="en-US" sz="3200" b="1">
                <a:solidFill>
                  <a:schemeClr val="tx1">
                    <a:lumMod val="85000"/>
                    <a:lumOff val="15000"/>
                  </a:schemeClr>
                </a:solidFill>
              </a:rPr>
              <a:t>Trước</a:t>
            </a:r>
          </a:p>
        </p:txBody>
      </p:sp>
      <p:sp>
        <p:nvSpPr>
          <p:cNvPr id="31" name="PHẠM DUYÊN 10 - 9Slide.vn">
            <a:extLst>
              <a:ext uri="{FF2B5EF4-FFF2-40B4-BE49-F238E27FC236}">
                <a16:creationId xmlns:a16="http://schemas.microsoft.com/office/drawing/2014/main" id="{0B329882-CACA-A2AF-827E-A121647DAA89}"/>
              </a:ext>
            </a:extLst>
          </p:cNvPr>
          <p:cNvSpPr txBox="1"/>
          <p:nvPr/>
        </p:nvSpPr>
        <p:spPr>
          <a:xfrm>
            <a:off x="9776409" y="3650774"/>
            <a:ext cx="891591" cy="584775"/>
          </a:xfrm>
          <a:prstGeom prst="rect">
            <a:avLst/>
          </a:prstGeom>
          <a:noFill/>
        </p:spPr>
        <p:txBody>
          <a:bodyPr wrap="none" rtlCol="0">
            <a:spAutoFit/>
          </a:bodyPr>
          <a:lstStyle/>
          <a:p>
            <a:r>
              <a:rPr lang="en-US" sz="3200" b="1">
                <a:solidFill>
                  <a:schemeClr val="tx1">
                    <a:lumMod val="85000"/>
                    <a:lumOff val="15000"/>
                  </a:schemeClr>
                </a:solidFill>
              </a:rPr>
              <a:t>đến</a:t>
            </a:r>
          </a:p>
        </p:txBody>
      </p:sp>
      <p:sp>
        <p:nvSpPr>
          <p:cNvPr id="32" name="PHẠM DUYÊN 11 - 9Slide.vn">
            <a:extLst>
              <a:ext uri="{FF2B5EF4-FFF2-40B4-BE49-F238E27FC236}">
                <a16:creationId xmlns:a16="http://schemas.microsoft.com/office/drawing/2014/main" id="{57F56A9F-4DE4-0A39-4A8A-CCC43D111306}"/>
              </a:ext>
            </a:extLst>
          </p:cNvPr>
          <p:cNvSpPr txBox="1"/>
          <p:nvPr/>
        </p:nvSpPr>
        <p:spPr>
          <a:xfrm>
            <a:off x="519268" y="5645063"/>
            <a:ext cx="11153464" cy="574901"/>
          </a:xfrm>
          <a:prstGeom prst="rect">
            <a:avLst/>
          </a:prstGeom>
          <a:noFill/>
        </p:spPr>
        <p:txBody>
          <a:bodyPr wrap="square" rtlCol="0">
            <a:spAutoFit/>
          </a:bodyPr>
          <a:lstStyle/>
          <a:p>
            <a:pPr algn="ctr">
              <a:lnSpc>
                <a:spcPct val="98000"/>
              </a:lnSpc>
            </a:pPr>
            <a:r>
              <a:rPr lang="vi-VN" sz="3200" spc="47" dirty="0">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rPr>
              <a:t>Hỏi cả nhà sẽ làm những việc đó theo thứ tự như thế nào?</a:t>
            </a:r>
            <a:endParaRPr lang="en-US" sz="3200" spc="47" dirty="0">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33" name="PHẠM DUYÊN 12 - 9Slide.vn">
            <a:extLst>
              <a:ext uri="{FF2B5EF4-FFF2-40B4-BE49-F238E27FC236}">
                <a16:creationId xmlns:a16="http://schemas.microsoft.com/office/drawing/2014/main" id="{5BA937C5-4D2C-7085-14BF-735042B53AC9}"/>
              </a:ext>
            </a:extLst>
          </p:cNvPr>
          <p:cNvSpPr txBox="1"/>
          <p:nvPr/>
        </p:nvSpPr>
        <p:spPr>
          <a:xfrm>
            <a:off x="4514444" y="1447800"/>
            <a:ext cx="565556" cy="44959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333" b="1">
                <a:solidFill>
                  <a:srgbClr val="FF0000"/>
                </a:solidFill>
                <a:latin typeface="Cambria" panose="02040503050406030204" pitchFamily="18" charset="0"/>
                <a:ea typeface="Cambria" panose="0204050305040603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600"/>
              <a:t>1</a:t>
            </a:r>
          </a:p>
        </p:txBody>
      </p:sp>
      <p:sp>
        <p:nvSpPr>
          <p:cNvPr id="34" name="PHẠM DUYÊN 13 - 9Slide.vn">
            <a:extLst>
              <a:ext uri="{FF2B5EF4-FFF2-40B4-BE49-F238E27FC236}">
                <a16:creationId xmlns:a16="http://schemas.microsoft.com/office/drawing/2014/main" id="{9C206B02-45C3-9CF9-5D80-52675B3F1101}"/>
              </a:ext>
            </a:extLst>
          </p:cNvPr>
          <p:cNvSpPr txBox="1"/>
          <p:nvPr/>
        </p:nvSpPr>
        <p:spPr>
          <a:xfrm>
            <a:off x="10000844" y="1447800"/>
            <a:ext cx="565556" cy="44959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333" b="1">
                <a:solidFill>
                  <a:srgbClr val="FF0000"/>
                </a:solidFill>
                <a:latin typeface="Cambria" panose="02040503050406030204" pitchFamily="18" charset="0"/>
                <a:ea typeface="Cambria" panose="0204050305040603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600"/>
              <a:t>2</a:t>
            </a:r>
          </a:p>
        </p:txBody>
      </p:sp>
      <p:sp>
        <p:nvSpPr>
          <p:cNvPr id="35" name="PHẠM DUYÊN 14 - 9Slide.vn">
            <a:extLst>
              <a:ext uri="{FF2B5EF4-FFF2-40B4-BE49-F238E27FC236}">
                <a16:creationId xmlns:a16="http://schemas.microsoft.com/office/drawing/2014/main" id="{CD890574-22B1-41D4-5CA2-6CDD1BCDFE59}"/>
              </a:ext>
            </a:extLst>
          </p:cNvPr>
          <p:cNvSpPr txBox="1"/>
          <p:nvPr/>
        </p:nvSpPr>
        <p:spPr>
          <a:xfrm>
            <a:off x="7206844" y="1447800"/>
            <a:ext cx="565556" cy="44959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333" b="1">
                <a:solidFill>
                  <a:srgbClr val="FF0000"/>
                </a:solidFill>
                <a:latin typeface="Cambria" panose="02040503050406030204" pitchFamily="18" charset="0"/>
                <a:ea typeface="Cambria" panose="0204050305040603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600"/>
              <a:t>3</a:t>
            </a:r>
          </a:p>
        </p:txBody>
      </p:sp>
      <p:sp>
        <p:nvSpPr>
          <p:cNvPr id="10" name="Cloud Callout 16">
            <a:extLst>
              <a:ext uri="{FF2B5EF4-FFF2-40B4-BE49-F238E27FC236}">
                <a16:creationId xmlns:a16="http://schemas.microsoft.com/office/drawing/2014/main" id="{2C7BCFB6-1723-BACC-01E1-19033D6BB519}"/>
              </a:ext>
            </a:extLst>
          </p:cNvPr>
          <p:cNvSpPr/>
          <p:nvPr/>
        </p:nvSpPr>
        <p:spPr>
          <a:xfrm>
            <a:off x="9906000" y="146296"/>
            <a:ext cx="2482044" cy="1148209"/>
          </a:xfrm>
          <a:prstGeom prst="cloudCallou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err="1">
                <a:solidFill>
                  <a:srgbClr val="FF0000"/>
                </a:solidFill>
              </a:rPr>
              <a:t>vào</a:t>
            </a:r>
            <a:r>
              <a:rPr lang="en-US" sz="2800" b="1">
                <a:solidFill>
                  <a:srgbClr val="FF0000"/>
                </a:solidFill>
              </a:rPr>
              <a:t> SGK</a:t>
            </a:r>
            <a:endParaRPr lang="en-US" sz="2800" b="1" dirty="0">
              <a:solidFill>
                <a:srgbClr val="FF0000"/>
              </a:solidFill>
            </a:endParaRPr>
          </a:p>
        </p:txBody>
      </p:sp>
    </p:spTree>
    <p:extLst>
      <p:ext uri="{BB962C8B-B14F-4D97-AF65-F5344CB8AC3E}">
        <p14:creationId xmlns:p14="http://schemas.microsoft.com/office/powerpoint/2010/main" val="2102999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left)">
                                      <p:cBhvr>
                                        <p:cTn id="54" dur="10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10"/>
                                        </p:tgtEl>
                                        <p:attrNameLst>
                                          <p:attrName>ppt_w</p:attrName>
                                        </p:attrNameLst>
                                      </p:cBhvr>
                                      <p:tavLst>
                                        <p:tav tm="0">
                                          <p:val>
                                            <p:strVal val="ppt_w"/>
                                          </p:val>
                                        </p:tav>
                                        <p:tav tm="100000">
                                          <p:val>
                                            <p:fltVal val="0"/>
                                          </p:val>
                                        </p:tav>
                                      </p:tavLst>
                                    </p:anim>
                                    <p:anim calcmode="lin" valueType="num">
                                      <p:cBhvr>
                                        <p:cTn id="64" dur="500"/>
                                        <p:tgtEl>
                                          <p:spTgt spid="10"/>
                                        </p:tgtEl>
                                        <p:attrNameLst>
                                          <p:attrName>ppt_h</p:attrName>
                                        </p:attrNameLst>
                                      </p:cBhvr>
                                      <p:tavLst>
                                        <p:tav tm="0">
                                          <p:val>
                                            <p:strVal val="ppt_h"/>
                                          </p:val>
                                        </p:tav>
                                        <p:tav tm="100000">
                                          <p:val>
                                            <p:fltVal val="0"/>
                                          </p:val>
                                        </p:tav>
                                      </p:tavLst>
                                    </p:anim>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1000"/>
                                        <p:tgtEl>
                                          <p:spTgt spid="33"/>
                                        </p:tgtEl>
                                      </p:cBhvr>
                                    </p:animEffect>
                                    <p:anim calcmode="lin" valueType="num">
                                      <p:cBhvr>
                                        <p:cTn id="72" dur="1000" fill="hold"/>
                                        <p:tgtEl>
                                          <p:spTgt spid="33"/>
                                        </p:tgtEl>
                                        <p:attrNameLst>
                                          <p:attrName>ppt_x</p:attrName>
                                        </p:attrNameLst>
                                      </p:cBhvr>
                                      <p:tavLst>
                                        <p:tav tm="0">
                                          <p:val>
                                            <p:strVal val="#ppt_x"/>
                                          </p:val>
                                        </p:tav>
                                        <p:tav tm="100000">
                                          <p:val>
                                            <p:strVal val="#ppt_x"/>
                                          </p:val>
                                        </p:tav>
                                      </p:tavLst>
                                    </p:anim>
                                    <p:anim calcmode="lin" valueType="num">
                                      <p:cBhvr>
                                        <p:cTn id="7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1000"/>
                                        <p:tgtEl>
                                          <p:spTgt spid="34"/>
                                        </p:tgtEl>
                                      </p:cBhvr>
                                    </p:animEffect>
                                    <p:anim calcmode="lin" valueType="num">
                                      <p:cBhvr>
                                        <p:cTn id="79" dur="1000" fill="hold"/>
                                        <p:tgtEl>
                                          <p:spTgt spid="34"/>
                                        </p:tgtEl>
                                        <p:attrNameLst>
                                          <p:attrName>ppt_x</p:attrName>
                                        </p:attrNameLst>
                                      </p:cBhvr>
                                      <p:tavLst>
                                        <p:tav tm="0">
                                          <p:val>
                                            <p:strVal val="#ppt_x"/>
                                          </p:val>
                                        </p:tav>
                                        <p:tav tm="100000">
                                          <p:val>
                                            <p:strVal val="#ppt_x"/>
                                          </p:val>
                                        </p:tav>
                                      </p:tavLst>
                                    </p:anim>
                                    <p:anim calcmode="lin" valueType="num">
                                      <p:cBhvr>
                                        <p:cTn id="8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1000"/>
                                        <p:tgtEl>
                                          <p:spTgt spid="35"/>
                                        </p:tgtEl>
                                      </p:cBhvr>
                                    </p:animEffect>
                                    <p:anim calcmode="lin" valueType="num">
                                      <p:cBhvr>
                                        <p:cTn id="86" dur="1000" fill="hold"/>
                                        <p:tgtEl>
                                          <p:spTgt spid="35"/>
                                        </p:tgtEl>
                                        <p:attrNameLst>
                                          <p:attrName>ppt_x</p:attrName>
                                        </p:attrNameLst>
                                      </p:cBhvr>
                                      <p:tavLst>
                                        <p:tav tm="0">
                                          <p:val>
                                            <p:strVal val="#ppt_x"/>
                                          </p:val>
                                        </p:tav>
                                        <p:tav tm="100000">
                                          <p:val>
                                            <p:strVal val="#ppt_x"/>
                                          </p:val>
                                        </p:tav>
                                      </p:tavLst>
                                    </p:anim>
                                    <p:anim calcmode="lin" valueType="num">
                                      <p:cBhvr>
                                        <p:cTn id="8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0" grpId="0"/>
      <p:bldP spid="31" grpId="0"/>
      <p:bldP spid="32" grpId="0"/>
      <p:bldP spid="33" grpId="0" animBg="1"/>
      <p:bldP spid="34" grpId="0" animBg="1"/>
      <p:bldP spid="35" grpId="0"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01927EF2-7853-20A7-3D34-340C13D33CDF}"/>
              </a:ext>
            </a:extLst>
          </p:cNvPr>
          <p:cNvGrpSpPr/>
          <p:nvPr/>
        </p:nvGrpSpPr>
        <p:grpSpPr>
          <a:xfrm>
            <a:off x="531284" y="511647"/>
            <a:ext cx="668922" cy="707886"/>
            <a:chOff x="1559434" y="1176116"/>
            <a:chExt cx="668922" cy="707886"/>
          </a:xfrm>
        </p:grpSpPr>
        <p:grpSp>
          <p:nvGrpSpPr>
            <p:cNvPr id="3" name="Group 2">
              <a:extLst>
                <a:ext uri="{FF2B5EF4-FFF2-40B4-BE49-F238E27FC236}">
                  <a16:creationId xmlns:a16="http://schemas.microsoft.com/office/drawing/2014/main" id="{0623E411-254D-302C-EAC5-836544B09AFE}"/>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5D4183F0-56EE-45B7-0643-E4B614854598}"/>
                  </a:ext>
                </a:extLst>
              </p:cNvPr>
              <p:cNvSpPr/>
              <p:nvPr/>
            </p:nvSpPr>
            <p:spPr>
              <a:xfrm>
                <a:off x="1998368" y="1801058"/>
                <a:ext cx="590719" cy="590719"/>
              </a:xfrm>
              <a:prstGeom prst="ellipse">
                <a:avLst/>
              </a:prstGeom>
              <a:solidFill>
                <a:srgbClr val="E0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ABDD136E-6289-6565-07E5-AEC1A09B35FF}"/>
                  </a:ext>
                </a:extLst>
              </p:cNvPr>
              <p:cNvSpPr/>
              <p:nvPr/>
            </p:nvSpPr>
            <p:spPr>
              <a:xfrm>
                <a:off x="1959266" y="1758940"/>
                <a:ext cx="668922" cy="668922"/>
              </a:xfrm>
              <a:prstGeom prst="ellipse">
                <a:avLst/>
              </a:prstGeom>
              <a:noFill/>
              <a:ln w="28575">
                <a:solidFill>
                  <a:srgbClr val="D99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C2E4F6C0-D708-BC6E-70FD-EC1C8D9E1C23}"/>
                </a:ext>
              </a:extLst>
            </p:cNvPr>
            <p:cNvSpPr txBox="1"/>
            <p:nvPr/>
          </p:nvSpPr>
          <p:spPr>
            <a:xfrm>
              <a:off x="1726408"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9" name="PHẠM DUYÊN 2 - 9Slide.vn">
            <a:extLst>
              <a:ext uri="{FF2B5EF4-FFF2-40B4-BE49-F238E27FC236}">
                <a16:creationId xmlns:a16="http://schemas.microsoft.com/office/drawing/2014/main" id="{8DA9D34E-958C-E9F8-752F-4EC0F68FC0CF}"/>
              </a:ext>
            </a:extLst>
          </p:cNvPr>
          <p:cNvSpPr txBox="1"/>
          <p:nvPr/>
        </p:nvSpPr>
        <p:spPr>
          <a:xfrm>
            <a:off x="544536" y="429018"/>
            <a:ext cx="11216216" cy="2287614"/>
          </a:xfrm>
          <a:prstGeom prst="rect">
            <a:avLst/>
          </a:prstGeom>
          <a:noFill/>
        </p:spPr>
        <p:txBody>
          <a:bodyPr wrap="square" rtlCol="0">
            <a:spAutoFit/>
          </a:bodyPr>
          <a:lstStyle/>
          <a:p>
            <a:pPr indent="685800">
              <a:lnSpc>
                <a:spcPct val="126000"/>
              </a:lnSpc>
            </a:pPr>
            <a:r>
              <a:rPr lang="vi-VN" sz="3200" spc="-93">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rPr>
              <a:t>Thứ tự thực hiện các công việc: </a:t>
            </a:r>
            <a:endParaRPr lang="en-US" sz="3200" spc="-93">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endParaRPr>
          </a:p>
          <a:p>
            <a:pPr>
              <a:lnSpc>
                <a:spcPct val="126000"/>
              </a:lnSpc>
            </a:pPr>
            <a:r>
              <a:rPr lang="vi-VN" sz="2800" spc="-93">
                <a:solidFill>
                  <a:schemeClr val="tx1">
                    <a:lumMod val="75000"/>
                    <a:lumOff val="25000"/>
                  </a:schemeClr>
                </a:solidFill>
                <a:latin typeface="Arial" panose="020B0604020202020204" pitchFamily="34" charset="0"/>
                <a:ea typeface="Arial-Rounded" panose="020B0500000000000000" pitchFamily="34" charset="0"/>
                <a:cs typeface="Arial" panose="020B0604020202020204" pitchFamily="34" charset="0"/>
              </a:rPr>
              <a:t>- Cả nhà cùng nhau </a:t>
            </a:r>
            <a:r>
              <a:rPr lang="vi-VN" sz="2800" spc="-93">
                <a:solidFill>
                  <a:srgbClr val="00AC4A"/>
                </a:solidFill>
                <a:latin typeface="Arial" panose="020B0604020202020204" pitchFamily="34" charset="0"/>
                <a:ea typeface="Arial-Rounded" panose="020B0500000000000000" pitchFamily="34" charset="0"/>
                <a:cs typeface="Arial" panose="020B0604020202020204" pitchFamily="34" charset="0"/>
              </a:rPr>
              <a:t>dọn nhà trước 15 giờ 45 phút.</a:t>
            </a:r>
          </a:p>
          <a:p>
            <a:pPr>
              <a:lnSpc>
                <a:spcPct val="126000"/>
              </a:lnSpc>
            </a:pPr>
            <a:r>
              <a:rPr lang="vi-VN" sz="2800" spc="-93">
                <a:solidFill>
                  <a:schemeClr val="tx1">
                    <a:lumMod val="75000"/>
                    <a:lumOff val="25000"/>
                  </a:schemeClr>
                </a:solidFill>
                <a:latin typeface="Arial" panose="020B0604020202020204" pitchFamily="34" charset="0"/>
                <a:ea typeface="Arial-Rounded" panose="020B0500000000000000" pitchFamily="34" charset="0"/>
                <a:cs typeface="Arial" panose="020B0604020202020204" pitchFamily="34" charset="0"/>
              </a:rPr>
              <a:t>- Sau đó cùng </a:t>
            </a:r>
            <a:r>
              <a:rPr lang="vi-VN" sz="2800" spc="-93">
                <a:solidFill>
                  <a:srgbClr val="00AC4A"/>
                </a:solidFill>
                <a:latin typeface="Arial" panose="020B0604020202020204" pitchFamily="34" charset="0"/>
                <a:ea typeface="Arial-Rounded" panose="020B0500000000000000" pitchFamily="34" charset="0"/>
                <a:cs typeface="Arial" panose="020B0604020202020204" pitchFamily="34" charset="0"/>
              </a:rPr>
              <a:t>xem đá bóng từ 16 giờ đến 17 giờ 45 phút</a:t>
            </a:r>
            <a:r>
              <a:rPr lang="vi-VN" sz="2800" spc="-93">
                <a:solidFill>
                  <a:schemeClr val="tx1">
                    <a:lumMod val="75000"/>
                    <a:lumOff val="25000"/>
                  </a:schemeClr>
                </a:solidFill>
                <a:latin typeface="Arial" panose="020B0604020202020204" pitchFamily="34" charset="0"/>
                <a:ea typeface="Arial-Rounded" panose="020B0500000000000000" pitchFamily="34" charset="0"/>
                <a:cs typeface="Arial" panose="020B0604020202020204" pitchFamily="34" charset="0"/>
              </a:rPr>
              <a:t>.</a:t>
            </a:r>
          </a:p>
          <a:p>
            <a:pPr>
              <a:lnSpc>
                <a:spcPct val="126000"/>
              </a:lnSpc>
            </a:pPr>
            <a:r>
              <a:rPr lang="vi-VN" sz="2800" spc="-93">
                <a:solidFill>
                  <a:schemeClr val="tx1">
                    <a:lumMod val="75000"/>
                    <a:lumOff val="25000"/>
                  </a:schemeClr>
                </a:solidFill>
                <a:latin typeface="Arial" panose="020B0604020202020204" pitchFamily="34" charset="0"/>
                <a:ea typeface="Arial-Rounded" panose="020B0500000000000000" pitchFamily="34" charset="0"/>
                <a:cs typeface="Arial" panose="020B0604020202020204" pitchFamily="34" charset="0"/>
              </a:rPr>
              <a:t>- Rồi cả nhà sẽ </a:t>
            </a:r>
            <a:r>
              <a:rPr lang="vi-VN" sz="2800" spc="-93">
                <a:solidFill>
                  <a:srgbClr val="00AC4A"/>
                </a:solidFill>
                <a:latin typeface="Arial" panose="020B0604020202020204" pitchFamily="34" charset="0"/>
                <a:ea typeface="Arial-Rounded" panose="020B0500000000000000" pitchFamily="34" charset="0"/>
                <a:cs typeface="Arial" panose="020B0604020202020204" pitchFamily="34" charset="0"/>
              </a:rPr>
              <a:t>đi nấu cơm trước 18 giờ 30 phút</a:t>
            </a:r>
            <a:r>
              <a:rPr lang="vi-VN" sz="2800" spc="-93">
                <a:solidFill>
                  <a:schemeClr val="tx1">
                    <a:lumMod val="75000"/>
                    <a:lumOff val="25000"/>
                  </a:schemeClr>
                </a:solidFill>
                <a:latin typeface="Arial" panose="020B0604020202020204" pitchFamily="34" charset="0"/>
                <a:ea typeface="Arial-Rounded" panose="020B0500000000000000" pitchFamily="34" charset="0"/>
                <a:cs typeface="Arial" panose="020B0604020202020204" pitchFamily="34" charset="0"/>
              </a:rPr>
              <a:t>.</a:t>
            </a:r>
          </a:p>
        </p:txBody>
      </p:sp>
      <p:graphicFrame>
        <p:nvGraphicFramePr>
          <p:cNvPr id="7" name="PHẠM DUYÊN 3 - 9Slide.vn">
            <a:extLst>
              <a:ext uri="{FF2B5EF4-FFF2-40B4-BE49-F238E27FC236}">
                <a16:creationId xmlns:a16="http://schemas.microsoft.com/office/drawing/2014/main" id="{5519D216-BBD2-2C8D-61B3-284CE3731CC4}"/>
              </a:ext>
            </a:extLst>
          </p:cNvPr>
          <p:cNvGraphicFramePr>
            <a:graphicFrameLocks noGrp="1"/>
          </p:cNvGraphicFramePr>
          <p:nvPr>
            <p:extLst>
              <p:ext uri="{D42A27DB-BD31-4B8C-83A1-F6EECF244321}">
                <p14:modId xmlns:p14="http://schemas.microsoft.com/office/powerpoint/2010/main" val="3618710438"/>
              </p:ext>
            </p:extLst>
          </p:nvPr>
        </p:nvGraphicFramePr>
        <p:xfrm>
          <a:off x="487892" y="2971800"/>
          <a:ext cx="11216216" cy="3656529"/>
        </p:xfrm>
        <a:graphic>
          <a:graphicData uri="http://schemas.openxmlformats.org/drawingml/2006/table">
            <a:tbl>
              <a:tblPr firstRow="1" bandRow="1">
                <a:tableStyleId>{5C22544A-7EE6-4342-B048-85BDC9FD1C3A}</a:tableStyleId>
              </a:tblPr>
              <a:tblGrid>
                <a:gridCol w="2804054">
                  <a:extLst>
                    <a:ext uri="{9D8B030D-6E8A-4147-A177-3AD203B41FA5}">
                      <a16:colId xmlns:a16="http://schemas.microsoft.com/office/drawing/2014/main" val="707483756"/>
                    </a:ext>
                  </a:extLst>
                </a:gridCol>
                <a:gridCol w="2804054">
                  <a:extLst>
                    <a:ext uri="{9D8B030D-6E8A-4147-A177-3AD203B41FA5}">
                      <a16:colId xmlns:a16="http://schemas.microsoft.com/office/drawing/2014/main" val="1941577236"/>
                    </a:ext>
                  </a:extLst>
                </a:gridCol>
                <a:gridCol w="2804054">
                  <a:extLst>
                    <a:ext uri="{9D8B030D-6E8A-4147-A177-3AD203B41FA5}">
                      <a16:colId xmlns:a16="http://schemas.microsoft.com/office/drawing/2014/main" val="453682753"/>
                    </a:ext>
                  </a:extLst>
                </a:gridCol>
                <a:gridCol w="2804054">
                  <a:extLst>
                    <a:ext uri="{9D8B030D-6E8A-4147-A177-3AD203B41FA5}">
                      <a16:colId xmlns:a16="http://schemas.microsoft.com/office/drawing/2014/main" val="586596034"/>
                    </a:ext>
                  </a:extLst>
                </a:gridCol>
              </a:tblGrid>
              <a:tr h="620037">
                <a:tc>
                  <a:txBody>
                    <a:bodyPr/>
                    <a:lstStyle/>
                    <a:p>
                      <a:pPr algn="ctr"/>
                      <a:r>
                        <a:rPr lang="en-US" sz="3200">
                          <a:solidFill>
                            <a:schemeClr val="accent6">
                              <a:lumMod val="75000"/>
                            </a:schemeClr>
                          </a:solidFill>
                          <a:latin typeface="+mj-lt"/>
                        </a:rPr>
                        <a:t>Công việc</a:t>
                      </a: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ADADF"/>
                    </a:solidFill>
                  </a:tcPr>
                </a:tc>
                <a:tc>
                  <a:txBody>
                    <a:bodyPr/>
                    <a:lstStyle/>
                    <a:p>
                      <a:pPr algn="ctr"/>
                      <a:r>
                        <a:rPr lang="en-US" sz="3200">
                          <a:solidFill>
                            <a:schemeClr val="accent6">
                              <a:lumMod val="75000"/>
                            </a:schemeClr>
                          </a:solidFill>
                          <a:latin typeface="+mj-lt"/>
                        </a:rPr>
                        <a:t>Dọn nhà</a:t>
                      </a: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ADADF"/>
                    </a:solidFill>
                  </a:tcPr>
                </a:tc>
                <a:tc>
                  <a:txBody>
                    <a:bodyPr/>
                    <a:lstStyle/>
                    <a:p>
                      <a:pPr algn="ctr"/>
                      <a:r>
                        <a:rPr lang="en-US" sz="3200">
                          <a:solidFill>
                            <a:schemeClr val="accent6">
                              <a:lumMod val="75000"/>
                            </a:schemeClr>
                          </a:solidFill>
                          <a:latin typeface="+mj-lt"/>
                        </a:rPr>
                        <a:t>Nấu bữa tối</a:t>
                      </a: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ADADF"/>
                    </a:solidFill>
                  </a:tcPr>
                </a:tc>
                <a:tc>
                  <a:txBody>
                    <a:bodyPr/>
                    <a:lstStyle/>
                    <a:p>
                      <a:pPr algn="ctr"/>
                      <a:r>
                        <a:rPr lang="en-US" sz="3200">
                          <a:solidFill>
                            <a:schemeClr val="accent6">
                              <a:lumMod val="75000"/>
                            </a:schemeClr>
                          </a:solidFill>
                          <a:latin typeface="+mj-lt"/>
                        </a:rPr>
                        <a:t>Xem đá bóng</a:t>
                      </a: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ADADF"/>
                    </a:solidFill>
                  </a:tcPr>
                </a:tc>
                <a:extLst>
                  <a:ext uri="{0D108BD9-81ED-4DB2-BD59-A6C34878D82A}">
                    <a16:rowId xmlns:a16="http://schemas.microsoft.com/office/drawing/2014/main" val="114795102"/>
                  </a:ext>
                </a:extLst>
              </a:tr>
              <a:tr h="3036492">
                <a:tc>
                  <a:txBody>
                    <a:bodyPr/>
                    <a:lstStyle/>
                    <a:p>
                      <a:pPr algn="ctr"/>
                      <a:r>
                        <a:rPr lang="en-US" sz="3200">
                          <a:solidFill>
                            <a:schemeClr val="tx1">
                              <a:lumMod val="85000"/>
                              <a:lumOff val="15000"/>
                            </a:schemeClr>
                          </a:solidFill>
                          <a:latin typeface="+mj-lt"/>
                        </a:rPr>
                        <a:t>Thời gian</a:t>
                      </a: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chemeClr val="accent5">
                        <a:lumMod val="20000"/>
                        <a:lumOff val="80000"/>
                      </a:schemeClr>
                    </a:solidFill>
                  </a:tcPr>
                </a:tc>
                <a:tc>
                  <a:txBody>
                    <a:bodyPr/>
                    <a:lstStyle/>
                    <a:p>
                      <a:pPr algn="ctr"/>
                      <a:endParaRPr lang="en-US" sz="3200" dirty="0">
                        <a:solidFill>
                          <a:schemeClr val="tx1">
                            <a:lumMod val="85000"/>
                            <a:lumOff val="15000"/>
                          </a:schemeClr>
                        </a:solidFill>
                        <a:latin typeface="+mj-lt"/>
                      </a:endParaRP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FFFFF"/>
                    </a:solidFill>
                  </a:tcPr>
                </a:tc>
                <a:tc>
                  <a:txBody>
                    <a:bodyPr/>
                    <a:lstStyle/>
                    <a:p>
                      <a:pPr algn="ctr"/>
                      <a:endParaRPr lang="en-US" sz="3200">
                        <a:solidFill>
                          <a:schemeClr val="tx1">
                            <a:lumMod val="85000"/>
                            <a:lumOff val="15000"/>
                          </a:schemeClr>
                        </a:solidFill>
                        <a:latin typeface="+mj-lt"/>
                      </a:endParaRP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FFFFF"/>
                    </a:solidFill>
                  </a:tcPr>
                </a:tc>
                <a:tc>
                  <a:txBody>
                    <a:bodyPr/>
                    <a:lstStyle/>
                    <a:p>
                      <a:pPr algn="ctr"/>
                      <a:endParaRPr lang="en-US" sz="3200" dirty="0">
                        <a:solidFill>
                          <a:schemeClr val="tx1">
                            <a:lumMod val="85000"/>
                            <a:lumOff val="15000"/>
                          </a:schemeClr>
                        </a:solidFill>
                        <a:latin typeface="+mj-lt"/>
                      </a:endParaRPr>
                    </a:p>
                  </a:txBody>
                  <a:tcPr anchor="ctr">
                    <a:lnL w="19050" cap="flat" cmpd="sng" algn="ctr">
                      <a:solidFill>
                        <a:srgbClr val="EA5A4F"/>
                      </a:solidFill>
                      <a:prstDash val="solid"/>
                      <a:round/>
                      <a:headEnd type="none" w="med" len="med"/>
                      <a:tailEnd type="none" w="med" len="med"/>
                    </a:lnL>
                    <a:lnR w="19050" cap="flat" cmpd="sng" algn="ctr">
                      <a:solidFill>
                        <a:srgbClr val="EA5A4F"/>
                      </a:solidFill>
                      <a:prstDash val="solid"/>
                      <a:round/>
                      <a:headEnd type="none" w="med" len="med"/>
                      <a:tailEnd type="none" w="med" len="med"/>
                    </a:lnR>
                    <a:lnT w="19050" cap="flat" cmpd="sng" algn="ctr">
                      <a:solidFill>
                        <a:srgbClr val="EA5A4F"/>
                      </a:solidFill>
                      <a:prstDash val="solid"/>
                      <a:round/>
                      <a:headEnd type="none" w="med" len="med"/>
                      <a:tailEnd type="none" w="med" len="med"/>
                    </a:lnT>
                    <a:lnB w="19050" cap="flat" cmpd="sng" algn="ctr">
                      <a:solidFill>
                        <a:srgbClr val="EA5A4F"/>
                      </a:solidFill>
                      <a:prstDash val="solid"/>
                      <a:round/>
                      <a:headEnd type="none" w="med" len="med"/>
                      <a:tailEnd type="none" w="med" len="med"/>
                    </a:lnB>
                    <a:solidFill>
                      <a:srgbClr val="FFFFFF"/>
                    </a:solidFill>
                  </a:tcPr>
                </a:tc>
                <a:extLst>
                  <a:ext uri="{0D108BD9-81ED-4DB2-BD59-A6C34878D82A}">
                    <a16:rowId xmlns:a16="http://schemas.microsoft.com/office/drawing/2014/main" val="159759144"/>
                  </a:ext>
                </a:extLst>
              </a:tr>
            </a:tbl>
          </a:graphicData>
        </a:graphic>
      </p:graphicFrame>
      <p:sp>
        <p:nvSpPr>
          <p:cNvPr id="8" name="PHẠM DUYÊN 4 - 9Slide.vn">
            <a:extLst>
              <a:ext uri="{FF2B5EF4-FFF2-40B4-BE49-F238E27FC236}">
                <a16:creationId xmlns:a16="http://schemas.microsoft.com/office/drawing/2014/main" id="{15C466C4-91A2-CDA6-4ECC-FE2A6D8D87ED}"/>
              </a:ext>
            </a:extLst>
          </p:cNvPr>
          <p:cNvSpPr txBox="1"/>
          <p:nvPr/>
        </p:nvSpPr>
        <p:spPr>
          <a:xfrm>
            <a:off x="4051301" y="3661592"/>
            <a:ext cx="1252266" cy="584775"/>
          </a:xfrm>
          <a:prstGeom prst="rect">
            <a:avLst/>
          </a:prstGeom>
          <a:noFill/>
        </p:spPr>
        <p:txBody>
          <a:bodyPr wrap="none" rtlCol="0">
            <a:spAutoFit/>
          </a:bodyPr>
          <a:lstStyle/>
          <a:p>
            <a:r>
              <a:rPr lang="en-US" sz="3200" b="1">
                <a:solidFill>
                  <a:schemeClr val="tx1">
                    <a:lumMod val="85000"/>
                    <a:lumOff val="15000"/>
                  </a:schemeClr>
                </a:solidFill>
              </a:rPr>
              <a:t>Trước</a:t>
            </a:r>
          </a:p>
        </p:txBody>
      </p:sp>
      <p:grpSp>
        <p:nvGrpSpPr>
          <p:cNvPr id="10" name="PHẠM DUYÊN 5 - 9Slide.vn">
            <a:extLst>
              <a:ext uri="{FF2B5EF4-FFF2-40B4-BE49-F238E27FC236}">
                <a16:creationId xmlns:a16="http://schemas.microsoft.com/office/drawing/2014/main" id="{5453FDFC-D35F-784D-7DEB-BD2AC0648406}"/>
              </a:ext>
            </a:extLst>
          </p:cNvPr>
          <p:cNvGrpSpPr/>
          <p:nvPr/>
        </p:nvGrpSpPr>
        <p:grpSpPr>
          <a:xfrm>
            <a:off x="9144001" y="3631112"/>
            <a:ext cx="2307648" cy="1067120"/>
            <a:chOff x="9144000" y="2522220"/>
            <a:chExt cx="2307648" cy="1067120"/>
          </a:xfrm>
        </p:grpSpPr>
        <p:pic>
          <p:nvPicPr>
            <p:cNvPr id="11" name="PHẠM DUYÊN 5 - 9Slide.vn">
              <a:extLst>
                <a:ext uri="{FF2B5EF4-FFF2-40B4-BE49-F238E27FC236}">
                  <a16:creationId xmlns:a16="http://schemas.microsoft.com/office/drawing/2014/main" id="{F439F309-4091-EC7E-B8C4-9DF148530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2522220"/>
              <a:ext cx="2307648" cy="1067120"/>
            </a:xfrm>
            <a:prstGeom prst="rect">
              <a:avLst/>
            </a:prstGeom>
            <a:effectLst>
              <a:softEdge rad="31750"/>
            </a:effectLst>
          </p:spPr>
        </p:pic>
        <p:pic>
          <p:nvPicPr>
            <p:cNvPr id="12" name="PHẠM DUYÊN 6 - 9Slide.vn">
              <a:extLst>
                <a:ext uri="{FF2B5EF4-FFF2-40B4-BE49-F238E27FC236}">
                  <a16:creationId xmlns:a16="http://schemas.microsoft.com/office/drawing/2014/main" id="{F6D838D6-7766-5A62-E06A-ADA1EA3220DC}"/>
                </a:ext>
              </a:extLst>
            </p:cNvPr>
            <p:cNvPicPr>
              <a:picLocks noChangeAspect="1"/>
            </p:cNvPicPr>
            <p:nvPr/>
          </p:nvPicPr>
          <p:blipFill rotWithShape="1">
            <a:blip r:embed="rId3"/>
            <a:srcRect l="20073" t="16406" r="15392" b="20776"/>
            <a:stretch/>
          </p:blipFill>
          <p:spPr>
            <a:xfrm>
              <a:off x="9624998" y="2661920"/>
              <a:ext cx="1325880" cy="739140"/>
            </a:xfrm>
            <a:prstGeom prst="rect">
              <a:avLst/>
            </a:prstGeom>
          </p:spPr>
        </p:pic>
      </p:grpSp>
      <p:grpSp>
        <p:nvGrpSpPr>
          <p:cNvPr id="13" name="PHẠM DUYÊN 6 - 9Slide.vn">
            <a:extLst>
              <a:ext uri="{FF2B5EF4-FFF2-40B4-BE49-F238E27FC236}">
                <a16:creationId xmlns:a16="http://schemas.microsoft.com/office/drawing/2014/main" id="{43FF579B-9450-4EB9-EDED-80403E487EF4}"/>
              </a:ext>
            </a:extLst>
          </p:cNvPr>
          <p:cNvGrpSpPr/>
          <p:nvPr/>
        </p:nvGrpSpPr>
        <p:grpSpPr>
          <a:xfrm>
            <a:off x="9144001" y="5292272"/>
            <a:ext cx="2307648" cy="1067120"/>
            <a:chOff x="9144000" y="4183380"/>
            <a:chExt cx="2307648" cy="1067120"/>
          </a:xfrm>
        </p:grpSpPr>
        <p:pic>
          <p:nvPicPr>
            <p:cNvPr id="14" name="PHẠM DUYÊN 7 - 9Slide.vn">
              <a:extLst>
                <a:ext uri="{FF2B5EF4-FFF2-40B4-BE49-F238E27FC236}">
                  <a16:creationId xmlns:a16="http://schemas.microsoft.com/office/drawing/2014/main" id="{4BF4B326-A7E5-F53F-67E5-428129E67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4183380"/>
              <a:ext cx="2307648" cy="1067120"/>
            </a:xfrm>
            <a:prstGeom prst="rect">
              <a:avLst/>
            </a:prstGeom>
            <a:effectLst>
              <a:softEdge rad="31750"/>
            </a:effectLst>
          </p:spPr>
        </p:pic>
        <p:pic>
          <p:nvPicPr>
            <p:cNvPr id="15" name="PHẠM DUYÊN 10 - 9Slide.vn">
              <a:extLst>
                <a:ext uri="{FF2B5EF4-FFF2-40B4-BE49-F238E27FC236}">
                  <a16:creationId xmlns:a16="http://schemas.microsoft.com/office/drawing/2014/main" id="{42893BD6-C930-A5A9-6AAA-CBEDF12E2197}"/>
                </a:ext>
              </a:extLst>
            </p:cNvPr>
            <p:cNvPicPr>
              <a:picLocks noChangeAspect="1"/>
            </p:cNvPicPr>
            <p:nvPr/>
          </p:nvPicPr>
          <p:blipFill rotWithShape="1">
            <a:blip r:embed="rId4"/>
            <a:srcRect t="14197" b="29277"/>
            <a:stretch/>
          </p:blipFill>
          <p:spPr>
            <a:xfrm>
              <a:off x="9247543" y="4310743"/>
              <a:ext cx="2048434" cy="665117"/>
            </a:xfrm>
            <a:prstGeom prst="rect">
              <a:avLst/>
            </a:prstGeom>
          </p:spPr>
        </p:pic>
      </p:grpSp>
      <p:grpSp>
        <p:nvGrpSpPr>
          <p:cNvPr id="16" name="PHẠM DUYÊN 7 - 9Slide.vn">
            <a:extLst>
              <a:ext uri="{FF2B5EF4-FFF2-40B4-BE49-F238E27FC236}">
                <a16:creationId xmlns:a16="http://schemas.microsoft.com/office/drawing/2014/main" id="{5FE439ED-8A2F-CDF2-F89A-EBBD20DF2E86}"/>
              </a:ext>
            </a:extLst>
          </p:cNvPr>
          <p:cNvGrpSpPr/>
          <p:nvPr/>
        </p:nvGrpSpPr>
        <p:grpSpPr>
          <a:xfrm>
            <a:off x="6294121" y="4352515"/>
            <a:ext cx="2307648" cy="1067120"/>
            <a:chOff x="6294120" y="4183380"/>
            <a:chExt cx="2307648" cy="1067120"/>
          </a:xfrm>
        </p:grpSpPr>
        <p:pic>
          <p:nvPicPr>
            <p:cNvPr id="17" name="PHẠM DUYÊN 8 - 9Slide.vn">
              <a:extLst>
                <a:ext uri="{FF2B5EF4-FFF2-40B4-BE49-F238E27FC236}">
                  <a16:creationId xmlns:a16="http://schemas.microsoft.com/office/drawing/2014/main" id="{8C9F6276-1CA1-E174-E0E1-3784BEF46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4120" y="4183380"/>
              <a:ext cx="2307648" cy="1067120"/>
            </a:xfrm>
            <a:prstGeom prst="rect">
              <a:avLst/>
            </a:prstGeom>
            <a:effectLst>
              <a:softEdge rad="31750"/>
            </a:effectLst>
          </p:spPr>
        </p:pic>
        <p:pic>
          <p:nvPicPr>
            <p:cNvPr id="18" name="PHẠM DUYÊN 11 - 9Slide.vn">
              <a:extLst>
                <a:ext uri="{FF2B5EF4-FFF2-40B4-BE49-F238E27FC236}">
                  <a16:creationId xmlns:a16="http://schemas.microsoft.com/office/drawing/2014/main" id="{E0D246F5-58DF-7164-6DB2-8394D44F5A17}"/>
                </a:ext>
              </a:extLst>
            </p:cNvPr>
            <p:cNvPicPr>
              <a:picLocks noChangeAspect="1"/>
            </p:cNvPicPr>
            <p:nvPr/>
          </p:nvPicPr>
          <p:blipFill rotWithShape="1">
            <a:blip r:embed="rId5"/>
            <a:srcRect t="11024" b="31220"/>
            <a:stretch/>
          </p:blipFill>
          <p:spPr>
            <a:xfrm>
              <a:off x="6412903" y="4273420"/>
              <a:ext cx="2048434" cy="679580"/>
            </a:xfrm>
            <a:prstGeom prst="rect">
              <a:avLst/>
            </a:prstGeom>
          </p:spPr>
        </p:pic>
      </p:grpSp>
      <p:grpSp>
        <p:nvGrpSpPr>
          <p:cNvPr id="19" name="PHẠM DUYÊN 8 - 9Slide.vn">
            <a:extLst>
              <a:ext uri="{FF2B5EF4-FFF2-40B4-BE49-F238E27FC236}">
                <a16:creationId xmlns:a16="http://schemas.microsoft.com/office/drawing/2014/main" id="{F3CEF806-6753-E54D-5253-7FC3AB814031}"/>
              </a:ext>
            </a:extLst>
          </p:cNvPr>
          <p:cNvGrpSpPr/>
          <p:nvPr/>
        </p:nvGrpSpPr>
        <p:grpSpPr>
          <a:xfrm>
            <a:off x="3485703" y="4352515"/>
            <a:ext cx="2307648" cy="1067120"/>
            <a:chOff x="3116580" y="4183380"/>
            <a:chExt cx="2307648" cy="1067120"/>
          </a:xfrm>
        </p:grpSpPr>
        <p:pic>
          <p:nvPicPr>
            <p:cNvPr id="20" name="PHẠM DUYÊN 9 - 9Slide.vn">
              <a:extLst>
                <a:ext uri="{FF2B5EF4-FFF2-40B4-BE49-F238E27FC236}">
                  <a16:creationId xmlns:a16="http://schemas.microsoft.com/office/drawing/2014/main" id="{09625800-4A63-B2D1-5F83-D225E76F9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580" y="4183380"/>
              <a:ext cx="2307648" cy="1067120"/>
            </a:xfrm>
            <a:prstGeom prst="rect">
              <a:avLst/>
            </a:prstGeom>
            <a:effectLst>
              <a:softEdge rad="31750"/>
            </a:effectLst>
          </p:spPr>
        </p:pic>
        <p:pic>
          <p:nvPicPr>
            <p:cNvPr id="21" name="PHẠM DUYÊN 12 - 9Slide.vn">
              <a:extLst>
                <a:ext uri="{FF2B5EF4-FFF2-40B4-BE49-F238E27FC236}">
                  <a16:creationId xmlns:a16="http://schemas.microsoft.com/office/drawing/2014/main" id="{101411A6-1364-8741-C78B-F86A17EF10A9}"/>
                </a:ext>
              </a:extLst>
            </p:cNvPr>
            <p:cNvPicPr>
              <a:picLocks noChangeAspect="1"/>
            </p:cNvPicPr>
            <p:nvPr/>
          </p:nvPicPr>
          <p:blipFill rotWithShape="1">
            <a:blip r:embed="rId6"/>
            <a:srcRect t="8015" b="25637"/>
            <a:stretch/>
          </p:blipFill>
          <p:spPr>
            <a:xfrm>
              <a:off x="3213955" y="4226767"/>
              <a:ext cx="2048434" cy="780662"/>
            </a:xfrm>
            <a:prstGeom prst="rect">
              <a:avLst/>
            </a:prstGeom>
          </p:spPr>
        </p:pic>
      </p:grpSp>
      <p:sp>
        <p:nvSpPr>
          <p:cNvPr id="22" name="PHẠM DUYÊN 9 - 9Slide.vn">
            <a:extLst>
              <a:ext uri="{FF2B5EF4-FFF2-40B4-BE49-F238E27FC236}">
                <a16:creationId xmlns:a16="http://schemas.microsoft.com/office/drawing/2014/main" id="{C62BF423-1259-0151-96B0-0C14A5C75EB9}"/>
              </a:ext>
            </a:extLst>
          </p:cNvPr>
          <p:cNvSpPr txBox="1"/>
          <p:nvPr/>
        </p:nvSpPr>
        <p:spPr>
          <a:xfrm>
            <a:off x="6831824" y="3661592"/>
            <a:ext cx="1252266" cy="584775"/>
          </a:xfrm>
          <a:prstGeom prst="rect">
            <a:avLst/>
          </a:prstGeom>
          <a:noFill/>
        </p:spPr>
        <p:txBody>
          <a:bodyPr wrap="none" rtlCol="0">
            <a:spAutoFit/>
          </a:bodyPr>
          <a:lstStyle/>
          <a:p>
            <a:r>
              <a:rPr lang="en-US" sz="3200" b="1">
                <a:solidFill>
                  <a:schemeClr val="tx1">
                    <a:lumMod val="85000"/>
                    <a:lumOff val="15000"/>
                  </a:schemeClr>
                </a:solidFill>
              </a:rPr>
              <a:t>Trước</a:t>
            </a:r>
          </a:p>
        </p:txBody>
      </p:sp>
      <p:sp>
        <p:nvSpPr>
          <p:cNvPr id="23" name="PHẠM DUYÊN 10 - 9Slide.vn">
            <a:extLst>
              <a:ext uri="{FF2B5EF4-FFF2-40B4-BE49-F238E27FC236}">
                <a16:creationId xmlns:a16="http://schemas.microsoft.com/office/drawing/2014/main" id="{1DC72B74-9B90-C41E-23AA-43BCEFE3A37A}"/>
              </a:ext>
            </a:extLst>
          </p:cNvPr>
          <p:cNvSpPr txBox="1"/>
          <p:nvPr/>
        </p:nvSpPr>
        <p:spPr>
          <a:xfrm>
            <a:off x="9776410" y="4700400"/>
            <a:ext cx="891591" cy="584775"/>
          </a:xfrm>
          <a:prstGeom prst="rect">
            <a:avLst/>
          </a:prstGeom>
          <a:noFill/>
        </p:spPr>
        <p:txBody>
          <a:bodyPr wrap="none" rtlCol="0">
            <a:spAutoFit/>
          </a:bodyPr>
          <a:lstStyle/>
          <a:p>
            <a:r>
              <a:rPr lang="en-US" sz="3200" b="1">
                <a:solidFill>
                  <a:schemeClr val="tx1">
                    <a:lumMod val="85000"/>
                    <a:lumOff val="15000"/>
                  </a:schemeClr>
                </a:solidFill>
              </a:rPr>
              <a:t>đến</a:t>
            </a:r>
          </a:p>
        </p:txBody>
      </p:sp>
    </p:spTree>
    <p:extLst>
      <p:ext uri="{BB962C8B-B14F-4D97-AF65-F5344CB8AC3E}">
        <p14:creationId xmlns:p14="http://schemas.microsoft.com/office/powerpoint/2010/main" val="2506252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HẠM DUYÊN 1 - 9Slide.vn">
            <a:extLst>
              <a:ext uri="{FF2B5EF4-FFF2-40B4-BE49-F238E27FC236}">
                <a16:creationId xmlns:a16="http://schemas.microsoft.com/office/drawing/2014/main" id="{54441489-30C2-003A-4F07-2802E2B2F3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5692" y="1720950"/>
            <a:ext cx="10575922" cy="4858754"/>
          </a:xfrm>
          <a:prstGeom prst="rect">
            <a:avLst/>
          </a:prstGeom>
          <a:effectLst>
            <a:softEdge rad="127000"/>
          </a:effectLst>
        </p:spPr>
      </p:pic>
      <p:grpSp>
        <p:nvGrpSpPr>
          <p:cNvPr id="2" name="PHẠM DUYÊN 2 - 9Slide.vn">
            <a:extLst>
              <a:ext uri="{FF2B5EF4-FFF2-40B4-BE49-F238E27FC236}">
                <a16:creationId xmlns:a16="http://schemas.microsoft.com/office/drawing/2014/main" id="{29D30FEA-7FAB-2993-36C9-22C36E11B1C0}"/>
              </a:ext>
            </a:extLst>
          </p:cNvPr>
          <p:cNvGrpSpPr/>
          <p:nvPr/>
        </p:nvGrpSpPr>
        <p:grpSpPr>
          <a:xfrm>
            <a:off x="531284" y="511647"/>
            <a:ext cx="668922" cy="707886"/>
            <a:chOff x="1559434" y="1176116"/>
            <a:chExt cx="668922" cy="707886"/>
          </a:xfrm>
        </p:grpSpPr>
        <p:grpSp>
          <p:nvGrpSpPr>
            <p:cNvPr id="3" name="Group 2">
              <a:extLst>
                <a:ext uri="{FF2B5EF4-FFF2-40B4-BE49-F238E27FC236}">
                  <a16:creationId xmlns:a16="http://schemas.microsoft.com/office/drawing/2014/main" id="{0E1B8A1A-8E4F-8EE5-A45D-7660239788F0}"/>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37BC67C-CEC6-9DBA-8C77-7B24A5CABD5D}"/>
                  </a:ext>
                </a:extLst>
              </p:cNvPr>
              <p:cNvSpPr/>
              <p:nvPr/>
            </p:nvSpPr>
            <p:spPr>
              <a:xfrm>
                <a:off x="1998368" y="1801058"/>
                <a:ext cx="590719" cy="590719"/>
              </a:xfrm>
              <a:prstGeom prst="ellipse">
                <a:avLst/>
              </a:prstGeom>
              <a:solidFill>
                <a:srgbClr val="E0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D2D93852-B968-885D-88ED-0EFE7650B727}"/>
                  </a:ext>
                </a:extLst>
              </p:cNvPr>
              <p:cNvSpPr/>
              <p:nvPr/>
            </p:nvSpPr>
            <p:spPr>
              <a:xfrm>
                <a:off x="1959266" y="1758940"/>
                <a:ext cx="668922" cy="668922"/>
              </a:xfrm>
              <a:prstGeom prst="ellipse">
                <a:avLst/>
              </a:prstGeom>
              <a:noFill/>
              <a:ln w="28575">
                <a:solidFill>
                  <a:srgbClr val="D99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7EC3B2E1-5B76-A3E3-C476-BAE6FA082952}"/>
                </a:ext>
              </a:extLst>
            </p:cNvPr>
            <p:cNvSpPr txBox="1"/>
            <p:nvPr/>
          </p:nvSpPr>
          <p:spPr>
            <a:xfrm>
              <a:off x="1726408"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7" name="PHẠM DUYÊN 3 - 9Slide.vn">
            <a:extLst>
              <a:ext uri="{FF2B5EF4-FFF2-40B4-BE49-F238E27FC236}">
                <a16:creationId xmlns:a16="http://schemas.microsoft.com/office/drawing/2014/main" id="{AF80D93A-EC2C-6330-792E-4D7B8E989F60}"/>
              </a:ext>
            </a:extLst>
          </p:cNvPr>
          <p:cNvSpPr txBox="1"/>
          <p:nvPr/>
        </p:nvSpPr>
        <p:spPr>
          <a:xfrm>
            <a:off x="531284" y="575197"/>
            <a:ext cx="11090330" cy="2238498"/>
          </a:xfrm>
          <a:prstGeom prst="rect">
            <a:avLst/>
          </a:prstGeom>
          <a:noFill/>
        </p:spPr>
        <p:txBody>
          <a:bodyPr wrap="square" rtlCol="0">
            <a:spAutoFit/>
          </a:bodyPr>
          <a:lstStyle/>
          <a:p>
            <a:pPr indent="800100" algn="just">
              <a:lnSpc>
                <a:spcPct val="111000"/>
              </a:lnSpc>
            </a:pPr>
            <a:r>
              <a:rPr lang="vi-VN" sz="3200" spc="-73">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rPr>
              <a:t>Buổi tối, cả nhà cùng nhau lên kế hoạch đi chơi vào một ngày Chủ nhật trong tháng sau (tháng 5). Quan sát tờ lịch dưới đây và cho biết cả nhà có thể chọn đi chơi vào những ngày nào trong tháng 5.</a:t>
            </a:r>
            <a:endParaRPr lang="en-US" sz="3200" spc="-73">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8" name="Cloud Callout 16">
            <a:extLst>
              <a:ext uri="{FF2B5EF4-FFF2-40B4-BE49-F238E27FC236}">
                <a16:creationId xmlns:a16="http://schemas.microsoft.com/office/drawing/2014/main" id="{4292EADC-1EC9-5FF7-00F8-85137566A1D1}"/>
              </a:ext>
            </a:extLst>
          </p:cNvPr>
          <p:cNvSpPr/>
          <p:nvPr/>
        </p:nvSpPr>
        <p:spPr>
          <a:xfrm>
            <a:off x="5257800" y="2281708"/>
            <a:ext cx="2482044" cy="1148209"/>
          </a:xfrm>
          <a:prstGeom prst="cloudCallou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err="1">
                <a:solidFill>
                  <a:srgbClr val="FF0000"/>
                </a:solidFill>
              </a:rPr>
              <a:t>vào</a:t>
            </a:r>
            <a:r>
              <a:rPr lang="en-US" sz="2800" b="1">
                <a:solidFill>
                  <a:srgbClr val="FF0000"/>
                </a:solidFill>
              </a:rPr>
              <a:t> SGK</a:t>
            </a:r>
            <a:endParaRPr lang="en-US" sz="2800" b="1" dirty="0">
              <a:solidFill>
                <a:srgbClr val="FF0000"/>
              </a:solidFill>
            </a:endParaRPr>
          </a:p>
        </p:txBody>
      </p:sp>
    </p:spTree>
    <p:extLst>
      <p:ext uri="{BB962C8B-B14F-4D97-AF65-F5344CB8AC3E}">
        <p14:creationId xmlns:p14="http://schemas.microsoft.com/office/powerpoint/2010/main" val="1711831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8"/>
                                        </p:tgtEl>
                                        <p:attrNameLst>
                                          <p:attrName>ppt_w</p:attrName>
                                        </p:attrNameLst>
                                      </p:cBhvr>
                                      <p:tavLst>
                                        <p:tav tm="0">
                                          <p:val>
                                            <p:strVal val="ppt_w"/>
                                          </p:val>
                                        </p:tav>
                                        <p:tav tm="100000">
                                          <p:val>
                                            <p:fltVal val="0"/>
                                          </p:val>
                                        </p:tav>
                                      </p:tavLst>
                                    </p:anim>
                                    <p:anim calcmode="lin" valueType="num">
                                      <p:cBhvr>
                                        <p:cTn id="23" dur="500"/>
                                        <p:tgtEl>
                                          <p:spTgt spid="8"/>
                                        </p:tgtEl>
                                        <p:attrNameLst>
                                          <p:attrName>ppt_h</p:attrName>
                                        </p:attrNameLst>
                                      </p:cBhvr>
                                      <p:tavLst>
                                        <p:tav tm="0">
                                          <p:val>
                                            <p:strVal val="ppt_h"/>
                                          </p:val>
                                        </p:tav>
                                        <p:tav tm="100000">
                                          <p:val>
                                            <p:fltVal val="0"/>
                                          </p:val>
                                        </p:tav>
                                      </p:tavLst>
                                    </p:anim>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88BE50B6-EB78-4B92-1D2A-01268F5FD7B7}"/>
              </a:ext>
            </a:extLst>
          </p:cNvPr>
          <p:cNvPicPr>
            <a:picLocks noChangeAspect="1"/>
          </p:cNvPicPr>
          <p:nvPr/>
        </p:nvPicPr>
        <p:blipFill rotWithShape="1">
          <a:blip r:embed="rId2">
            <a:extLst>
              <a:ext uri="{28A0092B-C50C-407E-A947-70E740481C1C}">
                <a14:useLocalDpi xmlns:a14="http://schemas.microsoft.com/office/drawing/2010/main" val="0"/>
              </a:ext>
            </a:extLst>
          </a:blip>
          <a:srcRect b="1561"/>
          <a:stretch/>
        </p:blipFill>
        <p:spPr>
          <a:xfrm>
            <a:off x="301046" y="1219200"/>
            <a:ext cx="11589908" cy="5312229"/>
          </a:xfrm>
          <a:prstGeom prst="rect">
            <a:avLst/>
          </a:prstGeom>
          <a:effectLst>
            <a:softEdge rad="127000"/>
          </a:effectLst>
        </p:spPr>
      </p:pic>
      <p:grpSp>
        <p:nvGrpSpPr>
          <p:cNvPr id="5" name="PHẠM DUYÊN 2 - 9Slide.vn">
            <a:extLst>
              <a:ext uri="{FF2B5EF4-FFF2-40B4-BE49-F238E27FC236}">
                <a16:creationId xmlns:a16="http://schemas.microsoft.com/office/drawing/2014/main" id="{98E2B576-4CB1-EC8A-8861-D9415213A939}"/>
              </a:ext>
            </a:extLst>
          </p:cNvPr>
          <p:cNvGrpSpPr/>
          <p:nvPr/>
        </p:nvGrpSpPr>
        <p:grpSpPr>
          <a:xfrm>
            <a:off x="531284" y="511647"/>
            <a:ext cx="668922" cy="707886"/>
            <a:chOff x="1559434" y="1176116"/>
            <a:chExt cx="668922" cy="707886"/>
          </a:xfrm>
        </p:grpSpPr>
        <p:grpSp>
          <p:nvGrpSpPr>
            <p:cNvPr id="6" name="Group 5">
              <a:extLst>
                <a:ext uri="{FF2B5EF4-FFF2-40B4-BE49-F238E27FC236}">
                  <a16:creationId xmlns:a16="http://schemas.microsoft.com/office/drawing/2014/main" id="{6C3B78F0-D42D-5E5E-AB61-1CA061AC092D}"/>
                </a:ext>
              </a:extLst>
            </p:cNvPr>
            <p:cNvGrpSpPr/>
            <p:nvPr/>
          </p:nvGrpSpPr>
          <p:grpSpPr>
            <a:xfrm>
              <a:off x="1559434" y="1197548"/>
              <a:ext cx="668922" cy="668922"/>
              <a:chOff x="1959266" y="1758940"/>
              <a:chExt cx="668922" cy="668922"/>
            </a:xfrm>
          </p:grpSpPr>
          <p:sp>
            <p:nvSpPr>
              <p:cNvPr id="8" name="Oval 7">
                <a:extLst>
                  <a:ext uri="{FF2B5EF4-FFF2-40B4-BE49-F238E27FC236}">
                    <a16:creationId xmlns:a16="http://schemas.microsoft.com/office/drawing/2014/main" id="{1A76F844-87D0-8CAB-0A4C-2DDD9D8F7814}"/>
                  </a:ext>
                </a:extLst>
              </p:cNvPr>
              <p:cNvSpPr/>
              <p:nvPr/>
            </p:nvSpPr>
            <p:spPr>
              <a:xfrm>
                <a:off x="1998368" y="1801058"/>
                <a:ext cx="590719" cy="590719"/>
              </a:xfrm>
              <a:prstGeom prst="ellipse">
                <a:avLst/>
              </a:prstGeom>
              <a:solidFill>
                <a:srgbClr val="E0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9" name="Oval 8">
                <a:extLst>
                  <a:ext uri="{FF2B5EF4-FFF2-40B4-BE49-F238E27FC236}">
                    <a16:creationId xmlns:a16="http://schemas.microsoft.com/office/drawing/2014/main" id="{065B6762-BE4F-8B07-49D0-F778DA8839AA}"/>
                  </a:ext>
                </a:extLst>
              </p:cNvPr>
              <p:cNvSpPr/>
              <p:nvPr/>
            </p:nvSpPr>
            <p:spPr>
              <a:xfrm>
                <a:off x="1959266" y="1758940"/>
                <a:ext cx="668922" cy="668922"/>
              </a:xfrm>
              <a:prstGeom prst="ellipse">
                <a:avLst/>
              </a:prstGeom>
              <a:noFill/>
              <a:ln w="28575">
                <a:solidFill>
                  <a:srgbClr val="D99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7" name="TextBox 6">
              <a:extLst>
                <a:ext uri="{FF2B5EF4-FFF2-40B4-BE49-F238E27FC236}">
                  <a16:creationId xmlns:a16="http://schemas.microsoft.com/office/drawing/2014/main" id="{4EDD00D6-68F7-C694-0A5C-544FCD42AE4A}"/>
                </a:ext>
              </a:extLst>
            </p:cNvPr>
            <p:cNvSpPr txBox="1"/>
            <p:nvPr/>
          </p:nvSpPr>
          <p:spPr>
            <a:xfrm>
              <a:off x="1726408"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10" name="PHẠM DUYÊN 3 - 9Slide.vn">
            <a:extLst>
              <a:ext uri="{FF2B5EF4-FFF2-40B4-BE49-F238E27FC236}">
                <a16:creationId xmlns:a16="http://schemas.microsoft.com/office/drawing/2014/main" id="{23564A88-087B-0EFB-E9F4-8B83F76D5348}"/>
              </a:ext>
            </a:extLst>
          </p:cNvPr>
          <p:cNvSpPr txBox="1"/>
          <p:nvPr/>
        </p:nvSpPr>
        <p:spPr>
          <a:xfrm>
            <a:off x="1367179" y="513443"/>
            <a:ext cx="10443821" cy="1323439"/>
          </a:xfrm>
          <a:prstGeom prst="rect">
            <a:avLst/>
          </a:prstGeom>
          <a:noFill/>
        </p:spPr>
        <p:txBody>
          <a:bodyPr wrap="square" rtlCol="0">
            <a:spAutoFit/>
          </a:bodyPr>
          <a:lstStyle/>
          <a:p>
            <a:r>
              <a:rPr lang="vi-VN" sz="4000" spc="-93">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rPr>
              <a:t>Những ngày Chủ nhật trong tháng 5 có thể đi chơi là: </a:t>
            </a:r>
            <a:r>
              <a:rPr lang="vi-VN" sz="4000" spc="-93">
                <a:solidFill>
                  <a:srgbClr val="FF0000"/>
                </a:solidFill>
                <a:latin typeface="#9Slide03 Sofia Pro Soft Bold" panose="020B0000000000000000" pitchFamily="34" charset="0"/>
                <a:ea typeface="Arial-Rounded" panose="020B0500000000000000" pitchFamily="34" charset="0"/>
                <a:cs typeface="Arial-Rounded" panose="020B0500000000000000" pitchFamily="34" charset="0"/>
              </a:rPr>
              <a:t>5, 12, 19, 26</a:t>
            </a:r>
            <a:r>
              <a:rPr lang="vi-VN" sz="4000" spc="-93">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rPr>
              <a:t>.</a:t>
            </a:r>
            <a:endParaRPr lang="en-US" sz="4000" spc="-93">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11" name="PHẠM DUYÊN 4 - 9Slide.vn">
            <a:extLst>
              <a:ext uri="{FF2B5EF4-FFF2-40B4-BE49-F238E27FC236}">
                <a16:creationId xmlns:a16="http://schemas.microsoft.com/office/drawing/2014/main" id="{B5757C7F-4D7A-DBEA-769A-CADE29996B55}"/>
              </a:ext>
            </a:extLst>
          </p:cNvPr>
          <p:cNvSpPr/>
          <p:nvPr/>
        </p:nvSpPr>
        <p:spPr>
          <a:xfrm>
            <a:off x="4131691" y="3919392"/>
            <a:ext cx="649471" cy="2088355"/>
          </a:xfrm>
          <a:prstGeom prst="roundRect">
            <a:avLst>
              <a:gd name="adj" fmla="val 11120"/>
            </a:avLst>
          </a:prstGeom>
          <a:noFill/>
          <a:ln w="28575">
            <a:solidFill>
              <a:srgbClr val="EA5A4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0066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a16="http://schemas.microsoft.com/office/drawing/2014/main" id="{14544364-2E61-7398-0312-4E9073A379FF}"/>
              </a:ext>
            </a:extLst>
          </p:cNvPr>
          <p:cNvPicPr>
            <a:picLocks noChangeAspect="1"/>
          </p:cNvPicPr>
          <p:nvPr/>
        </p:nvPicPr>
        <p:blipFill>
          <a:blip r:embed="rId2"/>
          <a:stretch>
            <a:fillRect/>
          </a:stretch>
        </p:blipFill>
        <p:spPr>
          <a:xfrm>
            <a:off x="2842368" y="457200"/>
            <a:ext cx="7368432" cy="4909526"/>
          </a:xfrm>
          <a:prstGeom prst="rect">
            <a:avLst/>
          </a:prstGeom>
        </p:spPr>
      </p:pic>
    </p:spTree>
    <p:extLst>
      <p:ext uri="{BB962C8B-B14F-4D97-AF65-F5344CB8AC3E}">
        <p14:creationId xmlns:p14="http://schemas.microsoft.com/office/powerpoint/2010/main" val="3145180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3000">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63000">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2392" y="-34636"/>
            <a:ext cx="10755917" cy="6487312"/>
          </a:xfrm>
          <a:prstGeom prst="rect">
            <a:avLst/>
          </a:prstGeom>
        </p:spPr>
      </p:pic>
      <p:grpSp>
        <p:nvGrpSpPr>
          <p:cNvPr id="14" name="Group 13">
            <a:extLst>
              <a:ext uri="{FF2B5EF4-FFF2-40B4-BE49-F238E27FC236}">
                <a16:creationId xmlns:a16="http://schemas.microsoft.com/office/drawing/2014/main" id="{91D45D70-BF16-405B-871F-CA45656E5F3B}"/>
              </a:ext>
            </a:extLst>
          </p:cNvPr>
          <p:cNvGrpSpPr/>
          <p:nvPr/>
        </p:nvGrpSpPr>
        <p:grpSpPr>
          <a:xfrm>
            <a:off x="914400" y="1600200"/>
            <a:ext cx="10439400" cy="1708779"/>
            <a:chOff x="813079" y="413357"/>
            <a:chExt cx="10257474" cy="1708779"/>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13079"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020624" y="539859"/>
              <a:ext cx="9049929" cy="1582277"/>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06000"/>
                </a:lnSpc>
                <a:spcAft>
                  <a:spcPts val="800"/>
                </a:spcAf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mn-lt"/>
                </a:rPr>
                <a:t>1.</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nl-NL" sz="2800" dirty="0">
                  <a:effectLst/>
                  <a:latin typeface="Arial" panose="020B0604020202020204" pitchFamily="34" charset="0"/>
                  <a:ea typeface="Calibri" panose="020F0502020204030204" pitchFamily="34" charset="0"/>
                  <a:cs typeface="Arial" panose="020B0604020202020204" pitchFamily="34" charset="0"/>
                </a:rPr>
                <a:t>Đọc được giờ chính xác đến từng phút trên đồng hồ. Nhận biết được số ngày trong tháng</a:t>
              </a:r>
              <a:r>
                <a:rPr lang="nl-NL" sz="2800" dirty="0">
                  <a:latin typeface="Arial" panose="020B0604020202020204" pitchFamily="34" charset="0"/>
                  <a:ea typeface="Calibri" panose="020F0502020204030204" pitchFamily="34" charset="0"/>
                  <a:cs typeface="Arial" panose="020B0604020202020204" pitchFamily="34" charset="0"/>
                </a:rPr>
                <a:t> </a:t>
              </a:r>
              <a:r>
                <a:rPr lang="nl-NL" sz="2800" dirty="0">
                  <a:effectLst/>
                  <a:latin typeface="Arial" panose="020B0604020202020204" pitchFamily="34" charset="0"/>
                  <a:ea typeface="Calibri" panose="020F0502020204030204" pitchFamily="34" charset="0"/>
                  <a:cs typeface="Arial" panose="020B0604020202020204" pitchFamily="34" charset="0"/>
                </a:rPr>
                <a:t>thông qua tờ lịch tháng.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3130586"/>
            <a:ext cx="1373491"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013247">
            <a:off x="390144" y="569882"/>
            <a:ext cx="2447139" cy="867236"/>
          </a:xfrm>
          <a:prstGeom prst="rect">
            <a:avLst/>
          </a:prstGeom>
        </p:spPr>
      </p:pic>
      <p:pic>
        <p:nvPicPr>
          <p:cNvPr id="6" name="Picture 5">
            <a:extLst>
              <a:ext uri="{FF2B5EF4-FFF2-40B4-BE49-F238E27FC236}">
                <a16:creationId xmlns:a16="http://schemas.microsoft.com/office/drawing/2014/main" id="{AE2A7887-1EE6-ACB5-5D1A-2064631E809B}"/>
              </a:ext>
            </a:extLst>
          </p:cNvPr>
          <p:cNvPicPr>
            <a:picLocks noChangeAspect="1"/>
          </p:cNvPicPr>
          <p:nvPr/>
        </p:nvPicPr>
        <p:blipFill>
          <a:blip r:embed="rId8"/>
          <a:stretch>
            <a:fillRect/>
          </a:stretch>
        </p:blipFill>
        <p:spPr>
          <a:xfrm>
            <a:off x="3636080" y="59520"/>
            <a:ext cx="5168542" cy="1422700"/>
          </a:xfrm>
          <a:prstGeom prst="rect">
            <a:avLst/>
          </a:prstGeom>
        </p:spPr>
      </p:pic>
      <p:sp>
        <p:nvSpPr>
          <p:cNvPr id="2" name="TextBox 1">
            <a:extLst>
              <a:ext uri="{FF2B5EF4-FFF2-40B4-BE49-F238E27FC236}">
                <a16:creationId xmlns:a16="http://schemas.microsoft.com/office/drawing/2014/main" id="{4A0BC296-1384-5747-990A-DCB0FCB8942B}"/>
              </a:ext>
            </a:extLst>
          </p:cNvPr>
          <p:cNvSpPr txBox="1"/>
          <p:nvPr/>
        </p:nvSpPr>
        <p:spPr>
          <a:xfrm>
            <a:off x="2151471" y="3575049"/>
            <a:ext cx="8745129" cy="1582277"/>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06000"/>
              </a:lnSpc>
              <a:spcAft>
                <a:spcPts val="800"/>
              </a:spcAft>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sym typeface="+mn-lt"/>
              </a:rPr>
              <a:t>2. </a:t>
            </a:r>
            <a:r>
              <a:rPr lang="en-US" sz="2800" dirty="0" err="1">
                <a:effectLst/>
                <a:latin typeface="Arial" panose="020B0604020202020204" pitchFamily="34" charset="0"/>
                <a:ea typeface="Times New Roman" panose="02020603050405020304" pitchFamily="18" charset="0"/>
                <a:cs typeface="Arial" panose="020B0604020202020204" pitchFamily="34" charset="0"/>
              </a:rPr>
              <a:t>Xác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khoảng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gian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thông</a:t>
            </a:r>
            <a:r>
              <a:rPr lang="en-US" sz="2800" dirty="0">
                <a:effectLst/>
                <a:latin typeface="Arial" panose="020B0604020202020204" pitchFamily="34" charset="0"/>
                <a:ea typeface="Times New Roman" panose="02020603050405020304" pitchFamily="18" charset="0"/>
                <a:cs typeface="Arial" panose="020B0604020202020204" pitchFamily="34" charset="0"/>
              </a:rPr>
              <a:t> qua </a:t>
            </a:r>
            <a:r>
              <a:rPr lang="en-US" sz="280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2800" dirty="0">
                <a:effectLst/>
                <a:latin typeface="Arial" panose="020B0604020202020204" pitchFamily="34" charset="0"/>
                <a:ea typeface="Times New Roman" panose="02020603050405020304" pitchFamily="18" charset="0"/>
                <a:cs typeface="Arial" panose="020B0604020202020204" pitchFamily="34" charset="0"/>
              </a:rPr>
              <a:t> quay </a:t>
            </a:r>
            <a:r>
              <a:rPr lang="en-US" sz="2800" dirty="0" err="1">
                <a:effectLst/>
                <a:latin typeface="Arial" panose="020B0604020202020204" pitchFamily="34" charset="0"/>
                <a:ea typeface="Times New Roman" panose="02020603050405020304" pitchFamily="18" charset="0"/>
                <a:cs typeface="Arial" panose="020B0604020202020204" pitchFamily="34" charset="0"/>
              </a:rPr>
              <a:t>kim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phút</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trồng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hồ</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sắp</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xếp</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theo</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tự</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gian</a:t>
            </a:r>
            <a:r>
              <a:rPr lang="en-US" sz="2800" dirty="0">
                <a:effectLst/>
                <a:latin typeface="Arial" panose="020B0604020202020204" pitchFamily="34" charset="0"/>
                <a:ea typeface="Times New Roman" panose="02020603050405020304" pitchFamily="18"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42532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6164420"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4539104" y="5219029"/>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40976" y="3039261"/>
            <a:ext cx="1343589"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182874" y="3039261"/>
            <a:ext cx="1335138"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62101" y="2566854"/>
            <a:ext cx="4396608" cy="1871084"/>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9C5043"/>
                  </a:solidFill>
                  <a:latin typeface="Calibri" panose="020F0502020204030204"/>
                  <a:ea typeface="Tahoma" panose="020B0604030504040204" pitchFamily="34" charset="0"/>
                  <a:cs typeface="Tahoma" panose="020B0604030504040204" pitchFamily="34" charset="0"/>
                </a:rPr>
                <a:t>60 </a:t>
              </a:r>
              <a:r>
                <a:rPr lang="en-US" sz="6000" b="1" dirty="0" err="1">
                  <a:solidFill>
                    <a:srgbClr val="9C5043"/>
                  </a:solidFill>
                  <a:latin typeface="Calibri" panose="020F0502020204030204"/>
                  <a:ea typeface="Tahoma" panose="020B0604030504040204" pitchFamily="34" charset="0"/>
                  <a:cs typeface="Tahoma" panose="020B0604030504040204" pitchFamily="34" charset="0"/>
                </a:rPr>
                <a:t>phút</a:t>
              </a:r>
              <a:endParaRPr kumimoji="0" lang="en-US" sz="60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20579" y="4651605"/>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20 </a:t>
              </a:r>
              <a:r>
                <a:rPr kumimoji="0" lang="en-US" sz="6000" b="1" i="0" u="none" strike="noStrike" kern="1200" cap="none" spc="0" normalizeH="0" baseline="0" noProof="0" dirty="0" err="1">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phút</a:t>
              </a:r>
              <a:endParaRPr kumimoji="0" lang="en-US" sz="60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405957" y="2462672"/>
            <a:ext cx="4410376" cy="1864387"/>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30 </a:t>
              </a:r>
              <a:r>
                <a:rPr kumimoji="0" lang="en-US" sz="6000" b="1" i="0" u="none" strike="noStrike" kern="1200" cap="none" spc="0" normalizeH="0" baseline="0" noProof="0" dirty="0" err="1">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phút</a:t>
              </a:r>
              <a:endParaRPr kumimoji="0" lang="en-US" sz="60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72108" y="4651605"/>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45 </a:t>
              </a:r>
              <a:r>
                <a:rPr kumimoji="0" lang="en-US" sz="6000" b="1" i="0" u="none" strike="noStrike" kern="1200" cap="none" spc="0" normalizeH="0" baseline="0" noProof="0" dirty="0" err="1">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phút</a:t>
              </a:r>
              <a:endParaRPr kumimoji="0" lang="en-US" sz="60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libri" panose="020F0502020204030204"/>
                  </a:rPr>
                  <a:t>1 </a:t>
                </a:r>
                <a:r>
                  <a:rPr lang="en-US" sz="4800" b="1" dirty="0" err="1">
                    <a:solidFill>
                      <a:prstClr val="white"/>
                    </a:solidFill>
                    <a:latin typeface="Calibri" panose="020F0502020204030204"/>
                  </a:rPr>
                  <a:t>giờ</a:t>
                </a:r>
                <a:r>
                  <a:rPr lang="en-US" sz="4800" b="1" dirty="0">
                    <a:solidFill>
                      <a:prstClr val="white"/>
                    </a:solidFill>
                    <a:latin typeface="Calibri" panose="020F0502020204030204"/>
                  </a:rPr>
                  <a:t> = ….. </a:t>
                </a:r>
                <a:r>
                  <a:rPr lang="en-US" sz="4800" b="1" dirty="0" err="1">
                    <a:solidFill>
                      <a:prstClr val="white"/>
                    </a:solidFill>
                    <a:latin typeface="Calibri" panose="020F0502020204030204"/>
                  </a:rPr>
                  <a:t>phút</a:t>
                </a:r>
                <a:r>
                  <a:rPr lang="en-US" sz="4800" b="1" dirty="0">
                    <a:solidFill>
                      <a:prstClr val="white"/>
                    </a:solidFill>
                    <a:latin typeface="Calibri" panose="020F0502020204030204"/>
                  </a:rPr>
                  <a:t> </a:t>
                </a:r>
                <a:endParaRPr kumimoji="0" lang="en-US" sz="48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4"/>
              <a:ext cx="909210"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36462" y="4407923"/>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7935" y="2779130"/>
            <a:ext cx="487363" cy="487363"/>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669154" y="3528341"/>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180336" y="3052309"/>
            <a:ext cx="1335138"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4540638" y="5215980"/>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37570" y="3039261"/>
            <a:ext cx="1343589" cy="969348"/>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124734" y="5206903"/>
            <a:ext cx="1335138" cy="969347"/>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66956" y="4673045"/>
            <a:ext cx="4396608" cy="1871084"/>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12</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3731" y="4651605"/>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11</a:t>
              </a:r>
              <a:endPar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418358" y="2446967"/>
            <a:ext cx="4410376" cy="1864387"/>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9</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69570" y="2450863"/>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10</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mn-cs"/>
                  </a:rPr>
                  <a:t>năm</a:t>
                </a: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mn-cs"/>
                  </a:rPr>
                  <a:t>có</a:t>
                </a: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mn-cs"/>
                  </a:rPr>
                  <a:t>tháng</a:t>
                </a: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8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672048"/>
              <a:ext cx="909210"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1288" y="2571276"/>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1098" y="3508797"/>
            <a:ext cx="487363" cy="487363"/>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HẠM DUYÊN 1 - 9Slide.vn">
            <a:extLst>
              <a:ext uri="{FF2B5EF4-FFF2-40B4-BE49-F238E27FC236}">
                <a16:creationId xmlns:a16="http://schemas.microsoft.com/office/drawing/2014/main" id="{23ACCBB2-5BDB-3E3E-BAF8-4F7043A450A5}"/>
              </a:ext>
            </a:extLst>
          </p:cNvPr>
          <p:cNvPicPr>
            <a:picLocks noChangeAspect="1"/>
          </p:cNvPicPr>
          <p:nvPr/>
        </p:nvPicPr>
        <p:blipFill>
          <a:blip r:embed="rId2"/>
          <a:srcRect/>
          <a:stretch>
            <a:fillRect/>
          </a:stretch>
        </p:blipFill>
        <p:spPr>
          <a:xfrm rot="2130685" flipH="1">
            <a:off x="7229777" y="688816"/>
            <a:ext cx="1247618" cy="586380"/>
          </a:xfrm>
          <a:prstGeom prst="rect">
            <a:avLst/>
          </a:prstGeom>
        </p:spPr>
      </p:pic>
      <p:pic>
        <p:nvPicPr>
          <p:cNvPr id="3" name="PHẠM DUYÊN 2 - 9Slide.vn">
            <a:extLst>
              <a:ext uri="{FF2B5EF4-FFF2-40B4-BE49-F238E27FC236}">
                <a16:creationId xmlns:a16="http://schemas.microsoft.com/office/drawing/2014/main" id="{B83AF8B1-8D04-2E2A-6990-0781B9377CED}"/>
              </a:ext>
            </a:extLst>
          </p:cNvPr>
          <p:cNvPicPr>
            <a:picLocks noChangeAspect="1"/>
          </p:cNvPicPr>
          <p:nvPr/>
        </p:nvPicPr>
        <p:blipFill>
          <a:blip r:embed="rId3"/>
          <a:stretch>
            <a:fillRect/>
          </a:stretch>
        </p:blipFill>
        <p:spPr>
          <a:xfrm>
            <a:off x="764972" y="1074986"/>
            <a:ext cx="1813128" cy="504378"/>
          </a:xfrm>
          <a:prstGeom prst="rect">
            <a:avLst/>
          </a:prstGeom>
          <a:effectLst>
            <a:outerShdw blurRad="50800" dist="38100" dir="2700000" algn="tl" rotWithShape="0">
              <a:prstClr val="black">
                <a:alpha val="40000"/>
              </a:prstClr>
            </a:outerShdw>
          </a:effectLst>
        </p:spPr>
      </p:pic>
      <p:sp>
        <p:nvSpPr>
          <p:cNvPr id="14" name="PHẠM DUYÊN 3 - 9Slide.vn">
            <a:extLst>
              <a:ext uri="{FF2B5EF4-FFF2-40B4-BE49-F238E27FC236}">
                <a16:creationId xmlns:a16="http://schemas.microsoft.com/office/drawing/2014/main" id="{707EECBD-D808-2C9D-041A-BA85E07983D7}"/>
              </a:ext>
            </a:extLst>
          </p:cNvPr>
          <p:cNvSpPr txBox="1"/>
          <p:nvPr/>
        </p:nvSpPr>
        <p:spPr>
          <a:xfrm>
            <a:off x="5377842" y="5326559"/>
            <a:ext cx="1630576" cy="769441"/>
          </a:xfrm>
          <a:prstGeom prst="rect">
            <a:avLst/>
          </a:prstGeom>
          <a:noFill/>
          <a:effectLst/>
        </p:spPr>
        <p:txBody>
          <a:bodyPr wrap="none" rtlCol="0">
            <a:spAutoFit/>
          </a:bodyPr>
          <a:lstStyle/>
          <a:p>
            <a:pPr algn="ctr"/>
            <a:r>
              <a:rPr lang="en-US" sz="4400">
                <a:solidFill>
                  <a:schemeClr val="tx1">
                    <a:lumMod val="75000"/>
                    <a:lumOff val="25000"/>
                  </a:schemeClr>
                </a:solidFill>
                <a:latin typeface="+mj-lt"/>
              </a:rPr>
              <a:t>Tiết 1 </a:t>
            </a:r>
          </a:p>
        </p:txBody>
      </p:sp>
      <p:pic>
        <p:nvPicPr>
          <p:cNvPr id="11" name="PHẠM DUYÊN 4 - 9Slide.vn">
            <a:extLst>
              <a:ext uri="{FF2B5EF4-FFF2-40B4-BE49-F238E27FC236}">
                <a16:creationId xmlns:a16="http://schemas.microsoft.com/office/drawing/2014/main" id="{3E86DFC2-4A80-A17A-AE6B-5A0F9E50BAE1}"/>
              </a:ext>
            </a:extLst>
          </p:cNvPr>
          <p:cNvPicPr>
            <a:picLocks noChangeAspect="1"/>
          </p:cNvPicPr>
          <p:nvPr/>
        </p:nvPicPr>
        <p:blipFill>
          <a:blip r:embed="rId4"/>
          <a:stretch>
            <a:fillRect/>
          </a:stretch>
        </p:blipFill>
        <p:spPr>
          <a:xfrm>
            <a:off x="3938929" y="795954"/>
            <a:ext cx="4314142" cy="2068664"/>
          </a:xfrm>
          <a:prstGeom prst="rect">
            <a:avLst/>
          </a:prstGeom>
        </p:spPr>
      </p:pic>
      <p:pic>
        <p:nvPicPr>
          <p:cNvPr id="15" name="PHẠM DUYÊN 5 - 9Slide.vn">
            <a:extLst>
              <a:ext uri="{FF2B5EF4-FFF2-40B4-BE49-F238E27FC236}">
                <a16:creationId xmlns:a16="http://schemas.microsoft.com/office/drawing/2014/main" id="{A3E61664-F993-8D23-81ED-C6FED8C264FA}"/>
              </a:ext>
            </a:extLst>
          </p:cNvPr>
          <p:cNvPicPr>
            <a:picLocks noChangeAspect="1"/>
          </p:cNvPicPr>
          <p:nvPr/>
        </p:nvPicPr>
        <p:blipFill>
          <a:blip r:embed="rId5"/>
          <a:stretch>
            <a:fillRect/>
          </a:stretch>
        </p:blipFill>
        <p:spPr>
          <a:xfrm>
            <a:off x="1882032" y="2362200"/>
            <a:ext cx="8849468" cy="3176336"/>
          </a:xfrm>
          <a:prstGeom prst="rect">
            <a:avLst/>
          </a:prstGeom>
        </p:spPr>
      </p:pic>
    </p:spTree>
    <p:extLst>
      <p:ext uri="{BB962C8B-B14F-4D97-AF65-F5344CB8AC3E}">
        <p14:creationId xmlns:p14="http://schemas.microsoft.com/office/powerpoint/2010/main" val="2147750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3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3000">
                                          <p:cBhvr additive="base">
                                            <p:cTn id="12" dur="1500" fill="hold"/>
                                            <p:tgtEl>
                                              <p:spTgt spid="15"/>
                                            </p:tgtEl>
                                            <p:attrNameLst>
                                              <p:attrName>ppt_x</p:attrName>
                                            </p:attrNameLst>
                                          </p:cBhvr>
                                          <p:tavLst>
                                            <p:tav tm="0">
                                              <p:val>
                                                <p:strVal val="#ppt_x"/>
                                              </p:val>
                                            </p:tav>
                                            <p:tav tm="100000">
                                              <p:val>
                                                <p:strVal val="#ppt_x"/>
                                              </p:val>
                                            </p:tav>
                                          </p:tavLst>
                                        </p:anim>
                                        <p:anim calcmode="lin" valueType="num" p14:bounceEnd="63000">
                                          <p:cBhvr additive="base">
                                            <p:cTn id="13" dur="1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500" fill="hold"/>
                                            <p:tgtEl>
                                              <p:spTgt spid="15"/>
                                            </p:tgtEl>
                                            <p:attrNameLst>
                                              <p:attrName>ppt_x</p:attrName>
                                            </p:attrNameLst>
                                          </p:cBhvr>
                                          <p:tavLst>
                                            <p:tav tm="0">
                                              <p:val>
                                                <p:strVal val="#ppt_x"/>
                                              </p:val>
                                            </p:tav>
                                            <p:tav tm="100000">
                                              <p:val>
                                                <p:strVal val="#ppt_x"/>
                                              </p:val>
                                            </p:tav>
                                          </p:tavLst>
                                        </p:anim>
                                        <p:anim calcmode="lin" valueType="num">
                                          <p:cBhvr additive="base">
                                            <p:cTn id="13" dur="1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a16="http://schemas.microsoft.com/office/drawing/2014/main" id="{777B99AB-DCAE-9468-1604-265C1B79C3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7459" y="1600200"/>
            <a:ext cx="4157082" cy="2078542"/>
          </a:xfrm>
          <a:prstGeom prst="rect">
            <a:avLst/>
          </a:prstGeom>
        </p:spPr>
      </p:pic>
    </p:spTree>
    <p:extLst>
      <p:ext uri="{BB962C8B-B14F-4D97-AF65-F5344CB8AC3E}">
        <p14:creationId xmlns:p14="http://schemas.microsoft.com/office/powerpoint/2010/main" val="1048524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D404201-871F-EC47-0196-05C562B52514}"/>
              </a:ext>
            </a:extLst>
          </p:cNvPr>
          <p:cNvSpPr txBox="1"/>
          <p:nvPr/>
        </p:nvSpPr>
        <p:spPr>
          <a:xfrm>
            <a:off x="1161105" y="695676"/>
            <a:ext cx="9277907" cy="2451120"/>
          </a:xfrm>
          <a:prstGeom prst="rect">
            <a:avLst/>
          </a:prstGeom>
          <a:noFill/>
        </p:spPr>
        <p:txBody>
          <a:bodyPr wrap="square" rtlCol="0">
            <a:spAutoFit/>
          </a:bodyPr>
          <a:lstStyle/>
          <a:p>
            <a:pPr indent="685800">
              <a:lnSpc>
                <a:spcPct val="108000"/>
              </a:lnSpc>
            </a:pPr>
            <a:r>
              <a:rPr lang="en-US" sz="3200" spc="-113">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rPr>
              <a:t>Vào sáng Chủ nhật:</a:t>
            </a:r>
          </a:p>
          <a:p>
            <a:pPr>
              <a:lnSpc>
                <a:spcPct val="108000"/>
              </a:lnSpc>
            </a:pPr>
            <a:r>
              <a:rPr lang="en-US" sz="2800" spc="-113">
                <a:solidFill>
                  <a:schemeClr val="tx1">
                    <a:lumMod val="75000"/>
                    <a:lumOff val="25000"/>
                  </a:schemeClr>
                </a:solidFill>
                <a:latin typeface="Arial" panose="020B0604020202020204" pitchFamily="34" charset="0"/>
                <a:ea typeface="Arial-Rounded" panose="020B0500000000000000" pitchFamily="34" charset="0"/>
                <a:cs typeface="Arial" panose="020B0604020202020204" pitchFamily="34" charset="0"/>
              </a:rPr>
              <a:t>a) Bạn thức dậy lúc mấy giờ? Ăn sáng vào lúc nào?</a:t>
            </a:r>
          </a:p>
          <a:p>
            <a:pPr>
              <a:lnSpc>
                <a:spcPct val="108000"/>
              </a:lnSpc>
            </a:pPr>
            <a:r>
              <a:rPr lang="en-US" sz="2800" spc="-113">
                <a:solidFill>
                  <a:schemeClr val="tx1">
                    <a:lumMod val="75000"/>
                    <a:lumOff val="25000"/>
                  </a:schemeClr>
                </a:solidFill>
                <a:latin typeface="Arial" panose="020B0604020202020204" pitchFamily="34" charset="0"/>
                <a:ea typeface="Arial-Rounded" panose="020B0500000000000000" pitchFamily="34" charset="0"/>
                <a:cs typeface="Arial" panose="020B0604020202020204" pitchFamily="34" charset="0"/>
              </a:rPr>
              <a:t>b) Việc đầu tiên bạn muốn làm cùng bố mẹ là gì?</a:t>
            </a:r>
            <a:br>
              <a:rPr lang="en-US" sz="2800" spc="-113">
                <a:solidFill>
                  <a:schemeClr val="tx1">
                    <a:lumMod val="75000"/>
                    <a:lumOff val="25000"/>
                  </a:schemeClr>
                </a:solidFill>
                <a:latin typeface="Arial" panose="020B0604020202020204" pitchFamily="34" charset="0"/>
                <a:ea typeface="Arial-Rounded" panose="020B0500000000000000" pitchFamily="34" charset="0"/>
                <a:cs typeface="Arial" panose="020B0604020202020204" pitchFamily="34" charset="0"/>
              </a:rPr>
            </a:br>
            <a:r>
              <a:rPr lang="en-US" sz="2800" spc="-113">
                <a:solidFill>
                  <a:schemeClr val="tx1">
                    <a:lumMod val="75000"/>
                    <a:lumOff val="25000"/>
                  </a:schemeClr>
                </a:solidFill>
                <a:latin typeface="Arial" panose="020B0604020202020204" pitchFamily="34" charset="0"/>
                <a:ea typeface="Arial-Rounded" panose="020B0500000000000000" pitchFamily="34" charset="0"/>
                <a:cs typeface="Arial" panose="020B0604020202020204" pitchFamily="34" charset="0"/>
              </a:rPr>
              <a:t>Bắt đầu vào lúc nào?</a:t>
            </a:r>
          </a:p>
          <a:p>
            <a:pPr>
              <a:lnSpc>
                <a:spcPct val="108000"/>
              </a:lnSpc>
            </a:pPr>
            <a:r>
              <a:rPr lang="en-US" sz="2800" spc="-113">
                <a:solidFill>
                  <a:schemeClr val="tx1">
                    <a:lumMod val="75000"/>
                    <a:lumOff val="25000"/>
                  </a:schemeClr>
                </a:solidFill>
                <a:latin typeface="Arial" panose="020B0604020202020204" pitchFamily="34" charset="0"/>
                <a:ea typeface="Arial-Rounded" panose="020B0500000000000000" pitchFamily="34" charset="0"/>
                <a:cs typeface="Arial" panose="020B0604020202020204" pitchFamily="34" charset="0"/>
              </a:rPr>
              <a:t>Quay kim giờ, kim phút để đồng hồ chỉ những thời điểm đó.</a:t>
            </a:r>
            <a:endParaRPr lang="en-US" sz="3200" spc="-113">
              <a:solidFill>
                <a:schemeClr val="tx1">
                  <a:lumMod val="75000"/>
                  <a:lumOff val="25000"/>
                </a:schemeClr>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3" name="PHẠM DUYÊN 2 - 9Slide.vn">
            <a:extLst>
              <a:ext uri="{FF2B5EF4-FFF2-40B4-BE49-F238E27FC236}">
                <a16:creationId xmlns:a16="http://schemas.microsoft.com/office/drawing/2014/main" id="{67BB784E-B510-0506-D981-55B16F6D4663}"/>
              </a:ext>
            </a:extLst>
          </p:cNvPr>
          <p:cNvGrpSpPr/>
          <p:nvPr/>
        </p:nvGrpSpPr>
        <p:grpSpPr>
          <a:xfrm>
            <a:off x="1084066" y="533400"/>
            <a:ext cx="668922" cy="707886"/>
            <a:chOff x="1559434" y="1176116"/>
            <a:chExt cx="668922" cy="707886"/>
          </a:xfrm>
        </p:grpSpPr>
        <p:grpSp>
          <p:nvGrpSpPr>
            <p:cNvPr id="4" name="Group 3">
              <a:extLst>
                <a:ext uri="{FF2B5EF4-FFF2-40B4-BE49-F238E27FC236}">
                  <a16:creationId xmlns:a16="http://schemas.microsoft.com/office/drawing/2014/main" id="{6D29DE05-037E-449B-55AB-25B0B915A493}"/>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B1947C42-104E-6140-478C-25A7AD793A4B}"/>
                  </a:ext>
                </a:extLst>
              </p:cNvPr>
              <p:cNvSpPr/>
              <p:nvPr/>
            </p:nvSpPr>
            <p:spPr>
              <a:xfrm>
                <a:off x="1998368" y="1801058"/>
                <a:ext cx="590719" cy="590719"/>
              </a:xfrm>
              <a:prstGeom prst="ellipse">
                <a:avLst/>
              </a:prstGeom>
              <a:solidFill>
                <a:srgbClr val="E0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7" name="Oval 6">
                <a:extLst>
                  <a:ext uri="{FF2B5EF4-FFF2-40B4-BE49-F238E27FC236}">
                    <a16:creationId xmlns:a16="http://schemas.microsoft.com/office/drawing/2014/main" id="{33F5714B-72BC-4DF8-AE37-DD61A0D94542}"/>
                  </a:ext>
                </a:extLst>
              </p:cNvPr>
              <p:cNvSpPr/>
              <p:nvPr/>
            </p:nvSpPr>
            <p:spPr>
              <a:xfrm>
                <a:off x="1959266" y="1758940"/>
                <a:ext cx="668922" cy="668922"/>
              </a:xfrm>
              <a:prstGeom prst="ellipse">
                <a:avLst/>
              </a:prstGeom>
              <a:noFill/>
              <a:ln w="28575">
                <a:solidFill>
                  <a:srgbClr val="D99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5" name="TextBox 4">
              <a:extLst>
                <a:ext uri="{FF2B5EF4-FFF2-40B4-BE49-F238E27FC236}">
                  <a16:creationId xmlns:a16="http://schemas.microsoft.com/office/drawing/2014/main" id="{77F5A363-893B-07EC-F86E-858BA2774093}"/>
                </a:ext>
              </a:extLst>
            </p:cNvPr>
            <p:cNvSpPr txBox="1"/>
            <p:nvPr/>
          </p:nvSpPr>
          <p:spPr>
            <a:xfrm>
              <a:off x="1681958"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grpSp>
        <p:nvGrpSpPr>
          <p:cNvPr id="23" name="Group 22">
            <a:extLst>
              <a:ext uri="{FF2B5EF4-FFF2-40B4-BE49-F238E27FC236}">
                <a16:creationId xmlns:a16="http://schemas.microsoft.com/office/drawing/2014/main" id="{C2677141-494E-AC2F-BC0F-8FBB645933FD}"/>
              </a:ext>
            </a:extLst>
          </p:cNvPr>
          <p:cNvGrpSpPr/>
          <p:nvPr/>
        </p:nvGrpSpPr>
        <p:grpSpPr>
          <a:xfrm>
            <a:off x="4419600" y="3505200"/>
            <a:ext cx="2895600" cy="2316378"/>
            <a:chOff x="4468580" y="3151664"/>
            <a:chExt cx="2895600" cy="2316378"/>
          </a:xfrm>
        </p:grpSpPr>
        <p:pic>
          <p:nvPicPr>
            <p:cNvPr id="11" name="Picture 10" descr="A cartoon of a child and child&#10;&#10;AI-generated content may be incorrect.">
              <a:extLst>
                <a:ext uri="{FF2B5EF4-FFF2-40B4-BE49-F238E27FC236}">
                  <a16:creationId xmlns:a16="http://schemas.microsoft.com/office/drawing/2014/main" id="{241A30F0-0E79-7C8C-E749-27A81B21E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734" y="3151664"/>
              <a:ext cx="2685292" cy="1928562"/>
            </a:xfrm>
            <a:prstGeom prst="rect">
              <a:avLst/>
            </a:prstGeom>
          </p:spPr>
        </p:pic>
        <p:pic>
          <p:nvPicPr>
            <p:cNvPr id="19" name="Picture 18" descr="A cartoon clock with arms and legs&#10;&#10;AI-generated content may be incorrect.">
              <a:extLst>
                <a:ext uri="{FF2B5EF4-FFF2-40B4-BE49-F238E27FC236}">
                  <a16:creationId xmlns:a16="http://schemas.microsoft.com/office/drawing/2014/main" id="{FB4DBD84-BA5D-BCC7-06E6-78780AE478B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2600" y="3714430"/>
              <a:ext cx="669193" cy="803031"/>
            </a:xfrm>
            <a:prstGeom prst="rect">
              <a:avLst/>
            </a:prstGeom>
          </p:spPr>
        </p:pic>
        <p:grpSp>
          <p:nvGrpSpPr>
            <p:cNvPr id="22" name="Group 21">
              <a:extLst>
                <a:ext uri="{FF2B5EF4-FFF2-40B4-BE49-F238E27FC236}">
                  <a16:creationId xmlns:a16="http://schemas.microsoft.com/office/drawing/2014/main" id="{E9530ECB-5668-CDDA-342C-CF5746C81D62}"/>
                </a:ext>
              </a:extLst>
            </p:cNvPr>
            <p:cNvGrpSpPr/>
            <p:nvPr/>
          </p:nvGrpSpPr>
          <p:grpSpPr>
            <a:xfrm>
              <a:off x="4468580" y="4994004"/>
              <a:ext cx="2895600" cy="474038"/>
              <a:chOff x="4553856" y="4990393"/>
              <a:chExt cx="2895600" cy="474038"/>
            </a:xfrm>
          </p:grpSpPr>
          <p:sp>
            <p:nvSpPr>
              <p:cNvPr id="21" name="Rectangle: Rounded Corners 20">
                <a:extLst>
                  <a:ext uri="{FF2B5EF4-FFF2-40B4-BE49-F238E27FC236}">
                    <a16:creationId xmlns:a16="http://schemas.microsoft.com/office/drawing/2014/main" id="{B2F5DF29-0E7E-9822-D814-6641A22EE8A2}"/>
                  </a:ext>
                </a:extLst>
              </p:cNvPr>
              <p:cNvSpPr/>
              <p:nvPr/>
            </p:nvSpPr>
            <p:spPr>
              <a:xfrm>
                <a:off x="4572000" y="5002766"/>
                <a:ext cx="2877456" cy="461665"/>
              </a:xfrm>
              <a:prstGeom prst="roundRect">
                <a:avLst/>
              </a:prstGeom>
              <a:solidFill>
                <a:srgbClr val="FFFF89"/>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0C152D7-8D36-1B38-5ABB-C1218164924E}"/>
                  </a:ext>
                </a:extLst>
              </p:cNvPr>
              <p:cNvSpPr txBox="1"/>
              <p:nvPr/>
            </p:nvSpPr>
            <p:spPr>
              <a:xfrm>
                <a:off x="4553856" y="4990393"/>
                <a:ext cx="2895600" cy="461665"/>
              </a:xfrm>
              <a:prstGeom prst="rect">
                <a:avLst/>
              </a:prstGeom>
              <a:noFill/>
            </p:spPr>
            <p:txBody>
              <a:bodyPr wrap="square" rtlCol="0">
                <a:spAutoFit/>
              </a:bodyPr>
              <a:lstStyle/>
              <a:p>
                <a:pPr algn="ctr"/>
                <a:r>
                  <a:rPr lang="en-US" sz="2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Trao đổi nhóm đôi</a:t>
                </a:r>
              </a:p>
            </p:txBody>
          </p:sp>
        </p:grpSp>
      </p:grpSp>
      <p:cxnSp>
        <p:nvCxnSpPr>
          <p:cNvPr id="25" name="Straight Connector 24">
            <a:extLst>
              <a:ext uri="{FF2B5EF4-FFF2-40B4-BE49-F238E27FC236}">
                <a16:creationId xmlns:a16="http://schemas.microsoft.com/office/drawing/2014/main" id="{CAA07BC6-B853-6447-975C-7DE342BFEC96}"/>
              </a:ext>
            </a:extLst>
          </p:cNvPr>
          <p:cNvCxnSpPr/>
          <p:nvPr/>
        </p:nvCxnSpPr>
        <p:spPr>
          <a:xfrm>
            <a:off x="1418527" y="3066094"/>
            <a:ext cx="33058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34D5D7F-3562-3928-C6F8-F29A642A171E}"/>
              </a:ext>
            </a:extLst>
          </p:cNvPr>
          <p:cNvCxnSpPr>
            <a:cxnSpLocks/>
          </p:cNvCxnSpPr>
          <p:nvPr/>
        </p:nvCxnSpPr>
        <p:spPr>
          <a:xfrm>
            <a:off x="2286000" y="1676400"/>
            <a:ext cx="2971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49C61D2-BE04-625E-1743-905544D40469}"/>
              </a:ext>
            </a:extLst>
          </p:cNvPr>
          <p:cNvCxnSpPr>
            <a:cxnSpLocks/>
          </p:cNvCxnSpPr>
          <p:nvPr/>
        </p:nvCxnSpPr>
        <p:spPr>
          <a:xfrm>
            <a:off x="5638800" y="1676400"/>
            <a:ext cx="2971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EF755C-B4B7-84AC-B154-9454FE75B3ED}"/>
              </a:ext>
            </a:extLst>
          </p:cNvPr>
          <p:cNvCxnSpPr>
            <a:cxnSpLocks/>
          </p:cNvCxnSpPr>
          <p:nvPr/>
        </p:nvCxnSpPr>
        <p:spPr>
          <a:xfrm>
            <a:off x="1752600" y="2133600"/>
            <a:ext cx="1752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5781A7-76EF-8AB5-5AC1-380239D0773C}"/>
              </a:ext>
            </a:extLst>
          </p:cNvPr>
          <p:cNvCxnSpPr>
            <a:cxnSpLocks/>
          </p:cNvCxnSpPr>
          <p:nvPr/>
        </p:nvCxnSpPr>
        <p:spPr>
          <a:xfrm>
            <a:off x="1318863" y="2590800"/>
            <a:ext cx="279593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209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HẠM DUYÊN 1 - 9Slide.vn">
            <a:extLst>
              <a:ext uri="{FF2B5EF4-FFF2-40B4-BE49-F238E27FC236}">
                <a16:creationId xmlns:a16="http://schemas.microsoft.com/office/drawing/2014/main" id="{6944A2E1-1CBD-2F76-98CA-C57D76C5E1DB}"/>
              </a:ext>
            </a:extLst>
          </p:cNvPr>
          <p:cNvPicPr>
            <a:picLocks noChangeAspect="1"/>
          </p:cNvPicPr>
          <p:nvPr/>
        </p:nvPicPr>
        <p:blipFill>
          <a:blip r:embed="rId2">
            <a:extLst>
              <a:ext uri="{28A0092B-C50C-407E-A947-70E740481C1C}">
                <a14:useLocalDpi xmlns:a14="http://schemas.microsoft.com/office/drawing/2010/main" val="0"/>
              </a:ext>
            </a:extLst>
          </a:blip>
          <a:srcRect l="1648" r="1648"/>
          <a:stretch/>
        </p:blipFill>
        <p:spPr>
          <a:xfrm>
            <a:off x="834479" y="3537800"/>
            <a:ext cx="9025812" cy="2228830"/>
          </a:xfrm>
          <a:prstGeom prst="roundRect">
            <a:avLst/>
          </a:prstGeom>
          <a:effectLst>
            <a:softEdge rad="63500"/>
          </a:effectLst>
        </p:spPr>
      </p:pic>
      <p:grpSp>
        <p:nvGrpSpPr>
          <p:cNvPr id="2" name="PHẠM DUYÊN 2 - 9Slide.vn">
            <a:extLst>
              <a:ext uri="{FF2B5EF4-FFF2-40B4-BE49-F238E27FC236}">
                <a16:creationId xmlns:a16="http://schemas.microsoft.com/office/drawing/2014/main" id="{DA390612-30A7-745D-22D4-9083FBAFDE82}"/>
              </a:ext>
            </a:extLst>
          </p:cNvPr>
          <p:cNvGrpSpPr/>
          <p:nvPr/>
        </p:nvGrpSpPr>
        <p:grpSpPr>
          <a:xfrm>
            <a:off x="531284" y="511647"/>
            <a:ext cx="668922" cy="707886"/>
            <a:chOff x="1559434" y="1176116"/>
            <a:chExt cx="668922" cy="707886"/>
          </a:xfrm>
        </p:grpSpPr>
        <p:grpSp>
          <p:nvGrpSpPr>
            <p:cNvPr id="3" name="Group 2">
              <a:extLst>
                <a:ext uri="{FF2B5EF4-FFF2-40B4-BE49-F238E27FC236}">
                  <a16:creationId xmlns:a16="http://schemas.microsoft.com/office/drawing/2014/main" id="{3CDFA42E-3F90-5773-EB62-35746A144DB6}"/>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0058AF1F-2A17-AF08-6599-2590B4E9DD96}"/>
                  </a:ext>
                </a:extLst>
              </p:cNvPr>
              <p:cNvSpPr/>
              <p:nvPr/>
            </p:nvSpPr>
            <p:spPr>
              <a:xfrm>
                <a:off x="1998368" y="1801058"/>
                <a:ext cx="590719" cy="590719"/>
              </a:xfrm>
              <a:prstGeom prst="ellipse">
                <a:avLst/>
              </a:prstGeom>
              <a:solidFill>
                <a:srgbClr val="E0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65B7EE57-4492-9C9B-78DA-E1795E5C6BC8}"/>
                  </a:ext>
                </a:extLst>
              </p:cNvPr>
              <p:cNvSpPr/>
              <p:nvPr/>
            </p:nvSpPr>
            <p:spPr>
              <a:xfrm>
                <a:off x="1959266" y="1758940"/>
                <a:ext cx="668922" cy="668922"/>
              </a:xfrm>
              <a:prstGeom prst="ellipse">
                <a:avLst/>
              </a:prstGeom>
              <a:noFill/>
              <a:ln w="28575">
                <a:solidFill>
                  <a:srgbClr val="D99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70539342-075D-BFBC-511B-9DFE5685C9E6}"/>
                </a:ext>
              </a:extLst>
            </p:cNvPr>
            <p:cNvSpPr txBox="1"/>
            <p:nvPr/>
          </p:nvSpPr>
          <p:spPr>
            <a:xfrm>
              <a:off x="1726408"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3 - 9Slide.vn">
            <a:extLst>
              <a:ext uri="{FF2B5EF4-FFF2-40B4-BE49-F238E27FC236}">
                <a16:creationId xmlns:a16="http://schemas.microsoft.com/office/drawing/2014/main" id="{D232DE17-E175-82CB-0E05-D83722E82CCD}"/>
              </a:ext>
            </a:extLst>
          </p:cNvPr>
          <p:cNvSpPr txBox="1"/>
          <p:nvPr/>
        </p:nvSpPr>
        <p:spPr>
          <a:xfrm>
            <a:off x="1349375" y="495300"/>
            <a:ext cx="5384800" cy="657681"/>
          </a:xfrm>
          <a:prstGeom prst="rect">
            <a:avLst/>
          </a:prstGeom>
          <a:noFill/>
        </p:spPr>
        <p:txBody>
          <a:bodyPr wrap="square" rtlCol="0">
            <a:spAutoFit/>
          </a:bodyPr>
          <a:lstStyle/>
          <a:p>
            <a:pPr>
              <a:lnSpc>
                <a:spcPct val="110000"/>
              </a:lnSpc>
            </a:pPr>
            <a:r>
              <a:rPr lang="en-US" sz="3600" spc="-13">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rPr>
              <a:t>Chọn câu trả lời đúng.</a:t>
            </a:r>
          </a:p>
        </p:txBody>
      </p:sp>
      <p:sp>
        <p:nvSpPr>
          <p:cNvPr id="8" name="PHẠM DUYÊN 4 - 9Slide.vn">
            <a:extLst>
              <a:ext uri="{FF2B5EF4-FFF2-40B4-BE49-F238E27FC236}">
                <a16:creationId xmlns:a16="http://schemas.microsoft.com/office/drawing/2014/main" id="{BBC14E55-4053-FB88-BC8F-4785280F9929}"/>
              </a:ext>
            </a:extLst>
          </p:cNvPr>
          <p:cNvSpPr txBox="1"/>
          <p:nvPr/>
        </p:nvSpPr>
        <p:spPr>
          <a:xfrm>
            <a:off x="570386" y="1165916"/>
            <a:ext cx="11090330" cy="2246769"/>
          </a:xfrm>
          <a:prstGeom prst="rect">
            <a:avLst/>
          </a:prstGeom>
          <a:noFill/>
        </p:spPr>
        <p:txBody>
          <a:bodyPr wrap="square" rtlCol="0">
            <a:spAutoFit/>
          </a:bodyPr>
          <a:lstStyle/>
          <a:p>
            <a:pPr algn="just"/>
            <a:r>
              <a:rPr lang="vi-VN" sz="2800" spc="-60">
                <a:latin typeface="Arial" panose="020B0604020202020204" pitchFamily="34" charset="0"/>
                <a:cs typeface="Arial" panose="020B0604020202020204" pitchFamily="34" charset="0"/>
              </a:rPr>
              <a:t>Bữa trưa Chủ nhật, cả nhà sẽ cùng nhau vào bếp và nấu các món ăn: cơm, rau trộn, gà nướng và canh rau củ thập cẩm.</a:t>
            </a:r>
          </a:p>
          <a:p>
            <a:pPr algn="just"/>
            <a:r>
              <a:rPr lang="vi-VN" sz="2800" spc="-60">
                <a:latin typeface="Arial" panose="020B0604020202020204" pitchFamily="34" charset="0"/>
                <a:cs typeface="Arial" panose="020B0604020202020204" pitchFamily="34" charset="0"/>
              </a:rPr>
              <a:t>a) Nồi cơm được cắm điện vào lúc </a:t>
            </a:r>
            <a:r>
              <a:rPr lang="vi-VN" sz="2800" spc="-60">
                <a:solidFill>
                  <a:srgbClr val="FF0000"/>
                </a:solidFill>
                <a:latin typeface="Arial" panose="020B0604020202020204" pitchFamily="34" charset="0"/>
                <a:cs typeface="Arial" panose="020B0604020202020204" pitchFamily="34" charset="0"/>
              </a:rPr>
              <a:t>10 giờ 10 phút</a:t>
            </a:r>
            <a:r>
              <a:rPr lang="vi-VN" sz="2800" spc="-60">
                <a:latin typeface="Arial" panose="020B0604020202020204" pitchFamily="34" charset="0"/>
                <a:cs typeface="Arial" panose="020B0604020202020204" pitchFamily="34" charset="0"/>
              </a:rPr>
              <a:t>. Sau </a:t>
            </a:r>
            <a:r>
              <a:rPr lang="vi-VN" sz="2800" spc="-60">
                <a:solidFill>
                  <a:srgbClr val="FF0000"/>
                </a:solidFill>
                <a:latin typeface="Arial" panose="020B0604020202020204" pitchFamily="34" charset="0"/>
                <a:cs typeface="Arial" panose="020B0604020202020204" pitchFamily="34" charset="0"/>
              </a:rPr>
              <a:t>40 phút</a:t>
            </a:r>
            <a:r>
              <a:rPr lang="vi-VN" sz="2800" spc="-60">
                <a:latin typeface="Arial" panose="020B0604020202020204" pitchFamily="34" charset="0"/>
                <a:cs typeface="Arial" panose="020B0604020202020204" pitchFamily="34" charset="0"/>
              </a:rPr>
              <a:t> nữa, điện sẽ tự ngắt và cơm sẽ chín. Hỏi đồng hồ nào dưới đây chỉ lúc cơm chín?</a:t>
            </a:r>
          </a:p>
        </p:txBody>
      </p:sp>
      <p:sp>
        <p:nvSpPr>
          <p:cNvPr id="9" name="PHẠM DUYÊN 5 - 9Slide.vn">
            <a:extLst>
              <a:ext uri="{FF2B5EF4-FFF2-40B4-BE49-F238E27FC236}">
                <a16:creationId xmlns:a16="http://schemas.microsoft.com/office/drawing/2014/main" id="{930B3C12-38B9-4153-7F11-77BE6AA77565}"/>
              </a:ext>
            </a:extLst>
          </p:cNvPr>
          <p:cNvSpPr txBox="1"/>
          <p:nvPr/>
        </p:nvSpPr>
        <p:spPr>
          <a:xfrm>
            <a:off x="1654018" y="5623084"/>
            <a:ext cx="768350" cy="715089"/>
          </a:xfrm>
          <a:prstGeom prst="roundRect">
            <a:avLst/>
          </a:prstGeom>
          <a:noFill/>
        </p:spPr>
        <p:txBody>
          <a:bodyPr wrap="square" rtlCol="0">
            <a:spAutoFit/>
          </a:bodyPr>
          <a:lstStyle/>
          <a:p>
            <a:r>
              <a:rPr lang="en-US" sz="3600" b="1">
                <a:solidFill>
                  <a:srgbClr val="DA4EA1"/>
                </a:solidFill>
                <a:latin typeface="+mj-lt"/>
              </a:rPr>
              <a:t>A</a:t>
            </a:r>
            <a:endParaRPr lang="en-US" sz="3600" b="1">
              <a:solidFill>
                <a:schemeClr val="bg2">
                  <a:lumMod val="25000"/>
                </a:schemeClr>
              </a:solidFill>
              <a:latin typeface="+mj-lt"/>
              <a:cs typeface="Arial" panose="020B0604020202020204" pitchFamily="34" charset="0"/>
            </a:endParaRPr>
          </a:p>
        </p:txBody>
      </p:sp>
      <p:sp>
        <p:nvSpPr>
          <p:cNvPr id="10" name="PHẠM DUYÊN 6 - 9Slide.vn">
            <a:extLst>
              <a:ext uri="{FF2B5EF4-FFF2-40B4-BE49-F238E27FC236}">
                <a16:creationId xmlns:a16="http://schemas.microsoft.com/office/drawing/2014/main" id="{3788ACF1-F036-E238-A1A5-B11301A6B2DA}"/>
              </a:ext>
            </a:extLst>
          </p:cNvPr>
          <p:cNvSpPr txBox="1"/>
          <p:nvPr/>
        </p:nvSpPr>
        <p:spPr>
          <a:xfrm>
            <a:off x="3964080" y="5623084"/>
            <a:ext cx="731931" cy="715089"/>
          </a:xfrm>
          <a:prstGeom prst="roundRect">
            <a:avLst/>
          </a:prstGeom>
          <a:noFill/>
        </p:spPr>
        <p:txBody>
          <a:bodyPr wrap="square" rtlCol="0">
            <a:spAutoFit/>
          </a:bodyPr>
          <a:lstStyle/>
          <a:p>
            <a:r>
              <a:rPr lang="en-US" sz="3600" b="1">
                <a:solidFill>
                  <a:srgbClr val="DA4EA1"/>
                </a:solidFill>
                <a:latin typeface="+mj-lt"/>
              </a:rPr>
              <a:t>B</a:t>
            </a:r>
            <a:endParaRPr lang="en-US" sz="3600" b="1">
              <a:solidFill>
                <a:schemeClr val="bg2">
                  <a:lumMod val="25000"/>
                </a:schemeClr>
              </a:solidFill>
              <a:latin typeface="+mj-lt"/>
              <a:cs typeface="Arial" panose="020B0604020202020204" pitchFamily="34" charset="0"/>
            </a:endParaRPr>
          </a:p>
        </p:txBody>
      </p:sp>
      <p:sp>
        <p:nvSpPr>
          <p:cNvPr id="11" name="PHẠM DUYÊN 7 - 9Slide.vn">
            <a:extLst>
              <a:ext uri="{FF2B5EF4-FFF2-40B4-BE49-F238E27FC236}">
                <a16:creationId xmlns:a16="http://schemas.microsoft.com/office/drawing/2014/main" id="{AB2CA60F-0F31-75E1-D7D5-66FB070BE98F}"/>
              </a:ext>
            </a:extLst>
          </p:cNvPr>
          <p:cNvSpPr txBox="1"/>
          <p:nvPr/>
        </p:nvSpPr>
        <p:spPr>
          <a:xfrm>
            <a:off x="6237723" y="5623084"/>
            <a:ext cx="768350" cy="715089"/>
          </a:xfrm>
          <a:prstGeom prst="roundRect">
            <a:avLst/>
          </a:prstGeom>
          <a:noFill/>
        </p:spPr>
        <p:txBody>
          <a:bodyPr wrap="square" rtlCol="0">
            <a:spAutoFit/>
          </a:bodyPr>
          <a:lstStyle/>
          <a:p>
            <a:r>
              <a:rPr lang="en-US" sz="3600" b="1">
                <a:solidFill>
                  <a:srgbClr val="DA4EA1"/>
                </a:solidFill>
                <a:latin typeface="+mj-lt"/>
              </a:rPr>
              <a:t>C</a:t>
            </a:r>
            <a:endParaRPr lang="en-US" sz="3600" b="1">
              <a:solidFill>
                <a:schemeClr val="bg2">
                  <a:lumMod val="25000"/>
                </a:schemeClr>
              </a:solidFill>
              <a:latin typeface="+mj-lt"/>
              <a:cs typeface="Arial" panose="020B0604020202020204" pitchFamily="34" charset="0"/>
            </a:endParaRPr>
          </a:p>
        </p:txBody>
      </p:sp>
      <p:sp>
        <p:nvSpPr>
          <p:cNvPr id="12" name="PHẠM DUYÊN 8 - 9Slide.vn">
            <a:extLst>
              <a:ext uri="{FF2B5EF4-FFF2-40B4-BE49-F238E27FC236}">
                <a16:creationId xmlns:a16="http://schemas.microsoft.com/office/drawing/2014/main" id="{9E7EBA3B-BB80-8C42-C088-B2FD97F7376B}"/>
              </a:ext>
            </a:extLst>
          </p:cNvPr>
          <p:cNvSpPr txBox="1"/>
          <p:nvPr/>
        </p:nvSpPr>
        <p:spPr>
          <a:xfrm>
            <a:off x="8547785" y="5623084"/>
            <a:ext cx="768350" cy="715089"/>
          </a:xfrm>
          <a:prstGeom prst="roundRect">
            <a:avLst/>
          </a:prstGeom>
          <a:noFill/>
        </p:spPr>
        <p:txBody>
          <a:bodyPr wrap="square" rtlCol="0">
            <a:spAutoFit/>
          </a:bodyPr>
          <a:lstStyle/>
          <a:p>
            <a:r>
              <a:rPr lang="en-US" sz="3600" b="1">
                <a:solidFill>
                  <a:srgbClr val="DA4EA1"/>
                </a:solidFill>
                <a:latin typeface="+mj-lt"/>
              </a:rPr>
              <a:t>D</a:t>
            </a:r>
            <a:endParaRPr lang="en-US" sz="3600" b="1">
              <a:solidFill>
                <a:schemeClr val="bg2">
                  <a:lumMod val="25000"/>
                </a:schemeClr>
              </a:solidFill>
              <a:latin typeface="+mj-lt"/>
              <a:cs typeface="Arial" panose="020B0604020202020204" pitchFamily="34" charset="0"/>
            </a:endParaRPr>
          </a:p>
        </p:txBody>
      </p:sp>
      <p:sp>
        <p:nvSpPr>
          <p:cNvPr id="13" name="PHẠM DUYÊN 9 - 9Slide.vn">
            <a:extLst>
              <a:ext uri="{FF2B5EF4-FFF2-40B4-BE49-F238E27FC236}">
                <a16:creationId xmlns:a16="http://schemas.microsoft.com/office/drawing/2014/main" id="{BCEEDB4B-7865-E7FE-CBDF-2D73403F1B45}"/>
              </a:ext>
            </a:extLst>
          </p:cNvPr>
          <p:cNvSpPr/>
          <p:nvPr/>
        </p:nvSpPr>
        <p:spPr>
          <a:xfrm>
            <a:off x="6198538" y="5671400"/>
            <a:ext cx="660544" cy="66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Cloud Callout 16">
            <a:extLst>
              <a:ext uri="{FF2B5EF4-FFF2-40B4-BE49-F238E27FC236}">
                <a16:creationId xmlns:a16="http://schemas.microsoft.com/office/drawing/2014/main" id="{5A24E016-EEBC-151B-BC70-A36B26F36D75}"/>
              </a:ext>
            </a:extLst>
          </p:cNvPr>
          <p:cNvSpPr/>
          <p:nvPr/>
        </p:nvSpPr>
        <p:spPr>
          <a:xfrm>
            <a:off x="9525000" y="3006544"/>
            <a:ext cx="2482044" cy="1148209"/>
          </a:xfrm>
          <a:prstGeom prst="cloudCallou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err="1">
                <a:solidFill>
                  <a:srgbClr val="FF0000"/>
                </a:solidFill>
              </a:rPr>
              <a:t>vào</a:t>
            </a:r>
            <a:r>
              <a:rPr lang="en-US" sz="2800" b="1">
                <a:solidFill>
                  <a:srgbClr val="FF0000"/>
                </a:solidFill>
              </a:rPr>
              <a:t> SGK</a:t>
            </a:r>
            <a:endParaRPr lang="en-US" sz="2800" b="1" dirty="0">
              <a:solidFill>
                <a:srgbClr val="FF0000"/>
              </a:solidFill>
            </a:endParaRPr>
          </a:p>
        </p:txBody>
      </p:sp>
    </p:spTree>
    <p:extLst>
      <p:ext uri="{BB962C8B-B14F-4D97-AF65-F5344CB8AC3E}">
        <p14:creationId xmlns:p14="http://schemas.microsoft.com/office/powerpoint/2010/main" val="2511831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14"/>
                                        </p:tgtEl>
                                        <p:attrNameLst>
                                          <p:attrName>ppt_w</p:attrName>
                                        </p:attrNameLst>
                                      </p:cBhvr>
                                      <p:tavLst>
                                        <p:tav tm="0">
                                          <p:val>
                                            <p:strVal val="ppt_w"/>
                                          </p:val>
                                        </p:tav>
                                        <p:tav tm="100000">
                                          <p:val>
                                            <p:fltVal val="0"/>
                                          </p:val>
                                        </p:tav>
                                      </p:tavLst>
                                    </p:anim>
                                    <p:anim calcmode="lin" valueType="num">
                                      <p:cBhvr>
                                        <p:cTn id="48" dur="500"/>
                                        <p:tgtEl>
                                          <p:spTgt spid="14"/>
                                        </p:tgtEl>
                                        <p:attrNameLst>
                                          <p:attrName>ppt_h</p:attrName>
                                        </p:attrNameLst>
                                      </p:cBhvr>
                                      <p:tavLst>
                                        <p:tav tm="0">
                                          <p:val>
                                            <p:strVal val="ppt_h"/>
                                          </p:val>
                                        </p:tav>
                                        <p:tav tm="100000">
                                          <p:val>
                                            <p:fltVal val="0"/>
                                          </p:val>
                                        </p:tav>
                                      </p:tavLst>
                                    </p:anim>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par>
                          <p:cTn id="51" fill="hold">
                            <p:stCondLst>
                              <p:cond delay="500"/>
                            </p:stCondLst>
                            <p:childTnLst>
                              <p:par>
                                <p:cTn id="52" presetID="17" presetClass="entr" presetSubtype="8"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ppt_x</p:attrName>
                                        </p:attrNameLst>
                                      </p:cBhvr>
                                      <p:tavLst>
                                        <p:tav tm="0">
                                          <p:val>
                                            <p:strVal val="#ppt_x-#ppt_w/2"/>
                                          </p:val>
                                        </p:tav>
                                        <p:tav tm="100000">
                                          <p:val>
                                            <p:strVal val="#ppt_x"/>
                                          </p:val>
                                        </p:tav>
                                      </p:tavLst>
                                    </p:anim>
                                    <p:anim calcmode="lin" valueType="num">
                                      <p:cBhvr>
                                        <p:cTn id="55" dur="500" fill="hold"/>
                                        <p:tgtEl>
                                          <p:spTgt spid="13"/>
                                        </p:tgtEl>
                                        <p:attrNameLst>
                                          <p:attrName>ppt_y</p:attrName>
                                        </p:attrNameLst>
                                      </p:cBhvr>
                                      <p:tavLst>
                                        <p:tav tm="0">
                                          <p:val>
                                            <p:strVal val="#ppt_y"/>
                                          </p:val>
                                        </p:tav>
                                        <p:tav tm="100000">
                                          <p:val>
                                            <p:strVal val="#ppt_y"/>
                                          </p:val>
                                        </p:tav>
                                      </p:tavLst>
                                    </p:anim>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HẠM DUYÊN 1 - 9Slide.vn">
            <a:extLst>
              <a:ext uri="{FF2B5EF4-FFF2-40B4-BE49-F238E27FC236}">
                <a16:creationId xmlns:a16="http://schemas.microsoft.com/office/drawing/2014/main" id="{6944A2E1-1CBD-2F76-98CA-C57D76C5E1DB}"/>
              </a:ext>
            </a:extLst>
          </p:cNvPr>
          <p:cNvPicPr>
            <a:picLocks noChangeAspect="1"/>
          </p:cNvPicPr>
          <p:nvPr/>
        </p:nvPicPr>
        <p:blipFill>
          <a:blip r:embed="rId2">
            <a:extLst>
              <a:ext uri="{28A0092B-C50C-407E-A947-70E740481C1C}">
                <a14:useLocalDpi xmlns:a14="http://schemas.microsoft.com/office/drawing/2010/main" val="0"/>
              </a:ext>
            </a:extLst>
          </a:blip>
          <a:srcRect l="1316" r="1316"/>
          <a:stretch/>
        </p:blipFill>
        <p:spPr>
          <a:xfrm>
            <a:off x="596890" y="3008010"/>
            <a:ext cx="9004040" cy="2228830"/>
          </a:xfrm>
          <a:prstGeom prst="roundRect">
            <a:avLst/>
          </a:prstGeom>
          <a:effectLst>
            <a:softEdge rad="63500"/>
          </a:effectLst>
        </p:spPr>
      </p:pic>
      <p:grpSp>
        <p:nvGrpSpPr>
          <p:cNvPr id="2" name="PHẠM DUYÊN 2 - 9Slide.vn">
            <a:extLst>
              <a:ext uri="{FF2B5EF4-FFF2-40B4-BE49-F238E27FC236}">
                <a16:creationId xmlns:a16="http://schemas.microsoft.com/office/drawing/2014/main" id="{DA390612-30A7-745D-22D4-9083FBAFDE82}"/>
              </a:ext>
            </a:extLst>
          </p:cNvPr>
          <p:cNvGrpSpPr/>
          <p:nvPr/>
        </p:nvGrpSpPr>
        <p:grpSpPr>
          <a:xfrm>
            <a:off x="531284" y="511647"/>
            <a:ext cx="668922" cy="707886"/>
            <a:chOff x="1559434" y="1176116"/>
            <a:chExt cx="668922" cy="707886"/>
          </a:xfrm>
        </p:grpSpPr>
        <p:grpSp>
          <p:nvGrpSpPr>
            <p:cNvPr id="3" name="Group 2">
              <a:extLst>
                <a:ext uri="{FF2B5EF4-FFF2-40B4-BE49-F238E27FC236}">
                  <a16:creationId xmlns:a16="http://schemas.microsoft.com/office/drawing/2014/main" id="{3CDFA42E-3F90-5773-EB62-35746A144DB6}"/>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0058AF1F-2A17-AF08-6599-2590B4E9DD96}"/>
                  </a:ext>
                </a:extLst>
              </p:cNvPr>
              <p:cNvSpPr/>
              <p:nvPr/>
            </p:nvSpPr>
            <p:spPr>
              <a:xfrm>
                <a:off x="1998368" y="1801058"/>
                <a:ext cx="590719" cy="590719"/>
              </a:xfrm>
              <a:prstGeom prst="ellipse">
                <a:avLst/>
              </a:prstGeom>
              <a:solidFill>
                <a:srgbClr val="E0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65B7EE57-4492-9C9B-78DA-E1795E5C6BC8}"/>
                  </a:ext>
                </a:extLst>
              </p:cNvPr>
              <p:cNvSpPr/>
              <p:nvPr/>
            </p:nvSpPr>
            <p:spPr>
              <a:xfrm>
                <a:off x="1959266" y="1758940"/>
                <a:ext cx="668922" cy="668922"/>
              </a:xfrm>
              <a:prstGeom prst="ellipse">
                <a:avLst/>
              </a:prstGeom>
              <a:noFill/>
              <a:ln w="28575">
                <a:solidFill>
                  <a:srgbClr val="D99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70539342-075D-BFBC-511B-9DFE5685C9E6}"/>
                </a:ext>
              </a:extLst>
            </p:cNvPr>
            <p:cNvSpPr txBox="1"/>
            <p:nvPr/>
          </p:nvSpPr>
          <p:spPr>
            <a:xfrm>
              <a:off x="1726408"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3 - 9Slide.vn">
            <a:extLst>
              <a:ext uri="{FF2B5EF4-FFF2-40B4-BE49-F238E27FC236}">
                <a16:creationId xmlns:a16="http://schemas.microsoft.com/office/drawing/2014/main" id="{D232DE17-E175-82CB-0E05-D83722E82CCD}"/>
              </a:ext>
            </a:extLst>
          </p:cNvPr>
          <p:cNvSpPr txBox="1"/>
          <p:nvPr/>
        </p:nvSpPr>
        <p:spPr>
          <a:xfrm>
            <a:off x="1349375" y="495300"/>
            <a:ext cx="5384800" cy="720518"/>
          </a:xfrm>
          <a:prstGeom prst="rect">
            <a:avLst/>
          </a:prstGeom>
          <a:noFill/>
        </p:spPr>
        <p:txBody>
          <a:bodyPr wrap="square" rtlCol="0">
            <a:spAutoFit/>
          </a:bodyPr>
          <a:lstStyle/>
          <a:p>
            <a:pPr>
              <a:lnSpc>
                <a:spcPct val="110000"/>
              </a:lnSpc>
            </a:pPr>
            <a:r>
              <a:rPr lang="en-US" sz="4000" spc="-13">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rPr>
              <a:t>Chọn câu trả lời đúng.</a:t>
            </a:r>
          </a:p>
        </p:txBody>
      </p:sp>
      <p:sp>
        <p:nvSpPr>
          <p:cNvPr id="8" name="PHẠM DUYÊN 4 - 9Slide.vn">
            <a:extLst>
              <a:ext uri="{FF2B5EF4-FFF2-40B4-BE49-F238E27FC236}">
                <a16:creationId xmlns:a16="http://schemas.microsoft.com/office/drawing/2014/main" id="{BBC14E55-4053-FB88-BC8F-4785280F9929}"/>
              </a:ext>
            </a:extLst>
          </p:cNvPr>
          <p:cNvSpPr txBox="1"/>
          <p:nvPr/>
        </p:nvSpPr>
        <p:spPr>
          <a:xfrm>
            <a:off x="570386" y="1165916"/>
            <a:ext cx="11090330" cy="1569660"/>
          </a:xfrm>
          <a:prstGeom prst="rect">
            <a:avLst/>
          </a:prstGeom>
          <a:noFill/>
        </p:spPr>
        <p:txBody>
          <a:bodyPr wrap="square" rtlCol="0">
            <a:spAutoFit/>
          </a:bodyPr>
          <a:lstStyle/>
          <a:p>
            <a:pPr algn="just"/>
            <a:r>
              <a:rPr lang="vi-VN" sz="3200" spc="-60">
                <a:latin typeface="Arial" panose="020B0604020202020204" pitchFamily="34" charset="0"/>
                <a:cs typeface="Arial" panose="020B0604020202020204" pitchFamily="34" charset="0"/>
              </a:rPr>
              <a:t>b)  Mẹ làm món rau trộn mất </a:t>
            </a:r>
            <a:r>
              <a:rPr lang="vi-VN" sz="3200" spc="-60">
                <a:solidFill>
                  <a:srgbClr val="FF0000"/>
                </a:solidFill>
                <a:latin typeface="Arial" panose="020B0604020202020204" pitchFamily="34" charset="0"/>
                <a:cs typeface="Arial" panose="020B0604020202020204" pitchFamily="34" charset="0"/>
              </a:rPr>
              <a:t>7 phút</a:t>
            </a:r>
            <a:r>
              <a:rPr lang="vi-VN" sz="3200" spc="-60">
                <a:latin typeface="Arial" panose="020B0604020202020204" pitchFamily="34" charset="0"/>
                <a:cs typeface="Arial" panose="020B0604020202020204" pitchFamily="34" charset="0"/>
              </a:rPr>
              <a:t>. Mẹ bắt đầu làm vào lúc </a:t>
            </a:r>
            <a:r>
              <a:rPr lang="vi-VN" sz="3200" spc="-60">
                <a:solidFill>
                  <a:srgbClr val="FF0000"/>
                </a:solidFill>
                <a:latin typeface="Arial" panose="020B0604020202020204" pitchFamily="34" charset="0"/>
                <a:cs typeface="Arial" panose="020B0604020202020204" pitchFamily="34" charset="0"/>
              </a:rPr>
              <a:t>10 giờ 50 phút</a:t>
            </a:r>
            <a:r>
              <a:rPr lang="vi-VN" sz="3200" spc="-60">
                <a:latin typeface="Arial" panose="020B0604020202020204" pitchFamily="34" charset="0"/>
                <a:cs typeface="Arial" panose="020B0604020202020204" pitchFamily="34" charset="0"/>
              </a:rPr>
              <a:t>. Hỏi đồng hồ nào dưới đây chỉ lúc mẹ làm xong món rau trộn?</a:t>
            </a:r>
          </a:p>
        </p:txBody>
      </p:sp>
      <p:sp>
        <p:nvSpPr>
          <p:cNvPr id="9" name="PHẠM DUYÊN 5 - 9Slide.vn">
            <a:extLst>
              <a:ext uri="{FF2B5EF4-FFF2-40B4-BE49-F238E27FC236}">
                <a16:creationId xmlns:a16="http://schemas.microsoft.com/office/drawing/2014/main" id="{930B3C12-38B9-4153-7F11-77BE6AA77565}"/>
              </a:ext>
            </a:extLst>
          </p:cNvPr>
          <p:cNvSpPr txBox="1"/>
          <p:nvPr/>
        </p:nvSpPr>
        <p:spPr>
          <a:xfrm>
            <a:off x="1329343" y="5156794"/>
            <a:ext cx="768350" cy="715089"/>
          </a:xfrm>
          <a:prstGeom prst="roundRect">
            <a:avLst/>
          </a:prstGeom>
          <a:noFill/>
        </p:spPr>
        <p:txBody>
          <a:bodyPr wrap="square" rtlCol="0">
            <a:spAutoFit/>
          </a:bodyPr>
          <a:lstStyle/>
          <a:p>
            <a:r>
              <a:rPr lang="en-US" sz="3600" b="1">
                <a:solidFill>
                  <a:srgbClr val="DA4EA1"/>
                </a:solidFill>
                <a:latin typeface="+mj-lt"/>
              </a:rPr>
              <a:t>A</a:t>
            </a:r>
            <a:endParaRPr lang="en-US" sz="3600" b="1">
              <a:solidFill>
                <a:schemeClr val="bg2">
                  <a:lumMod val="25000"/>
                </a:schemeClr>
              </a:solidFill>
              <a:latin typeface="+mj-lt"/>
              <a:cs typeface="Arial" panose="020B0604020202020204" pitchFamily="34" charset="0"/>
            </a:endParaRPr>
          </a:p>
        </p:txBody>
      </p:sp>
      <p:sp>
        <p:nvSpPr>
          <p:cNvPr id="10" name="PHẠM DUYÊN 6 - 9Slide.vn">
            <a:extLst>
              <a:ext uri="{FF2B5EF4-FFF2-40B4-BE49-F238E27FC236}">
                <a16:creationId xmlns:a16="http://schemas.microsoft.com/office/drawing/2014/main" id="{3788ACF1-F036-E238-A1A5-B11301A6B2DA}"/>
              </a:ext>
            </a:extLst>
          </p:cNvPr>
          <p:cNvSpPr txBox="1"/>
          <p:nvPr/>
        </p:nvSpPr>
        <p:spPr>
          <a:xfrm>
            <a:off x="3639405" y="5156794"/>
            <a:ext cx="731931" cy="715089"/>
          </a:xfrm>
          <a:prstGeom prst="roundRect">
            <a:avLst/>
          </a:prstGeom>
          <a:noFill/>
        </p:spPr>
        <p:txBody>
          <a:bodyPr wrap="square" rtlCol="0">
            <a:spAutoFit/>
          </a:bodyPr>
          <a:lstStyle/>
          <a:p>
            <a:r>
              <a:rPr lang="en-US" sz="3600" b="1">
                <a:solidFill>
                  <a:srgbClr val="DA4EA1"/>
                </a:solidFill>
                <a:latin typeface="+mj-lt"/>
              </a:rPr>
              <a:t>B</a:t>
            </a:r>
            <a:endParaRPr lang="en-US" sz="3600" b="1">
              <a:solidFill>
                <a:schemeClr val="bg2">
                  <a:lumMod val="25000"/>
                </a:schemeClr>
              </a:solidFill>
              <a:latin typeface="+mj-lt"/>
              <a:cs typeface="Arial" panose="020B0604020202020204" pitchFamily="34" charset="0"/>
            </a:endParaRPr>
          </a:p>
        </p:txBody>
      </p:sp>
      <p:sp>
        <p:nvSpPr>
          <p:cNvPr id="11" name="PHẠM DUYÊN 7 - 9Slide.vn">
            <a:extLst>
              <a:ext uri="{FF2B5EF4-FFF2-40B4-BE49-F238E27FC236}">
                <a16:creationId xmlns:a16="http://schemas.microsoft.com/office/drawing/2014/main" id="{AB2CA60F-0F31-75E1-D7D5-66FB070BE98F}"/>
              </a:ext>
            </a:extLst>
          </p:cNvPr>
          <p:cNvSpPr txBox="1"/>
          <p:nvPr/>
        </p:nvSpPr>
        <p:spPr>
          <a:xfrm>
            <a:off x="5930760" y="5156794"/>
            <a:ext cx="768350" cy="715089"/>
          </a:xfrm>
          <a:prstGeom prst="roundRect">
            <a:avLst/>
          </a:prstGeom>
          <a:noFill/>
        </p:spPr>
        <p:txBody>
          <a:bodyPr wrap="square" rtlCol="0">
            <a:spAutoFit/>
          </a:bodyPr>
          <a:lstStyle/>
          <a:p>
            <a:r>
              <a:rPr lang="en-US" sz="3600" b="1">
                <a:solidFill>
                  <a:srgbClr val="DA4EA1"/>
                </a:solidFill>
                <a:latin typeface="+mj-lt"/>
              </a:rPr>
              <a:t>C</a:t>
            </a:r>
            <a:endParaRPr lang="en-US" sz="3600" b="1">
              <a:solidFill>
                <a:schemeClr val="bg2">
                  <a:lumMod val="25000"/>
                </a:schemeClr>
              </a:solidFill>
              <a:latin typeface="+mj-lt"/>
              <a:cs typeface="Arial" panose="020B0604020202020204" pitchFamily="34" charset="0"/>
            </a:endParaRPr>
          </a:p>
        </p:txBody>
      </p:sp>
      <p:sp>
        <p:nvSpPr>
          <p:cNvPr id="12" name="PHẠM DUYÊN 8 - 9Slide.vn">
            <a:extLst>
              <a:ext uri="{FF2B5EF4-FFF2-40B4-BE49-F238E27FC236}">
                <a16:creationId xmlns:a16="http://schemas.microsoft.com/office/drawing/2014/main" id="{9E7EBA3B-BB80-8C42-C088-B2FD97F7376B}"/>
              </a:ext>
            </a:extLst>
          </p:cNvPr>
          <p:cNvSpPr txBox="1"/>
          <p:nvPr/>
        </p:nvSpPr>
        <p:spPr>
          <a:xfrm>
            <a:off x="8292960" y="5156794"/>
            <a:ext cx="768350" cy="715089"/>
          </a:xfrm>
          <a:prstGeom prst="roundRect">
            <a:avLst/>
          </a:prstGeom>
          <a:noFill/>
        </p:spPr>
        <p:txBody>
          <a:bodyPr wrap="square" rtlCol="0">
            <a:spAutoFit/>
          </a:bodyPr>
          <a:lstStyle/>
          <a:p>
            <a:r>
              <a:rPr lang="en-US" sz="3600" b="1">
                <a:solidFill>
                  <a:srgbClr val="DA4EA1"/>
                </a:solidFill>
                <a:latin typeface="+mj-lt"/>
              </a:rPr>
              <a:t>D</a:t>
            </a:r>
            <a:endParaRPr lang="en-US" sz="3600" b="1">
              <a:solidFill>
                <a:schemeClr val="bg2">
                  <a:lumMod val="25000"/>
                </a:schemeClr>
              </a:solidFill>
              <a:latin typeface="+mj-lt"/>
              <a:cs typeface="Arial" panose="020B0604020202020204" pitchFamily="34" charset="0"/>
            </a:endParaRPr>
          </a:p>
        </p:txBody>
      </p:sp>
      <p:sp>
        <p:nvSpPr>
          <p:cNvPr id="13" name="PHẠM DUYÊN 9 - 9Slide.vn">
            <a:extLst>
              <a:ext uri="{FF2B5EF4-FFF2-40B4-BE49-F238E27FC236}">
                <a16:creationId xmlns:a16="http://schemas.microsoft.com/office/drawing/2014/main" id="{BCEEDB4B-7865-E7FE-CBDF-2D73403F1B45}"/>
              </a:ext>
            </a:extLst>
          </p:cNvPr>
          <p:cNvSpPr/>
          <p:nvPr/>
        </p:nvSpPr>
        <p:spPr>
          <a:xfrm>
            <a:off x="3574910" y="5205110"/>
            <a:ext cx="660544" cy="66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Cloud Callout 16">
            <a:extLst>
              <a:ext uri="{FF2B5EF4-FFF2-40B4-BE49-F238E27FC236}">
                <a16:creationId xmlns:a16="http://schemas.microsoft.com/office/drawing/2014/main" id="{2C29D034-EB3D-E7EF-4FE7-1AB2F8E678EB}"/>
              </a:ext>
            </a:extLst>
          </p:cNvPr>
          <p:cNvSpPr/>
          <p:nvPr/>
        </p:nvSpPr>
        <p:spPr>
          <a:xfrm>
            <a:off x="9372600" y="2433905"/>
            <a:ext cx="2482044" cy="1148209"/>
          </a:xfrm>
          <a:prstGeom prst="cloudCallou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err="1">
                <a:solidFill>
                  <a:srgbClr val="FF0000"/>
                </a:solidFill>
              </a:rPr>
              <a:t>vào</a:t>
            </a:r>
            <a:r>
              <a:rPr lang="en-US" sz="2800" b="1">
                <a:solidFill>
                  <a:srgbClr val="FF0000"/>
                </a:solidFill>
              </a:rPr>
              <a:t> SGK</a:t>
            </a:r>
            <a:endParaRPr lang="en-US" sz="2800" b="1" dirty="0">
              <a:solidFill>
                <a:srgbClr val="FF0000"/>
              </a:solidFill>
            </a:endParaRPr>
          </a:p>
        </p:txBody>
      </p:sp>
    </p:spTree>
    <p:extLst>
      <p:ext uri="{BB962C8B-B14F-4D97-AF65-F5344CB8AC3E}">
        <p14:creationId xmlns:p14="http://schemas.microsoft.com/office/powerpoint/2010/main" val="2607103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14"/>
                                        </p:tgtEl>
                                        <p:attrNameLst>
                                          <p:attrName>ppt_w</p:attrName>
                                        </p:attrNameLst>
                                      </p:cBhvr>
                                      <p:tavLst>
                                        <p:tav tm="0">
                                          <p:val>
                                            <p:strVal val="ppt_w"/>
                                          </p:val>
                                        </p:tav>
                                        <p:tav tm="100000">
                                          <p:val>
                                            <p:fltVal val="0"/>
                                          </p:val>
                                        </p:tav>
                                      </p:tavLst>
                                    </p:anim>
                                    <p:anim calcmode="lin" valueType="num">
                                      <p:cBhvr>
                                        <p:cTn id="33" dur="500"/>
                                        <p:tgtEl>
                                          <p:spTgt spid="14"/>
                                        </p:tgtEl>
                                        <p:attrNameLst>
                                          <p:attrName>ppt_h</p:attrName>
                                        </p:attrNameLst>
                                      </p:cBhvr>
                                      <p:tavLst>
                                        <p:tav tm="0">
                                          <p:val>
                                            <p:strVal val="ppt_h"/>
                                          </p:val>
                                        </p:tav>
                                        <p:tav tm="100000">
                                          <p:val>
                                            <p:fltVal val="0"/>
                                          </p:val>
                                        </p:tav>
                                      </p:tavLst>
                                    </p:anim>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HẠM DUYÊN 1 - 9Slide.vn">
            <a:extLst>
              <a:ext uri="{FF2B5EF4-FFF2-40B4-BE49-F238E27FC236}">
                <a16:creationId xmlns:a16="http://schemas.microsoft.com/office/drawing/2014/main" id="{C949B2D5-F349-918F-F6AD-AFEA771A336E}"/>
              </a:ext>
            </a:extLst>
          </p:cNvPr>
          <p:cNvPicPr>
            <a:picLocks noChangeAspect="1"/>
          </p:cNvPicPr>
          <p:nvPr/>
        </p:nvPicPr>
        <p:blipFill rotWithShape="1">
          <a:blip r:embed="rId2">
            <a:extLst>
              <a:ext uri="{28A0092B-C50C-407E-A947-70E740481C1C}">
                <a14:useLocalDpi xmlns:a14="http://schemas.microsoft.com/office/drawing/2010/main" val="0"/>
              </a:ext>
            </a:extLst>
          </a:blip>
          <a:srcRect l="1793" r="2286"/>
          <a:stretch/>
        </p:blipFill>
        <p:spPr>
          <a:xfrm>
            <a:off x="3228393" y="2057400"/>
            <a:ext cx="5840962" cy="2229964"/>
          </a:xfrm>
          <a:prstGeom prst="roundRect">
            <a:avLst/>
          </a:prstGeom>
          <a:effectLst>
            <a:softEdge rad="63500"/>
          </a:effectLst>
        </p:spPr>
      </p:pic>
      <p:grpSp>
        <p:nvGrpSpPr>
          <p:cNvPr id="2" name="PHẠM DUYÊN 2 - 9Slide.vn">
            <a:extLst>
              <a:ext uri="{FF2B5EF4-FFF2-40B4-BE49-F238E27FC236}">
                <a16:creationId xmlns:a16="http://schemas.microsoft.com/office/drawing/2014/main" id="{DA390612-30A7-745D-22D4-9083FBAFDE82}"/>
              </a:ext>
            </a:extLst>
          </p:cNvPr>
          <p:cNvGrpSpPr/>
          <p:nvPr/>
        </p:nvGrpSpPr>
        <p:grpSpPr>
          <a:xfrm>
            <a:off x="531284" y="511647"/>
            <a:ext cx="668922" cy="707886"/>
            <a:chOff x="1559434" y="1176116"/>
            <a:chExt cx="668922" cy="707886"/>
          </a:xfrm>
        </p:grpSpPr>
        <p:grpSp>
          <p:nvGrpSpPr>
            <p:cNvPr id="3" name="Group 2">
              <a:extLst>
                <a:ext uri="{FF2B5EF4-FFF2-40B4-BE49-F238E27FC236}">
                  <a16:creationId xmlns:a16="http://schemas.microsoft.com/office/drawing/2014/main" id="{3CDFA42E-3F90-5773-EB62-35746A144DB6}"/>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0058AF1F-2A17-AF08-6599-2590B4E9DD96}"/>
                  </a:ext>
                </a:extLst>
              </p:cNvPr>
              <p:cNvSpPr/>
              <p:nvPr/>
            </p:nvSpPr>
            <p:spPr>
              <a:xfrm>
                <a:off x="1998368" y="1801058"/>
                <a:ext cx="590719" cy="590719"/>
              </a:xfrm>
              <a:prstGeom prst="ellipse">
                <a:avLst/>
              </a:prstGeom>
              <a:solidFill>
                <a:srgbClr val="E0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65B7EE57-4492-9C9B-78DA-E1795E5C6BC8}"/>
                  </a:ext>
                </a:extLst>
              </p:cNvPr>
              <p:cNvSpPr/>
              <p:nvPr/>
            </p:nvSpPr>
            <p:spPr>
              <a:xfrm>
                <a:off x="1959266" y="1758940"/>
                <a:ext cx="668922" cy="668922"/>
              </a:xfrm>
              <a:prstGeom prst="ellipse">
                <a:avLst/>
              </a:prstGeom>
              <a:noFill/>
              <a:ln w="28575">
                <a:solidFill>
                  <a:srgbClr val="D99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70539342-075D-BFBC-511B-9DFE5685C9E6}"/>
                </a:ext>
              </a:extLst>
            </p:cNvPr>
            <p:cNvSpPr txBox="1"/>
            <p:nvPr/>
          </p:nvSpPr>
          <p:spPr>
            <a:xfrm>
              <a:off x="1726408"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3 - 9Slide.vn">
            <a:extLst>
              <a:ext uri="{FF2B5EF4-FFF2-40B4-BE49-F238E27FC236}">
                <a16:creationId xmlns:a16="http://schemas.microsoft.com/office/drawing/2014/main" id="{D232DE17-E175-82CB-0E05-D83722E82CCD}"/>
              </a:ext>
            </a:extLst>
          </p:cNvPr>
          <p:cNvSpPr txBox="1"/>
          <p:nvPr/>
        </p:nvSpPr>
        <p:spPr>
          <a:xfrm>
            <a:off x="1349375" y="495300"/>
            <a:ext cx="5384800" cy="657681"/>
          </a:xfrm>
          <a:prstGeom prst="rect">
            <a:avLst/>
          </a:prstGeom>
          <a:noFill/>
        </p:spPr>
        <p:txBody>
          <a:bodyPr wrap="square" rtlCol="0">
            <a:spAutoFit/>
          </a:bodyPr>
          <a:lstStyle/>
          <a:p>
            <a:pPr>
              <a:lnSpc>
                <a:spcPct val="110000"/>
              </a:lnSpc>
            </a:pPr>
            <a:r>
              <a:rPr lang="en-US" sz="3600" spc="-13">
                <a:solidFill>
                  <a:schemeClr val="tx1">
                    <a:lumMod val="75000"/>
                    <a:lumOff val="25000"/>
                  </a:schemeClr>
                </a:solidFill>
                <a:latin typeface="#9Slide03 Sofia Pro Soft Bold" panose="020B0000000000000000" pitchFamily="34" charset="0"/>
                <a:ea typeface="Arial-Rounded" panose="020B0500000000000000" pitchFamily="34" charset="0"/>
                <a:cs typeface="Arial-Rounded" panose="020B0500000000000000" pitchFamily="34" charset="0"/>
              </a:rPr>
              <a:t>Chọn câu trả lời đúng.</a:t>
            </a:r>
          </a:p>
        </p:txBody>
      </p:sp>
      <p:sp>
        <p:nvSpPr>
          <p:cNvPr id="8" name="PHẠM DUYÊN 4 - 9Slide.vn">
            <a:extLst>
              <a:ext uri="{FF2B5EF4-FFF2-40B4-BE49-F238E27FC236}">
                <a16:creationId xmlns:a16="http://schemas.microsoft.com/office/drawing/2014/main" id="{BBC14E55-4053-FB88-BC8F-4785280F9929}"/>
              </a:ext>
            </a:extLst>
          </p:cNvPr>
          <p:cNvSpPr txBox="1"/>
          <p:nvPr/>
        </p:nvSpPr>
        <p:spPr>
          <a:xfrm>
            <a:off x="570386" y="1295400"/>
            <a:ext cx="11090330" cy="954107"/>
          </a:xfrm>
          <a:prstGeom prst="rect">
            <a:avLst/>
          </a:prstGeom>
          <a:noFill/>
        </p:spPr>
        <p:txBody>
          <a:bodyPr wrap="square" rtlCol="0">
            <a:spAutoFit/>
          </a:bodyPr>
          <a:lstStyle/>
          <a:p>
            <a:pPr algn="just"/>
            <a:r>
              <a:rPr lang="en-US" sz="2800" spc="-60">
                <a:latin typeface="Arial" panose="020B0604020202020204" pitchFamily="34" charset="0"/>
                <a:cs typeface="Arial" panose="020B0604020202020204" pitchFamily="34" charset="0"/>
              </a:rPr>
              <a:t>c</a:t>
            </a:r>
            <a:r>
              <a:rPr lang="vi-VN" sz="2800" spc="-60">
                <a:latin typeface="Arial" panose="020B0604020202020204" pitchFamily="34" charset="0"/>
                <a:cs typeface="Arial" panose="020B0604020202020204" pitchFamily="34" charset="0"/>
              </a:rPr>
              <a:t>) Món gà được nướng bằng lò điện. Thời gian bắt đầu và kết thúc như sau:</a:t>
            </a:r>
          </a:p>
        </p:txBody>
      </p:sp>
      <p:sp>
        <p:nvSpPr>
          <p:cNvPr id="9" name="PHẠM DUYÊN 5 - 9Slide.vn">
            <a:extLst>
              <a:ext uri="{FF2B5EF4-FFF2-40B4-BE49-F238E27FC236}">
                <a16:creationId xmlns:a16="http://schemas.microsoft.com/office/drawing/2014/main" id="{930B3C12-38B9-4153-7F11-77BE6AA77565}"/>
              </a:ext>
            </a:extLst>
          </p:cNvPr>
          <p:cNvSpPr txBox="1"/>
          <p:nvPr/>
        </p:nvSpPr>
        <p:spPr>
          <a:xfrm>
            <a:off x="533400" y="5541066"/>
            <a:ext cx="2706971" cy="715089"/>
          </a:xfrm>
          <a:prstGeom prst="roundRect">
            <a:avLst/>
          </a:prstGeom>
          <a:noFill/>
        </p:spPr>
        <p:txBody>
          <a:bodyPr wrap="square" rtlCol="0">
            <a:spAutoFit/>
          </a:bodyPr>
          <a:lstStyle/>
          <a:p>
            <a:pPr algn="ctr"/>
            <a:r>
              <a:rPr lang="en-US" sz="3600" b="1">
                <a:solidFill>
                  <a:srgbClr val="DA4EA1"/>
                </a:solidFill>
                <a:latin typeface="+mj-lt"/>
              </a:rPr>
              <a:t>A. </a:t>
            </a:r>
            <a:r>
              <a:rPr lang="en-US" sz="3600" b="1">
                <a:solidFill>
                  <a:schemeClr val="tx1">
                    <a:lumMod val="85000"/>
                    <a:lumOff val="15000"/>
                  </a:schemeClr>
                </a:solidFill>
                <a:latin typeface="+mj-lt"/>
              </a:rPr>
              <a:t>20 </a:t>
            </a:r>
            <a:r>
              <a:rPr lang="en-US" sz="3600" b="1">
                <a:solidFill>
                  <a:schemeClr val="tx1">
                    <a:lumMod val="85000"/>
                    <a:lumOff val="15000"/>
                  </a:schemeClr>
                </a:solidFill>
              </a:rPr>
              <a:t>phút</a:t>
            </a:r>
            <a:endParaRPr lang="en-US" sz="3600" b="1">
              <a:solidFill>
                <a:schemeClr val="tx1">
                  <a:lumMod val="85000"/>
                  <a:lumOff val="15000"/>
                </a:schemeClr>
              </a:solidFill>
              <a:cs typeface="Arial" panose="020B0604020202020204" pitchFamily="34" charset="0"/>
            </a:endParaRPr>
          </a:p>
        </p:txBody>
      </p:sp>
      <p:sp>
        <p:nvSpPr>
          <p:cNvPr id="13" name="PHẠM DUYÊN 6 - 9Slide.vn">
            <a:extLst>
              <a:ext uri="{FF2B5EF4-FFF2-40B4-BE49-F238E27FC236}">
                <a16:creationId xmlns:a16="http://schemas.microsoft.com/office/drawing/2014/main" id="{BCEEDB4B-7865-E7FE-CBDF-2D73403F1B45}"/>
              </a:ext>
            </a:extLst>
          </p:cNvPr>
          <p:cNvSpPr/>
          <p:nvPr/>
        </p:nvSpPr>
        <p:spPr>
          <a:xfrm>
            <a:off x="6356350" y="5558171"/>
            <a:ext cx="660544" cy="66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PHẠM DUYÊN 7 - 9Slide.vn">
            <a:extLst>
              <a:ext uri="{FF2B5EF4-FFF2-40B4-BE49-F238E27FC236}">
                <a16:creationId xmlns:a16="http://schemas.microsoft.com/office/drawing/2014/main" id="{2C7AC883-E3A3-EF7C-BF91-28241A7E7CD8}"/>
              </a:ext>
            </a:extLst>
          </p:cNvPr>
          <p:cNvSpPr txBox="1"/>
          <p:nvPr/>
        </p:nvSpPr>
        <p:spPr>
          <a:xfrm>
            <a:off x="570386" y="4800600"/>
            <a:ext cx="11090330" cy="523220"/>
          </a:xfrm>
          <a:prstGeom prst="rect">
            <a:avLst/>
          </a:prstGeom>
          <a:noFill/>
        </p:spPr>
        <p:txBody>
          <a:bodyPr wrap="square" rtlCol="0">
            <a:spAutoFit/>
          </a:bodyPr>
          <a:lstStyle/>
          <a:p>
            <a:pPr algn="just"/>
            <a:r>
              <a:rPr lang="vi-VN" sz="2800" spc="-60">
                <a:latin typeface="Arial" panose="020B0604020202020204" pitchFamily="34" charset="0"/>
                <a:cs typeface="Arial" panose="020B0604020202020204" pitchFamily="34" charset="0"/>
              </a:rPr>
              <a:t>Hỏi món gà được nướng trong bao nhiêu phút?</a:t>
            </a:r>
          </a:p>
        </p:txBody>
      </p:sp>
      <p:sp>
        <p:nvSpPr>
          <p:cNvPr id="18" name="PHẠM DUYÊN 8 - 9Slide.vn">
            <a:extLst>
              <a:ext uri="{FF2B5EF4-FFF2-40B4-BE49-F238E27FC236}">
                <a16:creationId xmlns:a16="http://schemas.microsoft.com/office/drawing/2014/main" id="{4659A510-6C77-5A59-3534-52285BCF9348}"/>
              </a:ext>
            </a:extLst>
          </p:cNvPr>
          <p:cNvSpPr txBox="1"/>
          <p:nvPr/>
        </p:nvSpPr>
        <p:spPr>
          <a:xfrm>
            <a:off x="3391004" y="4149523"/>
            <a:ext cx="1868014" cy="523220"/>
          </a:xfrm>
          <a:prstGeom prst="rect">
            <a:avLst/>
          </a:prstGeom>
          <a:noFill/>
        </p:spPr>
        <p:txBody>
          <a:bodyPr wrap="square" rtlCol="0">
            <a:spAutoFit/>
          </a:bodyPr>
          <a:lstStyle/>
          <a:p>
            <a:pPr algn="ctr"/>
            <a:r>
              <a:rPr lang="en-US" sz="2800" b="1" spc="-60">
                <a:solidFill>
                  <a:schemeClr val="accent6">
                    <a:lumMod val="75000"/>
                  </a:schemeClr>
                </a:solidFill>
                <a:latin typeface="Arial" panose="020B0604020202020204" pitchFamily="34" charset="0"/>
                <a:cs typeface="Arial" panose="020B0604020202020204" pitchFamily="34" charset="0"/>
              </a:rPr>
              <a:t>Bắt đầu</a:t>
            </a:r>
            <a:endParaRPr lang="vi-VN" sz="2800" b="1" spc="-60">
              <a:solidFill>
                <a:schemeClr val="accent6">
                  <a:lumMod val="75000"/>
                </a:schemeClr>
              </a:solidFill>
              <a:latin typeface="Arial" panose="020B0604020202020204" pitchFamily="34" charset="0"/>
              <a:cs typeface="Arial" panose="020B0604020202020204" pitchFamily="34" charset="0"/>
            </a:endParaRPr>
          </a:p>
        </p:txBody>
      </p:sp>
      <p:sp>
        <p:nvSpPr>
          <p:cNvPr id="19" name="PHẠM DUYÊN 9 - 9Slide.vn">
            <a:extLst>
              <a:ext uri="{FF2B5EF4-FFF2-40B4-BE49-F238E27FC236}">
                <a16:creationId xmlns:a16="http://schemas.microsoft.com/office/drawing/2014/main" id="{BA41EC43-FEF0-EAD8-D644-1CB004306E99}"/>
              </a:ext>
            </a:extLst>
          </p:cNvPr>
          <p:cNvSpPr txBox="1"/>
          <p:nvPr/>
        </p:nvSpPr>
        <p:spPr>
          <a:xfrm>
            <a:off x="7034342" y="4149523"/>
            <a:ext cx="1868014" cy="523220"/>
          </a:xfrm>
          <a:prstGeom prst="rect">
            <a:avLst/>
          </a:prstGeom>
          <a:noFill/>
        </p:spPr>
        <p:txBody>
          <a:bodyPr wrap="square" rtlCol="0">
            <a:spAutoFit/>
          </a:bodyPr>
          <a:lstStyle/>
          <a:p>
            <a:pPr algn="ctr"/>
            <a:r>
              <a:rPr lang="en-US" sz="2800" b="1" spc="-60">
                <a:solidFill>
                  <a:schemeClr val="accent6">
                    <a:lumMod val="75000"/>
                  </a:schemeClr>
                </a:solidFill>
                <a:latin typeface="Arial" panose="020B0604020202020204" pitchFamily="34" charset="0"/>
                <a:cs typeface="Arial" panose="020B0604020202020204" pitchFamily="34" charset="0"/>
              </a:rPr>
              <a:t>Kết thúc</a:t>
            </a:r>
            <a:endParaRPr lang="vi-VN" sz="2800" b="1" spc="-60">
              <a:solidFill>
                <a:schemeClr val="accent6">
                  <a:lumMod val="75000"/>
                </a:schemeClr>
              </a:solidFill>
              <a:latin typeface="Arial" panose="020B0604020202020204" pitchFamily="34" charset="0"/>
              <a:cs typeface="Arial" panose="020B0604020202020204" pitchFamily="34" charset="0"/>
            </a:endParaRPr>
          </a:p>
        </p:txBody>
      </p:sp>
      <p:sp>
        <p:nvSpPr>
          <p:cNvPr id="20" name="PHẠM DUYÊN 10 - 9Slide.vn">
            <a:extLst>
              <a:ext uri="{FF2B5EF4-FFF2-40B4-BE49-F238E27FC236}">
                <a16:creationId xmlns:a16="http://schemas.microsoft.com/office/drawing/2014/main" id="{F060E3F4-6F78-3366-C6FB-5C469EDB4890}"/>
              </a:ext>
            </a:extLst>
          </p:cNvPr>
          <p:cNvSpPr txBox="1"/>
          <p:nvPr/>
        </p:nvSpPr>
        <p:spPr>
          <a:xfrm>
            <a:off x="3380001" y="5541066"/>
            <a:ext cx="2706971" cy="715089"/>
          </a:xfrm>
          <a:prstGeom prst="roundRect">
            <a:avLst/>
          </a:prstGeom>
          <a:noFill/>
        </p:spPr>
        <p:txBody>
          <a:bodyPr wrap="square" rtlCol="0">
            <a:spAutoFit/>
          </a:bodyPr>
          <a:lstStyle/>
          <a:p>
            <a:pPr algn="ctr"/>
            <a:r>
              <a:rPr lang="en-US" sz="3600" b="1">
                <a:solidFill>
                  <a:srgbClr val="DA4EA1"/>
                </a:solidFill>
                <a:latin typeface="+mj-lt"/>
              </a:rPr>
              <a:t>B. </a:t>
            </a:r>
            <a:r>
              <a:rPr lang="en-US" sz="3600" b="1">
                <a:solidFill>
                  <a:schemeClr val="tx1">
                    <a:lumMod val="85000"/>
                    <a:lumOff val="15000"/>
                  </a:schemeClr>
                </a:solidFill>
                <a:latin typeface="+mj-lt"/>
              </a:rPr>
              <a:t>25 </a:t>
            </a:r>
            <a:r>
              <a:rPr lang="en-US" sz="3600" b="1">
                <a:solidFill>
                  <a:schemeClr val="tx1">
                    <a:lumMod val="85000"/>
                    <a:lumOff val="15000"/>
                  </a:schemeClr>
                </a:solidFill>
              </a:rPr>
              <a:t>phút</a:t>
            </a:r>
            <a:endParaRPr lang="en-US" sz="3600" b="1">
              <a:solidFill>
                <a:schemeClr val="tx1">
                  <a:lumMod val="85000"/>
                  <a:lumOff val="15000"/>
                </a:schemeClr>
              </a:solidFill>
              <a:cs typeface="Arial" panose="020B0604020202020204" pitchFamily="34" charset="0"/>
            </a:endParaRPr>
          </a:p>
        </p:txBody>
      </p:sp>
      <p:sp>
        <p:nvSpPr>
          <p:cNvPr id="21" name="PHẠM DUYÊN 11 - 9Slide.vn">
            <a:extLst>
              <a:ext uri="{FF2B5EF4-FFF2-40B4-BE49-F238E27FC236}">
                <a16:creationId xmlns:a16="http://schemas.microsoft.com/office/drawing/2014/main" id="{B657F152-3C1C-A20C-7C15-5DD786517D44}"/>
              </a:ext>
            </a:extLst>
          </p:cNvPr>
          <p:cNvSpPr txBox="1"/>
          <p:nvPr/>
        </p:nvSpPr>
        <p:spPr>
          <a:xfrm>
            <a:off x="6226602" y="5541066"/>
            <a:ext cx="2706971" cy="715089"/>
          </a:xfrm>
          <a:prstGeom prst="roundRect">
            <a:avLst/>
          </a:prstGeom>
          <a:noFill/>
        </p:spPr>
        <p:txBody>
          <a:bodyPr wrap="square" rtlCol="0">
            <a:spAutoFit/>
          </a:bodyPr>
          <a:lstStyle/>
          <a:p>
            <a:pPr algn="ctr"/>
            <a:r>
              <a:rPr lang="en-US" sz="3600" b="1">
                <a:solidFill>
                  <a:srgbClr val="DA4EA1"/>
                </a:solidFill>
                <a:latin typeface="+mj-lt"/>
              </a:rPr>
              <a:t>C. </a:t>
            </a:r>
            <a:r>
              <a:rPr lang="en-US" sz="3600" b="1">
                <a:solidFill>
                  <a:schemeClr val="tx1">
                    <a:lumMod val="85000"/>
                    <a:lumOff val="15000"/>
                  </a:schemeClr>
                </a:solidFill>
                <a:latin typeface="+mj-lt"/>
              </a:rPr>
              <a:t>30 </a:t>
            </a:r>
            <a:r>
              <a:rPr lang="en-US" sz="3600" b="1">
                <a:solidFill>
                  <a:schemeClr val="tx1">
                    <a:lumMod val="85000"/>
                    <a:lumOff val="15000"/>
                  </a:schemeClr>
                </a:solidFill>
              </a:rPr>
              <a:t>phút</a:t>
            </a:r>
            <a:endParaRPr lang="en-US" sz="3600" b="1">
              <a:solidFill>
                <a:schemeClr val="tx1">
                  <a:lumMod val="85000"/>
                  <a:lumOff val="15000"/>
                </a:schemeClr>
              </a:solidFill>
              <a:cs typeface="Arial" panose="020B0604020202020204" pitchFamily="34" charset="0"/>
            </a:endParaRPr>
          </a:p>
        </p:txBody>
      </p:sp>
      <p:sp>
        <p:nvSpPr>
          <p:cNvPr id="22" name="PHẠM DUYÊN 12 - 9Slide.vn">
            <a:extLst>
              <a:ext uri="{FF2B5EF4-FFF2-40B4-BE49-F238E27FC236}">
                <a16:creationId xmlns:a16="http://schemas.microsoft.com/office/drawing/2014/main" id="{0EDED56C-628C-2752-1FCD-77FEAD409B82}"/>
              </a:ext>
            </a:extLst>
          </p:cNvPr>
          <p:cNvSpPr txBox="1"/>
          <p:nvPr/>
        </p:nvSpPr>
        <p:spPr>
          <a:xfrm>
            <a:off x="9073204" y="5541066"/>
            <a:ext cx="2706971" cy="715089"/>
          </a:xfrm>
          <a:prstGeom prst="roundRect">
            <a:avLst/>
          </a:prstGeom>
          <a:noFill/>
        </p:spPr>
        <p:txBody>
          <a:bodyPr wrap="square" rtlCol="0">
            <a:spAutoFit/>
          </a:bodyPr>
          <a:lstStyle/>
          <a:p>
            <a:pPr algn="ctr"/>
            <a:r>
              <a:rPr lang="en-US" sz="3600" b="1">
                <a:solidFill>
                  <a:srgbClr val="DA4EA1"/>
                </a:solidFill>
                <a:latin typeface="+mj-lt"/>
              </a:rPr>
              <a:t>D. </a:t>
            </a:r>
            <a:r>
              <a:rPr lang="en-US" sz="3600" b="1">
                <a:solidFill>
                  <a:schemeClr val="tx1">
                    <a:lumMod val="85000"/>
                    <a:lumOff val="15000"/>
                  </a:schemeClr>
                </a:solidFill>
                <a:latin typeface="+mj-lt"/>
              </a:rPr>
              <a:t>35 </a:t>
            </a:r>
            <a:r>
              <a:rPr lang="en-US" sz="3600" b="1">
                <a:solidFill>
                  <a:schemeClr val="tx1">
                    <a:lumMod val="85000"/>
                    <a:lumOff val="15000"/>
                  </a:schemeClr>
                </a:solidFill>
              </a:rPr>
              <a:t>phút</a:t>
            </a:r>
            <a:endParaRPr lang="en-US" sz="3600" b="1">
              <a:solidFill>
                <a:schemeClr val="tx1">
                  <a:lumMod val="85000"/>
                  <a:lumOff val="15000"/>
                </a:schemeClr>
              </a:solidFill>
              <a:cs typeface="Arial" panose="020B0604020202020204" pitchFamily="34" charset="0"/>
            </a:endParaRPr>
          </a:p>
        </p:txBody>
      </p:sp>
      <p:sp>
        <p:nvSpPr>
          <p:cNvPr id="10" name="Cloud Callout 16">
            <a:extLst>
              <a:ext uri="{FF2B5EF4-FFF2-40B4-BE49-F238E27FC236}">
                <a16:creationId xmlns:a16="http://schemas.microsoft.com/office/drawing/2014/main" id="{3AA14892-6C29-D050-6245-C11AD5DA4D47}"/>
              </a:ext>
            </a:extLst>
          </p:cNvPr>
          <p:cNvSpPr/>
          <p:nvPr/>
        </p:nvSpPr>
        <p:spPr>
          <a:xfrm>
            <a:off x="9372600" y="2433905"/>
            <a:ext cx="2482044" cy="1148209"/>
          </a:xfrm>
          <a:prstGeom prst="cloudCallou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err="1">
                <a:solidFill>
                  <a:srgbClr val="FF0000"/>
                </a:solidFill>
              </a:rPr>
              <a:t>vào</a:t>
            </a:r>
            <a:r>
              <a:rPr lang="en-US" sz="2800" b="1">
                <a:solidFill>
                  <a:srgbClr val="FF0000"/>
                </a:solidFill>
              </a:rPr>
              <a:t> SGK</a:t>
            </a:r>
            <a:endParaRPr lang="en-US" sz="2800" b="1" dirty="0">
              <a:solidFill>
                <a:srgbClr val="FF0000"/>
              </a:solidFill>
            </a:endParaRPr>
          </a:p>
        </p:txBody>
      </p:sp>
    </p:spTree>
    <p:extLst>
      <p:ext uri="{BB962C8B-B14F-4D97-AF65-F5344CB8AC3E}">
        <p14:creationId xmlns:p14="http://schemas.microsoft.com/office/powerpoint/2010/main" val="2823683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0"/>
                                        </p:tgtEl>
                                        <p:attrNameLst>
                                          <p:attrName>ppt_w</p:attrName>
                                        </p:attrNameLst>
                                      </p:cBhvr>
                                      <p:tavLst>
                                        <p:tav tm="0">
                                          <p:val>
                                            <p:strVal val="ppt_w"/>
                                          </p:val>
                                        </p:tav>
                                        <p:tav tm="100000">
                                          <p:val>
                                            <p:fltVal val="0"/>
                                          </p:val>
                                        </p:tav>
                                      </p:tavLst>
                                    </p:anim>
                                    <p:anim calcmode="lin" valueType="num">
                                      <p:cBhvr>
                                        <p:cTn id="59" dur="500"/>
                                        <p:tgtEl>
                                          <p:spTgt spid="10"/>
                                        </p:tgtEl>
                                        <p:attrNameLst>
                                          <p:attrName>ppt_h</p:attrName>
                                        </p:attrNameLst>
                                      </p:cBhvr>
                                      <p:tavLst>
                                        <p:tav tm="0">
                                          <p:val>
                                            <p:strVal val="ppt_h"/>
                                          </p:val>
                                        </p:tav>
                                        <p:tav tm="100000">
                                          <p:val>
                                            <p:fltVal val="0"/>
                                          </p:val>
                                        </p:tav>
                                      </p:tavLst>
                                    </p:anim>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animBg="1"/>
      <p:bldP spid="17" grpId="0"/>
      <p:bldP spid="18" grpId="0"/>
      <p:bldP spid="19" grpId="0"/>
      <p:bldP spid="20" grpId="0"/>
      <p:bldP spid="21" grpId="0"/>
      <p:bldP spid="22" grpId="0"/>
      <p:bldP spid="10" grpId="0" animBg="1"/>
      <p:bldP spid="10" grpId="1" animBg="1"/>
    </p:bldLst>
  </p:timing>
</p:sld>
</file>

<file path=ppt/theme/theme1.xml><?xml version="1.0" encoding="utf-8"?>
<a:theme xmlns:a="http://schemas.openxmlformats.org/drawingml/2006/main" name="Office Theme">
  <a:themeElements>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3004</TotalTime>
  <Words>580</Words>
  <Application>Microsoft Office PowerPoint</Application>
  <PresentationFormat>Widescreen</PresentationFormat>
  <Paragraphs>90</Paragraphs>
  <Slides>15</Slides>
  <Notes>1</Notes>
  <HiddenSlides>0</HiddenSlides>
  <MMClips>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#9Slide03 Sofia Pro Soft</vt:lpstr>
      <vt:lpstr>FC Onigiri Outline</vt:lpstr>
      <vt:lpstr>#9Slide03 SVNNew Athletic M54</vt:lpstr>
      <vt:lpstr>can_NongAor</vt:lpstr>
      <vt:lpstr>milk tea Med</vt:lpstr>
      <vt:lpstr>Calibri Light</vt:lpstr>
      <vt:lpstr>Arial</vt:lpstr>
      <vt:lpstr>#9Slide03 Sofia Pro Soft Bold</vt:lpstr>
      <vt:lpstr>Calibri</vt:lpstr>
      <vt:lpstr>Times New Roman</vt:lpstr>
      <vt:lpstr>Office Theme</vt:lpstr>
      <vt:lpstr>ชุดรูปแบบของ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cp:keywords>PHẠM DUYÊN</cp:keywords>
  <dc:description>9Slide.vn</dc:description>
  <cp:lastModifiedBy>Vip855</cp:lastModifiedBy>
  <cp:revision>1062</cp:revision>
  <dcterms:created xsi:type="dcterms:W3CDTF">2021-11-18T08:18:08Z</dcterms:created>
  <dcterms:modified xsi:type="dcterms:W3CDTF">2025-04-06T16:15:15Z</dcterms:modified>
  <cp:category>9Slide.vn</cp:category>
</cp:coreProperties>
</file>