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683" r:id="rId3"/>
  </p:sldMasterIdLst>
  <p:notesMasterIdLst>
    <p:notesMasterId r:id="rId19"/>
  </p:notesMasterIdLst>
  <p:handoutMasterIdLst>
    <p:handoutMasterId r:id="rId20"/>
  </p:handoutMasterIdLst>
  <p:sldIdLst>
    <p:sldId id="260" r:id="rId4"/>
    <p:sldId id="287" r:id="rId5"/>
    <p:sldId id="286" r:id="rId6"/>
    <p:sldId id="343" r:id="rId7"/>
    <p:sldId id="452" r:id="rId8"/>
    <p:sldId id="1570" r:id="rId9"/>
    <p:sldId id="1572" r:id="rId10"/>
    <p:sldId id="1573" r:id="rId11"/>
    <p:sldId id="454" r:id="rId12"/>
    <p:sldId id="1569" r:id="rId13"/>
    <p:sldId id="471" r:id="rId14"/>
    <p:sldId id="472" r:id="rId15"/>
    <p:sldId id="473" r:id="rId16"/>
    <p:sldId id="323" r:id="rId17"/>
    <p:sldId id="1568" r:id="rId18"/>
  </p:sldIdLst>
  <p:sldSz cx="12192000" cy="6858000"/>
  <p:notesSz cx="6858000" cy="9144000"/>
  <p:embeddedFontLst>
    <p:embeddedFont>
      <p:font typeface="#9Slide03 Arima Madurai ExtraBo" panose="00000900000000000000" pitchFamily="2" charset="-93"/>
      <p:bold r:id="rId21"/>
    </p:embeddedFont>
    <p:embeddedFont>
      <p:font typeface="#9Slide03 Sofia Pro Soft" panose="020B0000000000000000" pitchFamily="34" charset="-93"/>
      <p:regular r:id="rId22"/>
    </p:embeddedFont>
    <p:embeddedFont>
      <p:font typeface="#9Slide03 Sofia Pro Soft Bold" panose="020B0000000000000000" pitchFamily="34" charset="-93"/>
      <p:bold r:id="rId23"/>
    </p:embeddedFont>
    <p:embeddedFont>
      <p:font typeface="#9Slide03 SVNNew Athletic M54" panose="02000500000000000000" pitchFamily="2" charset="-93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1A828212-2F4D-48E5-8710-A646752C6D57}">
          <p14:sldIdLst>
            <p14:sldId id="260"/>
            <p14:sldId id="287"/>
            <p14:sldId id="286"/>
            <p14:sldId id="343"/>
            <p14:sldId id="452"/>
            <p14:sldId id="1570"/>
            <p14:sldId id="1572"/>
            <p14:sldId id="1573"/>
            <p14:sldId id="454"/>
            <p14:sldId id="1569"/>
            <p14:sldId id="471"/>
            <p14:sldId id="472"/>
            <p14:sldId id="473"/>
            <p14:sldId id="323"/>
            <p14:sldId id="15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ADF"/>
    <a:srgbClr val="DF3D64"/>
    <a:srgbClr val="F9D7DB"/>
    <a:srgbClr val="B3693B"/>
    <a:srgbClr val="59ADCB"/>
    <a:srgbClr val="518699"/>
    <a:srgbClr val="3F6472"/>
    <a:srgbClr val="FFFFFF"/>
    <a:srgbClr val="E9939C"/>
    <a:srgbClr val="304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0" autoAdjust="0"/>
    <p:restoredTop sz="89673" autoAdjust="0"/>
  </p:normalViewPr>
  <p:slideViewPr>
    <p:cSldViewPr>
      <p:cViewPr varScale="1">
        <p:scale>
          <a:sx n="68" d="100"/>
          <a:sy n="68" d="100"/>
        </p:scale>
        <p:origin x="1138" y="6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 BT trong tiết học cho HS làm vào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39510-13BA-4728-8BFA-1C799F8D17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Làm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39510-13BA-4728-8BFA-1C799F8D17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0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Làm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39510-13BA-4728-8BFA-1C799F8D17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3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Làm SGK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39510-13BA-4728-8BFA-1C799F8D17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Làm Vở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39510-13BA-4728-8BFA-1C799F8D17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0.wdp"/></Relationships>
</file>

<file path=ppt/slideLayouts/_rels/slideLayout4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0.wdp"/></Relationships>
</file>

<file path=ppt/slideLayouts/_rels/slideLayout6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C7D471-3463-DD31-CE7E-36FAFC6B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/>
          <a:stretch/>
        </p:blipFill>
        <p:spPr>
          <a:xfrm>
            <a:off x="6362699" y="4728291"/>
            <a:ext cx="58293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64B7669-A6F4-DA0E-5B70-C7B8916DB7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51473AA7-84EB-949C-1CEC-B3F194927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BBD7E2EF-3B48-A9C7-9927-38AF5CCA90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D69F065-253A-3666-07EA-EF59C41F80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0229536-8A95-ED99-B54B-5787AE3202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3FD28EB5-DB12-EC8A-CF79-331664CC18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5772333">
            <a:off x="936589" y="497209"/>
            <a:ext cx="777686" cy="1123010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189EED-2A24-AB64-2CDB-D631EB2C15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2999701-0407-490D-02FF-072CCE53C0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56A4262-AA45-D335-8FF9-0A7B77912E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F8822C6-95F8-89DB-43D4-832963558AB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C6E7026-154E-44BB-2073-5236409548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3AA6D50F-C303-B188-0502-8DF49EC042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288258" y="4799236"/>
            <a:ext cx="825184" cy="119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738C4F4-514A-83B8-869E-2772E1BF0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85" y="4105944"/>
            <a:ext cx="3946731" cy="275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3D341465-46B1-B08C-A46D-FB51BF26A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29124" y="1525876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5235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207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9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562548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41157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05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26359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5872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350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4B2848C-8E24-7D3B-F8AD-1E64DB737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997700" y="5127871"/>
            <a:ext cx="5194300" cy="173690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EC4FB1-C254-0C7B-0542-97D9FE819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33029" y="5895051"/>
            <a:ext cx="628807" cy="666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72B9118-29D8-C6A8-9997-BA886E5FC3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42269" y="5805957"/>
            <a:ext cx="459368" cy="404941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C07A4E8-D415-E071-6C4C-E9459BADC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402732" y="5218526"/>
            <a:ext cx="500619" cy="145075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885EA7C0-DF69-9165-44B7-D780699577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859757" y="4972417"/>
            <a:ext cx="575270" cy="1667079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037B8F5-CAE1-9B34-2068-A38DC6D359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1272897" y="4622800"/>
            <a:ext cx="706190" cy="2046476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5036753"/>
            <a:ext cx="2605444" cy="182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96653" y="4883548"/>
            <a:ext cx="511712" cy="743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9F18E42A-83D6-09FC-9787-709786E2BB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99349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8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389963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9673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68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9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340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55972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595783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40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7F5B44-A873-4A8C-94FF-05318A0D976B}"/>
              </a:ext>
            </a:extLst>
          </p:cNvPr>
          <p:cNvSpPr/>
          <p:nvPr userDrawn="1"/>
        </p:nvSpPr>
        <p:spPr>
          <a:xfrm>
            <a:off x="229520" y="215900"/>
            <a:ext cx="11732960" cy="506937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9546E-DF23-7330-1596-9F52232D4D4E}"/>
              </a:ext>
            </a:extLst>
          </p:cNvPr>
          <p:cNvSpPr/>
          <p:nvPr userDrawn="1"/>
        </p:nvSpPr>
        <p:spPr>
          <a:xfrm>
            <a:off x="382431" y="383071"/>
            <a:ext cx="11427138" cy="4735030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ap="rnd">
            <a:solidFill>
              <a:srgbClr val="EE96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A6D0C623-7E25-42D2-A916-CF78D1607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5054601" y="4281722"/>
            <a:ext cx="7137400" cy="258305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FBE6021-3199-EF94-AD23-C77A4A226F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713904" y="5422641"/>
            <a:ext cx="864033" cy="99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C7248BCE-78CA-8CBA-AD71-A1479393C6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238093" y="5290143"/>
            <a:ext cx="631210" cy="60221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79893A-E257-5DF4-0BE9-F0A99865C6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9733398" y="4416540"/>
            <a:ext cx="687893" cy="215749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E1530ED6-3808-B04C-870B-C4A5FCC9DF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361389" y="4050537"/>
            <a:ext cx="790468" cy="247921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874B57F-86ED-F366-465C-62F445277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929078" y="3530600"/>
            <a:ext cx="970364" cy="3043437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728A270-9750-058A-B98C-D96553FA556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8FAF76-83B3-9B2F-9900-B1748CE8B6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811A344-8AF7-1B0A-F70B-52479D4CD7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344" y="3931059"/>
            <a:ext cx="4850002" cy="3250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6F1A0DE8-95AB-68C3-0B25-B6012E86F6A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74907" y="3657600"/>
            <a:ext cx="952545" cy="1327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080D9F0-8746-E09B-C351-D249A274ED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1494F0B2-CEA4-D4A8-66C2-B38BC73B24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9295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01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25418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373242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03880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721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2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742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A5BAFB6-00EE-A3AA-C9EB-9EBE722C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DEC57F3-3B72-73F5-A9C6-73DA2C4370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B1FF2E6-1DA9-658E-DDC2-5D3A66AE0A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3E99448-EB82-3C40-6AD5-79D6D42D0CC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D80F3B-F38F-5B14-BEF2-77BED03EB63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AFFC2-DFCE-1BC8-D4A2-735223112D6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EF132FC-B64F-D0D2-1DE3-7E252E748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05976022-81AB-729D-87F5-D293EF6691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89068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66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507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951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77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6415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0201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63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5351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3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D660F96-3626-D17E-FABF-C8244CD4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D6FF81F-D234-BEEE-D458-105F31530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70B2CB1-3763-CED7-8243-678FEF95D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96E42B0E-F2B7-684E-F58F-975B3B48BF3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7FEA2-56B7-0935-715F-572B127A79E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D37E3-D06B-CD08-99C9-9472F17CC35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3EE94F54-86E9-FB30-A2E4-DA2DB6A86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ED434891-54D9-0D2A-F7B2-919B7F7CE0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512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9339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41025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2292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13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7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15321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626757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13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24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57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4088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851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A4A0D8-9C39-ECEB-5732-55428CCC3ADC}"/>
              </a:ext>
            </a:extLst>
          </p:cNvPr>
          <p:cNvGrpSpPr/>
          <p:nvPr userDrawn="1"/>
        </p:nvGrpSpPr>
        <p:grpSpPr>
          <a:xfrm>
            <a:off x="3263453" y="4090173"/>
            <a:ext cx="5665095" cy="2565163"/>
            <a:chOff x="702470" y="1894688"/>
            <a:chExt cx="5665095" cy="256516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7FC7E050-90F5-3ACC-CF19-CCE67CD34A23}"/>
                </a:ext>
              </a:extLst>
            </p:cNvPr>
            <p:cNvSpPr/>
            <p:nvPr/>
          </p:nvSpPr>
          <p:spPr>
            <a:xfrm>
              <a:off x="702470" y="1894688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F110708-A46A-7FE5-9C03-1AC0BD7D02D1}"/>
                </a:ext>
              </a:extLst>
            </p:cNvPr>
            <p:cNvSpPr/>
            <p:nvPr/>
          </p:nvSpPr>
          <p:spPr>
            <a:xfrm>
              <a:off x="710247" y="1905306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5A0AE-D395-921B-226D-44976398918C}"/>
              </a:ext>
            </a:extLst>
          </p:cNvPr>
          <p:cNvGrpSpPr/>
          <p:nvPr userDrawn="1"/>
        </p:nvGrpSpPr>
        <p:grpSpPr>
          <a:xfrm>
            <a:off x="2895600" y="838200"/>
            <a:ext cx="4416035" cy="2896408"/>
            <a:chOff x="1327002" y="1894688"/>
            <a:chExt cx="4416035" cy="2896408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611FBA7A-B6F9-3C12-CC5F-FB979D8B17F8}"/>
                </a:ext>
              </a:extLst>
            </p:cNvPr>
            <p:cNvSpPr/>
            <p:nvPr/>
          </p:nvSpPr>
          <p:spPr>
            <a:xfrm>
              <a:off x="1327002" y="1894688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72FBC512-1685-9261-9B69-E8E347419EE7}"/>
                </a:ext>
              </a:extLst>
            </p:cNvPr>
            <p:cNvSpPr/>
            <p:nvPr/>
          </p:nvSpPr>
          <p:spPr>
            <a:xfrm>
              <a:off x="1334779" y="1905306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1000"/>
                </a:lnSpc>
              </a:pP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29B9FFC6-40F1-0687-2FB6-1D448269CB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06/04/2025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6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5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  <p:sldLayoutId id="2147483739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1.svg"/><Relationship Id="rId7" Type="http://schemas.openxmlformats.org/officeDocument/2006/relationships/image" Target="../media/image94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microsoft.com/office/2007/relationships/hdphoto" Target="../media/hdphoto14.wdp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microsoft.com/office/2007/relationships/hdphoto" Target="../media/hdphoto12.wdp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22" y="1498012"/>
            <a:ext cx="7010400" cy="39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4 - 9Slide.vn">
            <a:extLst>
              <a:ext uri="{FF2B5EF4-FFF2-40B4-BE49-F238E27FC236}">
                <a16:creationId xmlns:a16="http://schemas.microsoft.com/office/drawing/2014/main" id="{3EC542AD-D455-7662-7437-B25B947F8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3333" r="939" b="55556"/>
          <a:stretch>
            <a:fillRect/>
          </a:stretch>
        </p:blipFill>
        <p:spPr>
          <a:xfrm>
            <a:off x="6976210" y="22860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77" name="PHẠM DUYÊN 3 - 9Slide.vn">
            <a:extLst>
              <a:ext uri="{FF2B5EF4-FFF2-40B4-BE49-F238E27FC236}">
                <a16:creationId xmlns:a16="http://schemas.microsoft.com/office/drawing/2014/main" id="{D89EDBBB-96BA-C365-83CA-185035B0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333" r="53969" b="55556"/>
          <a:stretch>
            <a:fillRect/>
          </a:stretch>
        </p:blipFill>
        <p:spPr>
          <a:xfrm>
            <a:off x="1311643" y="22860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A096D46-BA7E-AFE1-C475-7D0F9A77E5EB}"/>
              </a:ext>
            </a:extLst>
          </p:cNvPr>
          <p:cNvSpPr txBox="1"/>
          <p:nvPr/>
        </p:nvSpPr>
        <p:spPr>
          <a:xfrm>
            <a:off x="6361114" y="5418122"/>
            <a:ext cx="5449886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Việt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Giáo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dục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chất</a:t>
            </a:r>
            <a:b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lúc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 dirty="0">
                <a:solidFill>
                  <a:srgbClr val="FF0000"/>
                </a:solidFill>
                <a:latin typeface="+mj-lt"/>
              </a:rPr>
              <a:t>3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 dirty="0">
                <a:solidFill>
                  <a:srgbClr val="FF0000"/>
                </a:solidFill>
                <a:latin typeface="+mj-lt"/>
              </a:rPr>
              <a:t>42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phút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chiều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EC2CA5D5-683B-E1E9-2D6D-79D4AE6B30EC}"/>
              </a:ext>
            </a:extLst>
          </p:cNvPr>
          <p:cNvSpPr txBox="1"/>
          <p:nvPr/>
        </p:nvSpPr>
        <p:spPr>
          <a:xfrm>
            <a:off x="305609" y="5418122"/>
            <a:ext cx="5600670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Rô-bốt học Mĩ thuật</a:t>
            </a:r>
            <a:b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  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rgbClr val="FF0000"/>
                </a:solidFill>
                <a:latin typeface="+mj-lt"/>
              </a:rPr>
              <a:t>2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rgbClr val="FF0000"/>
                </a:solidFill>
                <a:latin typeface="+mj-lt"/>
              </a:rPr>
              <a:t>33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chiều.</a:t>
            </a:r>
          </a:p>
        </p:txBody>
      </p:sp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37A16435-BC14-3790-CAF6-3C6BCD257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56296" r="53969" b="2593"/>
          <a:stretch>
            <a:fillRect/>
          </a:stretch>
        </p:blipFill>
        <p:spPr>
          <a:xfrm>
            <a:off x="1371600" y="3274776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287CC037-D61C-ECAA-5563-91E48EA65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56296" r="939" b="2593"/>
          <a:stretch>
            <a:fillRect/>
          </a:stretch>
        </p:blipFill>
        <p:spPr>
          <a:xfrm>
            <a:off x="6974655" y="3274776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84F18CC1-3E71-1DB0-F2EE-F5E63102C6C9}"/>
              </a:ext>
            </a:extLst>
          </p:cNvPr>
          <p:cNvSpPr txBox="1"/>
          <p:nvPr/>
        </p:nvSpPr>
        <p:spPr>
          <a:xfrm>
            <a:off x="669525" y="3690382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B16D0EA9-EBDB-20C2-40BA-79CF46255304}"/>
              </a:ext>
            </a:extLst>
          </p:cNvPr>
          <p:cNvSpPr txBox="1"/>
          <p:nvPr/>
        </p:nvSpPr>
        <p:spPr>
          <a:xfrm>
            <a:off x="6381989" y="3690382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d)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926BB2B3-75B1-A7FA-1B00-9D6429171431}"/>
              </a:ext>
            </a:extLst>
          </p:cNvPr>
          <p:cNvSpPr/>
          <p:nvPr/>
        </p:nvSpPr>
        <p:spPr>
          <a:xfrm>
            <a:off x="1675120" y="6019800"/>
            <a:ext cx="531571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F7AE5416-377E-7075-45BD-D0047A479109}"/>
              </a:ext>
            </a:extLst>
          </p:cNvPr>
          <p:cNvSpPr/>
          <p:nvPr/>
        </p:nvSpPr>
        <p:spPr>
          <a:xfrm>
            <a:off x="1675121" y="6037236"/>
            <a:ext cx="515314" cy="45420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DAB233FC-E57A-E41A-16C9-CD5C4A59D114}"/>
              </a:ext>
            </a:extLst>
          </p:cNvPr>
          <p:cNvSpPr/>
          <p:nvPr/>
        </p:nvSpPr>
        <p:spPr>
          <a:xfrm>
            <a:off x="2897428" y="6019800"/>
            <a:ext cx="531572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252E8561-5768-CBFF-88C5-0C8173D542BC}"/>
              </a:ext>
            </a:extLst>
          </p:cNvPr>
          <p:cNvSpPr/>
          <p:nvPr/>
        </p:nvSpPr>
        <p:spPr>
          <a:xfrm>
            <a:off x="2913686" y="601980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3F316CFD-45AC-8D15-AD09-C19184412F0B}"/>
              </a:ext>
            </a:extLst>
          </p:cNvPr>
          <p:cNvSpPr/>
          <p:nvPr/>
        </p:nvSpPr>
        <p:spPr>
          <a:xfrm>
            <a:off x="7620000" y="6081558"/>
            <a:ext cx="530292" cy="40988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B178F024-ABCB-B3FB-2294-1523A0DFEFD8}"/>
              </a:ext>
            </a:extLst>
          </p:cNvPr>
          <p:cNvSpPr/>
          <p:nvPr/>
        </p:nvSpPr>
        <p:spPr>
          <a:xfrm>
            <a:off x="7638086" y="601980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64733238-5B00-5586-269C-6676AA41AF9A}"/>
              </a:ext>
            </a:extLst>
          </p:cNvPr>
          <p:cNvSpPr/>
          <p:nvPr/>
        </p:nvSpPr>
        <p:spPr>
          <a:xfrm>
            <a:off x="8763000" y="6019800"/>
            <a:ext cx="530292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ED8CF5E5-F04B-8361-766E-43FEF548DD57}"/>
              </a:ext>
            </a:extLst>
          </p:cNvPr>
          <p:cNvSpPr/>
          <p:nvPr/>
        </p:nvSpPr>
        <p:spPr>
          <a:xfrm>
            <a:off x="8763000" y="6019800"/>
            <a:ext cx="528679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PHẠM DUYÊN 1 - 9Slide.vn">
            <a:extLst>
              <a:ext uri="{FF2B5EF4-FFF2-40B4-BE49-F238E27FC236}">
                <a16:creationId xmlns:a16="http://schemas.microsoft.com/office/drawing/2014/main" id="{484A17EC-6FF9-5DEA-9A99-A15AF99DFD59}"/>
              </a:ext>
            </a:extLst>
          </p:cNvPr>
          <p:cNvSpPr txBox="1"/>
          <p:nvPr/>
        </p:nvSpPr>
        <p:spPr>
          <a:xfrm>
            <a:off x="6437314" y="2286000"/>
            <a:ext cx="5449886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Mai học Âm nhạc</a:t>
            </a:r>
            <a:b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lúc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giờ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phút sáng.</a:t>
            </a:r>
          </a:p>
        </p:txBody>
      </p:sp>
      <p:sp>
        <p:nvSpPr>
          <p:cNvPr id="81" name="PHẠM DUYÊN 2 - 9Slide.vn">
            <a:extLst>
              <a:ext uri="{FF2B5EF4-FFF2-40B4-BE49-F238E27FC236}">
                <a16:creationId xmlns:a16="http://schemas.microsoft.com/office/drawing/2014/main" id="{14940F00-F2DA-B020-1BBF-C6C86B2EA0AE}"/>
              </a:ext>
            </a:extLst>
          </p:cNvPr>
          <p:cNvSpPr txBox="1"/>
          <p:nvPr/>
        </p:nvSpPr>
        <p:spPr>
          <a:xfrm>
            <a:off x="381000" y="2286000"/>
            <a:ext cx="5449887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Nam học Toán</a:t>
            </a:r>
            <a:b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lúc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giờ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25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phút sáng.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PHẠM DUYÊN 6 - 9Slide.vn">
            <a:extLst>
              <a:ext uri="{FF2B5EF4-FFF2-40B4-BE49-F238E27FC236}">
                <a16:creationId xmlns:a16="http://schemas.microsoft.com/office/drawing/2014/main" id="{846104D7-57E3-51A8-F95E-152C27F912D2}"/>
              </a:ext>
            </a:extLst>
          </p:cNvPr>
          <p:cNvGrpSpPr/>
          <p:nvPr/>
        </p:nvGrpSpPr>
        <p:grpSpPr>
          <a:xfrm>
            <a:off x="1467868" y="1230"/>
            <a:ext cx="1198607" cy="783193"/>
            <a:chOff x="930039" y="409881"/>
            <a:chExt cx="1198607" cy="7831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0C788F-2C28-0BB3-6ABE-BFADE55BA52B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2" name="PHẠM DUYÊN 3 - 9Slide.vn">
              <a:extLst>
                <a:ext uri="{FF2B5EF4-FFF2-40B4-BE49-F238E27FC236}">
                  <a16:creationId xmlns:a16="http://schemas.microsoft.com/office/drawing/2014/main" id="{3ED45F7F-94F5-8EE8-FA83-21EB804EC5BD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0405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CD0A6351-C000-69C9-0988-3387E1C5284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0405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</p:grpSp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DDAD510A-DF75-B9BD-19C5-3A24B9C6E41F}"/>
              </a:ext>
            </a:extLst>
          </p:cNvPr>
          <p:cNvSpPr txBox="1"/>
          <p:nvPr/>
        </p:nvSpPr>
        <p:spPr>
          <a:xfrm>
            <a:off x="609568" y="100924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a)</a:t>
            </a:r>
          </a:p>
        </p:txBody>
      </p:sp>
      <p:sp>
        <p:nvSpPr>
          <p:cNvPr id="71" name="PHẠM DUYÊN 8 - 9Slide.vn">
            <a:extLst>
              <a:ext uri="{FF2B5EF4-FFF2-40B4-BE49-F238E27FC236}">
                <a16:creationId xmlns:a16="http://schemas.microsoft.com/office/drawing/2014/main" id="{99E81BFD-209A-D865-20A2-845140460F03}"/>
              </a:ext>
            </a:extLst>
          </p:cNvPr>
          <p:cNvSpPr txBox="1"/>
          <p:nvPr/>
        </p:nvSpPr>
        <p:spPr>
          <a:xfrm>
            <a:off x="6210236" y="100924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b)</a:t>
            </a:r>
          </a:p>
        </p:txBody>
      </p:sp>
      <p:sp>
        <p:nvSpPr>
          <p:cNvPr id="83" name="PHẠM DUYÊN 9 - 9Slide.vn">
            <a:extLst>
              <a:ext uri="{FF2B5EF4-FFF2-40B4-BE49-F238E27FC236}">
                <a16:creationId xmlns:a16="http://schemas.microsoft.com/office/drawing/2014/main" id="{980AC521-CE77-6D9B-C923-463F5F430C95}"/>
              </a:ext>
            </a:extLst>
          </p:cNvPr>
          <p:cNvSpPr/>
          <p:nvPr/>
        </p:nvSpPr>
        <p:spPr>
          <a:xfrm>
            <a:off x="1735666" y="2895600"/>
            <a:ext cx="550334" cy="49677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PHẠM DUYÊN 10 - 9Slide.vn">
            <a:extLst>
              <a:ext uri="{FF2B5EF4-FFF2-40B4-BE49-F238E27FC236}">
                <a16:creationId xmlns:a16="http://schemas.microsoft.com/office/drawing/2014/main" id="{89DC41BD-9291-7826-CAA8-703C7A804A88}"/>
              </a:ext>
            </a:extLst>
          </p:cNvPr>
          <p:cNvSpPr/>
          <p:nvPr/>
        </p:nvSpPr>
        <p:spPr>
          <a:xfrm>
            <a:off x="1713328" y="2933759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4" name="PHẠM DUYÊN 11 - 9Slide.vn">
            <a:extLst>
              <a:ext uri="{FF2B5EF4-FFF2-40B4-BE49-F238E27FC236}">
                <a16:creationId xmlns:a16="http://schemas.microsoft.com/office/drawing/2014/main" id="{DC72D15E-7C90-07DD-1F23-63D3645AB5F7}"/>
              </a:ext>
            </a:extLst>
          </p:cNvPr>
          <p:cNvSpPr/>
          <p:nvPr/>
        </p:nvSpPr>
        <p:spPr>
          <a:xfrm>
            <a:off x="2878666" y="2908628"/>
            <a:ext cx="550334" cy="49677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PHẠM DUYÊN 12 - 9Slide.vn">
            <a:extLst>
              <a:ext uri="{FF2B5EF4-FFF2-40B4-BE49-F238E27FC236}">
                <a16:creationId xmlns:a16="http://schemas.microsoft.com/office/drawing/2014/main" id="{833182F6-E0A5-B24C-65DF-50005E1D77CD}"/>
              </a:ext>
            </a:extLst>
          </p:cNvPr>
          <p:cNvSpPr/>
          <p:nvPr/>
        </p:nvSpPr>
        <p:spPr>
          <a:xfrm>
            <a:off x="2913686" y="2957358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7" name="PHẠM DUYÊN 13 - 9Slide.vn">
            <a:extLst>
              <a:ext uri="{FF2B5EF4-FFF2-40B4-BE49-F238E27FC236}">
                <a16:creationId xmlns:a16="http://schemas.microsoft.com/office/drawing/2014/main" id="{C5A30054-5243-A9FE-8279-A2D392ECD48F}"/>
              </a:ext>
            </a:extLst>
          </p:cNvPr>
          <p:cNvSpPr/>
          <p:nvPr/>
        </p:nvSpPr>
        <p:spPr>
          <a:xfrm>
            <a:off x="7789716" y="2895600"/>
            <a:ext cx="516083" cy="509801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PHẠM DUYÊN 14 - 9Slide.vn">
            <a:extLst>
              <a:ext uri="{FF2B5EF4-FFF2-40B4-BE49-F238E27FC236}">
                <a16:creationId xmlns:a16="http://schemas.microsoft.com/office/drawing/2014/main" id="{9711D020-D3E4-0000-169D-6D23C8558391}"/>
              </a:ext>
            </a:extLst>
          </p:cNvPr>
          <p:cNvSpPr/>
          <p:nvPr/>
        </p:nvSpPr>
        <p:spPr>
          <a:xfrm>
            <a:off x="7772400" y="2958126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CF8C64A3-F7CE-57BD-33F8-D38BC5EF9842}"/>
              </a:ext>
            </a:extLst>
          </p:cNvPr>
          <p:cNvSpPr/>
          <p:nvPr/>
        </p:nvSpPr>
        <p:spPr>
          <a:xfrm>
            <a:off x="8929608" y="2895600"/>
            <a:ext cx="516083" cy="509801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PHẠM DUYÊN 16 - 9Slide.vn">
            <a:extLst>
              <a:ext uri="{FF2B5EF4-FFF2-40B4-BE49-F238E27FC236}">
                <a16:creationId xmlns:a16="http://schemas.microsoft.com/office/drawing/2014/main" id="{9AE42B94-4E4D-B1F6-6D3D-98CA02E77F74}"/>
              </a:ext>
            </a:extLst>
          </p:cNvPr>
          <p:cNvSpPr/>
          <p:nvPr/>
        </p:nvSpPr>
        <p:spPr>
          <a:xfrm>
            <a:off x="8915401" y="2958126"/>
            <a:ext cx="516082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541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6" grpId="1" animBg="1"/>
      <p:bldP spid="18" grpId="1" animBg="1"/>
      <p:bldP spid="20" grpId="1" animBg="1"/>
      <p:bldP spid="82" grpId="1" animBg="1"/>
      <p:bldP spid="85" grpId="1" animBg="1"/>
      <p:bldP spid="88" grpId="1" animBg="1"/>
      <p:bldP spid="9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CDB7D0DD-09F7-505F-5A66-0A92ADDB784B}"/>
              </a:ext>
            </a:extLst>
          </p:cNvPr>
          <p:cNvGrpSpPr/>
          <p:nvPr/>
        </p:nvGrpSpPr>
        <p:grpSpPr>
          <a:xfrm>
            <a:off x="1895475" y="1730235"/>
            <a:ext cx="8401050" cy="4855281"/>
            <a:chOff x="1895475" y="1660912"/>
            <a:chExt cx="8401050" cy="4855281"/>
          </a:xfrm>
        </p:grpSpPr>
        <p:pic>
          <p:nvPicPr>
            <p:cNvPr id="9" name="PHẠM DUYÊN 1 - 9Slide.vn">
              <a:extLst>
                <a:ext uri="{FF2B5EF4-FFF2-40B4-BE49-F238E27FC236}">
                  <a16:creationId xmlns:a16="http://schemas.microsoft.com/office/drawing/2014/main" id="{5F593F66-FBB2-EF99-B41A-8554B176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22"/>
            <a:stretch/>
          </p:blipFill>
          <p:spPr>
            <a:xfrm>
              <a:off x="1895475" y="1660912"/>
              <a:ext cx="8401050" cy="16015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HẠM DUYÊN 2 - 9Slide.vn">
              <a:extLst>
                <a:ext uri="{FF2B5EF4-FFF2-40B4-BE49-F238E27FC236}">
                  <a16:creationId xmlns:a16="http://schemas.microsoft.com/office/drawing/2014/main" id="{E86D9DDE-749E-0183-866C-796E81B7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0" b="57361"/>
            <a:stretch/>
          </p:blipFill>
          <p:spPr>
            <a:xfrm>
              <a:off x="1895475" y="3886200"/>
              <a:ext cx="8401050" cy="226464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" name="PHẠM DUYÊN 5 - 9Slide.vn">
              <a:extLst>
                <a:ext uri="{FF2B5EF4-FFF2-40B4-BE49-F238E27FC236}">
                  <a16:creationId xmlns:a16="http://schemas.microsoft.com/office/drawing/2014/main" id="{FA71D88C-F53D-48E9-9851-A8E761AC99C7}"/>
                </a:ext>
              </a:extLst>
            </p:cNvPr>
            <p:cNvSpPr txBox="1"/>
            <p:nvPr/>
          </p:nvSpPr>
          <p:spPr>
            <a:xfrm>
              <a:off x="2621812" y="5992973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E</a:t>
              </a:r>
            </a:p>
          </p:txBody>
        </p:sp>
        <p:sp>
          <p:nvSpPr>
            <p:cNvPr id="13" name="PHẠM DUYÊN 6 - 9Slide.vn">
              <a:extLst>
                <a:ext uri="{FF2B5EF4-FFF2-40B4-BE49-F238E27FC236}">
                  <a16:creationId xmlns:a16="http://schemas.microsoft.com/office/drawing/2014/main" id="{E280CE2B-C127-6107-3D36-4E673888B34B}"/>
                </a:ext>
              </a:extLst>
            </p:cNvPr>
            <p:cNvSpPr txBox="1"/>
            <p:nvPr/>
          </p:nvSpPr>
          <p:spPr>
            <a:xfrm>
              <a:off x="4572000" y="5992973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G</a:t>
              </a:r>
            </a:p>
          </p:txBody>
        </p:sp>
        <p:sp>
          <p:nvSpPr>
            <p:cNvPr id="14" name="PHẠM DUYÊN 7 - 9Slide.vn">
              <a:extLst>
                <a:ext uri="{FF2B5EF4-FFF2-40B4-BE49-F238E27FC236}">
                  <a16:creationId xmlns:a16="http://schemas.microsoft.com/office/drawing/2014/main" id="{D0D178A7-39A4-0C1F-058E-9790E27CA4C8}"/>
                </a:ext>
              </a:extLst>
            </p:cNvPr>
            <p:cNvSpPr txBox="1"/>
            <p:nvPr/>
          </p:nvSpPr>
          <p:spPr>
            <a:xfrm>
              <a:off x="6705600" y="5992973"/>
              <a:ext cx="420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5" name="PHẠM DUYÊN 8 - 9Slide.vn">
              <a:extLst>
                <a:ext uri="{FF2B5EF4-FFF2-40B4-BE49-F238E27FC236}">
                  <a16:creationId xmlns:a16="http://schemas.microsoft.com/office/drawing/2014/main" id="{03FA14F3-58C2-485D-4A58-F8222BB5D4A0}"/>
                </a:ext>
              </a:extLst>
            </p:cNvPr>
            <p:cNvSpPr txBox="1"/>
            <p:nvPr/>
          </p:nvSpPr>
          <p:spPr>
            <a:xfrm>
              <a:off x="8610600" y="599297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K</a:t>
              </a:r>
            </a:p>
          </p:txBody>
        </p:sp>
        <p:sp>
          <p:nvSpPr>
            <p:cNvPr id="16" name="PHẠM DUYÊN 9 - 9Slide.vn">
              <a:extLst>
                <a:ext uri="{FF2B5EF4-FFF2-40B4-BE49-F238E27FC236}">
                  <a16:creationId xmlns:a16="http://schemas.microsoft.com/office/drawing/2014/main" id="{D324EF32-1A5D-8071-A6AB-05AD3FCA186C}"/>
                </a:ext>
              </a:extLst>
            </p:cNvPr>
            <p:cNvSpPr txBox="1"/>
            <p:nvPr/>
          </p:nvSpPr>
          <p:spPr>
            <a:xfrm>
              <a:off x="2621358" y="3173573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DA3137AE-9C99-17D5-C07D-67C216BC9BB9}"/>
                </a:ext>
              </a:extLst>
            </p:cNvPr>
            <p:cNvSpPr txBox="1"/>
            <p:nvPr/>
          </p:nvSpPr>
          <p:spPr>
            <a:xfrm>
              <a:off x="4629732" y="3173573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11 - 9Slide.vn">
              <a:extLst>
                <a:ext uri="{FF2B5EF4-FFF2-40B4-BE49-F238E27FC236}">
                  <a16:creationId xmlns:a16="http://schemas.microsoft.com/office/drawing/2014/main" id="{A1AF52C4-35E1-4DBA-213A-C307FCD97717}"/>
                </a:ext>
              </a:extLst>
            </p:cNvPr>
            <p:cNvSpPr txBox="1"/>
            <p:nvPr/>
          </p:nvSpPr>
          <p:spPr>
            <a:xfrm>
              <a:off x="6477000" y="3173573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12 - 9Slide.vn">
              <a:extLst>
                <a:ext uri="{FF2B5EF4-FFF2-40B4-BE49-F238E27FC236}">
                  <a16:creationId xmlns:a16="http://schemas.microsoft.com/office/drawing/2014/main" id="{5099EB21-1B60-0078-D199-CA2E4CD1E3A0}"/>
                </a:ext>
              </a:extLst>
            </p:cNvPr>
            <p:cNvSpPr txBox="1"/>
            <p:nvPr/>
          </p:nvSpPr>
          <p:spPr>
            <a:xfrm>
              <a:off x="8490284" y="3173573"/>
              <a:ext cx="425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CA632E2-DAA0-1211-9651-998AD05D95B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303592-3FF2-C23E-D2DA-7021DA82209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8B92F5-43F4-039A-AA81-DA92728126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02F7E7C-0140-5EE3-50A4-C6331C94DA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D80BB-0A6C-5194-4991-950922B564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3ECB0E1-D683-2319-6DA1-336ACA83E405}"/>
              </a:ext>
            </a:extLst>
          </p:cNvPr>
          <p:cNvSpPr txBox="1"/>
          <p:nvPr/>
        </p:nvSpPr>
        <p:spPr>
          <a:xfrm>
            <a:off x="1447800" y="543041"/>
            <a:ext cx="1029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7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đồng hồ nào chỉ cùng thời gian vào buổi chiều?</a:t>
            </a:r>
            <a:endParaRPr lang="en-US" sz="3600" spc="-7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094E2F53-A6C1-2E73-C468-946A912E1562}"/>
              </a:ext>
            </a:extLst>
          </p:cNvPr>
          <p:cNvCxnSpPr>
            <a:cxnSpLocks/>
          </p:cNvCxnSpPr>
          <p:nvPr/>
        </p:nvCxnSpPr>
        <p:spPr>
          <a:xfrm>
            <a:off x="3008086" y="3706245"/>
            <a:ext cx="1852319" cy="1139787"/>
          </a:xfrm>
          <a:prstGeom prst="line">
            <a:avLst/>
          </a:prstGeom>
          <a:ln w="444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9 - 9Slide.vn">
            <a:extLst>
              <a:ext uri="{FF2B5EF4-FFF2-40B4-BE49-F238E27FC236}">
                <a16:creationId xmlns:a16="http://schemas.microsoft.com/office/drawing/2014/main" id="{33CF27DA-288E-3BB1-4628-D286285109E3}"/>
              </a:ext>
            </a:extLst>
          </p:cNvPr>
          <p:cNvCxnSpPr>
            <a:cxnSpLocks/>
          </p:cNvCxnSpPr>
          <p:nvPr/>
        </p:nvCxnSpPr>
        <p:spPr>
          <a:xfrm>
            <a:off x="5013146" y="3590880"/>
            <a:ext cx="3354143" cy="1216264"/>
          </a:xfrm>
          <a:prstGeom prst="line">
            <a:avLst/>
          </a:prstGeom>
          <a:ln w="4445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HẠM DUYÊN 10 - 9Slide.vn">
            <a:extLst>
              <a:ext uri="{FF2B5EF4-FFF2-40B4-BE49-F238E27FC236}">
                <a16:creationId xmlns:a16="http://schemas.microsoft.com/office/drawing/2014/main" id="{E6DEDF45-7229-7710-FC0A-57FCDC384509}"/>
              </a:ext>
            </a:extLst>
          </p:cNvPr>
          <p:cNvCxnSpPr>
            <a:cxnSpLocks/>
          </p:cNvCxnSpPr>
          <p:nvPr/>
        </p:nvCxnSpPr>
        <p:spPr>
          <a:xfrm flipH="1">
            <a:off x="7036022" y="3606858"/>
            <a:ext cx="1484008" cy="1389693"/>
          </a:xfrm>
          <a:prstGeom prst="line">
            <a:avLst/>
          </a:prstGeom>
          <a:ln w="44450" cap="rnd">
            <a:solidFill>
              <a:srgbClr val="FFC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1 - 9Slide.vn">
            <a:extLst>
              <a:ext uri="{FF2B5EF4-FFF2-40B4-BE49-F238E27FC236}">
                <a16:creationId xmlns:a16="http://schemas.microsoft.com/office/drawing/2014/main" id="{121E099E-534D-DFB4-8C65-3BB18A6B6276}"/>
              </a:ext>
            </a:extLst>
          </p:cNvPr>
          <p:cNvCxnSpPr>
            <a:cxnSpLocks/>
          </p:cNvCxnSpPr>
          <p:nvPr/>
        </p:nvCxnSpPr>
        <p:spPr>
          <a:xfrm flipH="1">
            <a:off x="3194968" y="3590880"/>
            <a:ext cx="3358232" cy="996025"/>
          </a:xfrm>
          <a:prstGeom prst="line">
            <a:avLst/>
          </a:prstGeom>
          <a:ln w="44450" cap="rnd">
            <a:solidFill>
              <a:schemeClr val="accent5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79A2378A-1A48-FD04-F1B9-8A128432D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27100" y="980002"/>
            <a:ext cx="10337800" cy="5542666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5CFCF6A8-4AE4-98FB-0EC1-E3ECD82FB24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613FA6-1A64-8352-62A6-DF458FFC64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78E752A-4FA6-2A52-2914-273036AFC3E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F1695A8-0A08-767D-6D0E-4BFE742E2D9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36E3A7-4560-3FCC-CB1D-8E8F219C7DB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19E015-78FA-A076-CD52-155136BC6C8A}"/>
              </a:ext>
            </a:extLst>
          </p:cNvPr>
          <p:cNvSpPr txBox="1"/>
          <p:nvPr/>
        </p:nvSpPr>
        <p:spPr>
          <a:xfrm>
            <a:off x="1447800" y="593841"/>
            <a:ext cx="1029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7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đồng hồ thích hợp với mỗi bức tranh.</a:t>
            </a:r>
            <a:endParaRPr lang="en-US" sz="4000" spc="7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9BF5EC6C-04FE-64E4-3642-ED610DF853E1}"/>
              </a:ext>
            </a:extLst>
          </p:cNvPr>
          <p:cNvSpPr txBox="1"/>
          <p:nvPr/>
        </p:nvSpPr>
        <p:spPr>
          <a:xfrm>
            <a:off x="927909" y="4598645"/>
            <a:ext cx="52823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Mai cùng mẹ làm bánh lúc: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AF78ED4-0DB2-A13E-1098-D343A7AB0D66}"/>
              </a:ext>
            </a:extLst>
          </p:cNvPr>
          <p:cNvSpPr txBox="1"/>
          <p:nvPr/>
        </p:nvSpPr>
        <p:spPr>
          <a:xfrm>
            <a:off x="6566709" y="4598645"/>
            <a:ext cx="42536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Mi cùng bố hút bụi lúc: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F967690-C4E2-A6D6-2782-67A2118B6C4E}"/>
              </a:ext>
            </a:extLst>
          </p:cNvPr>
          <p:cNvSpPr/>
          <p:nvPr/>
        </p:nvSpPr>
        <p:spPr>
          <a:xfrm>
            <a:off x="2420855" y="59725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CA56B239-EDDC-213B-6834-FA5063936A81}"/>
              </a:ext>
            </a:extLst>
          </p:cNvPr>
          <p:cNvSpPr/>
          <p:nvPr/>
        </p:nvSpPr>
        <p:spPr>
          <a:xfrm>
            <a:off x="9316955" y="59598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87D98D2E-82BF-0187-423F-196C4F996862}"/>
              </a:ext>
            </a:extLst>
          </p:cNvPr>
          <p:cNvSpPr/>
          <p:nvPr/>
        </p:nvSpPr>
        <p:spPr>
          <a:xfrm>
            <a:off x="2666476" y="3028971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a)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10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25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04D3C7B8-3F5C-F6EE-F026-DBAADCFF7F4A}"/>
              </a:ext>
            </a:extLst>
          </p:cNvPr>
          <p:cNvSpPr/>
          <p:nvPr/>
        </p:nvSpPr>
        <p:spPr>
          <a:xfrm>
            <a:off x="2666476" y="3962767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b)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24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8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/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solidFill>
                <a:srgbClr val="DF3D64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r>
                  <a:rPr lang="en-US" sz="3600">
                    <a:solidFill>
                      <a:schemeClr val="bg1"/>
                    </a:solidFill>
                    <a:ea typeface="Cambria" panose="02040503050406030204" pitchFamily="18" charset="0"/>
                  </a:rPr>
                  <a:t>c)</a:t>
                </a:r>
                <a:r>
                  <a:rPr lang="en-US" sz="360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3600" spc="-180">
                    <a:solidFill>
                      <a:schemeClr val="bg1"/>
                    </a:solidFill>
                  </a:rPr>
                  <a:t>24 giờ</a:t>
                </a:r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2</a:t>
                </a:r>
              </a:p>
            </p:txBody>
          </p:sp>
        </mc:Choice>
        <mc:Fallback xmlns="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17 - 9Slide.vn">
            <a:extLst>
              <a:ext uri="{FF2B5EF4-FFF2-40B4-BE49-F238E27FC236}">
                <a16:creationId xmlns:a16="http://schemas.microsoft.com/office/drawing/2014/main" id="{4CEBB0F8-A8C8-639F-A617-CCEF9C5572E4}"/>
              </a:ext>
            </a:extLst>
          </p:cNvPr>
          <p:cNvSpPr/>
          <p:nvPr/>
        </p:nvSpPr>
        <p:spPr>
          <a:xfrm>
            <a:off x="2666475" y="5742795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d)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81FEE0C-350F-6E8B-325F-DDCD231D830F}"/>
              </a:ext>
            </a:extLst>
          </p:cNvPr>
          <p:cNvSpPr/>
          <p:nvPr/>
        </p:nvSpPr>
        <p:spPr>
          <a:xfrm>
            <a:off x="6781800" y="39624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16 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giờ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0486B075-9195-0327-3F51-910A35B11FF3}"/>
              </a:ext>
            </a:extLst>
          </p:cNvPr>
          <p:cNvSpPr/>
          <p:nvPr/>
        </p:nvSpPr>
        <p:spPr>
          <a:xfrm>
            <a:off x="6781800" y="4895829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48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60D99E7-0AA7-A0F1-8F17-453004EB1E36}"/>
              </a:ext>
            </a:extLst>
          </p:cNvPr>
          <p:cNvSpPr/>
          <p:nvPr/>
        </p:nvSpPr>
        <p:spPr>
          <a:xfrm>
            <a:off x="6781800" y="56388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987C4198-A685-C56C-25D1-AE983CBB738F}"/>
              </a:ext>
            </a:extLst>
          </p:cNvPr>
          <p:cNvSpPr/>
          <p:nvPr/>
        </p:nvSpPr>
        <p:spPr>
          <a:xfrm>
            <a:off x="6781800" y="30480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35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AC0C5F55-F1C8-FDB2-7490-6C5874ED3AA8}"/>
              </a:ext>
            </a:extLst>
          </p:cNvPr>
          <p:cNvSpPr/>
          <p:nvPr/>
        </p:nvSpPr>
        <p:spPr>
          <a:xfrm>
            <a:off x="7543800" y="320953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F0BF7C3-11DF-3C09-469D-A507E49ABF77}"/>
              </a:ext>
            </a:extLst>
          </p:cNvPr>
          <p:cNvSpPr/>
          <p:nvPr/>
        </p:nvSpPr>
        <p:spPr>
          <a:xfrm>
            <a:off x="7521340" y="4143331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46448F70-CE75-85C2-8B8B-A00CF77D3BC4}"/>
              </a:ext>
            </a:extLst>
          </p:cNvPr>
          <p:cNvSpPr/>
          <p:nvPr/>
        </p:nvSpPr>
        <p:spPr>
          <a:xfrm>
            <a:off x="7543800" y="5057364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012ED20B-E932-CE68-B183-961AA9BF0615}"/>
              </a:ext>
            </a:extLst>
          </p:cNvPr>
          <p:cNvSpPr/>
          <p:nvPr/>
        </p:nvSpPr>
        <p:spPr>
          <a:xfrm>
            <a:off x="7467600" y="585559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618574DD-3001-1E4A-69DF-7616F2CC38ED}"/>
              </a:ext>
            </a:extLst>
          </p:cNvPr>
          <p:cNvSpPr/>
          <p:nvPr/>
        </p:nvSpPr>
        <p:spPr>
          <a:xfrm>
            <a:off x="7467600" y="313986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80039DC7-4FD6-565A-2541-C150AE871D4E}"/>
              </a:ext>
            </a:extLst>
          </p:cNvPr>
          <p:cNvSpPr/>
          <p:nvPr/>
        </p:nvSpPr>
        <p:spPr>
          <a:xfrm>
            <a:off x="7467600" y="4073661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1633203E-BD5F-AEDF-4485-AD42F8714F77}"/>
              </a:ext>
            </a:extLst>
          </p:cNvPr>
          <p:cNvSpPr/>
          <p:nvPr/>
        </p:nvSpPr>
        <p:spPr>
          <a:xfrm>
            <a:off x="7471476" y="4987694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8 - 9Slide.vn">
            <a:extLst>
              <a:ext uri="{FF2B5EF4-FFF2-40B4-BE49-F238E27FC236}">
                <a16:creationId xmlns:a16="http://schemas.microsoft.com/office/drawing/2014/main" id="{5B14B6EF-62AC-B361-492C-0921CF3213B7}"/>
              </a:ext>
            </a:extLst>
          </p:cNvPr>
          <p:cNvSpPr/>
          <p:nvPr/>
        </p:nvSpPr>
        <p:spPr>
          <a:xfrm>
            <a:off x="7467600" y="5804228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B1EC9ADE-7E86-29FA-ABB0-D1356D666B6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225DC-67B3-E90D-AD32-A23A888A8CB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87CDB62-F666-4167-8A9B-2CD0AAD4D39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EEE31B-A236-301E-2B26-A172F487AB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B41751-12E3-5A75-747B-0D40EEE5799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0511DD5C-293A-8E98-30A8-5DF38FB4603B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C00B95E-0A68-CEF1-89D6-CCBC8372526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7B418816-2108-75E0-3239-5AD1D7588916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D7D91E0-F7E7-863F-6439-E2CBC9A42242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D6302F75-754A-4EAB-72B7-88452BE94628}"/>
              </a:ext>
            </a:extLst>
          </p:cNvPr>
          <p:cNvSpPr/>
          <p:nvPr/>
        </p:nvSpPr>
        <p:spPr>
          <a:xfrm>
            <a:off x="533400" y="1308100"/>
            <a:ext cx="5321106" cy="76578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2D891140-8538-385D-0B71-F884969862BF}"/>
              </a:ext>
            </a:extLst>
          </p:cNvPr>
          <p:cNvSpPr txBox="1"/>
          <p:nvPr/>
        </p:nvSpPr>
        <p:spPr>
          <a:xfrm>
            <a:off x="5358458" y="38100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Mẫu</a:t>
            </a:r>
            <a:r>
              <a:rPr lang="en-US" sz="40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0419B082-CDD3-E4F1-FCEF-51B66EADD74A}"/>
              </a:ext>
            </a:extLst>
          </p:cNvPr>
          <p:cNvSpPr txBox="1"/>
          <p:nvPr/>
        </p:nvSpPr>
        <p:spPr>
          <a:xfrm>
            <a:off x="1066800" y="1334869"/>
            <a:ext cx="312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+ 2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139D890-6679-6CF8-5C94-1CC5E2EB2125}"/>
              </a:ext>
            </a:extLst>
          </p:cNvPr>
          <p:cNvSpPr txBox="1"/>
          <p:nvPr/>
        </p:nvSpPr>
        <p:spPr>
          <a:xfrm>
            <a:off x="3862673" y="1334869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EFFB2A3C-5010-024E-CFCF-6DCA03EA26AE}"/>
              </a:ext>
            </a:extLst>
          </p:cNvPr>
          <p:cNvSpPr txBox="1"/>
          <p:nvPr/>
        </p:nvSpPr>
        <p:spPr>
          <a:xfrm>
            <a:off x="3862673" y="1334868"/>
            <a:ext cx="1136850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 giờ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A293615F-A29C-1273-7C31-FBDD604D3098}"/>
              </a:ext>
            </a:extLst>
          </p:cNvPr>
          <p:cNvSpPr/>
          <p:nvPr/>
        </p:nvSpPr>
        <p:spPr>
          <a:xfrm>
            <a:off x="6172200" y="1308100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2FC2A552-F7EA-AA35-EE10-6533CB050C87}"/>
              </a:ext>
            </a:extLst>
          </p:cNvPr>
          <p:cNvSpPr txBox="1"/>
          <p:nvPr/>
        </p:nvSpPr>
        <p:spPr>
          <a:xfrm>
            <a:off x="6324600" y="12954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AEA2970E-9565-0FC4-593F-C41466420660}"/>
              </a:ext>
            </a:extLst>
          </p:cNvPr>
          <p:cNvSpPr txBox="1"/>
          <p:nvPr/>
        </p:nvSpPr>
        <p:spPr>
          <a:xfrm>
            <a:off x="9926723" y="12954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D0B3B113-2AAB-EC01-D320-6594CDC5A95D}"/>
              </a:ext>
            </a:extLst>
          </p:cNvPr>
          <p:cNvSpPr txBox="1"/>
          <p:nvPr/>
        </p:nvSpPr>
        <p:spPr>
          <a:xfrm>
            <a:off x="9982200" y="1295400"/>
            <a:ext cx="1630896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2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20 </a:t>
            </a:r>
            <a:r>
              <a:rPr lang="en-US" sz="3600" spc="-2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F1E280E3-66F5-936D-08B4-A48BD7411F41}"/>
              </a:ext>
            </a:extLst>
          </p:cNvPr>
          <p:cNvSpPr/>
          <p:nvPr/>
        </p:nvSpPr>
        <p:spPr>
          <a:xfrm>
            <a:off x="542006" y="2284392"/>
            <a:ext cx="5321106" cy="707886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/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</a:t>
                </a:r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phút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3=</a:t>
                </a:r>
              </a:p>
            </p:txBody>
          </p:sp>
        </mc:Choice>
        <mc:Fallback xmlns="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blipFill>
                <a:blip r:embed="rId4"/>
                <a:stretch>
                  <a:fillRect l="-5859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923B03BF-BA65-7CB1-4DAD-AE4F8410F5F7}"/>
              </a:ext>
            </a:extLst>
          </p:cNvPr>
          <p:cNvSpPr txBox="1"/>
          <p:nvPr/>
        </p:nvSpPr>
        <p:spPr>
          <a:xfrm>
            <a:off x="3862673" y="22860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6" name="PHẠM DUYÊN 15 - 9Slide.vn">
            <a:extLst>
              <a:ext uri="{FF2B5EF4-FFF2-40B4-BE49-F238E27FC236}">
                <a16:creationId xmlns:a16="http://schemas.microsoft.com/office/drawing/2014/main" id="{F47EEAD2-4B70-462A-33FB-21DAF449590A}"/>
              </a:ext>
            </a:extLst>
          </p:cNvPr>
          <p:cNvSpPr txBox="1"/>
          <p:nvPr/>
        </p:nvSpPr>
        <p:spPr>
          <a:xfrm>
            <a:off x="3657600" y="2286000"/>
            <a:ext cx="1697901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30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" name="PHẠM DUYÊN 16 - 9Slide.vn">
            <a:extLst>
              <a:ext uri="{FF2B5EF4-FFF2-40B4-BE49-F238E27FC236}">
                <a16:creationId xmlns:a16="http://schemas.microsoft.com/office/drawing/2014/main" id="{81A447EE-00D8-67E2-AAE6-1B1DF28EA21C}"/>
              </a:ext>
            </a:extLst>
          </p:cNvPr>
          <p:cNvSpPr/>
          <p:nvPr/>
        </p:nvSpPr>
        <p:spPr>
          <a:xfrm>
            <a:off x="6150429" y="2208874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614FF42A-428E-E04D-0CA1-DEB4C0435490}"/>
              </a:ext>
            </a:extLst>
          </p:cNvPr>
          <p:cNvSpPr txBox="1"/>
          <p:nvPr/>
        </p:nvSpPr>
        <p:spPr>
          <a:xfrm>
            <a:off x="6324600" y="22098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=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EC1560C7-3A93-A506-C149-AF466C6078EE}"/>
              </a:ext>
            </a:extLst>
          </p:cNvPr>
          <p:cNvSpPr txBox="1"/>
          <p:nvPr/>
        </p:nvSpPr>
        <p:spPr>
          <a:xfrm>
            <a:off x="8432800" y="22098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4" name="PHẠM DUYÊN 19 - 9Slide.vn">
            <a:extLst>
              <a:ext uri="{FF2B5EF4-FFF2-40B4-BE49-F238E27FC236}">
                <a16:creationId xmlns:a16="http://schemas.microsoft.com/office/drawing/2014/main" id="{5C3ECC78-8C37-8EB5-1A31-157E2476B608}"/>
              </a:ext>
            </a:extLst>
          </p:cNvPr>
          <p:cNvSpPr txBox="1"/>
          <p:nvPr/>
        </p:nvSpPr>
        <p:spPr>
          <a:xfrm>
            <a:off x="8432800" y="2209800"/>
            <a:ext cx="1141659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giờ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2" name="Cloud Callout 16">
            <a:extLst>
              <a:ext uri="{FF2B5EF4-FFF2-40B4-BE49-F238E27FC236}">
                <a16:creationId xmlns:a16="http://schemas.microsoft.com/office/drawing/2014/main" id="{DF8971AB-7042-1C79-3094-08EE2FF89DAA}"/>
              </a:ext>
            </a:extLst>
          </p:cNvPr>
          <p:cNvSpPr/>
          <p:nvPr/>
        </p:nvSpPr>
        <p:spPr>
          <a:xfrm>
            <a:off x="9709956" y="3094389"/>
            <a:ext cx="2482044" cy="1148209"/>
          </a:xfrm>
          <a:prstGeom prst="cloudCallout">
            <a:avLst/>
          </a:prstGeom>
          <a:solidFill>
            <a:srgbClr val="FF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vào</a:t>
            </a:r>
            <a:r>
              <a:rPr lang="en-US" sz="2800" b="1">
                <a:solidFill>
                  <a:srgbClr val="FF0000"/>
                </a:solidFill>
              </a:rPr>
              <a:t> Vở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0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20" grpId="0" animBg="1"/>
      <p:bldP spid="20" grpId="1" animBg="1"/>
      <p:bldP spid="23" grpId="0" animBg="1"/>
      <p:bldP spid="23" grpId="1" animBg="1"/>
      <p:bldP spid="25" grpId="0" animBg="1"/>
      <p:bldP spid="27" grpId="0" animBg="1"/>
      <p:bldP spid="29" grpId="0" animBg="1"/>
      <p:bldP spid="31" grpId="0" animBg="1"/>
      <p:bldP spid="22" grpId="0" animBg="1"/>
      <p:bldP spid="38" grpId="0" animBg="1"/>
      <p:bldP spid="46" grpId="0" animBg="1"/>
      <p:bldP spid="54" grpId="0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- 9Slide.vn">
            <a:extLst>
              <a:ext uri="{FF2B5EF4-FFF2-40B4-BE49-F238E27FC236}">
                <a16:creationId xmlns:a16="http://schemas.microsoft.com/office/drawing/2014/main" id="{0F0F0B1A-3852-0159-39C3-2F1A8E2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600200"/>
            <a:ext cx="9525000" cy="1682000"/>
            <a:chOff x="887951" y="413357"/>
            <a:chExt cx="95250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364129" cy="119373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à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080" y="59520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2231A-4BB0-C99E-F3E2-A3BB505D4023}"/>
              </a:ext>
            </a:extLst>
          </p:cNvPr>
          <p:cNvSpPr txBox="1"/>
          <p:nvPr/>
        </p:nvSpPr>
        <p:spPr>
          <a:xfrm>
            <a:off x="2141275" y="3339752"/>
            <a:ext cx="8364129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định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buổi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đồng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hồ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điện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56234" y="3548093"/>
            <a:ext cx="2354872" cy="7191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43400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3483" y="2396029"/>
              <a:ext cx="297045" cy="18165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4903" y="2139791"/>
              <a:ext cx="0" cy="43688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5049E860-6299-4115-BED9-8259408F63F4}"/>
              </a:ext>
            </a:extLst>
          </p:cNvPr>
          <p:cNvSpPr/>
          <p:nvPr/>
        </p:nvSpPr>
        <p:spPr>
          <a:xfrm>
            <a:off x="7816223" y="999522"/>
            <a:ext cx="4078790" cy="1969591"/>
          </a:xfrm>
          <a:prstGeom prst="cloud">
            <a:avLst/>
          </a:prstGeom>
          <a:solidFill>
            <a:srgbClr val="FADA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giờ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90D7C90-770F-C062-8B8C-5F932F4022BB}"/>
              </a:ext>
            </a:extLst>
          </p:cNvPr>
          <p:cNvSpPr/>
          <p:nvPr/>
        </p:nvSpPr>
        <p:spPr>
          <a:xfrm>
            <a:off x="7727941" y="1981667"/>
            <a:ext cx="4078790" cy="1969591"/>
          </a:xfrm>
          <a:prstGeom prst="cloud">
            <a:avLst/>
          </a:prstGeom>
          <a:solidFill>
            <a:srgbClr val="FADA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giờ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79E5-7BE3-20CC-5925-EA6C06ED1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444" y="838200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1524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5939684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5337778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5950950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98437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42075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5984870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3" name="PHẠM DUYÊN 83 - 9Slide.vn">
            <a:extLst>
              <a:ext uri="{FF2B5EF4-FFF2-40B4-BE49-F238E27FC236}">
                <a16:creationId xmlns:a16="http://schemas.microsoft.com/office/drawing/2014/main" id="{9FED7700-1349-0B46-7DB5-B2B48DDFB2AA}"/>
              </a:ext>
            </a:extLst>
          </p:cNvPr>
          <p:cNvGrpSpPr/>
          <p:nvPr/>
        </p:nvGrpSpPr>
        <p:grpSpPr>
          <a:xfrm flipH="1">
            <a:off x="2543911" y="1306286"/>
            <a:ext cx="1483612" cy="594428"/>
            <a:chOff x="1549148" y="1905950"/>
            <a:chExt cx="1893188" cy="417952"/>
          </a:xfrm>
        </p:grpSpPr>
        <p:sp>
          <p:nvSpPr>
            <p:cNvPr id="16" name="Speech Bubble: Rectangle with Corners Rounded 9">
              <a:extLst>
                <a:ext uri="{FF2B5EF4-FFF2-40B4-BE49-F238E27FC236}">
                  <a16:creationId xmlns:a16="http://schemas.microsoft.com/office/drawing/2014/main" id="{3D82B442-F13F-2903-A0EA-ADC402E55E3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10E6D9-F2C0-7121-A501-D70D7DAFF5A6}"/>
                </a:ext>
              </a:extLst>
            </p:cNvPr>
            <p:cNvSpPr txBox="1"/>
            <p:nvPr/>
          </p:nvSpPr>
          <p:spPr>
            <a:xfrm>
              <a:off x="1687813" y="1912084"/>
              <a:ext cx="1664476" cy="41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1</a:t>
              </a:r>
              <a:r>
                <a:rPr kumimoji="0" lang="en-US" sz="32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phút</a:t>
              </a:r>
            </a:p>
          </p:txBody>
        </p:sp>
      </p:grpSp>
      <p:cxnSp>
        <p:nvCxnSpPr>
          <p:cNvPr id="18" name="PHẠM DUYÊN 84 - 9Slide.vn">
            <a:extLst>
              <a:ext uri="{FF2B5EF4-FFF2-40B4-BE49-F238E27FC236}">
                <a16:creationId xmlns:a16="http://schemas.microsoft.com/office/drawing/2014/main" id="{E5A968A2-6C97-CEB9-EE3F-9E636DFB05C4}"/>
              </a:ext>
            </a:extLst>
          </p:cNvPr>
          <p:cNvCxnSpPr>
            <a:cxnSpLocks/>
          </p:cNvCxnSpPr>
          <p:nvPr/>
        </p:nvCxnSpPr>
        <p:spPr>
          <a:xfrm flipV="1">
            <a:off x="4022191" y="911388"/>
            <a:ext cx="2031683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6255473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6512156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6769449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7015305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6297560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6" grpId="0"/>
      <p:bldP spid="127" grpId="0"/>
      <p:bldP spid="128" grpId="0" animBg="1"/>
      <p:bldP spid="128" grpId="1" animBg="1"/>
      <p:bldP spid="26" grpId="0" animBg="1"/>
      <p:bldP spid="26" grpId="1" animBg="1"/>
      <p:bldP spid="35" grpId="0" animBg="1"/>
      <p:bldP spid="35" grpId="1" animBg="1"/>
      <p:bldP spid="40" grpId="0" animBg="1"/>
      <p:bldP spid="40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7760708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55528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607748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9244323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9481312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886124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6258050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6031689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9256013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8619438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6258050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884806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7939577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8112853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8295697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8468973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779382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8914388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9037702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9172708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9330347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9397711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9445787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9480682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9470719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9449738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9400494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9341261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9161686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9042310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8924539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8786037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8490152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8323268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8147304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7950655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6033729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6056067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6106738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6167321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6349304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6469719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6588438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6727976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7025649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7185286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7368922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7549990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7566765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7390477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7209941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7036839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6726743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6591872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6468683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6333812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6176543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6109108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6060934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6025935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88831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65515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86764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26396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36579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43702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75044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35367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26073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58997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1950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73316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1" y="310202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7158802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7771974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2104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19461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63099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7805894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8076497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8333180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8590473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8836329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6491476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8118584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F40193DC-95BA-E038-9E11-2D43BCA89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770" y="3124615"/>
            <a:ext cx="2926574" cy="339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2FA4D3D5-81B2-3F75-FC3B-2B3F001E4B4D}"/>
              </a:ext>
            </a:extLst>
          </p:cNvPr>
          <p:cNvGrpSpPr/>
          <p:nvPr/>
        </p:nvGrpSpPr>
        <p:grpSpPr>
          <a:xfrm flipH="1">
            <a:off x="990600" y="1066800"/>
            <a:ext cx="3022199" cy="2012362"/>
            <a:chOff x="1388435" y="2610183"/>
            <a:chExt cx="2858406" cy="19024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60A971-D25A-F9E9-5448-5562E15464B4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D99394"/>
                </a:gs>
                <a:gs pos="45000">
                  <a:srgbClr val="F9D7DB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8" name="PHẠM DUYÊN 2 - 9Slide.vn">
              <a:extLst>
                <a:ext uri="{FF2B5EF4-FFF2-40B4-BE49-F238E27FC236}">
                  <a16:creationId xmlns:a16="http://schemas.microsoft.com/office/drawing/2014/main" id="{084D5C45-CAB4-C31A-836E-E24753441131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30354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Một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giờ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  <a:b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</a:b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Mỗi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được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đánh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dấu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đỏ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tương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ứng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1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Trên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mặt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đồng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hồ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5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2925">
            <a:off x="4762081" y="2833513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7385">
            <a:off x="5709894" y="3613580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" name="PHẠM DUYÊN 89 - 9Slide.vn">
            <a:extLst>
              <a:ext uri="{FF2B5EF4-FFF2-40B4-BE49-F238E27FC236}">
                <a16:creationId xmlns:a16="http://schemas.microsoft.com/office/drawing/2014/main" id="{31F6491C-F73B-9D21-1A40-8A3DD9F62041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20A2A611-BA4B-5A62-6403-435AB42BBEED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9C5364-12BE-34B6-3D34-27203DFD8721}"/>
                </a:ext>
              </a:extLst>
            </p:cNvPr>
            <p:cNvSpPr txBox="1"/>
            <p:nvPr/>
          </p:nvSpPr>
          <p:spPr>
            <a:xfrm>
              <a:off x="-292606" y="2364351"/>
              <a:ext cx="950412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43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3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2833</TotalTime>
  <Words>365</Words>
  <Application>Microsoft Office PowerPoint</Application>
  <PresentationFormat>Widescreen</PresentationFormat>
  <Paragraphs>124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Calibri</vt:lpstr>
      <vt:lpstr>#9Slide03 SVNNew Athletic M54</vt:lpstr>
      <vt:lpstr>Times New Roman</vt:lpstr>
      <vt:lpstr>Cambria Math</vt:lpstr>
      <vt:lpstr>milk tea Med</vt:lpstr>
      <vt:lpstr>Calibri Light</vt:lpstr>
      <vt:lpstr>#9Slide03 Arima Madurai ExtraBo</vt:lpstr>
      <vt:lpstr>#9Slide03 Sofia Pro Soft Bold</vt:lpstr>
      <vt:lpstr>Arial</vt:lpstr>
      <vt:lpstr>can_NongAor</vt:lpstr>
      <vt:lpstr>FC Onigiri Outline</vt:lpstr>
      <vt:lpstr>#9Slide03 Sofia Pro Soft</vt:lpstr>
      <vt:lpstr>Cambria</vt:lpstr>
      <vt:lpstr>Office Theme</vt:lpstr>
      <vt:lpstr>1_Office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Vip855</cp:lastModifiedBy>
  <cp:revision>1067</cp:revision>
  <dcterms:created xsi:type="dcterms:W3CDTF">2021-11-18T08:18:08Z</dcterms:created>
  <dcterms:modified xsi:type="dcterms:W3CDTF">2025-04-06T07:58:23Z</dcterms:modified>
  <cp:category>9Slide.vn</cp:category>
</cp:coreProperties>
</file>