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Lst>
  <p:notesMasterIdLst>
    <p:notesMasterId r:id="rId25"/>
  </p:notesMasterIdLst>
  <p:sldIdLst>
    <p:sldId id="259" r:id="rId5"/>
    <p:sldId id="256" r:id="rId6"/>
    <p:sldId id="257" r:id="rId7"/>
    <p:sldId id="291" r:id="rId8"/>
    <p:sldId id="292" r:id="rId9"/>
    <p:sldId id="262" r:id="rId10"/>
    <p:sldId id="265" r:id="rId11"/>
    <p:sldId id="340" r:id="rId12"/>
    <p:sldId id="341" r:id="rId13"/>
    <p:sldId id="342" r:id="rId14"/>
    <p:sldId id="343" r:id="rId15"/>
    <p:sldId id="344" r:id="rId16"/>
    <p:sldId id="279" r:id="rId17"/>
    <p:sldId id="278" r:id="rId18"/>
    <p:sldId id="345" r:id="rId19"/>
    <p:sldId id="346" r:id="rId20"/>
    <p:sldId id="347" r:id="rId21"/>
    <p:sldId id="348" r:id="rId22"/>
    <p:sldId id="349"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660"/>
  </p:normalViewPr>
  <p:slideViewPr>
    <p:cSldViewPr snapToGrid="0">
      <p:cViewPr varScale="1">
        <p:scale>
          <a:sx n="73" d="100"/>
          <a:sy n="73" d="100"/>
        </p:scale>
        <p:origin x="91"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Biển báo nguy hiểm</a:t>
            </a:r>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254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2025/4/6</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2025/4/6</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2025/4/6</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4/6/2025</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microsoft.com/office/2007/relationships/hdphoto" Target="../media/hdphoto1.wdp"/><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image" Target="../media/image4.jpeg"/><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4/6/2025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5.jpe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43.png"/><Relationship Id="rId5" Type="http://schemas.openxmlformats.org/officeDocument/2006/relationships/slideLayout" Target="../slideLayouts/slideLayout2.xml"/><Relationship Id="rId10"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pic>
        <p:nvPicPr>
          <p:cNvPr id="3" name="Picture 2">
            <a:extLst>
              <a:ext uri="{FF2B5EF4-FFF2-40B4-BE49-F238E27FC236}">
                <a16:creationId xmlns:a16="http://schemas.microsoft.com/office/drawing/2014/main"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ịch sử hình thành của biển báo giao thông_360p">
            <a:hlinkClick r:id="" action="ppaction://media"/>
            <a:extLst>
              <a:ext uri="{FF2B5EF4-FFF2-40B4-BE49-F238E27FC236}">
                <a16:creationId xmlns:a16="http://schemas.microsoft.com/office/drawing/2014/main" id="{F3A841A3-C3BA-4DC4-900E-D258B4445E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77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026" name="Picture 2" descr="C:\Users\Administrator\Desktop\572ae4c70b7c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090" y="4601975"/>
            <a:ext cx="1220476" cy="1892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钢琴-舒曼-快乐的农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265" y="7245424"/>
            <a:ext cx="609600" cy="609600"/>
          </a:xfrm>
          <a:prstGeom prst="rect">
            <a:avLst/>
          </a:prstGeom>
        </p:spPr>
      </p:pic>
      <p:pic>
        <p:nvPicPr>
          <p:cNvPr id="3" name="胎教音乐-小步舞曲(贝多芬).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61419" y="7389440"/>
            <a:ext cx="609600" cy="609600"/>
          </a:xfrm>
          <a:prstGeom prst="rect">
            <a:avLst/>
          </a:prstGeom>
        </p:spPr>
      </p:pic>
      <p:pic>
        <p:nvPicPr>
          <p:cNvPr id="10" name="Picture 9">
            <a:extLst>
              <a:ext uri="{FF2B5EF4-FFF2-40B4-BE49-F238E27FC236}">
                <a16:creationId xmlns:a16="http://schemas.microsoft.com/office/drawing/2014/main" id="{0CF57B15-7981-4A2D-BCE9-7A32C8F915F2}"/>
              </a:ext>
            </a:extLst>
          </p:cNvPr>
          <p:cNvPicPr>
            <a:picLocks noChangeAspect="1"/>
          </p:cNvPicPr>
          <p:nvPr/>
        </p:nvPicPr>
        <p:blipFill>
          <a:blip r:embed="rId12"/>
          <a:stretch>
            <a:fillRect/>
          </a:stretch>
        </p:blipFill>
        <p:spPr>
          <a:xfrm>
            <a:off x="583807" y="3559782"/>
            <a:ext cx="8785097" cy="1457070"/>
          </a:xfrm>
          <a:prstGeom prst="rect">
            <a:avLst/>
          </a:prstGeom>
        </p:spPr>
      </p:pic>
    </p:spTree>
    <p:extLst>
      <p:ext uri="{BB962C8B-B14F-4D97-AF65-F5344CB8AC3E}">
        <p14:creationId xmlns:p14="http://schemas.microsoft.com/office/powerpoint/2010/main" val="3456571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80">
                                          <p:stCondLst>
                                            <p:cond delay="0"/>
                                          </p:stCondLst>
                                        </p:cTn>
                                        <p:tgtEl>
                                          <p:spTgt spid="1026"/>
                                        </p:tgtEl>
                                      </p:cBhvr>
                                    </p:animEffect>
                                    <p:anim calcmode="lin" valueType="num">
                                      <p:cBhvr>
                                        <p:cTn id="1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6" dur="26">
                                          <p:stCondLst>
                                            <p:cond delay="650"/>
                                          </p:stCondLst>
                                        </p:cTn>
                                        <p:tgtEl>
                                          <p:spTgt spid="1026"/>
                                        </p:tgtEl>
                                      </p:cBhvr>
                                      <p:to x="100000" y="60000"/>
                                    </p:animScale>
                                    <p:animScale>
                                      <p:cBhvr>
                                        <p:cTn id="17" dur="166" decel="50000">
                                          <p:stCondLst>
                                            <p:cond delay="676"/>
                                          </p:stCondLst>
                                        </p:cTn>
                                        <p:tgtEl>
                                          <p:spTgt spid="1026"/>
                                        </p:tgtEl>
                                      </p:cBhvr>
                                      <p:to x="100000" y="100000"/>
                                    </p:animScale>
                                    <p:animScale>
                                      <p:cBhvr>
                                        <p:cTn id="18" dur="26">
                                          <p:stCondLst>
                                            <p:cond delay="1312"/>
                                          </p:stCondLst>
                                        </p:cTn>
                                        <p:tgtEl>
                                          <p:spTgt spid="1026"/>
                                        </p:tgtEl>
                                      </p:cBhvr>
                                      <p:to x="100000" y="80000"/>
                                    </p:animScale>
                                    <p:animScale>
                                      <p:cBhvr>
                                        <p:cTn id="19" dur="166" decel="50000">
                                          <p:stCondLst>
                                            <p:cond delay="1338"/>
                                          </p:stCondLst>
                                        </p:cTn>
                                        <p:tgtEl>
                                          <p:spTgt spid="1026"/>
                                        </p:tgtEl>
                                      </p:cBhvr>
                                      <p:to x="100000" y="100000"/>
                                    </p:animScale>
                                    <p:animScale>
                                      <p:cBhvr>
                                        <p:cTn id="20" dur="26">
                                          <p:stCondLst>
                                            <p:cond delay="1642"/>
                                          </p:stCondLst>
                                        </p:cTn>
                                        <p:tgtEl>
                                          <p:spTgt spid="1026"/>
                                        </p:tgtEl>
                                      </p:cBhvr>
                                      <p:to x="100000" y="90000"/>
                                    </p:animScale>
                                    <p:animScale>
                                      <p:cBhvr>
                                        <p:cTn id="21" dur="166" decel="50000">
                                          <p:stCondLst>
                                            <p:cond delay="1668"/>
                                          </p:stCondLst>
                                        </p:cTn>
                                        <p:tgtEl>
                                          <p:spTgt spid="1026"/>
                                        </p:tgtEl>
                                      </p:cBhvr>
                                      <p:to x="100000" y="100000"/>
                                    </p:animScale>
                                    <p:animScale>
                                      <p:cBhvr>
                                        <p:cTn id="22" dur="26">
                                          <p:stCondLst>
                                            <p:cond delay="1808"/>
                                          </p:stCondLst>
                                        </p:cTn>
                                        <p:tgtEl>
                                          <p:spTgt spid="1026"/>
                                        </p:tgtEl>
                                      </p:cBhvr>
                                      <p:to x="100000" y="95000"/>
                                    </p:animScale>
                                    <p:animScale>
                                      <p:cBhvr>
                                        <p:cTn id="23" dur="166" decel="50000">
                                          <p:stCondLst>
                                            <p:cond delay="1834"/>
                                          </p:stCondLst>
                                        </p:cTn>
                                        <p:tgtEl>
                                          <p:spTgt spid="1026"/>
                                        </p:tgtEl>
                                      </p:cBhvr>
                                      <p:to x="100000" y="100000"/>
                                    </p:animScale>
                                  </p:childTnLst>
                                </p:cTn>
                              </p:par>
                              <p:par>
                                <p:cTn id="24" presetID="26" presetClass="emph" presetSubtype="0" fill="hold" nodeType="withEffect">
                                  <p:stCondLst>
                                    <p:cond delay="0"/>
                                  </p:stCondLst>
                                  <p:childTnLst>
                                    <p:animEffect transition="out" filter="fade">
                                      <p:cBhvr>
                                        <p:cTn id="25" dur="500" tmFilter="0, 0; .2, .5; .8, .5; 1, 0"/>
                                        <p:tgtEl>
                                          <p:spTgt spid="1026"/>
                                        </p:tgtEl>
                                      </p:cBhvr>
                                    </p:animEffect>
                                    <p:animScale>
                                      <p:cBhvr>
                                        <p:cTn id="26" dur="250" autoRev="1" fill="hold"/>
                                        <p:tgtEl>
                                          <p:spTgt spid="1026"/>
                                        </p:tgtEl>
                                      </p:cBhvr>
                                      <p:by x="105000" y="105000"/>
                                    </p:animScale>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 repeatCount="indefinite" fill="hold" display="0">
                  <p:stCondLst>
                    <p:cond delay="indefinite"/>
                  </p:stCondLst>
                  <p:endCondLst>
                    <p:cond evt="onStopAudio" delay="0">
                      <p:tgtEl>
                        <p:sldTgt/>
                      </p:tgtEl>
                    </p:cond>
                  </p:endCondLst>
                </p:cTn>
                <p:tgtEl>
                  <p:spTgt spid="2"/>
                </p:tgtEl>
              </p:cMediaNode>
            </p:audio>
            <p:audio>
              <p:cMediaNode vol="80000" numSld="100">
                <p:cTn id="3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97256" y="712381"/>
            <a:ext cx="5756643" cy="1866940"/>
          </a:xfrm>
          <a:custGeom>
            <a:avLst/>
            <a:gdLst>
              <a:gd name="connsiteX0" fmla="*/ 0 w 5756643"/>
              <a:gd name="connsiteY0" fmla="*/ 311163 h 1866940"/>
              <a:gd name="connsiteX1" fmla="*/ 311163 w 5756643"/>
              <a:gd name="connsiteY1" fmla="*/ 0 h 1866940"/>
              <a:gd name="connsiteX2" fmla="*/ 829132 w 5756643"/>
              <a:gd name="connsiteY2" fmla="*/ 0 h 1866940"/>
              <a:gd name="connsiteX3" fmla="*/ 1438508 w 5756643"/>
              <a:gd name="connsiteY3" fmla="*/ 0 h 1866940"/>
              <a:gd name="connsiteX4" fmla="*/ 2017415 w 5756643"/>
              <a:gd name="connsiteY4" fmla="*/ 0 h 1866940"/>
              <a:gd name="connsiteX5" fmla="*/ 2687729 w 5756643"/>
              <a:gd name="connsiteY5" fmla="*/ 0 h 1866940"/>
              <a:gd name="connsiteX6" fmla="*/ 3358042 w 5756643"/>
              <a:gd name="connsiteY6" fmla="*/ 0 h 1866940"/>
              <a:gd name="connsiteX7" fmla="*/ 3358042 w 5756643"/>
              <a:gd name="connsiteY7" fmla="*/ 0 h 1866940"/>
              <a:gd name="connsiteX8" fmla="*/ 3837762 w 5756643"/>
              <a:gd name="connsiteY8" fmla="*/ 0 h 1866940"/>
              <a:gd name="connsiteX9" fmla="*/ 4317483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07884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264341 w 5756643"/>
              <a:gd name="connsiteY21" fmla="*/ 2135284 h 1866940"/>
              <a:gd name="connsiteX22" fmla="*/ 3811191 w 5756643"/>
              <a:gd name="connsiteY22" fmla="*/ 2001112 h 1866940"/>
              <a:gd name="connsiteX23" fmla="*/ 3358042 w 5756643"/>
              <a:gd name="connsiteY23" fmla="*/ 1866940 h 1866940"/>
              <a:gd name="connsiteX24" fmla="*/ 2840073 w 5756643"/>
              <a:gd name="connsiteY24" fmla="*/ 1866940 h 1866940"/>
              <a:gd name="connsiteX25" fmla="*/ 2169759 w 5756643"/>
              <a:gd name="connsiteY25" fmla="*/ 1866940 h 1866940"/>
              <a:gd name="connsiteX26" fmla="*/ 1560383 w 5756643"/>
              <a:gd name="connsiteY26" fmla="*/ 1866940 h 1866940"/>
              <a:gd name="connsiteX27" fmla="*/ 920539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684548 h 1866940"/>
              <a:gd name="connsiteX34" fmla="*/ 0 w 5756643"/>
              <a:gd name="connsiteY34" fmla="*/ 311163 h 1866940"/>
              <a:gd name="connsiteX0" fmla="*/ 0 w 5756643"/>
              <a:gd name="connsiteY0" fmla="*/ 311163 h 1866940"/>
              <a:gd name="connsiteX1" fmla="*/ 311163 w 5756643"/>
              <a:gd name="connsiteY1" fmla="*/ 0 h 1866940"/>
              <a:gd name="connsiteX2" fmla="*/ 920539 w 5756643"/>
              <a:gd name="connsiteY2" fmla="*/ 0 h 1866940"/>
              <a:gd name="connsiteX3" fmla="*/ 1438508 w 5756643"/>
              <a:gd name="connsiteY3" fmla="*/ 0 h 1866940"/>
              <a:gd name="connsiteX4" fmla="*/ 2078353 w 5756643"/>
              <a:gd name="connsiteY4" fmla="*/ 0 h 1866940"/>
              <a:gd name="connsiteX5" fmla="*/ 2657260 w 5756643"/>
              <a:gd name="connsiteY5" fmla="*/ 0 h 1866940"/>
              <a:gd name="connsiteX6" fmla="*/ 3358042 w 5756643"/>
              <a:gd name="connsiteY6" fmla="*/ 0 h 1866940"/>
              <a:gd name="connsiteX7" fmla="*/ 3358042 w 5756643"/>
              <a:gd name="connsiteY7" fmla="*/ 0 h 1866940"/>
              <a:gd name="connsiteX8" fmla="*/ 3823371 w 5756643"/>
              <a:gd name="connsiteY8" fmla="*/ 0 h 1866940"/>
              <a:gd name="connsiteX9" fmla="*/ 4259916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15663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306386 w 5756643"/>
              <a:gd name="connsiteY21" fmla="*/ 2147733 h 1866940"/>
              <a:gd name="connsiteX22" fmla="*/ 3811191 w 5756643"/>
              <a:gd name="connsiteY22" fmla="*/ 2001112 h 1866940"/>
              <a:gd name="connsiteX23" fmla="*/ 3358042 w 5756643"/>
              <a:gd name="connsiteY23" fmla="*/ 1866940 h 1866940"/>
              <a:gd name="connsiteX24" fmla="*/ 2809604 w 5756643"/>
              <a:gd name="connsiteY24" fmla="*/ 1866940 h 1866940"/>
              <a:gd name="connsiteX25" fmla="*/ 2291634 w 5756643"/>
              <a:gd name="connsiteY25" fmla="*/ 1866940 h 1866940"/>
              <a:gd name="connsiteX26" fmla="*/ 1743196 w 5756643"/>
              <a:gd name="connsiteY26" fmla="*/ 1866940 h 1866940"/>
              <a:gd name="connsiteX27" fmla="*/ 1133820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715663 h 1866940"/>
              <a:gd name="connsiteX34" fmla="*/ 0 w 5756643"/>
              <a:gd name="connsiteY34"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56643" h="1866940" fill="none" extrusionOk="0">
                <a:moveTo>
                  <a:pt x="0" y="311163"/>
                </a:moveTo>
                <a:cubicBezTo>
                  <a:pt x="-14093" y="149885"/>
                  <a:pt x="167236" y="-7226"/>
                  <a:pt x="311163" y="0"/>
                </a:cubicBezTo>
                <a:cubicBezTo>
                  <a:pt x="553626" y="-4604"/>
                  <a:pt x="656646" y="9399"/>
                  <a:pt x="829132" y="0"/>
                </a:cubicBezTo>
                <a:cubicBezTo>
                  <a:pt x="1039176" y="-23257"/>
                  <a:pt x="1259868" y="11326"/>
                  <a:pt x="1438508" y="0"/>
                </a:cubicBezTo>
                <a:cubicBezTo>
                  <a:pt x="1613886" y="31530"/>
                  <a:pt x="1864892" y="-3551"/>
                  <a:pt x="2017415" y="0"/>
                </a:cubicBezTo>
                <a:cubicBezTo>
                  <a:pt x="2188013" y="23671"/>
                  <a:pt x="2468495" y="-34788"/>
                  <a:pt x="2687729" y="0"/>
                </a:cubicBezTo>
                <a:cubicBezTo>
                  <a:pt x="2863860" y="-16918"/>
                  <a:pt x="3081642" y="-2709"/>
                  <a:pt x="3358042" y="0"/>
                </a:cubicBezTo>
                <a:lnTo>
                  <a:pt x="3358042" y="0"/>
                </a:lnTo>
                <a:cubicBezTo>
                  <a:pt x="3491644" y="-12423"/>
                  <a:pt x="3664252" y="28232"/>
                  <a:pt x="3837762" y="0"/>
                </a:cubicBezTo>
                <a:cubicBezTo>
                  <a:pt x="4037749" y="-1256"/>
                  <a:pt x="4187993" y="12436"/>
                  <a:pt x="4317483" y="0"/>
                </a:cubicBezTo>
                <a:cubicBezTo>
                  <a:pt x="4478964" y="-15594"/>
                  <a:pt x="4606110" y="3605"/>
                  <a:pt x="4797203" y="0"/>
                </a:cubicBezTo>
                <a:cubicBezTo>
                  <a:pt x="5025492" y="-19965"/>
                  <a:pt x="5282676" y="-14192"/>
                  <a:pt x="5445480" y="0"/>
                </a:cubicBezTo>
                <a:cubicBezTo>
                  <a:pt x="5599643" y="-26384"/>
                  <a:pt x="5748848" y="143038"/>
                  <a:pt x="5756643" y="311163"/>
                </a:cubicBezTo>
                <a:cubicBezTo>
                  <a:pt x="5736997" y="526398"/>
                  <a:pt x="5743995" y="594641"/>
                  <a:pt x="5756643" y="707884"/>
                </a:cubicBezTo>
                <a:cubicBezTo>
                  <a:pt x="5774150" y="835477"/>
                  <a:pt x="5741144" y="987829"/>
                  <a:pt x="5756643" y="1089048"/>
                </a:cubicBezTo>
                <a:lnTo>
                  <a:pt x="5756643" y="1089048"/>
                </a:lnTo>
                <a:cubicBezTo>
                  <a:pt x="5764325" y="1287248"/>
                  <a:pt x="5769178" y="1378326"/>
                  <a:pt x="5756643" y="1555783"/>
                </a:cubicBezTo>
                <a:lnTo>
                  <a:pt x="5756643" y="1555777"/>
                </a:lnTo>
                <a:cubicBezTo>
                  <a:pt x="5748786" y="1733278"/>
                  <a:pt x="5632282" y="1904087"/>
                  <a:pt x="5445480" y="1866940"/>
                </a:cubicBezTo>
                <a:cubicBezTo>
                  <a:pt x="5199821" y="1873826"/>
                  <a:pt x="4986285" y="1876213"/>
                  <a:pt x="4797203" y="1866940"/>
                </a:cubicBezTo>
                <a:cubicBezTo>
                  <a:pt x="4738753" y="2057523"/>
                  <a:pt x="4764291" y="2183506"/>
                  <a:pt x="4759535" y="2281905"/>
                </a:cubicBezTo>
                <a:cubicBezTo>
                  <a:pt x="4588563" y="2224011"/>
                  <a:pt x="4428330" y="2165556"/>
                  <a:pt x="4264341" y="2135284"/>
                </a:cubicBezTo>
                <a:cubicBezTo>
                  <a:pt x="4102097" y="2104983"/>
                  <a:pt x="3975121" y="2043782"/>
                  <a:pt x="3811191" y="2001112"/>
                </a:cubicBezTo>
                <a:cubicBezTo>
                  <a:pt x="3658531" y="1941456"/>
                  <a:pt x="3470704" y="1890813"/>
                  <a:pt x="3358042" y="1866940"/>
                </a:cubicBezTo>
                <a:cubicBezTo>
                  <a:pt x="3188068" y="1865990"/>
                  <a:pt x="3036649" y="1882598"/>
                  <a:pt x="2840073" y="1866940"/>
                </a:cubicBezTo>
                <a:cubicBezTo>
                  <a:pt x="2693228" y="1832528"/>
                  <a:pt x="2410213" y="1842240"/>
                  <a:pt x="2169759" y="1866940"/>
                </a:cubicBezTo>
                <a:cubicBezTo>
                  <a:pt x="1929642" y="1894345"/>
                  <a:pt x="1825896" y="1859878"/>
                  <a:pt x="1560383" y="1866940"/>
                </a:cubicBezTo>
                <a:cubicBezTo>
                  <a:pt x="1283821" y="1865145"/>
                  <a:pt x="1233240" y="1884483"/>
                  <a:pt x="920539" y="1866940"/>
                </a:cubicBezTo>
                <a:cubicBezTo>
                  <a:pt x="609589" y="1850033"/>
                  <a:pt x="515185" y="1873389"/>
                  <a:pt x="311163" y="1866940"/>
                </a:cubicBezTo>
                <a:cubicBezTo>
                  <a:pt x="178328" y="1844182"/>
                  <a:pt x="38851" y="1755893"/>
                  <a:pt x="0" y="1555777"/>
                </a:cubicBezTo>
                <a:lnTo>
                  <a:pt x="0" y="1555783"/>
                </a:lnTo>
                <a:cubicBezTo>
                  <a:pt x="22359" y="1415959"/>
                  <a:pt x="14464" y="1207363"/>
                  <a:pt x="0" y="1089048"/>
                </a:cubicBezTo>
                <a:lnTo>
                  <a:pt x="0" y="1089048"/>
                </a:lnTo>
                <a:cubicBezTo>
                  <a:pt x="-6314" y="899228"/>
                  <a:pt x="-4775" y="854715"/>
                  <a:pt x="0" y="684548"/>
                </a:cubicBezTo>
                <a:cubicBezTo>
                  <a:pt x="-25992" y="518486"/>
                  <a:pt x="-15578" y="420616"/>
                  <a:pt x="0" y="311163"/>
                </a:cubicBezTo>
                <a:close/>
              </a:path>
              <a:path w="5756643" h="1866940" stroke="0" extrusionOk="0">
                <a:moveTo>
                  <a:pt x="0" y="311163"/>
                </a:moveTo>
                <a:cubicBezTo>
                  <a:pt x="-31181" y="132023"/>
                  <a:pt x="169262" y="-46872"/>
                  <a:pt x="311163" y="0"/>
                </a:cubicBezTo>
                <a:cubicBezTo>
                  <a:pt x="497021" y="-25533"/>
                  <a:pt x="652887" y="-18496"/>
                  <a:pt x="920539" y="0"/>
                </a:cubicBezTo>
                <a:cubicBezTo>
                  <a:pt x="1183916" y="36221"/>
                  <a:pt x="1231473" y="21064"/>
                  <a:pt x="1438508" y="0"/>
                </a:cubicBezTo>
                <a:cubicBezTo>
                  <a:pt x="1652470" y="-9415"/>
                  <a:pt x="1883827" y="33012"/>
                  <a:pt x="2078353" y="0"/>
                </a:cubicBezTo>
                <a:cubicBezTo>
                  <a:pt x="2212181" y="-1143"/>
                  <a:pt x="2468335" y="-4360"/>
                  <a:pt x="2657260" y="0"/>
                </a:cubicBezTo>
                <a:cubicBezTo>
                  <a:pt x="2836273" y="-28946"/>
                  <a:pt x="3167847" y="-44032"/>
                  <a:pt x="3358042" y="0"/>
                </a:cubicBezTo>
                <a:lnTo>
                  <a:pt x="3358042" y="0"/>
                </a:lnTo>
                <a:cubicBezTo>
                  <a:pt x="3531560" y="16720"/>
                  <a:pt x="3669936" y="-100"/>
                  <a:pt x="3823371" y="0"/>
                </a:cubicBezTo>
                <a:cubicBezTo>
                  <a:pt x="3968591" y="13889"/>
                  <a:pt x="4054553" y="2842"/>
                  <a:pt x="4259916" y="0"/>
                </a:cubicBezTo>
                <a:cubicBezTo>
                  <a:pt x="4432976" y="-8422"/>
                  <a:pt x="4575740" y="-8478"/>
                  <a:pt x="4797203" y="0"/>
                </a:cubicBezTo>
                <a:cubicBezTo>
                  <a:pt x="5038616" y="25162"/>
                  <a:pt x="5183988" y="27384"/>
                  <a:pt x="5445480" y="0"/>
                </a:cubicBezTo>
                <a:cubicBezTo>
                  <a:pt x="5609876" y="-5535"/>
                  <a:pt x="5745998" y="83858"/>
                  <a:pt x="5756643" y="311163"/>
                </a:cubicBezTo>
                <a:cubicBezTo>
                  <a:pt x="5727256" y="425815"/>
                  <a:pt x="5755259" y="520117"/>
                  <a:pt x="5756643" y="715663"/>
                </a:cubicBezTo>
                <a:cubicBezTo>
                  <a:pt x="5748680" y="904582"/>
                  <a:pt x="5772950" y="984110"/>
                  <a:pt x="5756643" y="1089048"/>
                </a:cubicBezTo>
                <a:lnTo>
                  <a:pt x="5756643" y="1089048"/>
                </a:lnTo>
                <a:cubicBezTo>
                  <a:pt x="5758200" y="1242478"/>
                  <a:pt x="5771867" y="1322724"/>
                  <a:pt x="5756643" y="1555783"/>
                </a:cubicBezTo>
                <a:lnTo>
                  <a:pt x="5756643" y="1555777"/>
                </a:lnTo>
                <a:cubicBezTo>
                  <a:pt x="5712396" y="1720744"/>
                  <a:pt x="5569237" y="1831624"/>
                  <a:pt x="5445480" y="1866940"/>
                </a:cubicBezTo>
                <a:cubicBezTo>
                  <a:pt x="5196870" y="1842307"/>
                  <a:pt x="5021132" y="1870671"/>
                  <a:pt x="4797203" y="1866940"/>
                </a:cubicBezTo>
                <a:cubicBezTo>
                  <a:pt x="4817942" y="1951154"/>
                  <a:pt x="4772199" y="2091438"/>
                  <a:pt x="4759535" y="2281905"/>
                </a:cubicBezTo>
                <a:cubicBezTo>
                  <a:pt x="4544002" y="2206769"/>
                  <a:pt x="4520123" y="2211495"/>
                  <a:pt x="4306386" y="2147733"/>
                </a:cubicBezTo>
                <a:cubicBezTo>
                  <a:pt x="4100092" y="2076214"/>
                  <a:pt x="3937507" y="2027987"/>
                  <a:pt x="3811191" y="2001112"/>
                </a:cubicBezTo>
                <a:cubicBezTo>
                  <a:pt x="3740591" y="1949737"/>
                  <a:pt x="3506128" y="1959625"/>
                  <a:pt x="3358042" y="1866940"/>
                </a:cubicBezTo>
                <a:cubicBezTo>
                  <a:pt x="3115355" y="1882615"/>
                  <a:pt x="3073845" y="1894613"/>
                  <a:pt x="2809604" y="1866940"/>
                </a:cubicBezTo>
                <a:cubicBezTo>
                  <a:pt x="2551959" y="1845531"/>
                  <a:pt x="2466884" y="1860471"/>
                  <a:pt x="2291634" y="1866940"/>
                </a:cubicBezTo>
                <a:cubicBezTo>
                  <a:pt x="2126978" y="1901800"/>
                  <a:pt x="1973409" y="1891658"/>
                  <a:pt x="1743196" y="1866940"/>
                </a:cubicBezTo>
                <a:cubicBezTo>
                  <a:pt x="1512687" y="1836742"/>
                  <a:pt x="1424791" y="1838619"/>
                  <a:pt x="1133820" y="1866940"/>
                </a:cubicBezTo>
                <a:cubicBezTo>
                  <a:pt x="832416" y="1885682"/>
                  <a:pt x="661234" y="1836134"/>
                  <a:pt x="311163" y="1866940"/>
                </a:cubicBezTo>
                <a:cubicBezTo>
                  <a:pt x="139016" y="1876418"/>
                  <a:pt x="38873" y="1730860"/>
                  <a:pt x="0" y="1555777"/>
                </a:cubicBezTo>
                <a:lnTo>
                  <a:pt x="0" y="1555783"/>
                </a:lnTo>
                <a:cubicBezTo>
                  <a:pt x="17252" y="1336268"/>
                  <a:pt x="8705" y="1320233"/>
                  <a:pt x="0" y="1089048"/>
                </a:cubicBezTo>
                <a:lnTo>
                  <a:pt x="0" y="1089048"/>
                </a:lnTo>
                <a:cubicBezTo>
                  <a:pt x="-14352" y="919082"/>
                  <a:pt x="14527" y="819737"/>
                  <a:pt x="0" y="715663"/>
                </a:cubicBezTo>
                <a:cubicBezTo>
                  <a:pt x="-8026" y="627241"/>
                  <a:pt x="-10872" y="417597"/>
                  <a:pt x="0" y="311163"/>
                </a:cubicBezTo>
                <a:close/>
              </a:path>
              <a:path w="5756643" h="1866940" fill="none" stroke="0" extrusionOk="0">
                <a:moveTo>
                  <a:pt x="0" y="311163"/>
                </a:moveTo>
                <a:cubicBezTo>
                  <a:pt x="-8916" y="150339"/>
                  <a:pt x="164771" y="-212"/>
                  <a:pt x="311163" y="0"/>
                </a:cubicBezTo>
                <a:cubicBezTo>
                  <a:pt x="555307" y="12550"/>
                  <a:pt x="635690" y="-1819"/>
                  <a:pt x="829132" y="0"/>
                </a:cubicBezTo>
                <a:cubicBezTo>
                  <a:pt x="1025721" y="-22105"/>
                  <a:pt x="1291520" y="-24229"/>
                  <a:pt x="1438508" y="0"/>
                </a:cubicBezTo>
                <a:cubicBezTo>
                  <a:pt x="1605807" y="26225"/>
                  <a:pt x="1843855" y="-30812"/>
                  <a:pt x="2017415" y="0"/>
                </a:cubicBezTo>
                <a:cubicBezTo>
                  <a:pt x="2219103" y="-1314"/>
                  <a:pt x="2486985" y="4097"/>
                  <a:pt x="2687729" y="0"/>
                </a:cubicBezTo>
                <a:cubicBezTo>
                  <a:pt x="2901291" y="57090"/>
                  <a:pt x="3047100" y="-19738"/>
                  <a:pt x="3358042" y="0"/>
                </a:cubicBezTo>
                <a:lnTo>
                  <a:pt x="3358042" y="0"/>
                </a:lnTo>
                <a:cubicBezTo>
                  <a:pt x="3505812" y="14997"/>
                  <a:pt x="3674893" y="27537"/>
                  <a:pt x="3837762" y="0"/>
                </a:cubicBezTo>
                <a:cubicBezTo>
                  <a:pt x="4016020" y="-9586"/>
                  <a:pt x="4154480" y="-5956"/>
                  <a:pt x="4317483" y="0"/>
                </a:cubicBezTo>
                <a:cubicBezTo>
                  <a:pt x="4484481" y="87"/>
                  <a:pt x="4616774" y="6019"/>
                  <a:pt x="4797203" y="0"/>
                </a:cubicBezTo>
                <a:cubicBezTo>
                  <a:pt x="5045094" y="-18005"/>
                  <a:pt x="5299780" y="30352"/>
                  <a:pt x="5445480" y="0"/>
                </a:cubicBezTo>
                <a:cubicBezTo>
                  <a:pt x="5623844" y="-21745"/>
                  <a:pt x="5679967" y="153560"/>
                  <a:pt x="5756643" y="311163"/>
                </a:cubicBezTo>
                <a:cubicBezTo>
                  <a:pt x="5742264" y="495462"/>
                  <a:pt x="5764450" y="595000"/>
                  <a:pt x="5756643" y="707884"/>
                </a:cubicBezTo>
                <a:cubicBezTo>
                  <a:pt x="5746870" y="819517"/>
                  <a:pt x="5738671" y="994363"/>
                  <a:pt x="5756643" y="1089048"/>
                </a:cubicBezTo>
                <a:lnTo>
                  <a:pt x="5756643" y="1089048"/>
                </a:lnTo>
                <a:cubicBezTo>
                  <a:pt x="5765742" y="1306249"/>
                  <a:pt x="5745678" y="1388766"/>
                  <a:pt x="5756643" y="1555783"/>
                </a:cubicBezTo>
                <a:lnTo>
                  <a:pt x="5756643" y="1555777"/>
                </a:lnTo>
                <a:cubicBezTo>
                  <a:pt x="5745130" y="1717041"/>
                  <a:pt x="5596317" y="1898346"/>
                  <a:pt x="5445480" y="1866940"/>
                </a:cubicBezTo>
                <a:cubicBezTo>
                  <a:pt x="5244186" y="1850234"/>
                  <a:pt x="4978197" y="1866921"/>
                  <a:pt x="4797203" y="1866940"/>
                </a:cubicBezTo>
                <a:cubicBezTo>
                  <a:pt x="4775265" y="2027709"/>
                  <a:pt x="4748440" y="2142784"/>
                  <a:pt x="4759535" y="2281905"/>
                </a:cubicBezTo>
                <a:cubicBezTo>
                  <a:pt x="4618292" y="2216005"/>
                  <a:pt x="4440961" y="2172501"/>
                  <a:pt x="4264341" y="2135284"/>
                </a:cubicBezTo>
                <a:cubicBezTo>
                  <a:pt x="4081415" y="2100350"/>
                  <a:pt x="3963089" y="2046198"/>
                  <a:pt x="3811191" y="2001112"/>
                </a:cubicBezTo>
                <a:cubicBezTo>
                  <a:pt x="3668841" y="1959410"/>
                  <a:pt x="3464495" y="1898587"/>
                  <a:pt x="3358042" y="1866940"/>
                </a:cubicBezTo>
                <a:cubicBezTo>
                  <a:pt x="3177430" y="1866991"/>
                  <a:pt x="2998189" y="1851600"/>
                  <a:pt x="2840073" y="1866940"/>
                </a:cubicBezTo>
                <a:cubicBezTo>
                  <a:pt x="2669927" y="1821771"/>
                  <a:pt x="2371731" y="1816745"/>
                  <a:pt x="2169759" y="1866940"/>
                </a:cubicBezTo>
                <a:cubicBezTo>
                  <a:pt x="1929060" y="1879587"/>
                  <a:pt x="1821671" y="1876747"/>
                  <a:pt x="1560383" y="1866940"/>
                </a:cubicBezTo>
                <a:cubicBezTo>
                  <a:pt x="1279942" y="1868214"/>
                  <a:pt x="1246763" y="1886380"/>
                  <a:pt x="920539" y="1866940"/>
                </a:cubicBezTo>
                <a:cubicBezTo>
                  <a:pt x="600057" y="1853859"/>
                  <a:pt x="525434" y="1880347"/>
                  <a:pt x="311163" y="1866940"/>
                </a:cubicBezTo>
                <a:cubicBezTo>
                  <a:pt x="126760" y="1839229"/>
                  <a:pt x="48648" y="1738343"/>
                  <a:pt x="0" y="1555777"/>
                </a:cubicBezTo>
                <a:lnTo>
                  <a:pt x="0" y="1555783"/>
                </a:lnTo>
                <a:cubicBezTo>
                  <a:pt x="18303" y="1411545"/>
                  <a:pt x="-13411" y="1199201"/>
                  <a:pt x="0" y="1089048"/>
                </a:cubicBezTo>
                <a:lnTo>
                  <a:pt x="0" y="1089048"/>
                </a:lnTo>
                <a:cubicBezTo>
                  <a:pt x="-7246" y="892749"/>
                  <a:pt x="5253" y="841538"/>
                  <a:pt x="0" y="684548"/>
                </a:cubicBezTo>
                <a:cubicBezTo>
                  <a:pt x="4530" y="530105"/>
                  <a:pt x="-4683" y="423422"/>
                  <a:pt x="0" y="311163"/>
                </a:cubicBezTo>
                <a:close/>
              </a:path>
            </a:pathLst>
          </a:custGeom>
          <a:ln w="38100">
            <a:solidFill>
              <a:srgbClr val="FF99FF"/>
            </a:solidFill>
            <a:extLst>
              <a:ext uri="{C807C97D-BFC1-408E-A445-0C87EB9F89A2}">
                <ask:lineSketchStyleProps xmlns:ask="http://schemas.microsoft.com/office/drawing/2018/sketchyshapes" sd="1430415381">
                  <a:custGeom>
                    <a:avLst/>
                    <a:gdLst>
                      <a:gd name="connsiteX0" fmla="*/ 0 w 5756643"/>
                      <a:gd name="connsiteY0" fmla="*/ 311163 h 1866940"/>
                      <a:gd name="connsiteX1" fmla="*/ 311163 w 5756643"/>
                      <a:gd name="connsiteY1" fmla="*/ 0 h 1866940"/>
                      <a:gd name="connsiteX2" fmla="*/ 829132 w 5756643"/>
                      <a:gd name="connsiteY2" fmla="*/ 0 h 1866940"/>
                      <a:gd name="connsiteX3" fmla="*/ 1438508 w 5756643"/>
                      <a:gd name="connsiteY3" fmla="*/ 0 h 1866940"/>
                      <a:gd name="connsiteX4" fmla="*/ 2017415 w 5756643"/>
                      <a:gd name="connsiteY4" fmla="*/ 0 h 1866940"/>
                      <a:gd name="connsiteX5" fmla="*/ 2687729 w 5756643"/>
                      <a:gd name="connsiteY5" fmla="*/ 0 h 1866940"/>
                      <a:gd name="connsiteX6" fmla="*/ 3358042 w 5756643"/>
                      <a:gd name="connsiteY6" fmla="*/ 0 h 1866940"/>
                      <a:gd name="connsiteX7" fmla="*/ 3358042 w 5756643"/>
                      <a:gd name="connsiteY7" fmla="*/ 0 h 1866940"/>
                      <a:gd name="connsiteX8" fmla="*/ 3837762 w 5756643"/>
                      <a:gd name="connsiteY8" fmla="*/ 0 h 1866940"/>
                      <a:gd name="connsiteX9" fmla="*/ 4317483 w 5756643"/>
                      <a:gd name="connsiteY9" fmla="*/ 0 h 1866940"/>
                      <a:gd name="connsiteX10" fmla="*/ 4797203 w 5756643"/>
                      <a:gd name="connsiteY10" fmla="*/ 0 h 1866940"/>
                      <a:gd name="connsiteX11" fmla="*/ 5445480 w 5756643"/>
                      <a:gd name="connsiteY11" fmla="*/ 0 h 1866940"/>
                      <a:gd name="connsiteX12" fmla="*/ 5756643 w 5756643"/>
                      <a:gd name="connsiteY12" fmla="*/ 311163 h 1866940"/>
                      <a:gd name="connsiteX13" fmla="*/ 5756643 w 5756643"/>
                      <a:gd name="connsiteY13" fmla="*/ 707884 h 1866940"/>
                      <a:gd name="connsiteX14" fmla="*/ 5756643 w 5756643"/>
                      <a:gd name="connsiteY14" fmla="*/ 1089048 h 1866940"/>
                      <a:gd name="connsiteX15" fmla="*/ 5756643 w 5756643"/>
                      <a:gd name="connsiteY15" fmla="*/ 1089048 h 1866940"/>
                      <a:gd name="connsiteX16" fmla="*/ 5756643 w 5756643"/>
                      <a:gd name="connsiteY16" fmla="*/ 1555783 h 1866940"/>
                      <a:gd name="connsiteX17" fmla="*/ 5756643 w 5756643"/>
                      <a:gd name="connsiteY17" fmla="*/ 1555777 h 1866940"/>
                      <a:gd name="connsiteX18" fmla="*/ 5445480 w 5756643"/>
                      <a:gd name="connsiteY18" fmla="*/ 1866940 h 1866940"/>
                      <a:gd name="connsiteX19" fmla="*/ 4797203 w 5756643"/>
                      <a:gd name="connsiteY19" fmla="*/ 1866940 h 1866940"/>
                      <a:gd name="connsiteX20" fmla="*/ 4759535 w 5756643"/>
                      <a:gd name="connsiteY20" fmla="*/ 2281905 h 1866940"/>
                      <a:gd name="connsiteX21" fmla="*/ 4264341 w 5756643"/>
                      <a:gd name="connsiteY21" fmla="*/ 2135284 h 1866940"/>
                      <a:gd name="connsiteX22" fmla="*/ 3811191 w 5756643"/>
                      <a:gd name="connsiteY22" fmla="*/ 2001112 h 1866940"/>
                      <a:gd name="connsiteX23" fmla="*/ 3358042 w 5756643"/>
                      <a:gd name="connsiteY23" fmla="*/ 1866940 h 1866940"/>
                      <a:gd name="connsiteX24" fmla="*/ 2840073 w 5756643"/>
                      <a:gd name="connsiteY24" fmla="*/ 1866940 h 1866940"/>
                      <a:gd name="connsiteX25" fmla="*/ 2169759 w 5756643"/>
                      <a:gd name="connsiteY25" fmla="*/ 1866940 h 1866940"/>
                      <a:gd name="connsiteX26" fmla="*/ 1560383 w 5756643"/>
                      <a:gd name="connsiteY26" fmla="*/ 1866940 h 1866940"/>
                      <a:gd name="connsiteX27" fmla="*/ 920539 w 5756643"/>
                      <a:gd name="connsiteY27" fmla="*/ 1866940 h 1866940"/>
                      <a:gd name="connsiteX28" fmla="*/ 311163 w 5756643"/>
                      <a:gd name="connsiteY28" fmla="*/ 1866940 h 1866940"/>
                      <a:gd name="connsiteX29" fmla="*/ 0 w 5756643"/>
                      <a:gd name="connsiteY29" fmla="*/ 1555777 h 1866940"/>
                      <a:gd name="connsiteX30" fmla="*/ 0 w 5756643"/>
                      <a:gd name="connsiteY30" fmla="*/ 1555783 h 1866940"/>
                      <a:gd name="connsiteX31" fmla="*/ 0 w 5756643"/>
                      <a:gd name="connsiteY31" fmla="*/ 1089048 h 1866940"/>
                      <a:gd name="connsiteX32" fmla="*/ 0 w 5756643"/>
                      <a:gd name="connsiteY32" fmla="*/ 1089048 h 1866940"/>
                      <a:gd name="connsiteX33" fmla="*/ 0 w 5756643"/>
                      <a:gd name="connsiteY33" fmla="*/ 684548 h 1866940"/>
                      <a:gd name="connsiteX34" fmla="*/ 0 w 5756643"/>
                      <a:gd name="connsiteY34"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56643" h="1866940" fill="none" extrusionOk="0">
                        <a:moveTo>
                          <a:pt x="0" y="311163"/>
                        </a:moveTo>
                        <a:cubicBezTo>
                          <a:pt x="-10858" y="144007"/>
                          <a:pt x="166992" y="17509"/>
                          <a:pt x="311163" y="0"/>
                        </a:cubicBezTo>
                        <a:cubicBezTo>
                          <a:pt x="549447" y="7180"/>
                          <a:pt x="638855" y="5243"/>
                          <a:pt x="829132" y="0"/>
                        </a:cubicBezTo>
                        <a:cubicBezTo>
                          <a:pt x="1019409" y="-5243"/>
                          <a:pt x="1273626" y="-22322"/>
                          <a:pt x="1438508" y="0"/>
                        </a:cubicBezTo>
                        <a:cubicBezTo>
                          <a:pt x="1603390" y="22322"/>
                          <a:pt x="1835667" y="-13835"/>
                          <a:pt x="2017415" y="0"/>
                        </a:cubicBezTo>
                        <a:cubicBezTo>
                          <a:pt x="2199163" y="13835"/>
                          <a:pt x="2510100" y="-26720"/>
                          <a:pt x="2687729" y="0"/>
                        </a:cubicBezTo>
                        <a:cubicBezTo>
                          <a:pt x="2865358" y="26720"/>
                          <a:pt x="3070785" y="-2928"/>
                          <a:pt x="3358042" y="0"/>
                        </a:cubicBezTo>
                        <a:lnTo>
                          <a:pt x="3358042" y="0"/>
                        </a:lnTo>
                        <a:cubicBezTo>
                          <a:pt x="3489647" y="13150"/>
                          <a:pt x="3662137" y="13437"/>
                          <a:pt x="3837762" y="0"/>
                        </a:cubicBezTo>
                        <a:cubicBezTo>
                          <a:pt x="4013387" y="-13437"/>
                          <a:pt x="4153280" y="10313"/>
                          <a:pt x="4317483" y="0"/>
                        </a:cubicBezTo>
                        <a:cubicBezTo>
                          <a:pt x="4481686" y="-10313"/>
                          <a:pt x="4607071" y="22426"/>
                          <a:pt x="4797203" y="0"/>
                        </a:cubicBezTo>
                        <a:cubicBezTo>
                          <a:pt x="5034547" y="-16861"/>
                          <a:pt x="5289231" y="-5032"/>
                          <a:pt x="5445480" y="0"/>
                        </a:cubicBezTo>
                        <a:cubicBezTo>
                          <a:pt x="5615189" y="-41950"/>
                          <a:pt x="5718373" y="126195"/>
                          <a:pt x="5756643" y="311163"/>
                        </a:cubicBezTo>
                        <a:cubicBezTo>
                          <a:pt x="5739138" y="504794"/>
                          <a:pt x="5747304" y="595910"/>
                          <a:pt x="5756643" y="707884"/>
                        </a:cubicBezTo>
                        <a:cubicBezTo>
                          <a:pt x="5765982" y="819858"/>
                          <a:pt x="5756986" y="1002292"/>
                          <a:pt x="5756643" y="1089048"/>
                        </a:cubicBezTo>
                        <a:lnTo>
                          <a:pt x="5756643" y="1089048"/>
                        </a:lnTo>
                        <a:cubicBezTo>
                          <a:pt x="5762059" y="1288987"/>
                          <a:pt x="5763687" y="1398992"/>
                          <a:pt x="5756643" y="1555783"/>
                        </a:cubicBezTo>
                        <a:lnTo>
                          <a:pt x="5756643" y="1555777"/>
                        </a:lnTo>
                        <a:cubicBezTo>
                          <a:pt x="5749498" y="1722845"/>
                          <a:pt x="5617667" y="1908608"/>
                          <a:pt x="5445480" y="1866940"/>
                        </a:cubicBezTo>
                        <a:cubicBezTo>
                          <a:pt x="5211733" y="1871072"/>
                          <a:pt x="4973778" y="1870418"/>
                          <a:pt x="4797203" y="1866940"/>
                        </a:cubicBezTo>
                        <a:cubicBezTo>
                          <a:pt x="4761048" y="2038379"/>
                          <a:pt x="4757891" y="2159088"/>
                          <a:pt x="4759535" y="2281905"/>
                        </a:cubicBezTo>
                        <a:cubicBezTo>
                          <a:pt x="4583195" y="2220589"/>
                          <a:pt x="4450157" y="2168251"/>
                          <a:pt x="4264341" y="2135284"/>
                        </a:cubicBezTo>
                        <a:cubicBezTo>
                          <a:pt x="4078525" y="2102318"/>
                          <a:pt x="3966665" y="2044204"/>
                          <a:pt x="3811191" y="2001112"/>
                        </a:cubicBezTo>
                        <a:cubicBezTo>
                          <a:pt x="3655717" y="1958020"/>
                          <a:pt x="3470907" y="1886122"/>
                          <a:pt x="3358042" y="1866940"/>
                        </a:cubicBezTo>
                        <a:cubicBezTo>
                          <a:pt x="3183721" y="1853311"/>
                          <a:pt x="2999164" y="1888542"/>
                          <a:pt x="2840073" y="1866940"/>
                        </a:cubicBezTo>
                        <a:cubicBezTo>
                          <a:pt x="2680982" y="1845338"/>
                          <a:pt x="2413240" y="1854008"/>
                          <a:pt x="2169759" y="1866940"/>
                        </a:cubicBezTo>
                        <a:cubicBezTo>
                          <a:pt x="1926278" y="1879872"/>
                          <a:pt x="1838653" y="1866862"/>
                          <a:pt x="1560383" y="1866940"/>
                        </a:cubicBezTo>
                        <a:cubicBezTo>
                          <a:pt x="1282113" y="1867018"/>
                          <a:pt x="1239814" y="1892575"/>
                          <a:pt x="920539" y="1866940"/>
                        </a:cubicBezTo>
                        <a:cubicBezTo>
                          <a:pt x="601264" y="1841305"/>
                          <a:pt x="520870" y="1884373"/>
                          <a:pt x="311163" y="1866940"/>
                        </a:cubicBezTo>
                        <a:cubicBezTo>
                          <a:pt x="156349" y="1861741"/>
                          <a:pt x="11851" y="1748522"/>
                          <a:pt x="0" y="1555777"/>
                        </a:cubicBezTo>
                        <a:lnTo>
                          <a:pt x="0" y="1555783"/>
                        </a:lnTo>
                        <a:cubicBezTo>
                          <a:pt x="9032" y="1418687"/>
                          <a:pt x="-8276" y="1207575"/>
                          <a:pt x="0" y="1089048"/>
                        </a:cubicBezTo>
                        <a:lnTo>
                          <a:pt x="0" y="1089048"/>
                        </a:lnTo>
                        <a:cubicBezTo>
                          <a:pt x="-9057" y="896126"/>
                          <a:pt x="4750" y="850049"/>
                          <a:pt x="0" y="684548"/>
                        </a:cubicBezTo>
                        <a:cubicBezTo>
                          <a:pt x="-4750" y="519047"/>
                          <a:pt x="-8376" y="428839"/>
                          <a:pt x="0" y="311163"/>
                        </a:cubicBezTo>
                        <a:close/>
                      </a:path>
                      <a:path w="5756643" h="1866940" stroke="0" extrusionOk="0">
                        <a:moveTo>
                          <a:pt x="0" y="311163"/>
                        </a:moveTo>
                        <a:cubicBezTo>
                          <a:pt x="3557" y="150907"/>
                          <a:pt x="135959" y="-26745"/>
                          <a:pt x="311163" y="0"/>
                        </a:cubicBezTo>
                        <a:cubicBezTo>
                          <a:pt x="504482" y="-12685"/>
                          <a:pt x="659028" y="-28990"/>
                          <a:pt x="920539" y="0"/>
                        </a:cubicBezTo>
                        <a:cubicBezTo>
                          <a:pt x="1182050" y="28990"/>
                          <a:pt x="1227213" y="19278"/>
                          <a:pt x="1438508" y="0"/>
                        </a:cubicBezTo>
                        <a:cubicBezTo>
                          <a:pt x="1649803" y="-19278"/>
                          <a:pt x="1914635" y="30463"/>
                          <a:pt x="2078353" y="0"/>
                        </a:cubicBezTo>
                        <a:cubicBezTo>
                          <a:pt x="2242072" y="-30463"/>
                          <a:pt x="2477832" y="218"/>
                          <a:pt x="2657260" y="0"/>
                        </a:cubicBezTo>
                        <a:cubicBezTo>
                          <a:pt x="2836688" y="-218"/>
                          <a:pt x="3193448" y="-23406"/>
                          <a:pt x="3358042" y="0"/>
                        </a:cubicBezTo>
                        <a:lnTo>
                          <a:pt x="3358042" y="0"/>
                        </a:lnTo>
                        <a:cubicBezTo>
                          <a:pt x="3498312" y="950"/>
                          <a:pt x="3677137" y="-21453"/>
                          <a:pt x="3823371" y="0"/>
                        </a:cubicBezTo>
                        <a:cubicBezTo>
                          <a:pt x="3969605" y="21453"/>
                          <a:pt x="4073920" y="9628"/>
                          <a:pt x="4259916" y="0"/>
                        </a:cubicBezTo>
                        <a:cubicBezTo>
                          <a:pt x="4445913" y="-9628"/>
                          <a:pt x="4570905" y="-16320"/>
                          <a:pt x="4797203" y="0"/>
                        </a:cubicBezTo>
                        <a:cubicBezTo>
                          <a:pt x="5041714" y="17934"/>
                          <a:pt x="5189683" y="22502"/>
                          <a:pt x="5445480" y="0"/>
                        </a:cubicBezTo>
                        <a:cubicBezTo>
                          <a:pt x="5630515" y="-3092"/>
                          <a:pt x="5770395" y="122364"/>
                          <a:pt x="5756643" y="311163"/>
                        </a:cubicBezTo>
                        <a:cubicBezTo>
                          <a:pt x="5751122" y="415970"/>
                          <a:pt x="5759690" y="523439"/>
                          <a:pt x="5756643" y="715663"/>
                        </a:cubicBezTo>
                        <a:cubicBezTo>
                          <a:pt x="5753596" y="907887"/>
                          <a:pt x="5768110" y="976013"/>
                          <a:pt x="5756643" y="1089048"/>
                        </a:cubicBezTo>
                        <a:lnTo>
                          <a:pt x="5756643" y="1089048"/>
                        </a:lnTo>
                        <a:cubicBezTo>
                          <a:pt x="5761322" y="1246825"/>
                          <a:pt x="5757011" y="1325648"/>
                          <a:pt x="5756643" y="1555783"/>
                        </a:cubicBezTo>
                        <a:lnTo>
                          <a:pt x="5756643" y="1555777"/>
                        </a:lnTo>
                        <a:cubicBezTo>
                          <a:pt x="5736392" y="1716130"/>
                          <a:pt x="5604086" y="1849340"/>
                          <a:pt x="5445480" y="1866940"/>
                        </a:cubicBezTo>
                        <a:cubicBezTo>
                          <a:pt x="5195885" y="1846174"/>
                          <a:pt x="5025377" y="1876752"/>
                          <a:pt x="4797203" y="1866940"/>
                        </a:cubicBezTo>
                        <a:cubicBezTo>
                          <a:pt x="4808487" y="1967463"/>
                          <a:pt x="4768682" y="2088200"/>
                          <a:pt x="4759535" y="2281905"/>
                        </a:cubicBezTo>
                        <a:cubicBezTo>
                          <a:pt x="4547125" y="2207407"/>
                          <a:pt x="4515895" y="2212801"/>
                          <a:pt x="4306386" y="2147733"/>
                        </a:cubicBezTo>
                        <a:cubicBezTo>
                          <a:pt x="4096877" y="2082665"/>
                          <a:pt x="3915146" y="2030652"/>
                          <a:pt x="3811191" y="2001112"/>
                        </a:cubicBezTo>
                        <a:cubicBezTo>
                          <a:pt x="3707236" y="1971572"/>
                          <a:pt x="3522618" y="1921431"/>
                          <a:pt x="3358042" y="1866940"/>
                        </a:cubicBezTo>
                        <a:cubicBezTo>
                          <a:pt x="3115173" y="1884163"/>
                          <a:pt x="3076300" y="1890456"/>
                          <a:pt x="2809604" y="1866940"/>
                        </a:cubicBezTo>
                        <a:cubicBezTo>
                          <a:pt x="2542908" y="1843424"/>
                          <a:pt x="2450666" y="1844811"/>
                          <a:pt x="2291634" y="1866940"/>
                        </a:cubicBezTo>
                        <a:cubicBezTo>
                          <a:pt x="2132602" y="1889070"/>
                          <a:pt x="1980534" y="1882735"/>
                          <a:pt x="1743196" y="1866940"/>
                        </a:cubicBezTo>
                        <a:cubicBezTo>
                          <a:pt x="1505858" y="1851145"/>
                          <a:pt x="1431102" y="1854896"/>
                          <a:pt x="1133820" y="1866940"/>
                        </a:cubicBezTo>
                        <a:cubicBezTo>
                          <a:pt x="836538" y="1878984"/>
                          <a:pt x="608895" y="1830266"/>
                          <a:pt x="311163" y="1866940"/>
                        </a:cubicBezTo>
                        <a:cubicBezTo>
                          <a:pt x="138764" y="1872641"/>
                          <a:pt x="22253" y="1707999"/>
                          <a:pt x="0" y="1555777"/>
                        </a:cubicBezTo>
                        <a:lnTo>
                          <a:pt x="0" y="1555783"/>
                        </a:lnTo>
                        <a:cubicBezTo>
                          <a:pt x="17214" y="1337777"/>
                          <a:pt x="7633" y="1321870"/>
                          <a:pt x="0" y="1089048"/>
                        </a:cubicBezTo>
                        <a:lnTo>
                          <a:pt x="0" y="1089048"/>
                        </a:lnTo>
                        <a:cubicBezTo>
                          <a:pt x="-13751" y="934525"/>
                          <a:pt x="11926" y="802952"/>
                          <a:pt x="0" y="715663"/>
                        </a:cubicBezTo>
                        <a:cubicBezTo>
                          <a:pt x="-11926" y="628375"/>
                          <a:pt x="-10740" y="413874"/>
                          <a:pt x="0" y="3111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a:solidFill>
                  <a:srgbClr val="FF0000"/>
                </a:solidFill>
              </a:rPr>
              <a:t>: biển báo, cột biển báo, đế biển báo.</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273</Words>
  <Application>Microsoft Office PowerPoint</Application>
  <PresentationFormat>Widescreen</PresentationFormat>
  <Paragraphs>30</Paragraphs>
  <Slides>20</Slides>
  <Notes>7</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等线</vt:lpstr>
      <vt:lpstr>等线 Light</vt:lpstr>
      <vt:lpstr>#9Slide05 Phobia</vt:lpstr>
      <vt:lpstr>Arial</vt:lpstr>
      <vt:lpstr>Calibri</vt:lpstr>
      <vt:lpstr>Calibri Light</vt:lpstr>
      <vt:lpstr>Cambria</vt:lpstr>
      <vt:lpstr>inpin heiti</vt:lpstr>
      <vt:lpstr>Times New Roman</vt:lpstr>
      <vt:lpstr>仓耳羽辰体-谷力 W05</vt:lpstr>
      <vt:lpstr>1_Office Theme</vt:lpstr>
      <vt:lpstr>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19</cp:revision>
  <dcterms:created xsi:type="dcterms:W3CDTF">2023-01-16T12:17:54Z</dcterms:created>
  <dcterms:modified xsi:type="dcterms:W3CDTF">2025-04-06T15:08:09Z</dcterms:modified>
</cp:coreProperties>
</file>