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16" r:id="rId2"/>
    <p:sldId id="307" r:id="rId3"/>
    <p:sldId id="287" r:id="rId4"/>
    <p:sldId id="11546" r:id="rId5"/>
    <p:sldId id="298" r:id="rId6"/>
    <p:sldId id="493" r:id="rId7"/>
    <p:sldId id="317" r:id="rId8"/>
    <p:sldId id="11544" r:id="rId9"/>
    <p:sldId id="304" r:id="rId10"/>
    <p:sldId id="11545" r:id="rId11"/>
    <p:sldId id="31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967" autoAdjust="0"/>
    <p:restoredTop sz="94660"/>
  </p:normalViewPr>
  <p:slideViewPr>
    <p:cSldViewPr snapToGrid="0">
      <p:cViewPr varScale="1">
        <p:scale>
          <a:sx n="57" d="100"/>
          <a:sy n="57" d="100"/>
        </p:scale>
        <p:origin x="17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CDD4C-43CD-46A0-BD75-C20B39AF5D5B}" type="datetimeFigureOut">
              <a:rPr lang="en-US" smtClean="0"/>
              <a:t>29/3/2025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18B6E-FAD3-4561-AF2F-50D93234B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3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177346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1495091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0962110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19844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72674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77150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369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8135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31745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2025/3/29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2299158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0072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8426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21.png"/><Relationship Id="rId3" Type="http://schemas.microsoft.com/office/2007/relationships/hdphoto" Target="../media/hdphoto3.wdp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microsoft.com/office/2007/relationships/hdphoto" Target="../media/hdphoto7.wdp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18.png"/><Relationship Id="rId1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18" Type="http://schemas.openxmlformats.org/officeDocument/2006/relationships/image" Target="../media/image15.png"/><Relationship Id="rId3" Type="http://schemas.microsoft.com/office/2007/relationships/hdphoto" Target="../media/hdphoto1.wdp"/><Relationship Id="rId21" Type="http://schemas.openxmlformats.org/officeDocument/2006/relationships/image" Target="../media/image17.png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10" Type="http://schemas.microsoft.com/office/2007/relationships/hdphoto" Target="../media/hdphoto4.wdp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image" Target="../media/image3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microsoft.com/office/2007/relationships/hdphoto" Target="../media/hdphoto7.wdp"/><Relationship Id="rId4" Type="http://schemas.openxmlformats.org/officeDocument/2006/relationships/image" Target="../media/image1.png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3.wdp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FD12752-707A-46FB-9C1E-9520263147B2}"/>
              </a:ext>
            </a:extLst>
          </p:cNvPr>
          <p:cNvGrpSpPr/>
          <p:nvPr/>
        </p:nvGrpSpPr>
        <p:grpSpPr>
          <a:xfrm>
            <a:off x="274898" y="1024567"/>
            <a:ext cx="7215444" cy="5429896"/>
            <a:chOff x="4795979" y="813742"/>
            <a:chExt cx="6500639" cy="5429896"/>
          </a:xfrm>
        </p:grpSpPr>
        <p:sp>
          <p:nvSpPr>
            <p:cNvPr id="27" name="Rectangle: Rounded Corners 13">
              <a:extLst>
                <a:ext uri="{FF2B5EF4-FFF2-40B4-BE49-F238E27FC236}">
                  <a16:creationId xmlns:a16="http://schemas.microsoft.com/office/drawing/2014/main" id="{031668E1-8F9B-49A2-9F65-0931A275DA4C}"/>
                </a:ext>
              </a:extLst>
            </p:cNvPr>
            <p:cNvSpPr/>
            <p:nvPr/>
          </p:nvSpPr>
          <p:spPr>
            <a:xfrm>
              <a:off x="4795979" y="1013123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13">
              <a:extLst>
                <a:ext uri="{FF2B5EF4-FFF2-40B4-BE49-F238E27FC236}">
                  <a16:creationId xmlns:a16="http://schemas.microsoft.com/office/drawing/2014/main" id="{7DD2E50C-A6FA-4A44-83CA-7AC8EAE32893}"/>
                </a:ext>
              </a:extLst>
            </p:cNvPr>
            <p:cNvSpPr/>
            <p:nvPr/>
          </p:nvSpPr>
          <p:spPr>
            <a:xfrm>
              <a:off x="5129622" y="813742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625" y="0"/>
            <a:ext cx="2636316" cy="259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408 Homework Illustrations - Free in SVG, PNG, EPS - IconScout">
            <a:extLst>
              <a:ext uri="{FF2B5EF4-FFF2-40B4-BE49-F238E27FC236}">
                <a16:creationId xmlns:a16="http://schemas.microsoft.com/office/drawing/2014/main" id="{F627791C-AA8E-4410-8017-222F7557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999" y="2576500"/>
            <a:ext cx="66865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8A5CF-120B-4A41-B3C7-80B117CBCC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5166" y="1636323"/>
            <a:ext cx="5547841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D9F598-F1FF-4189-896D-3F59A4C2D2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526" y="863820"/>
            <a:ext cx="11652106" cy="5137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60126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69" y="904022"/>
            <a:ext cx="1439705" cy="14397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83080" y="4453526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7EC9132-19C7-4FB3-9422-01017C6AAAB0}"/>
              </a:ext>
            </a:extLst>
          </p:cNvPr>
          <p:cNvSpPr/>
          <p:nvPr/>
        </p:nvSpPr>
        <p:spPr>
          <a:xfrm>
            <a:off x="930745" y="656839"/>
            <a:ext cx="10454980" cy="55845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9218" name="Picture 2" descr="Fly me to the broom: September 2020">
            <a:extLst>
              <a:ext uri="{FF2B5EF4-FFF2-40B4-BE49-F238E27FC236}">
                <a16:creationId xmlns:a16="http://schemas.microsoft.com/office/drawing/2014/main" id="{E041A769-664F-4092-A84E-285209389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520" y="76543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he Echelford Primary School - Sports Leaders">
            <a:extLst>
              <a:ext uri="{FF2B5EF4-FFF2-40B4-BE49-F238E27FC236}">
                <a16:creationId xmlns:a16="http://schemas.microsoft.com/office/drawing/2014/main" id="{5455AED2-2D54-4420-AAA5-2F41EF30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1707" y="4822428"/>
            <a:ext cx="6935121" cy="20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DBB6555B-E001-4D0A-ACF1-816B9A46D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131683" y="762089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51" y="-228174"/>
            <a:ext cx="1439705" cy="14397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590DC-E57D-4E25-B6B6-491F6171D069}"/>
              </a:ext>
            </a:extLst>
          </p:cNvPr>
          <p:cNvGrpSpPr/>
          <p:nvPr/>
        </p:nvGrpSpPr>
        <p:grpSpPr>
          <a:xfrm>
            <a:off x="7652230" y="4533118"/>
            <a:ext cx="4351838" cy="2320136"/>
            <a:chOff x="7652230" y="4533118"/>
            <a:chExt cx="4351838" cy="2320136"/>
          </a:xfrm>
        </p:grpSpPr>
        <p:pic>
          <p:nvPicPr>
            <p:cNvPr id="11" name="Picture 10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E76239BB-5E9F-4B27-AE59-DAE41417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230" y="4533118"/>
              <a:ext cx="4351838" cy="227927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A05327-B4D1-4327-A47E-3C9B515F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184" y="6339843"/>
              <a:ext cx="748626" cy="50227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8A5CFA-3099-4CEA-84E6-48C85DDEA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273" y="6343812"/>
              <a:ext cx="748626" cy="5022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44BD3B5-EB96-45E9-9080-4CC7CF1D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451" y="6350981"/>
              <a:ext cx="748626" cy="50227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42BD26B-B330-4CB5-8C72-30A9378FC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03" y="6343811"/>
              <a:ext cx="748626" cy="502273"/>
            </a:xfrm>
            <a:prstGeom prst="rect">
              <a:avLst/>
            </a:prstGeom>
          </p:spPr>
        </p:pic>
      </p:grpSp>
      <p:pic>
        <p:nvPicPr>
          <p:cNvPr id="49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097870CC-8268-4226-9427-9DDB10B5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60" y="282216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27DF00-7235-4520-A9E6-201BB7BEDC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46947" y="1161667"/>
            <a:ext cx="8907028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392511-9612-4704-9535-8E06E2D20602}"/>
              </a:ext>
            </a:extLst>
          </p:cNvPr>
          <p:cNvSpPr/>
          <p:nvPr/>
        </p:nvSpPr>
        <p:spPr>
          <a:xfrm>
            <a:off x="440760" y="373933"/>
            <a:ext cx="11165297" cy="6082774"/>
          </a:xfrm>
          <a:custGeom>
            <a:avLst/>
            <a:gdLst>
              <a:gd name="connsiteX0" fmla="*/ 0 w 10102221"/>
              <a:gd name="connsiteY0" fmla="*/ 9567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0 w 10102221"/>
              <a:gd name="connsiteY8" fmla="*/ 9567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38465"/>
              <a:gd name="connsiteY0" fmla="*/ 1363152 h 5740400"/>
              <a:gd name="connsiteX1" fmla="*/ 956752 w 10138465"/>
              <a:gd name="connsiteY1" fmla="*/ 0 h 5740400"/>
              <a:gd name="connsiteX2" fmla="*/ 9145469 w 10138465"/>
              <a:gd name="connsiteY2" fmla="*/ 0 h 5740400"/>
              <a:gd name="connsiteX3" fmla="*/ 10102221 w 10138465"/>
              <a:gd name="connsiteY3" fmla="*/ 956752 h 5740400"/>
              <a:gd name="connsiteX4" fmla="*/ 9695821 w 10138465"/>
              <a:gd name="connsiteY4" fmla="*/ 4489008 h 5740400"/>
              <a:gd name="connsiteX5" fmla="*/ 9145469 w 10138465"/>
              <a:gd name="connsiteY5" fmla="*/ 5740400 h 5740400"/>
              <a:gd name="connsiteX6" fmla="*/ 1413952 w 10138465"/>
              <a:gd name="connsiteY6" fmla="*/ 4439920 h 5740400"/>
              <a:gd name="connsiteX7" fmla="*/ 0 w 10138465"/>
              <a:gd name="connsiteY7" fmla="*/ 4783648 h 5740400"/>
              <a:gd name="connsiteX8" fmla="*/ 751840 w 10138465"/>
              <a:gd name="connsiteY8" fmla="*/ 1363152 h 5740400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9932449"/>
              <a:gd name="connsiteY0" fmla="*/ 1363152 h 5741652"/>
              <a:gd name="connsiteX1" fmla="*/ 956752 w 9932449"/>
              <a:gd name="connsiteY1" fmla="*/ 0 h 5741652"/>
              <a:gd name="connsiteX2" fmla="*/ 9074349 w 9932449"/>
              <a:gd name="connsiteY2" fmla="*/ 477520 h 5741652"/>
              <a:gd name="connsiteX3" fmla="*/ 9716141 w 9932449"/>
              <a:gd name="connsiteY3" fmla="*/ 956752 h 5741652"/>
              <a:gd name="connsiteX4" fmla="*/ 9695821 w 9932449"/>
              <a:gd name="connsiteY4" fmla="*/ 4489008 h 5741652"/>
              <a:gd name="connsiteX5" fmla="*/ 9145469 w 9932449"/>
              <a:gd name="connsiteY5" fmla="*/ 5740400 h 5741652"/>
              <a:gd name="connsiteX6" fmla="*/ 1413952 w 9932449"/>
              <a:gd name="connsiteY6" fmla="*/ 4439920 h 5741652"/>
              <a:gd name="connsiteX7" fmla="*/ 0 w 9932449"/>
              <a:gd name="connsiteY7" fmla="*/ 4783648 h 5741652"/>
              <a:gd name="connsiteX8" fmla="*/ 751840 w 9932449"/>
              <a:gd name="connsiteY8" fmla="*/ 1363152 h 574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2449" h="5741652">
                <a:moveTo>
                  <a:pt x="751840" y="1363152"/>
                </a:moveTo>
                <a:cubicBezTo>
                  <a:pt x="751840" y="834752"/>
                  <a:pt x="428352" y="0"/>
                  <a:pt x="956752" y="0"/>
                </a:cubicBezTo>
                <a:cubicBezTo>
                  <a:pt x="3662618" y="159173"/>
                  <a:pt x="6287203" y="-128693"/>
                  <a:pt x="9074349" y="477520"/>
                </a:cubicBezTo>
                <a:cubicBezTo>
                  <a:pt x="9602749" y="477520"/>
                  <a:pt x="9716141" y="428352"/>
                  <a:pt x="9716141" y="956752"/>
                </a:cubicBezTo>
                <a:cubicBezTo>
                  <a:pt x="9235234" y="2174811"/>
                  <a:pt x="9922728" y="3057589"/>
                  <a:pt x="9695821" y="4489008"/>
                </a:cubicBezTo>
                <a:cubicBezTo>
                  <a:pt x="10274941" y="5830208"/>
                  <a:pt x="9673869" y="5740400"/>
                  <a:pt x="9145469" y="5740400"/>
                </a:cubicBezTo>
                <a:cubicBezTo>
                  <a:pt x="6568297" y="5306907"/>
                  <a:pt x="4346724" y="4223173"/>
                  <a:pt x="1413952" y="4439920"/>
                </a:cubicBezTo>
                <a:cubicBezTo>
                  <a:pt x="773792" y="4409440"/>
                  <a:pt x="0" y="5312048"/>
                  <a:pt x="0" y="4783648"/>
                </a:cubicBezTo>
                <a:cubicBezTo>
                  <a:pt x="0" y="3508016"/>
                  <a:pt x="751840" y="2638784"/>
                  <a:pt x="751840" y="1363152"/>
                </a:cubicBezTo>
                <a:close/>
              </a:path>
            </a:pathLst>
          </a:custGeom>
          <a:solidFill>
            <a:srgbClr val="A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ED7D31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37" name="Picture 36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19B1ABDC-B318-4E56-A0CE-E589FAEE4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69" y="5410896"/>
            <a:ext cx="3059457" cy="1522539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41" name="Picture 40" descr="Shape, logo&#10;&#10;Description automatically generated">
            <a:extLst>
              <a:ext uri="{FF2B5EF4-FFF2-40B4-BE49-F238E27FC236}">
                <a16:creationId xmlns:a16="http://schemas.microsoft.com/office/drawing/2014/main" id="{3698F1BF-4493-445D-8199-152BC6F148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7" b="89869" l="8987" r="89869">
                        <a14:foregroundMark x1="38399" y1="48039" x2="38399" y2="48039"/>
                        <a14:foregroundMark x1="38725" y1="46078" x2="37092" y2="52451"/>
                        <a14:foregroundMark x1="19281" y1="36275" x2="19281" y2="36275"/>
                        <a14:foregroundMark x1="8987" y1="61438" x2="8987" y2="62908"/>
                        <a14:foregroundMark x1="11928" y1="61601" x2="11928" y2="71895"/>
                        <a14:foregroundMark x1="20588" y1="35621" x2="48693" y2="23203"/>
                        <a14:foregroundMark x1="48693" y1="23203" x2="71569" y2="38399"/>
                        <a14:foregroundMark x1="71569" y1="38399" x2="78431" y2="47876"/>
                        <a14:foregroundMark x1="10294" y1="58333" x2="26307" y2="28105"/>
                        <a14:foregroundMark x1="26307" y1="28105" x2="52941" y2="23856"/>
                        <a14:foregroundMark x1="52941" y1="23856" x2="79902" y2="39052"/>
                        <a14:foregroundMark x1="79902" y1="39052" x2="87255" y2="60621"/>
                        <a14:foregroundMark x1="77941" y1="32026" x2="77941" y2="32026"/>
                        <a14:foregroundMark x1="75000" y1="28922" x2="75000" y2="28922"/>
                        <a14:foregroundMark x1="55556" y1="42810" x2="55556" y2="42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9224">
            <a:off x="4312656" y="-70109"/>
            <a:ext cx="1865376" cy="186537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D53B3064-9926-4FE7-B9E5-DE371C274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66" y="209493"/>
            <a:ext cx="5418966" cy="6559502"/>
          </a:xfrm>
          <a:prstGeom prst="rect">
            <a:avLst/>
          </a:prstGeom>
        </p:spPr>
      </p:pic>
      <p:pic>
        <p:nvPicPr>
          <p:cNvPr id="32" name="Picture 31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E51A7C42-DD79-4D2C-9BE7-21D8C88DF3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699" y="5404197"/>
            <a:ext cx="3059457" cy="1522539"/>
          </a:xfrm>
          <a:prstGeom prst="rect">
            <a:avLst/>
          </a:prstGeom>
        </p:spPr>
      </p:pic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59023DB3-0597-424C-9E2C-5F9E4513E2D3}"/>
              </a:ext>
            </a:extLst>
          </p:cNvPr>
          <p:cNvSpPr/>
          <p:nvPr/>
        </p:nvSpPr>
        <p:spPr>
          <a:xfrm>
            <a:off x="1628730" y="1135627"/>
            <a:ext cx="7950237" cy="5387018"/>
          </a:xfrm>
          <a:custGeom>
            <a:avLst/>
            <a:gdLst>
              <a:gd name="connsiteX0" fmla="*/ 336689 w 7950237"/>
              <a:gd name="connsiteY0" fmla="*/ 5387018 h 5387018"/>
              <a:gd name="connsiteX1" fmla="*/ 673378 w 7950237"/>
              <a:gd name="connsiteY1" fmla="*/ 5050329 h 5387018"/>
              <a:gd name="connsiteX2" fmla="*/ 336689 w 7950237"/>
              <a:gd name="connsiteY2" fmla="*/ 5050329 h 5387018"/>
              <a:gd name="connsiteX3" fmla="*/ 505033 w 7950237"/>
              <a:gd name="connsiteY3" fmla="*/ 4881985 h 5387018"/>
              <a:gd name="connsiteX4" fmla="*/ 336689 w 7950237"/>
              <a:gd name="connsiteY4" fmla="*/ 4713641 h 5387018"/>
              <a:gd name="connsiteX5" fmla="*/ 673377 w 7950237"/>
              <a:gd name="connsiteY5" fmla="*/ 4713641 h 5387018"/>
              <a:gd name="connsiteX6" fmla="*/ 673377 w 7950237"/>
              <a:gd name="connsiteY6" fmla="*/ 336689 h 5387018"/>
              <a:gd name="connsiteX7" fmla="*/ 1010066 w 7950237"/>
              <a:gd name="connsiteY7" fmla="*/ 0 h 5387018"/>
              <a:gd name="connsiteX8" fmla="*/ 7613548 w 7950237"/>
              <a:gd name="connsiteY8" fmla="*/ 0 h 5387018"/>
              <a:gd name="connsiteX9" fmla="*/ 7950237 w 7950237"/>
              <a:gd name="connsiteY9" fmla="*/ 336689 h 5387018"/>
              <a:gd name="connsiteX10" fmla="*/ 7613548 w 7950237"/>
              <a:gd name="connsiteY10" fmla="*/ 673378 h 5387018"/>
              <a:gd name="connsiteX11" fmla="*/ 7276860 w 7950237"/>
              <a:gd name="connsiteY11" fmla="*/ 673377 h 5387018"/>
              <a:gd name="connsiteX12" fmla="*/ 7276860 w 7950237"/>
              <a:gd name="connsiteY12" fmla="*/ 5050329 h 5387018"/>
              <a:gd name="connsiteX13" fmla="*/ 6940171 w 7950237"/>
              <a:gd name="connsiteY13" fmla="*/ 5387018 h 5387018"/>
              <a:gd name="connsiteX14" fmla="*/ 336689 w 7950237"/>
              <a:gd name="connsiteY14" fmla="*/ 5387018 h 5387018"/>
              <a:gd name="connsiteX15" fmla="*/ 1346755 w 7950237"/>
              <a:gd name="connsiteY15" fmla="*/ 336689 h 5387018"/>
              <a:gd name="connsiteX16" fmla="*/ 1010066 w 7950237"/>
              <a:gd name="connsiteY16" fmla="*/ 673378 h 5387018"/>
              <a:gd name="connsiteX17" fmla="*/ 841722 w 7950237"/>
              <a:gd name="connsiteY17" fmla="*/ 505034 h 5387018"/>
              <a:gd name="connsiteX18" fmla="*/ 1010066 w 7950237"/>
              <a:gd name="connsiteY18" fmla="*/ 336690 h 5387018"/>
              <a:gd name="connsiteX19" fmla="*/ 1346755 w 7950237"/>
              <a:gd name="connsiteY19" fmla="*/ 336689 h 5387018"/>
              <a:gd name="connsiteX0" fmla="*/ 1346755 w 7950237"/>
              <a:gd name="connsiteY0" fmla="*/ 336689 h 5387018"/>
              <a:gd name="connsiteX1" fmla="*/ 1010066 w 7950237"/>
              <a:gd name="connsiteY1" fmla="*/ 673378 h 5387018"/>
              <a:gd name="connsiteX2" fmla="*/ 841722 w 7950237"/>
              <a:gd name="connsiteY2" fmla="*/ 505034 h 5387018"/>
              <a:gd name="connsiteX3" fmla="*/ 1010066 w 7950237"/>
              <a:gd name="connsiteY3" fmla="*/ 336690 h 5387018"/>
              <a:gd name="connsiteX4" fmla="*/ 1346755 w 7950237"/>
              <a:gd name="connsiteY4" fmla="*/ 336689 h 5387018"/>
              <a:gd name="connsiteX5" fmla="*/ 673377 w 7950237"/>
              <a:gd name="connsiteY5" fmla="*/ 5050329 h 5387018"/>
              <a:gd name="connsiteX6" fmla="*/ 336688 w 7950237"/>
              <a:gd name="connsiteY6" fmla="*/ 5387018 h 5387018"/>
              <a:gd name="connsiteX7" fmla="*/ -1 w 7950237"/>
              <a:gd name="connsiteY7" fmla="*/ 5050329 h 5387018"/>
              <a:gd name="connsiteX8" fmla="*/ 336688 w 7950237"/>
              <a:gd name="connsiteY8" fmla="*/ 4713640 h 5387018"/>
              <a:gd name="connsiteX9" fmla="*/ 505032 w 7950237"/>
              <a:gd name="connsiteY9" fmla="*/ 4881984 h 5387018"/>
              <a:gd name="connsiteX10" fmla="*/ 336688 w 7950237"/>
              <a:gd name="connsiteY10" fmla="*/ 5050328 h 5387018"/>
              <a:gd name="connsiteX11" fmla="*/ 673377 w 7950237"/>
              <a:gd name="connsiteY11" fmla="*/ 5050329 h 5387018"/>
              <a:gd name="connsiteX0" fmla="*/ 673377 w 7950237"/>
              <a:gd name="connsiteY0" fmla="*/ 4713641 h 5387018"/>
              <a:gd name="connsiteX1" fmla="*/ 673377 w 7950237"/>
              <a:gd name="connsiteY1" fmla="*/ 336689 h 5387018"/>
              <a:gd name="connsiteX2" fmla="*/ 1010066 w 7950237"/>
              <a:gd name="connsiteY2" fmla="*/ 0 h 5387018"/>
              <a:gd name="connsiteX3" fmla="*/ 7613548 w 7950237"/>
              <a:gd name="connsiteY3" fmla="*/ 0 h 5387018"/>
              <a:gd name="connsiteX4" fmla="*/ 7950237 w 7950237"/>
              <a:gd name="connsiteY4" fmla="*/ 336689 h 5387018"/>
              <a:gd name="connsiteX5" fmla="*/ 7613548 w 7950237"/>
              <a:gd name="connsiteY5" fmla="*/ 673378 h 5387018"/>
              <a:gd name="connsiteX6" fmla="*/ 7276860 w 7950237"/>
              <a:gd name="connsiteY6" fmla="*/ 673377 h 5387018"/>
              <a:gd name="connsiteX7" fmla="*/ 7276860 w 7950237"/>
              <a:gd name="connsiteY7" fmla="*/ 5050329 h 5387018"/>
              <a:gd name="connsiteX8" fmla="*/ 6940171 w 7950237"/>
              <a:gd name="connsiteY8" fmla="*/ 5387018 h 5387018"/>
              <a:gd name="connsiteX9" fmla="*/ 336689 w 7950237"/>
              <a:gd name="connsiteY9" fmla="*/ 5387018 h 5387018"/>
              <a:gd name="connsiteX10" fmla="*/ 0 w 7950237"/>
              <a:gd name="connsiteY10" fmla="*/ 5050329 h 5387018"/>
              <a:gd name="connsiteX11" fmla="*/ 336689 w 7950237"/>
              <a:gd name="connsiteY11" fmla="*/ 4713640 h 5387018"/>
              <a:gd name="connsiteX12" fmla="*/ 673377 w 7950237"/>
              <a:gd name="connsiteY12" fmla="*/ 4713641 h 5387018"/>
              <a:gd name="connsiteX13" fmla="*/ 1010066 w 7950237"/>
              <a:gd name="connsiteY13" fmla="*/ 0 h 5387018"/>
              <a:gd name="connsiteX14" fmla="*/ 1346755 w 7950237"/>
              <a:gd name="connsiteY14" fmla="*/ 336689 h 5387018"/>
              <a:gd name="connsiteX15" fmla="*/ 1010066 w 7950237"/>
              <a:gd name="connsiteY15" fmla="*/ 673378 h 5387018"/>
              <a:gd name="connsiteX16" fmla="*/ 841722 w 7950237"/>
              <a:gd name="connsiteY16" fmla="*/ 505034 h 5387018"/>
              <a:gd name="connsiteX17" fmla="*/ 1010066 w 7950237"/>
              <a:gd name="connsiteY17" fmla="*/ 336690 h 5387018"/>
              <a:gd name="connsiteX18" fmla="*/ 1346755 w 7950237"/>
              <a:gd name="connsiteY18" fmla="*/ 336689 h 5387018"/>
              <a:gd name="connsiteX19" fmla="*/ 7276860 w 7950237"/>
              <a:gd name="connsiteY19" fmla="*/ 673377 h 5387018"/>
              <a:gd name="connsiteX20" fmla="*/ 1010066 w 7950237"/>
              <a:gd name="connsiteY20" fmla="*/ 673377 h 5387018"/>
              <a:gd name="connsiteX21" fmla="*/ 336689 w 7950237"/>
              <a:gd name="connsiteY21" fmla="*/ 4713641 h 5387018"/>
              <a:gd name="connsiteX22" fmla="*/ 505033 w 7950237"/>
              <a:gd name="connsiteY22" fmla="*/ 4881985 h 5387018"/>
              <a:gd name="connsiteX23" fmla="*/ 336689 w 7950237"/>
              <a:gd name="connsiteY23" fmla="*/ 5050329 h 5387018"/>
              <a:gd name="connsiteX24" fmla="*/ 673377 w 7950237"/>
              <a:gd name="connsiteY24" fmla="*/ 5050329 h 5387018"/>
              <a:gd name="connsiteX25" fmla="*/ 336689 w 7950237"/>
              <a:gd name="connsiteY25" fmla="*/ 5387018 h 5387018"/>
              <a:gd name="connsiteX26" fmla="*/ 673378 w 7950237"/>
              <a:gd name="connsiteY26" fmla="*/ 5050329 h 5387018"/>
              <a:gd name="connsiteX27" fmla="*/ 673377 w 7950237"/>
              <a:gd name="connsiteY27" fmla="*/ 4713641 h 538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950237" h="5387018" stroke="0" extrusionOk="0">
                <a:moveTo>
                  <a:pt x="336689" y="5387018"/>
                </a:moveTo>
                <a:cubicBezTo>
                  <a:pt x="505622" y="5406842"/>
                  <a:pt x="653985" y="5244821"/>
                  <a:pt x="673378" y="5050329"/>
                </a:cubicBezTo>
                <a:cubicBezTo>
                  <a:pt x="595386" y="5052597"/>
                  <a:pt x="407557" y="5049131"/>
                  <a:pt x="336689" y="5050329"/>
                </a:cubicBezTo>
                <a:cubicBezTo>
                  <a:pt x="429725" y="5047051"/>
                  <a:pt x="500954" y="4974404"/>
                  <a:pt x="505033" y="4881985"/>
                </a:cubicBezTo>
                <a:cubicBezTo>
                  <a:pt x="509733" y="4789889"/>
                  <a:pt x="439385" y="4717143"/>
                  <a:pt x="336689" y="4713641"/>
                </a:cubicBezTo>
                <a:cubicBezTo>
                  <a:pt x="411371" y="4695429"/>
                  <a:pt x="560199" y="4726060"/>
                  <a:pt x="673377" y="4713641"/>
                </a:cubicBezTo>
                <a:cubicBezTo>
                  <a:pt x="793128" y="3142899"/>
                  <a:pt x="718447" y="865768"/>
                  <a:pt x="673377" y="336689"/>
                </a:cubicBezTo>
                <a:cubicBezTo>
                  <a:pt x="659523" y="152904"/>
                  <a:pt x="806700" y="-17639"/>
                  <a:pt x="1010066" y="0"/>
                </a:cubicBezTo>
                <a:cubicBezTo>
                  <a:pt x="2014897" y="-50699"/>
                  <a:pt x="6927925" y="-13366"/>
                  <a:pt x="7613548" y="0"/>
                </a:cubicBezTo>
                <a:cubicBezTo>
                  <a:pt x="7816257" y="-4011"/>
                  <a:pt x="7955167" y="156374"/>
                  <a:pt x="7950237" y="336689"/>
                </a:cubicBezTo>
                <a:cubicBezTo>
                  <a:pt x="7936747" y="517680"/>
                  <a:pt x="7771152" y="684681"/>
                  <a:pt x="7613548" y="673378"/>
                </a:cubicBezTo>
                <a:cubicBezTo>
                  <a:pt x="7512025" y="686939"/>
                  <a:pt x="7387464" y="672917"/>
                  <a:pt x="7276860" y="673377"/>
                </a:cubicBezTo>
                <a:cubicBezTo>
                  <a:pt x="7398478" y="2632365"/>
                  <a:pt x="7435911" y="4469851"/>
                  <a:pt x="7276860" y="5050329"/>
                </a:cubicBezTo>
                <a:cubicBezTo>
                  <a:pt x="7274889" y="5256028"/>
                  <a:pt x="7149462" y="5404814"/>
                  <a:pt x="6940171" y="5387018"/>
                </a:cubicBezTo>
                <a:cubicBezTo>
                  <a:pt x="5631911" y="5254135"/>
                  <a:pt x="2018583" y="5401611"/>
                  <a:pt x="336689" y="5387018"/>
                </a:cubicBezTo>
                <a:close/>
                <a:moveTo>
                  <a:pt x="1346755" y="336689"/>
                </a:moveTo>
                <a:cubicBezTo>
                  <a:pt x="1319035" y="509165"/>
                  <a:pt x="1199599" y="668578"/>
                  <a:pt x="1010066" y="673378"/>
                </a:cubicBezTo>
                <a:cubicBezTo>
                  <a:pt x="911012" y="674507"/>
                  <a:pt x="833751" y="604363"/>
                  <a:pt x="841722" y="505034"/>
                </a:cubicBezTo>
                <a:cubicBezTo>
                  <a:pt x="858307" y="420407"/>
                  <a:pt x="914774" y="333190"/>
                  <a:pt x="1010066" y="336690"/>
                </a:cubicBezTo>
                <a:cubicBezTo>
                  <a:pt x="1063727" y="322823"/>
                  <a:pt x="1208700" y="308265"/>
                  <a:pt x="1346755" y="336689"/>
                </a:cubicBezTo>
                <a:close/>
              </a:path>
              <a:path w="7950237" h="5387018" fill="darkenLess" stroke="0" extrusionOk="0">
                <a:moveTo>
                  <a:pt x="1346755" y="336689"/>
                </a:moveTo>
                <a:cubicBezTo>
                  <a:pt x="1346512" y="516344"/>
                  <a:pt x="1198294" y="678768"/>
                  <a:pt x="1010066" y="673378"/>
                </a:cubicBezTo>
                <a:cubicBezTo>
                  <a:pt x="911626" y="669571"/>
                  <a:pt x="836022" y="609557"/>
                  <a:pt x="841722" y="505034"/>
                </a:cubicBezTo>
                <a:cubicBezTo>
                  <a:pt x="847110" y="410730"/>
                  <a:pt x="912652" y="339574"/>
                  <a:pt x="1010066" y="336690"/>
                </a:cubicBezTo>
                <a:cubicBezTo>
                  <a:pt x="1120496" y="340639"/>
                  <a:pt x="1217606" y="309562"/>
                  <a:pt x="1346755" y="336689"/>
                </a:cubicBezTo>
                <a:close/>
                <a:moveTo>
                  <a:pt x="673377" y="5050329"/>
                </a:moveTo>
                <a:cubicBezTo>
                  <a:pt x="667129" y="5231367"/>
                  <a:pt x="530908" y="5397234"/>
                  <a:pt x="336688" y="5387018"/>
                </a:cubicBezTo>
                <a:cubicBezTo>
                  <a:pt x="138296" y="5369954"/>
                  <a:pt x="31184" y="5232534"/>
                  <a:pt x="-1" y="5050329"/>
                </a:cubicBezTo>
                <a:cubicBezTo>
                  <a:pt x="1032" y="4857212"/>
                  <a:pt x="145632" y="4710380"/>
                  <a:pt x="336688" y="4713640"/>
                </a:cubicBezTo>
                <a:cubicBezTo>
                  <a:pt x="428654" y="4724063"/>
                  <a:pt x="495157" y="4787677"/>
                  <a:pt x="505032" y="4881984"/>
                </a:cubicBezTo>
                <a:cubicBezTo>
                  <a:pt x="502485" y="4972343"/>
                  <a:pt x="431506" y="5050010"/>
                  <a:pt x="336688" y="5050328"/>
                </a:cubicBezTo>
                <a:cubicBezTo>
                  <a:pt x="431931" y="5037158"/>
                  <a:pt x="604400" y="5064760"/>
                  <a:pt x="673377" y="5050329"/>
                </a:cubicBezTo>
                <a:close/>
              </a:path>
              <a:path w="7950237" h="5387018" fill="none" extrusionOk="0">
                <a:moveTo>
                  <a:pt x="673377" y="4713641"/>
                </a:moveTo>
                <a:cubicBezTo>
                  <a:pt x="576345" y="4202298"/>
                  <a:pt x="718382" y="1061460"/>
                  <a:pt x="673377" y="336689"/>
                </a:cubicBezTo>
                <a:cubicBezTo>
                  <a:pt x="695163" y="165879"/>
                  <a:pt x="817088" y="29674"/>
                  <a:pt x="1010066" y="0"/>
                </a:cubicBezTo>
                <a:cubicBezTo>
                  <a:pt x="3058427" y="-73420"/>
                  <a:pt x="4786979" y="17263"/>
                  <a:pt x="7613548" y="0"/>
                </a:cubicBezTo>
                <a:cubicBezTo>
                  <a:pt x="7797666" y="2630"/>
                  <a:pt x="7963742" y="153502"/>
                  <a:pt x="7950237" y="336689"/>
                </a:cubicBezTo>
                <a:cubicBezTo>
                  <a:pt x="7949247" y="533965"/>
                  <a:pt x="7780835" y="702995"/>
                  <a:pt x="7613548" y="673378"/>
                </a:cubicBezTo>
                <a:cubicBezTo>
                  <a:pt x="7543337" y="664344"/>
                  <a:pt x="7375600" y="655402"/>
                  <a:pt x="7276860" y="673377"/>
                </a:cubicBezTo>
                <a:cubicBezTo>
                  <a:pt x="7217827" y="1900079"/>
                  <a:pt x="7108980" y="3142058"/>
                  <a:pt x="7276860" y="5050329"/>
                </a:cubicBezTo>
                <a:cubicBezTo>
                  <a:pt x="7243794" y="5248439"/>
                  <a:pt x="7139272" y="5409032"/>
                  <a:pt x="6940171" y="5387018"/>
                </a:cubicBezTo>
                <a:cubicBezTo>
                  <a:pt x="3797712" y="5256415"/>
                  <a:pt x="2397707" y="5281418"/>
                  <a:pt x="336689" y="5387018"/>
                </a:cubicBezTo>
                <a:cubicBezTo>
                  <a:pt x="161958" y="5367662"/>
                  <a:pt x="20195" y="5264332"/>
                  <a:pt x="0" y="5050329"/>
                </a:cubicBezTo>
                <a:cubicBezTo>
                  <a:pt x="-2760" y="4866290"/>
                  <a:pt x="115774" y="4718499"/>
                  <a:pt x="336689" y="4713640"/>
                </a:cubicBezTo>
                <a:cubicBezTo>
                  <a:pt x="396151" y="4708610"/>
                  <a:pt x="541811" y="4695795"/>
                  <a:pt x="673377" y="4713641"/>
                </a:cubicBezTo>
                <a:close/>
                <a:moveTo>
                  <a:pt x="1010066" y="0"/>
                </a:moveTo>
                <a:cubicBezTo>
                  <a:pt x="1202971" y="19742"/>
                  <a:pt x="1354137" y="179036"/>
                  <a:pt x="1346755" y="336689"/>
                </a:cubicBezTo>
                <a:cubicBezTo>
                  <a:pt x="1319362" y="545125"/>
                  <a:pt x="1221817" y="665462"/>
                  <a:pt x="1010066" y="673378"/>
                </a:cubicBezTo>
                <a:cubicBezTo>
                  <a:pt x="923005" y="670459"/>
                  <a:pt x="832955" y="598827"/>
                  <a:pt x="841722" y="505034"/>
                </a:cubicBezTo>
                <a:cubicBezTo>
                  <a:pt x="828909" y="406517"/>
                  <a:pt x="923779" y="343728"/>
                  <a:pt x="1010066" y="336690"/>
                </a:cubicBezTo>
                <a:cubicBezTo>
                  <a:pt x="1160023" y="360776"/>
                  <a:pt x="1282975" y="310440"/>
                  <a:pt x="1346755" y="336689"/>
                </a:cubicBezTo>
                <a:moveTo>
                  <a:pt x="7276860" y="673377"/>
                </a:moveTo>
                <a:cubicBezTo>
                  <a:pt x="6139602" y="803260"/>
                  <a:pt x="2570996" y="810436"/>
                  <a:pt x="1010066" y="673377"/>
                </a:cubicBezTo>
                <a:moveTo>
                  <a:pt x="336689" y="4713641"/>
                </a:moveTo>
                <a:cubicBezTo>
                  <a:pt x="427693" y="4704945"/>
                  <a:pt x="522488" y="4784349"/>
                  <a:pt x="505033" y="4881985"/>
                </a:cubicBezTo>
                <a:cubicBezTo>
                  <a:pt x="512757" y="4963044"/>
                  <a:pt x="432646" y="5049738"/>
                  <a:pt x="336689" y="5050329"/>
                </a:cubicBezTo>
                <a:cubicBezTo>
                  <a:pt x="462335" y="5033752"/>
                  <a:pt x="572663" y="5033848"/>
                  <a:pt x="673377" y="5050329"/>
                </a:cubicBezTo>
                <a:moveTo>
                  <a:pt x="336689" y="5387018"/>
                </a:moveTo>
                <a:cubicBezTo>
                  <a:pt x="524754" y="5384892"/>
                  <a:pt x="649789" y="5231589"/>
                  <a:pt x="673378" y="5050329"/>
                </a:cubicBezTo>
                <a:cubicBezTo>
                  <a:pt x="656061" y="4931033"/>
                  <a:pt x="671085" y="4821024"/>
                  <a:pt x="673377" y="4713641"/>
                </a:cubicBezTo>
              </a:path>
              <a:path w="7950237" h="5387018" fill="none" stroke="0" extrusionOk="0">
                <a:moveTo>
                  <a:pt x="673377" y="4713641"/>
                </a:moveTo>
                <a:cubicBezTo>
                  <a:pt x="586787" y="2971921"/>
                  <a:pt x="773829" y="2379367"/>
                  <a:pt x="673377" y="336689"/>
                </a:cubicBezTo>
                <a:cubicBezTo>
                  <a:pt x="686553" y="152132"/>
                  <a:pt x="790424" y="6092"/>
                  <a:pt x="1010066" y="0"/>
                </a:cubicBezTo>
                <a:cubicBezTo>
                  <a:pt x="3876728" y="-131073"/>
                  <a:pt x="5368601" y="101275"/>
                  <a:pt x="7613548" y="0"/>
                </a:cubicBezTo>
                <a:cubicBezTo>
                  <a:pt x="7797965" y="-2548"/>
                  <a:pt x="7966115" y="123615"/>
                  <a:pt x="7950237" y="336689"/>
                </a:cubicBezTo>
                <a:cubicBezTo>
                  <a:pt x="7973020" y="540559"/>
                  <a:pt x="7831957" y="656442"/>
                  <a:pt x="7613548" y="673378"/>
                </a:cubicBezTo>
                <a:cubicBezTo>
                  <a:pt x="7450040" y="685643"/>
                  <a:pt x="7349441" y="685418"/>
                  <a:pt x="7276860" y="673377"/>
                </a:cubicBezTo>
                <a:cubicBezTo>
                  <a:pt x="7126047" y="1727906"/>
                  <a:pt x="7428821" y="3389014"/>
                  <a:pt x="7276860" y="5050329"/>
                </a:cubicBezTo>
                <a:cubicBezTo>
                  <a:pt x="7262748" y="5252338"/>
                  <a:pt x="7132414" y="5382420"/>
                  <a:pt x="6940171" y="5387018"/>
                </a:cubicBezTo>
                <a:cubicBezTo>
                  <a:pt x="4918346" y="5389077"/>
                  <a:pt x="1199336" y="5545688"/>
                  <a:pt x="336689" y="5387018"/>
                </a:cubicBezTo>
                <a:cubicBezTo>
                  <a:pt x="135514" y="5410665"/>
                  <a:pt x="33946" y="5249917"/>
                  <a:pt x="0" y="5050329"/>
                </a:cubicBezTo>
                <a:cubicBezTo>
                  <a:pt x="-33925" y="4862429"/>
                  <a:pt x="145756" y="4716453"/>
                  <a:pt x="336689" y="4713640"/>
                </a:cubicBezTo>
                <a:cubicBezTo>
                  <a:pt x="470426" y="4688445"/>
                  <a:pt x="603792" y="4694133"/>
                  <a:pt x="673377" y="4713641"/>
                </a:cubicBezTo>
                <a:close/>
                <a:moveTo>
                  <a:pt x="1010066" y="0"/>
                </a:moveTo>
                <a:cubicBezTo>
                  <a:pt x="1176624" y="23956"/>
                  <a:pt x="1332668" y="125088"/>
                  <a:pt x="1346755" y="336689"/>
                </a:cubicBezTo>
                <a:cubicBezTo>
                  <a:pt x="1358502" y="522959"/>
                  <a:pt x="1189061" y="676706"/>
                  <a:pt x="1010066" y="673378"/>
                </a:cubicBezTo>
                <a:cubicBezTo>
                  <a:pt x="908616" y="683350"/>
                  <a:pt x="828264" y="592735"/>
                  <a:pt x="841722" y="505034"/>
                </a:cubicBezTo>
                <a:cubicBezTo>
                  <a:pt x="844283" y="413846"/>
                  <a:pt x="929958" y="339568"/>
                  <a:pt x="1010066" y="336690"/>
                </a:cubicBezTo>
                <a:cubicBezTo>
                  <a:pt x="1127085" y="353416"/>
                  <a:pt x="1261594" y="335984"/>
                  <a:pt x="1346755" y="336689"/>
                </a:cubicBezTo>
                <a:moveTo>
                  <a:pt x="7276860" y="673377"/>
                </a:moveTo>
                <a:cubicBezTo>
                  <a:pt x="4819154" y="841307"/>
                  <a:pt x="3517725" y="658102"/>
                  <a:pt x="1010066" y="673377"/>
                </a:cubicBezTo>
                <a:moveTo>
                  <a:pt x="336689" y="4713641"/>
                </a:moveTo>
                <a:cubicBezTo>
                  <a:pt x="429891" y="4709573"/>
                  <a:pt x="487605" y="4788776"/>
                  <a:pt x="505033" y="4881985"/>
                </a:cubicBezTo>
                <a:cubicBezTo>
                  <a:pt x="507834" y="4990088"/>
                  <a:pt x="419385" y="5056428"/>
                  <a:pt x="336689" y="5050329"/>
                </a:cubicBezTo>
                <a:cubicBezTo>
                  <a:pt x="401869" y="5078608"/>
                  <a:pt x="626246" y="5067919"/>
                  <a:pt x="673377" y="5050329"/>
                </a:cubicBezTo>
                <a:moveTo>
                  <a:pt x="336689" y="5387018"/>
                </a:moveTo>
                <a:cubicBezTo>
                  <a:pt x="517756" y="5356564"/>
                  <a:pt x="662215" y="5248315"/>
                  <a:pt x="673378" y="5050329"/>
                </a:cubicBezTo>
                <a:cubicBezTo>
                  <a:pt x="679548" y="4929904"/>
                  <a:pt x="651653" y="4830397"/>
                  <a:pt x="673377" y="4713641"/>
                </a:cubicBezTo>
              </a:path>
            </a:pathLst>
          </a:cu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5875310">
                  <a:prstGeom prst="vertic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85CC4011-98A0-4AC8-943A-E0BC796DBC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92673" l="9535" r="90349">
                        <a14:foregroundMark x1="18372" y1="92079" x2="18372" y2="92079"/>
                        <a14:foregroundMark x1="25465" y1="66535" x2="25465" y2="66535"/>
                        <a14:foregroundMark x1="9651" y1="86535" x2="9651" y2="86535"/>
                        <a14:foregroundMark x1="50349" y1="69703" x2="50349" y2="69703"/>
                        <a14:foregroundMark x1="70465" y1="40198" x2="70465" y2="40198"/>
                        <a14:foregroundMark x1="73837" y1="31089" x2="73837" y2="31089"/>
                        <a14:foregroundMark x1="90465" y1="30495" x2="90465" y2="30495"/>
                        <a14:foregroundMark x1="80116" y1="45149" x2="80116" y2="45149"/>
                        <a14:foregroundMark x1="10930" y1="92673" x2="10930" y2="92673"/>
                        <a14:foregroundMark x1="86279" y1="37822" x2="86279" y2="37822"/>
                        <a14:backgroundMark x1="48140" y1="66337" x2="48140" y2="66337"/>
                        <a14:backgroundMark x1="57326" y1="60792" x2="57326" y2="607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29" y="-930954"/>
            <a:ext cx="6287237" cy="3691924"/>
          </a:xfrm>
          <a:prstGeom prst="rect">
            <a:avLst/>
          </a:prstGeom>
        </p:spPr>
      </p:pic>
      <p:pic>
        <p:nvPicPr>
          <p:cNvPr id="3074" name="Picture 2" descr="Bunch of Balloons | Clip art, Rainbow cartoon, Free clip art">
            <a:extLst>
              <a:ext uri="{FF2B5EF4-FFF2-40B4-BE49-F238E27FC236}">
                <a16:creationId xmlns:a16="http://schemas.microsoft.com/office/drawing/2014/main" id="{A93A6BD4-2657-47EA-925C-75C9ABE4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898">
            <a:off x="771719" y="3861740"/>
            <a:ext cx="2039205" cy="261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B127042-1236-4C48-858E-7EE59254CF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34" y="83718"/>
            <a:ext cx="1085139" cy="1194649"/>
          </a:xfrm>
          <a:prstGeom prst="rect">
            <a:avLst/>
          </a:prstGeom>
        </p:spPr>
      </p:pic>
      <p:pic>
        <p:nvPicPr>
          <p:cNvPr id="34" name="Picture 33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939D1EEE-2E2A-4BA8-A57D-A44AB8831B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03" y="5655508"/>
            <a:ext cx="2554461" cy="1271228"/>
          </a:xfrm>
          <a:prstGeom prst="rect">
            <a:avLst/>
          </a:prstGeom>
        </p:spPr>
      </p:pic>
      <p:pic>
        <p:nvPicPr>
          <p:cNvPr id="35" name="Picture 34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DA00AAC-AB74-4D49-A851-5276E1D634A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90" y="5805151"/>
            <a:ext cx="2254446" cy="1121925"/>
          </a:xfrm>
          <a:prstGeom prst="rect">
            <a:avLst/>
          </a:prstGeom>
        </p:spPr>
      </p:pic>
      <p:pic>
        <p:nvPicPr>
          <p:cNvPr id="36" name="Picture 35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6E810A-B711-49BC-9CF1-7DFE1C627C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33" y="5698940"/>
            <a:ext cx="2467187" cy="1227796"/>
          </a:xfrm>
          <a:prstGeom prst="rect">
            <a:avLst/>
          </a:prstGeom>
        </p:spPr>
      </p:pic>
      <p:pic>
        <p:nvPicPr>
          <p:cNvPr id="27" name="Picture 6" descr="962 Kid Reporter Illustrations &amp; Clip Art - iStock">
            <a:extLst>
              <a:ext uri="{FF2B5EF4-FFF2-40B4-BE49-F238E27FC236}">
                <a16:creationId xmlns:a16="http://schemas.microsoft.com/office/drawing/2014/main" id="{84409959-061E-4358-859D-F1269A17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44" b="99020" l="4981" r="95785">
                        <a14:foregroundMark x1="32567" y1="6699" x2="57854" y2="11928"/>
                        <a14:foregroundMark x1="49808" y1="1307" x2="49808" y2="1307"/>
                        <a14:foregroundMark x1="90038" y1="15033" x2="90038" y2="15033"/>
                        <a14:foregroundMark x1="65134" y1="20098" x2="65517" y2="25000"/>
                        <a14:foregroundMark x1="56705" y1="21569" x2="56705" y2="27778"/>
                        <a14:foregroundMark x1="28736" y1="20098" x2="66667" y2="23693"/>
                        <a14:foregroundMark x1="66667" y1="23693" x2="56322" y2="26144"/>
                        <a14:foregroundMark x1="32184" y1="19281" x2="26437" y2="26144"/>
                        <a14:foregroundMark x1="43295" y1="28922" x2="44061" y2="34804"/>
                        <a14:foregroundMark x1="34866" y1="86111" x2="33716" y2="96405"/>
                        <a14:foregroundMark x1="20690" y1="98203" x2="35249" y2="98203"/>
                        <a14:foregroundMark x1="45211" y1="98366" x2="49042" y2="98039"/>
                        <a14:foregroundMark x1="79310" y1="92484" x2="80460" y2="98203"/>
                        <a14:foregroundMark x1="71264" y1="99183" x2="84291" y2="99183"/>
                        <a14:foregroundMark x1="43295" y1="94281" x2="33333" y2="96405"/>
                        <a14:foregroundMark x1="32184" y1="40359" x2="32184" y2="40359"/>
                        <a14:foregroundMark x1="53257" y1="14706" x2="63602" y2="24673"/>
                        <a14:foregroundMark x1="36782" y1="14706" x2="30268" y2="18137"/>
                        <a14:foregroundMark x1="4981" y1="33824" x2="4981" y2="33824"/>
                        <a14:foregroundMark x1="95785" y1="18464" x2="95785" y2="18464"/>
                        <a14:foregroundMark x1="32567" y1="40196" x2="32567" y2="4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661" y="2850949"/>
            <a:ext cx="1572703" cy="368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344F454F-7043-470A-AE95-8964F89E70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11" y="5378306"/>
            <a:ext cx="3059457" cy="152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72EBF-71E4-4B1A-8D93-54314BE47444}"/>
              </a:ext>
            </a:extLst>
          </p:cNvPr>
          <p:cNvSpPr txBox="1"/>
          <p:nvPr/>
        </p:nvSpPr>
        <p:spPr>
          <a:xfrm>
            <a:off x="2701447" y="1865893"/>
            <a:ext cx="60051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xuyên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thông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báo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ED7D31">
                    <a:lumMod val="75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2" y="151663"/>
            <a:ext cx="1682525" cy="16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0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07407E-6 L 5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69" y="904022"/>
            <a:ext cx="1439705" cy="14397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83080" y="4453526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4D9CD571-DA9D-D14F-17DE-84AB74D56724}"/>
              </a:ext>
            </a:extLst>
          </p:cNvPr>
          <p:cNvSpPr txBox="1"/>
          <p:nvPr/>
        </p:nvSpPr>
        <p:spPr>
          <a:xfrm>
            <a:off x="4802544" y="3244334"/>
            <a:ext cx="2586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Nguyễn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Thị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Quyên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7EC9132-19C7-4FB3-9422-01017C6AAAB0}"/>
              </a:ext>
            </a:extLst>
          </p:cNvPr>
          <p:cNvSpPr/>
          <p:nvPr/>
        </p:nvSpPr>
        <p:spPr>
          <a:xfrm>
            <a:off x="930745" y="656839"/>
            <a:ext cx="10454980" cy="55845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60" name="Picture 12" descr="The Echelford Primary School - Sports Leaders">
            <a:extLst>
              <a:ext uri="{FF2B5EF4-FFF2-40B4-BE49-F238E27FC236}">
                <a16:creationId xmlns:a16="http://schemas.microsoft.com/office/drawing/2014/main" id="{5455AED2-2D54-4420-AAA5-2F41EF30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1707" y="4822428"/>
            <a:ext cx="6935121" cy="20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DBB6555B-E001-4D0A-ACF1-816B9A46D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286863" y="482720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77" y="-168539"/>
            <a:ext cx="1439705" cy="14397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590DC-E57D-4E25-B6B6-491F6171D069}"/>
              </a:ext>
            </a:extLst>
          </p:cNvPr>
          <p:cNvGrpSpPr/>
          <p:nvPr/>
        </p:nvGrpSpPr>
        <p:grpSpPr>
          <a:xfrm>
            <a:off x="7652230" y="4533118"/>
            <a:ext cx="4351838" cy="2320136"/>
            <a:chOff x="7652230" y="4533118"/>
            <a:chExt cx="4351838" cy="2320136"/>
          </a:xfrm>
        </p:grpSpPr>
        <p:pic>
          <p:nvPicPr>
            <p:cNvPr id="11" name="Picture 10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E76239BB-5E9F-4B27-AE59-DAE41417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230" y="4533118"/>
              <a:ext cx="4351838" cy="227927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A05327-B4D1-4327-A47E-3C9B515F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184" y="6339843"/>
              <a:ext cx="748626" cy="50227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8A5CFA-3099-4CEA-84E6-48C85DDEA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273" y="6343812"/>
              <a:ext cx="748626" cy="5022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44BD3B5-EB96-45E9-9080-4CC7CF1D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451" y="6350981"/>
              <a:ext cx="748626" cy="50227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42BD26B-B330-4CB5-8C72-30A9378FC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03" y="6343811"/>
              <a:ext cx="748626" cy="502273"/>
            </a:xfrm>
            <a:prstGeom prst="rect">
              <a:avLst/>
            </a:prstGeom>
          </p:spPr>
        </p:pic>
      </p:grpSp>
      <p:pic>
        <p:nvPicPr>
          <p:cNvPr id="49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097870CC-8268-4226-9427-9DDB10B5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60" y="282216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41AC31-8C97-449F-9A02-D7BA598ECA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68251" y="2206666"/>
            <a:ext cx="7809653" cy="19874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3E07806-0EB8-4BF3-B56F-1F065735AE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54288" y="1426171"/>
            <a:ext cx="493818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625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19D3CA-76AE-C376-96F2-D5962B253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98" y="-14591"/>
            <a:ext cx="12226498" cy="7033522"/>
          </a:xfrm>
          <a:prstGeom prst="rect">
            <a:avLst/>
          </a:prstGeom>
        </p:spPr>
      </p:pic>
      <p:sp>
        <p:nvSpPr>
          <p:cNvPr id="2" name="矩形: 圆角 28">
            <a:extLst>
              <a:ext uri="{FF2B5EF4-FFF2-40B4-BE49-F238E27FC236}">
                <a16:creationId xmlns:a16="http://schemas.microsoft.com/office/drawing/2014/main" id="{988FF4F8-0B04-6A29-8A5C-5A0A7A4769BB}"/>
              </a:ext>
            </a:extLst>
          </p:cNvPr>
          <p:cNvSpPr/>
          <p:nvPr/>
        </p:nvSpPr>
        <p:spPr>
          <a:xfrm>
            <a:off x="394520" y="566478"/>
            <a:ext cx="11402960" cy="6106465"/>
          </a:xfrm>
          <a:prstGeom prst="roundRect">
            <a:avLst/>
          </a:prstGeom>
          <a:solidFill>
            <a:sysClr val="window" lastClr="FFFFFF">
              <a:alpha val="90000"/>
            </a:sysClr>
          </a:solidFill>
          <a:ln w="34925" cap="rnd" cmpd="sng" algn="ctr">
            <a:solidFill>
              <a:srgbClr val="139F4E"/>
            </a:solidFill>
            <a:prstDash val="dash"/>
            <a:round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DABAFE-DADC-9D2A-7405-30F3C29994D4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6600" dirty="0" err="1">
                <a:solidFill>
                  <a:srgbClr val="00B050"/>
                </a:solidFill>
                <a:latin typeface="UTM Fleur" panose="02040403050506020204" pitchFamily="18" charset="0"/>
              </a:rPr>
              <a:t>Yêu</a:t>
            </a:r>
            <a:r>
              <a:rPr lang="en-US" sz="6600" dirty="0">
                <a:solidFill>
                  <a:srgbClr val="00B050"/>
                </a:solidFill>
                <a:latin typeface="UTM Fleur" panose="020404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Fleur" panose="02040403050506020204" pitchFamily="18" charset="0"/>
              </a:rPr>
              <a:t>cầu</a:t>
            </a:r>
            <a:r>
              <a:rPr lang="en-US" sz="6600" dirty="0">
                <a:solidFill>
                  <a:srgbClr val="00B050"/>
                </a:solidFill>
                <a:latin typeface="UTM Fleur" panose="020404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Fleur" panose="02040403050506020204" pitchFamily="18" charset="0"/>
              </a:rPr>
              <a:t>cần</a:t>
            </a:r>
            <a:r>
              <a:rPr lang="en-US" sz="6600" dirty="0">
                <a:solidFill>
                  <a:srgbClr val="00B050"/>
                </a:solidFill>
                <a:latin typeface="UTM Fleur" panose="020404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Fleur" panose="02040403050506020204" pitchFamily="18" charset="0"/>
              </a:rPr>
              <a:t>đạt</a:t>
            </a:r>
            <a:endParaRPr lang="en-US" sz="6600" dirty="0">
              <a:solidFill>
                <a:srgbClr val="00B050"/>
              </a:solidFill>
              <a:latin typeface="UTM Fleur" panose="020404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EB55BB-74D5-5033-E328-AA526DE5B1DB}"/>
              </a:ext>
            </a:extLst>
          </p:cNvPr>
          <p:cNvSpPr txBox="1"/>
          <p:nvPr/>
        </p:nvSpPr>
        <p:spPr>
          <a:xfrm>
            <a:off x="1344707" y="2264585"/>
            <a:ext cx="10174940" cy="3018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Biết</a:t>
            </a:r>
            <a:r>
              <a:rPr lang="en-US" sz="3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lang="en-US" sz="3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vi-VN" sz="3200" b="1" dirty="0">
                <a:ea typeface="Open Sans" panose="020B0606030504020204" pitchFamily="34" charset="0"/>
                <a:cs typeface="Open Sans" panose="020B0606030504020204" pitchFamily="34" charset="0"/>
              </a:rPr>
              <a:t>nguồn thu thập thông tin về một số chất và hoạt động có hại cho cơ quan tiêu hoá, tuần hoàn, thần kinh </a:t>
            </a:r>
            <a:endParaRPr lang="en-US" sz="3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Thực</a:t>
            </a:r>
            <a:r>
              <a:rPr lang="vi-VN" sz="3200" b="1" dirty="0"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hành thu thập thông tin về một số chất và hoạt động có hại cho cơ quan tiêu hoá, tuần hoàn, thần kinh.</a:t>
            </a:r>
            <a:endParaRPr lang="vi-VN" sz="3200" dirty="0"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phic 4" descr="Heart">
            <a:extLst>
              <a:ext uri="{FF2B5EF4-FFF2-40B4-BE49-F238E27FC236}">
                <a16:creationId xmlns:a16="http://schemas.microsoft.com/office/drawing/2014/main" id="{19ED2ABF-C274-3D2D-1314-B6BDC3C058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816" y="2264585"/>
            <a:ext cx="775447" cy="775447"/>
          </a:xfrm>
          <a:prstGeom prst="rect">
            <a:avLst/>
          </a:prstGeom>
        </p:spPr>
      </p:pic>
      <p:pic>
        <p:nvPicPr>
          <p:cNvPr id="6" name="Graphic 5" descr="Heart">
            <a:extLst>
              <a:ext uri="{FF2B5EF4-FFF2-40B4-BE49-F238E27FC236}">
                <a16:creationId xmlns:a16="http://schemas.microsoft.com/office/drawing/2014/main" id="{8759ACE0-B888-73C7-A081-598138E516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353" y="4057575"/>
            <a:ext cx="775447" cy="775447"/>
          </a:xfrm>
          <a:prstGeom prst="rect">
            <a:avLst/>
          </a:prstGeom>
        </p:spPr>
      </p:pic>
      <p:pic>
        <p:nvPicPr>
          <p:cNvPr id="9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F063078C-1667-9848-E512-408CD6718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-257886" y="281998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58537A0B-40BF-E788-560C-77980BF34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680" y="389119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1106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E3D8A-C3E6-40EB-A256-6943DA928287}"/>
              </a:ext>
            </a:extLst>
          </p:cNvPr>
          <p:cNvSpPr txBox="1"/>
          <p:nvPr/>
        </p:nvSpPr>
        <p:spPr>
          <a:xfrm>
            <a:off x="407504" y="288235"/>
            <a:ext cx="106249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28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vi-VN" sz="2800" b="1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ãy nêu các nguồn thu thập thông tin về một số chất và hoạt động có hại cho cơ quan tiêu hoá, tuần hoàn, thần kinh trong các hình dưới đây.</a:t>
            </a:r>
            <a:endParaRPr lang="en-US" sz="2800" b="1" dirty="0">
              <a:solidFill>
                <a:srgbClr val="FF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59DDE8-3C32-4C8B-B2F6-49204B49F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094" y="1764610"/>
            <a:ext cx="4743450" cy="25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B86E36-CD96-4F17-93FF-029996BF3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8366" y="1711325"/>
            <a:ext cx="3257550" cy="2581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613E653-71C5-48F1-9705-53E07D6F14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5738" y="1701868"/>
            <a:ext cx="3171825" cy="2619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E2A894B-9BF5-47BC-8C4B-BE2FA1D463E0}"/>
              </a:ext>
            </a:extLst>
          </p:cNvPr>
          <p:cNvSpPr/>
          <p:nvPr/>
        </p:nvSpPr>
        <p:spPr>
          <a:xfrm>
            <a:off x="1224370" y="4647224"/>
            <a:ext cx="2891459" cy="5869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5367B92-8090-49DE-AFEC-F1B1ABF13BB8}"/>
              </a:ext>
            </a:extLst>
          </p:cNvPr>
          <p:cNvSpPr/>
          <p:nvPr/>
        </p:nvSpPr>
        <p:spPr>
          <a:xfrm>
            <a:off x="5308626" y="4597528"/>
            <a:ext cx="2891459" cy="6366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47885DB-AED2-4E48-94BA-66829D35A55D}"/>
              </a:ext>
            </a:extLst>
          </p:cNvPr>
          <p:cNvSpPr/>
          <p:nvPr/>
        </p:nvSpPr>
        <p:spPr>
          <a:xfrm>
            <a:off x="8489875" y="4577650"/>
            <a:ext cx="2891459" cy="946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internet</a:t>
            </a:r>
          </a:p>
        </p:txBody>
      </p:sp>
      <p:sp>
        <p:nvSpPr>
          <p:cNvPr id="3" name="Cloud 10">
            <a:extLst>
              <a:ext uri="{FF2B5EF4-FFF2-40B4-BE49-F238E27FC236}">
                <a16:creationId xmlns:a16="http://schemas.microsoft.com/office/drawing/2014/main" id="{ECF87348-1111-9166-01CF-2A0C9449E7F7}"/>
              </a:ext>
            </a:extLst>
          </p:cNvPr>
          <p:cNvSpPr/>
          <p:nvPr/>
        </p:nvSpPr>
        <p:spPr>
          <a:xfrm>
            <a:off x="4568706" y="4924706"/>
            <a:ext cx="3054588" cy="1018439"/>
          </a:xfrm>
          <a:prstGeom prst="cloud">
            <a:avLst/>
          </a:prstGeom>
          <a:solidFill>
            <a:srgbClr val="FFF7EB"/>
          </a:solidFill>
          <a:ln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5">
                    <a:lumMod val="75000"/>
                  </a:schemeClr>
                </a:solidFill>
              </a:rPr>
              <a:t>Thảo luận</a:t>
            </a:r>
          </a:p>
          <a:p>
            <a:pPr algn="ctr"/>
            <a:r>
              <a:rPr lang="en-US" sz="2400">
                <a:solidFill>
                  <a:schemeClr val="accent5">
                    <a:lumMod val="75000"/>
                  </a:schemeClr>
                </a:solidFill>
              </a:rPr>
              <a:t>nhóm đôi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792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054523" y="642678"/>
            <a:ext cx="626999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i="1" dirty="0">
                <a:solidFill>
                  <a:prstClr val="white"/>
                </a:solidFill>
                <a:latin typeface="Calibri" panose="020F0502020204030204"/>
              </a:rPr>
              <a:t>Muốn tìm các thông tin chúng ta có thể tìm hiểu qua sách, báo, ti vi, hỏi người thân, tra cứu trên in-tơ-nét. Khi tìm hiểu các thông tin trên in – tơ – nét, các em nhớ chọn từ khoá của nội dung để tìm. Ví dụ từ khoá của bài này là “các chất có hại cho cơ quan tiêu hoá”, 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E3D8A-C3E6-40EB-A256-6943DA928287}"/>
              </a:ext>
            </a:extLst>
          </p:cNvPr>
          <p:cNvSpPr txBox="1"/>
          <p:nvPr/>
        </p:nvSpPr>
        <p:spPr>
          <a:xfrm>
            <a:off x="392748" y="340486"/>
            <a:ext cx="1062493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400" b="1" dirty="0">
                <a:solidFill>
                  <a:srgbClr val="FF000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vi-VN" sz="3400" b="1" dirty="0">
                <a:solidFill>
                  <a:srgbClr val="FF000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Thực hành thu thập thông tin về một số chất và hoạt động có hại cho cơ quan tiêu hoá, tuần hoàn, thần kinh.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" name="Picture 2" descr="Emotion,People,Play PNG Clipart - Royalty Free SVG / PNG">
            <a:extLst>
              <a:ext uri="{FF2B5EF4-FFF2-40B4-BE49-F238E27FC236}">
                <a16:creationId xmlns:a16="http://schemas.microsoft.com/office/drawing/2014/main" id="{4FA61828-EFA5-4CF6-B28D-D29B3FA22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067" y="4191033"/>
            <a:ext cx="2424086" cy="189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4272B7-3F2B-190B-509D-B3EB5207D0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736" y="1551720"/>
            <a:ext cx="10513018" cy="4904959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1BE548AA-0480-C3F6-50AC-DCF3D208893D}"/>
              </a:ext>
            </a:extLst>
          </p:cNvPr>
          <p:cNvSpPr/>
          <p:nvPr/>
        </p:nvSpPr>
        <p:spPr>
          <a:xfrm>
            <a:off x="8931831" y="1367387"/>
            <a:ext cx="3054588" cy="791027"/>
          </a:xfrm>
          <a:prstGeom prst="cloud">
            <a:avLst/>
          </a:prstGeom>
          <a:solidFill>
            <a:srgbClr val="FFF7EB"/>
          </a:solidFill>
          <a:ln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Làm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việc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nhóm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106193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02F5179-5AF7-43B9-B576-134AF9B99557}"/>
              </a:ext>
            </a:extLst>
          </p:cNvPr>
          <p:cNvGrpSpPr/>
          <p:nvPr/>
        </p:nvGrpSpPr>
        <p:grpSpPr>
          <a:xfrm>
            <a:off x="616228" y="0"/>
            <a:ext cx="8507894" cy="1361661"/>
            <a:chOff x="642025" y="397236"/>
            <a:chExt cx="19850521" cy="6415123"/>
          </a:xfrm>
          <a:solidFill>
            <a:srgbClr val="FFFFD9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53FDB7-08FB-44F1-B4F5-6D718DD5800D}"/>
                </a:ext>
              </a:extLst>
            </p:cNvPr>
            <p:cNvSpPr/>
            <p:nvPr/>
          </p:nvSpPr>
          <p:spPr>
            <a:xfrm>
              <a:off x="642025" y="1952824"/>
              <a:ext cx="19850521" cy="4859535"/>
            </a:xfrm>
            <a:custGeom>
              <a:avLst/>
              <a:gdLst>
                <a:gd name="connsiteX0" fmla="*/ 0 w 19850521"/>
                <a:gd name="connsiteY0" fmla="*/ 0 h 4859535"/>
                <a:gd name="connsiteX1" fmla="*/ 19850521 w 19850521"/>
                <a:gd name="connsiteY1" fmla="*/ 0 h 4859535"/>
                <a:gd name="connsiteX2" fmla="*/ 19850521 w 19850521"/>
                <a:gd name="connsiteY2" fmla="*/ 4859535 h 4859535"/>
                <a:gd name="connsiteX3" fmla="*/ 0 w 19850521"/>
                <a:gd name="connsiteY3" fmla="*/ 4859535 h 4859535"/>
                <a:gd name="connsiteX4" fmla="*/ 0 w 19850521"/>
                <a:gd name="connsiteY4" fmla="*/ 0 h 485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0521" h="4859535" fill="none" extrusionOk="0">
                  <a:moveTo>
                    <a:pt x="0" y="0"/>
                  </a:moveTo>
                  <a:cubicBezTo>
                    <a:pt x="3219737" y="-33775"/>
                    <a:pt x="16297363" y="138873"/>
                    <a:pt x="19850521" y="0"/>
                  </a:cubicBezTo>
                  <a:cubicBezTo>
                    <a:pt x="19776750" y="1944072"/>
                    <a:pt x="19694638" y="4341250"/>
                    <a:pt x="19850521" y="4859535"/>
                  </a:cubicBezTo>
                  <a:cubicBezTo>
                    <a:pt x="11567493" y="4722205"/>
                    <a:pt x="5281480" y="4721679"/>
                    <a:pt x="0" y="4859535"/>
                  </a:cubicBezTo>
                  <a:cubicBezTo>
                    <a:pt x="152408" y="3657798"/>
                    <a:pt x="73868" y="2426444"/>
                    <a:pt x="0" y="0"/>
                  </a:cubicBezTo>
                  <a:close/>
                </a:path>
                <a:path w="19850521" h="4859535" stroke="0" extrusionOk="0">
                  <a:moveTo>
                    <a:pt x="0" y="0"/>
                  </a:moveTo>
                  <a:cubicBezTo>
                    <a:pt x="9353285" y="-101487"/>
                    <a:pt x="15900485" y="-162162"/>
                    <a:pt x="19850521" y="0"/>
                  </a:cubicBezTo>
                  <a:cubicBezTo>
                    <a:pt x="19911234" y="1810604"/>
                    <a:pt x="19789449" y="3777141"/>
                    <a:pt x="19850521" y="4859535"/>
                  </a:cubicBezTo>
                  <a:cubicBezTo>
                    <a:pt x="15374299" y="4909600"/>
                    <a:pt x="3090850" y="4701086"/>
                    <a:pt x="0" y="4859535"/>
                  </a:cubicBezTo>
                  <a:cubicBezTo>
                    <a:pt x="-24452" y="3670877"/>
                    <a:pt x="-67663" y="1293420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3. Chia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sẻ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tin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thu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thập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được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20E764-A2C7-4D2E-B267-410BCB55DF17}"/>
                </a:ext>
              </a:extLst>
            </p:cNvPr>
            <p:cNvSpPr txBox="1"/>
            <p:nvPr/>
          </p:nvSpPr>
          <p:spPr>
            <a:xfrm>
              <a:off x="712901" y="397236"/>
              <a:ext cx="8926790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AC815AA-4BD5-49E3-820F-5D11AE834B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7786" y="1909688"/>
            <a:ext cx="8322769" cy="4445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9527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187" y="141128"/>
            <a:ext cx="1439705" cy="1439705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12310" name="Picture 22" descr="Rainbow in the Window | Cartoon stickers, Window stickers, Etsy stickers">
            <a:extLst>
              <a:ext uri="{FF2B5EF4-FFF2-40B4-BE49-F238E27FC236}">
                <a16:creationId xmlns:a16="http://schemas.microsoft.com/office/drawing/2014/main" id="{B76B8774-EF0A-4F25-B658-215B49F6E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4" y="-1807888"/>
            <a:ext cx="360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56" name="Picture 22" descr="Rainbow in the Window | Cartoon stickers, Window stickers, Etsy stickers">
            <a:extLst>
              <a:ext uri="{FF2B5EF4-FFF2-40B4-BE49-F238E27FC236}">
                <a16:creationId xmlns:a16="http://schemas.microsoft.com/office/drawing/2014/main" id="{ACD9EBDE-AA74-4AF0-A208-6B9BA880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188" y="-1866464"/>
            <a:ext cx="360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795048B-E589-45A6-AFFD-8940C94C2D10}"/>
              </a:ext>
            </a:extLst>
          </p:cNvPr>
          <p:cNvGrpSpPr/>
          <p:nvPr/>
        </p:nvGrpSpPr>
        <p:grpSpPr>
          <a:xfrm>
            <a:off x="-20001" y="4861796"/>
            <a:ext cx="12246750" cy="2715113"/>
            <a:chOff x="-20001" y="4389056"/>
            <a:chExt cx="12246750" cy="31878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57F497-3CE4-471C-B9BF-F9E921551DE6}"/>
                </a:ext>
              </a:extLst>
            </p:cNvPr>
            <p:cNvSpPr/>
            <p:nvPr/>
          </p:nvSpPr>
          <p:spPr>
            <a:xfrm>
              <a:off x="-1" y="4798906"/>
              <a:ext cx="12192001" cy="2059094"/>
            </a:xfrm>
            <a:prstGeom prst="rect">
              <a:avLst/>
            </a:prstGeom>
            <a:solidFill>
              <a:srgbClr val="AA7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D74DBE0-FF16-4C8F-BDC3-BF276034CD93}"/>
                </a:ext>
              </a:extLst>
            </p:cNvPr>
            <p:cNvSpPr/>
            <p:nvPr/>
          </p:nvSpPr>
          <p:spPr>
            <a:xfrm>
              <a:off x="0" y="5843202"/>
              <a:ext cx="12192001" cy="1733708"/>
            </a:xfrm>
            <a:custGeom>
              <a:avLst/>
              <a:gdLst>
                <a:gd name="connsiteX0" fmla="*/ 0 w 12192000"/>
                <a:gd name="connsiteY0" fmla="*/ 874228 h 1748455"/>
                <a:gd name="connsiteX1" fmla="*/ 874228 w 12192000"/>
                <a:gd name="connsiteY1" fmla="*/ 0 h 1748455"/>
                <a:gd name="connsiteX2" fmla="*/ 11317773 w 12192000"/>
                <a:gd name="connsiteY2" fmla="*/ 0 h 1748455"/>
                <a:gd name="connsiteX3" fmla="*/ 12192001 w 12192000"/>
                <a:gd name="connsiteY3" fmla="*/ 874228 h 1748455"/>
                <a:gd name="connsiteX4" fmla="*/ 12192000 w 12192000"/>
                <a:gd name="connsiteY4" fmla="*/ 874228 h 1748455"/>
                <a:gd name="connsiteX5" fmla="*/ 11317772 w 12192000"/>
                <a:gd name="connsiteY5" fmla="*/ 1748456 h 1748455"/>
                <a:gd name="connsiteX6" fmla="*/ 874228 w 12192000"/>
                <a:gd name="connsiteY6" fmla="*/ 1748455 h 1748455"/>
                <a:gd name="connsiteX7" fmla="*/ 0 w 12192000"/>
                <a:gd name="connsiteY7" fmla="*/ 874227 h 1748455"/>
                <a:gd name="connsiteX8" fmla="*/ 0 w 12192000"/>
                <a:gd name="connsiteY8" fmla="*/ 874228 h 1748455"/>
                <a:gd name="connsiteX0" fmla="*/ 0 w 12192001"/>
                <a:gd name="connsiteY0" fmla="*/ 874228 h 1748456"/>
                <a:gd name="connsiteX1" fmla="*/ 1272434 w 12192001"/>
                <a:gd name="connsiteY1" fmla="*/ 14748 h 1748456"/>
                <a:gd name="connsiteX2" fmla="*/ 11317773 w 12192001"/>
                <a:gd name="connsiteY2" fmla="*/ 0 h 1748456"/>
                <a:gd name="connsiteX3" fmla="*/ 12192001 w 12192001"/>
                <a:gd name="connsiteY3" fmla="*/ 874228 h 1748456"/>
                <a:gd name="connsiteX4" fmla="*/ 12192000 w 12192001"/>
                <a:gd name="connsiteY4" fmla="*/ 874228 h 1748456"/>
                <a:gd name="connsiteX5" fmla="*/ 11317772 w 12192001"/>
                <a:gd name="connsiteY5" fmla="*/ 1748456 h 1748456"/>
                <a:gd name="connsiteX6" fmla="*/ 874228 w 12192001"/>
                <a:gd name="connsiteY6" fmla="*/ 1748455 h 1748456"/>
                <a:gd name="connsiteX7" fmla="*/ 0 w 12192001"/>
                <a:gd name="connsiteY7" fmla="*/ 874227 h 1748456"/>
                <a:gd name="connsiteX8" fmla="*/ 0 w 12192001"/>
                <a:gd name="connsiteY8" fmla="*/ 874228 h 1748456"/>
                <a:gd name="connsiteX0" fmla="*/ 0 w 12192001"/>
                <a:gd name="connsiteY0" fmla="*/ 859480 h 1733708"/>
                <a:gd name="connsiteX1" fmla="*/ 1272434 w 12192001"/>
                <a:gd name="connsiteY1" fmla="*/ 0 h 1733708"/>
                <a:gd name="connsiteX2" fmla="*/ 10757334 w 12192001"/>
                <a:gd name="connsiteY2" fmla="*/ 0 h 1733708"/>
                <a:gd name="connsiteX3" fmla="*/ 12192001 w 12192001"/>
                <a:gd name="connsiteY3" fmla="*/ 859480 h 1733708"/>
                <a:gd name="connsiteX4" fmla="*/ 12192000 w 12192001"/>
                <a:gd name="connsiteY4" fmla="*/ 859480 h 1733708"/>
                <a:gd name="connsiteX5" fmla="*/ 11317772 w 12192001"/>
                <a:gd name="connsiteY5" fmla="*/ 1733708 h 1733708"/>
                <a:gd name="connsiteX6" fmla="*/ 874228 w 12192001"/>
                <a:gd name="connsiteY6" fmla="*/ 1733707 h 1733708"/>
                <a:gd name="connsiteX7" fmla="*/ 0 w 12192001"/>
                <a:gd name="connsiteY7" fmla="*/ 859479 h 1733708"/>
                <a:gd name="connsiteX8" fmla="*/ 0 w 12192001"/>
                <a:gd name="connsiteY8" fmla="*/ 859480 h 173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1" h="1733708">
                  <a:moveTo>
                    <a:pt x="0" y="859480"/>
                  </a:moveTo>
                  <a:cubicBezTo>
                    <a:pt x="0" y="376657"/>
                    <a:pt x="789611" y="0"/>
                    <a:pt x="1272434" y="0"/>
                  </a:cubicBezTo>
                  <a:lnTo>
                    <a:pt x="10757334" y="0"/>
                  </a:lnTo>
                  <a:cubicBezTo>
                    <a:pt x="11240157" y="0"/>
                    <a:pt x="12192001" y="376657"/>
                    <a:pt x="12192001" y="859480"/>
                  </a:cubicBezTo>
                  <a:lnTo>
                    <a:pt x="12192000" y="859480"/>
                  </a:lnTo>
                  <a:cubicBezTo>
                    <a:pt x="12192000" y="1342303"/>
                    <a:pt x="11800595" y="1733708"/>
                    <a:pt x="11317772" y="1733708"/>
                  </a:cubicBezTo>
                  <a:lnTo>
                    <a:pt x="874228" y="1733707"/>
                  </a:lnTo>
                  <a:cubicBezTo>
                    <a:pt x="391405" y="1733707"/>
                    <a:pt x="0" y="1342302"/>
                    <a:pt x="0" y="859479"/>
                  </a:cubicBezTo>
                  <a:lnTo>
                    <a:pt x="0" y="859480"/>
                  </a:lnTo>
                  <a:close/>
                </a:path>
              </a:pathLst>
            </a:custGeom>
            <a:solidFill>
              <a:srgbClr val="BE8B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3CD236-97A8-475F-AFDD-F6C9360754B1}"/>
                </a:ext>
              </a:extLst>
            </p:cNvPr>
            <p:cNvSpPr/>
            <p:nvPr/>
          </p:nvSpPr>
          <p:spPr>
            <a:xfrm>
              <a:off x="0" y="4719483"/>
              <a:ext cx="12226749" cy="88490"/>
            </a:xfrm>
            <a:prstGeom prst="rect">
              <a:avLst/>
            </a:prstGeom>
            <a:solidFill>
              <a:srgbClr val="C38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F68F99-DD7F-4666-BE98-B05A5A6AFCF0}"/>
                </a:ext>
              </a:extLst>
            </p:cNvPr>
            <p:cNvSpPr/>
            <p:nvPr/>
          </p:nvSpPr>
          <p:spPr>
            <a:xfrm>
              <a:off x="-20001" y="4463110"/>
              <a:ext cx="12226749" cy="265470"/>
            </a:xfrm>
            <a:prstGeom prst="rect">
              <a:avLst/>
            </a:prstGeom>
            <a:solidFill>
              <a:srgbClr val="CC966A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CCDD0CF-B18F-41E2-A5F9-8AE509C5A0D8}"/>
                </a:ext>
              </a:extLst>
            </p:cNvPr>
            <p:cNvSpPr/>
            <p:nvPr/>
          </p:nvSpPr>
          <p:spPr>
            <a:xfrm>
              <a:off x="0" y="4389056"/>
              <a:ext cx="12226749" cy="88490"/>
            </a:xfrm>
            <a:prstGeom prst="rect">
              <a:avLst/>
            </a:prstGeom>
            <a:solidFill>
              <a:srgbClr val="D8A9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67A591B-066F-4036-B2EF-45F74BC339CC}"/>
                </a:ext>
              </a:extLst>
            </p:cNvPr>
            <p:cNvCxnSpPr/>
            <p:nvPr/>
          </p:nvCxnSpPr>
          <p:spPr>
            <a:xfrm>
              <a:off x="0" y="5266897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CBED2F1-7E74-4FD0-8F6C-B899D4CF940B}"/>
                </a:ext>
              </a:extLst>
            </p:cNvPr>
            <p:cNvCxnSpPr/>
            <p:nvPr/>
          </p:nvCxnSpPr>
          <p:spPr>
            <a:xfrm>
              <a:off x="0" y="5665103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59AF080-38F3-4044-BE72-6675DC4EC51D}"/>
                </a:ext>
              </a:extLst>
            </p:cNvPr>
            <p:cNvCxnSpPr/>
            <p:nvPr/>
          </p:nvCxnSpPr>
          <p:spPr>
            <a:xfrm>
              <a:off x="0" y="6564755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ABD4B24-148C-4BCC-9935-DCC720734BFB}"/>
                </a:ext>
              </a:extLst>
            </p:cNvPr>
            <p:cNvCxnSpPr/>
            <p:nvPr/>
          </p:nvCxnSpPr>
          <p:spPr>
            <a:xfrm>
              <a:off x="0" y="6122303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 descr="A group of flowers&#10;&#10;Description automatically generated with medium confidence">
            <a:extLst>
              <a:ext uri="{FF2B5EF4-FFF2-40B4-BE49-F238E27FC236}">
                <a16:creationId xmlns:a16="http://schemas.microsoft.com/office/drawing/2014/main" id="{72843469-8620-4090-9BB2-FD38D482B2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895" y="2642052"/>
            <a:ext cx="5277700" cy="2273624"/>
          </a:xfrm>
          <a:prstGeom prst="rect">
            <a:avLst/>
          </a:prstGeom>
        </p:spPr>
      </p:pic>
      <p:pic>
        <p:nvPicPr>
          <p:cNvPr id="39" name="Picture 38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EE3F9240-3618-456F-AF83-A5EED43BD9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09" y="3090551"/>
            <a:ext cx="6300691" cy="1772566"/>
          </a:xfrm>
          <a:prstGeom prst="rect">
            <a:avLst/>
          </a:prstGeom>
        </p:spPr>
      </p:pic>
      <p:pic>
        <p:nvPicPr>
          <p:cNvPr id="41" name="Picture 40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72A5C0-BC3E-40C3-AE1D-FD26AE661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34" y="3419860"/>
            <a:ext cx="2969453" cy="1477748"/>
          </a:xfrm>
          <a:prstGeom prst="rect">
            <a:avLst/>
          </a:prstGeom>
        </p:spPr>
      </p:pic>
      <p:pic>
        <p:nvPicPr>
          <p:cNvPr id="12298" name="Picture 10" descr="Download HD A B C D D D - Sign Board Cartoon Png Transparent PNG Image -  NicePNG.com">
            <a:extLst>
              <a:ext uri="{FF2B5EF4-FFF2-40B4-BE49-F238E27FC236}">
                <a16:creationId xmlns:a16="http://schemas.microsoft.com/office/drawing/2014/main" id="{089F980F-18A4-4107-B7F4-E312AD168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334545"/>
            <a:ext cx="11430000" cy="39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0A2C560-2AAC-4C28-AB06-0B4C2277BC1D}"/>
              </a:ext>
            </a:extLst>
          </p:cNvPr>
          <p:cNvSpPr txBox="1"/>
          <p:nvPr/>
        </p:nvSpPr>
        <p:spPr>
          <a:xfrm>
            <a:off x="2867025" y="2823729"/>
            <a:ext cx="76485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400" b="1" i="1" dirty="0"/>
              <a:t>Thuốc lá, rượu,</a:t>
            </a:r>
            <a:r>
              <a:rPr lang="vi-VN" sz="4400" b="1" i="1" dirty="0"/>
              <a:t> </a:t>
            </a:r>
            <a:r>
              <a:rPr lang="nl-NL" sz="4400" b="1" i="1" dirty="0"/>
              <a:t>ma tuý ... là chất kích thích rất có hại đối với cơ quan tiêu hoá, tuần hoàn và thần kinh</a:t>
            </a:r>
            <a:endParaRPr kumimoji="0" lang="en-US" sz="4400" b="1" i="1" u="none" strike="noStrike" kern="1200" cap="none" spc="0" normalizeH="0" baseline="0" noProof="0" dirty="0">
              <a:ln w="38100">
                <a:solidFill>
                  <a:srgbClr val="002060"/>
                </a:solidFill>
                <a:prstDash val="solid"/>
              </a:ln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</a:endParaRPr>
          </a:p>
        </p:txBody>
      </p:sp>
      <p:pic>
        <p:nvPicPr>
          <p:cNvPr id="12316" name="Picture 28" descr="Kawaii round clock time minute cartoon Royalty Free Vector">
            <a:extLst>
              <a:ext uri="{FF2B5EF4-FFF2-40B4-BE49-F238E27FC236}">
                <a16:creationId xmlns:a16="http://schemas.microsoft.com/office/drawing/2014/main" id="{D50EEE2D-32B1-4268-AA8B-94034922C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6"/>
          <a:stretch/>
        </p:blipFill>
        <p:spPr bwMode="auto">
          <a:xfrm>
            <a:off x="5379204" y="101199"/>
            <a:ext cx="1433591" cy="14360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9400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</TotalTime>
  <Words>274</Words>
  <Application>Microsoft Office PowerPoint</Application>
  <PresentationFormat>Màn hình rộng</PresentationFormat>
  <Paragraphs>16</Paragraphs>
  <Slides>11</Slides>
  <Notes>0</Notes>
  <HiddenSlides>1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9" baseType="lpstr">
      <vt:lpstr>Arial</vt:lpstr>
      <vt:lpstr>Calibri</vt:lpstr>
      <vt:lpstr>Coiny</vt:lpstr>
      <vt:lpstr>Open Sans</vt:lpstr>
      <vt:lpstr>SVN-Poky's</vt:lpstr>
      <vt:lpstr>UTM Fleur</vt:lpstr>
      <vt:lpstr>Wingdings</vt:lpstr>
      <vt:lpstr>2_Office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Huyền Nguyễn</cp:lastModifiedBy>
  <cp:revision>20</cp:revision>
  <dcterms:created xsi:type="dcterms:W3CDTF">2023-01-21T00:18:54Z</dcterms:created>
  <dcterms:modified xsi:type="dcterms:W3CDTF">2025-03-29T15:12:37Z</dcterms:modified>
</cp:coreProperties>
</file>