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</p:sldMasterIdLst>
  <p:notesMasterIdLst>
    <p:notesMasterId r:id="rId13"/>
  </p:notesMasterIdLst>
  <p:handoutMasterIdLst>
    <p:handoutMasterId r:id="rId14"/>
  </p:handoutMasterIdLst>
  <p:sldIdLst>
    <p:sldId id="343" r:id="rId3"/>
    <p:sldId id="452" r:id="rId4"/>
    <p:sldId id="463" r:id="rId5"/>
    <p:sldId id="455" r:id="rId6"/>
    <p:sldId id="456" r:id="rId7"/>
    <p:sldId id="459" r:id="rId8"/>
    <p:sldId id="468" r:id="rId9"/>
    <p:sldId id="323" r:id="rId10"/>
    <p:sldId id="1569" r:id="rId11"/>
    <p:sldId id="1570" r:id="rId12"/>
  </p:sldIdLst>
  <p:sldSz cx="12192000" cy="6858000"/>
  <p:notesSz cx="6858000" cy="9144000"/>
  <p:embeddedFontLst>
    <p:embeddedFont>
      <p:font typeface="#9Slide03 Arima Madurai ExtraBo" panose="020B0604020202020204" charset="0"/>
      <p:bold r:id="rId15"/>
    </p:embeddedFont>
    <p:embeddedFont>
      <p:font typeface="#9Slide03 Sofia Pro Soft" panose="020B0604020202020204" charset="0"/>
      <p:regular r:id="rId16"/>
    </p:embeddedFont>
    <p:embeddedFont>
      <p:font typeface="#9Slide03 Sofia Pro Soft Bold" panose="020B0604020202020204" charset="0"/>
      <p:bold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1A828212-2F4D-48E5-8710-A646752C6D57}">
          <p14:sldIdLst>
            <p14:sldId id="343"/>
            <p14:sldId id="452"/>
            <p14:sldId id="463"/>
            <p14:sldId id="455"/>
            <p14:sldId id="456"/>
            <p14:sldId id="459"/>
            <p14:sldId id="468"/>
            <p14:sldId id="323"/>
            <p14:sldId id="1569"/>
            <p14:sldId id="15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E93"/>
    <a:srgbClr val="CCEEF2"/>
    <a:srgbClr val="116B7D"/>
    <a:srgbClr val="E2EFF6"/>
    <a:srgbClr val="0E5766"/>
    <a:srgbClr val="FFFF00"/>
    <a:srgbClr val="E3F8F9"/>
    <a:srgbClr val="D0F3F4"/>
    <a:srgbClr val="B0ECED"/>
    <a:srgbClr val="00C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6201" autoAdjust="0"/>
  </p:normalViewPr>
  <p:slideViewPr>
    <p:cSldViewPr>
      <p:cViewPr varScale="1">
        <p:scale>
          <a:sx n="44" d="100"/>
          <a:sy n="44" d="100"/>
        </p:scale>
        <p:origin x="1094" y="34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50.pn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5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9.png"/><Relationship Id="rId4" Type="http://schemas.microsoft.com/office/2007/relationships/hdphoto" Target="../media/hdphoto8.wdp"/><Relationship Id="rId9" Type="http://schemas.openxmlformats.org/officeDocument/2006/relationships/image" Target="../media/image58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2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5.svg"/><Relationship Id="rId4" Type="http://schemas.openxmlformats.org/officeDocument/2006/relationships/image" Target="../media/image13.svg"/><Relationship Id="rId9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50.pn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4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65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5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9.png"/><Relationship Id="rId4" Type="http://schemas.microsoft.com/office/2007/relationships/hdphoto" Target="../media/hdphoto8.wdp"/><Relationship Id="rId9" Type="http://schemas.openxmlformats.org/officeDocument/2006/relationships/image" Target="../media/image58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svg"/><Relationship Id="rId7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5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0.png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2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40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50.pn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4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65.png"/><Relationship Id="rId9" Type="http://schemas.microsoft.com/office/2007/relationships/hdphoto" Target="../media/hdphoto3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5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5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9.png"/><Relationship Id="rId4" Type="http://schemas.microsoft.com/office/2007/relationships/hdphoto" Target="../media/hdphoto8.wdp"/><Relationship Id="rId9" Type="http://schemas.openxmlformats.org/officeDocument/2006/relationships/image" Target="../media/image58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png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5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0.png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1.png"/><Relationship Id="rId7" Type="http://schemas.openxmlformats.org/officeDocument/2006/relationships/image" Target="../media/image2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FF06687E-1E7B-8491-A72F-AE0E9506CC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DCCA9279-5F4C-405D-B0AF-7EF06F8A5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106B1460-7E5D-1B63-42F1-93AD0798B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8 - 9Slide.vn">
            <a:extLst>
              <a:ext uri="{FF2B5EF4-FFF2-40B4-BE49-F238E27FC236}">
                <a16:creationId xmlns:a16="http://schemas.microsoft.com/office/drawing/2014/main" id="{8DCE6C0D-E80F-F8CA-86FF-A9CF4D0164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38192" y="4213594"/>
            <a:ext cx="968008" cy="96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05FEBECF-D10E-6894-2CA5-332FF805ECD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C3F7058-E544-978A-1C5A-A636A24958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DDA06AFE-E61F-2A01-BACF-55DE23E09E2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256D3BE0-F28E-F793-4DE4-1CA4B13F081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F00E8674-FE2D-FA4E-0348-CB6ADB00D25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A41A92E2-43AD-4F40-B02B-4C15B4216D2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CAA8601C-C5A3-31C0-57C8-ADCD958A98E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7CA01C80-AD92-4F09-860C-92016D8B591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604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68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2849384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56414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95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002506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15150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0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408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9187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DDFC2B5-F58B-FD17-72AB-3290D0E4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6852" y="2115677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EFA49388-175F-E5A6-ED83-DB214F3E7D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0034F347-7515-FE03-3ECF-2876EB2AA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A375614F-ACF6-1C89-B484-4A8CDDEFC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8 - 9Slide.vn">
            <a:extLst>
              <a:ext uri="{FF2B5EF4-FFF2-40B4-BE49-F238E27FC236}">
                <a16:creationId xmlns:a16="http://schemas.microsoft.com/office/drawing/2014/main" id="{1C910AE0-9ECE-0D06-3176-DCFA605583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09771" y="3830924"/>
            <a:ext cx="1472251" cy="1472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B51F65C0-BABA-17DD-5575-5338AE362FD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EC85E19-22A0-253C-E138-ED2E2E541E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1D5DB896-9F3B-383A-E6C0-887B22D663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HẠM DUYÊN 12 - 9Slide.vn">
            <a:extLst>
              <a:ext uri="{FF2B5EF4-FFF2-40B4-BE49-F238E27FC236}">
                <a16:creationId xmlns:a16="http://schemas.microsoft.com/office/drawing/2014/main" id="{16F2FC52-60EA-EF89-57DE-F8BAF6143E1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3 - 9Slide.vn">
            <a:extLst>
              <a:ext uri="{FF2B5EF4-FFF2-40B4-BE49-F238E27FC236}">
                <a16:creationId xmlns:a16="http://schemas.microsoft.com/office/drawing/2014/main" id="{4EEACF3C-A298-A410-8929-F858B72710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4 - 9Slide.vn">
            <a:extLst>
              <a:ext uri="{FF2B5EF4-FFF2-40B4-BE49-F238E27FC236}">
                <a16:creationId xmlns:a16="http://schemas.microsoft.com/office/drawing/2014/main" id="{7C83F338-A62F-A607-004A-FD1FAB75E4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5115B970-2A0E-6BB7-6624-26350CCFA74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22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767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937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74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084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240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026259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697058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415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8650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E38F7891-B08E-0116-8731-64E20C0FA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D297B2C-A090-1F74-0229-C2747DE38C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2" name="PHẠM DUYÊN 13 - 9Slide.vn">
            <a:extLst>
              <a:ext uri="{FF2B5EF4-FFF2-40B4-BE49-F238E27FC236}">
                <a16:creationId xmlns:a16="http://schemas.microsoft.com/office/drawing/2014/main" id="{74BC07F0-340A-B067-062B-89FBC40297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D0E9CD77-217F-2A0A-3163-76C97765F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35E646C-EBFF-F5E3-8D68-75953B9A93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52754" y="4720156"/>
            <a:ext cx="990237" cy="990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A34478A-8493-13AF-4BA9-89CE8030BC7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977549" y="4911091"/>
            <a:ext cx="2239852" cy="1845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CE42A24-DA0C-B138-83A0-A390A2DB3A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FD917D0B-5A42-7237-8D05-54A718871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9FBC588A-F1E9-5470-09C1-63902410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</p:spPr>
      </p:pic>
      <p:pic>
        <p:nvPicPr>
          <p:cNvPr id="24" name="PHẠM DUYÊN 15 - 9Slide.vn">
            <a:extLst>
              <a:ext uri="{FF2B5EF4-FFF2-40B4-BE49-F238E27FC236}">
                <a16:creationId xmlns:a16="http://schemas.microsoft.com/office/drawing/2014/main" id="{424E6E91-892C-0C7D-DCF6-819E485E17F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3533" y="4734472"/>
            <a:ext cx="1628168" cy="159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81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6637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49882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661068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16963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203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58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28894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8577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7BA9D931-BA9E-2527-15CD-B385C1B60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E76F3FDE-3FCE-9F4F-C226-15F2EC2A10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A2D8053-A10F-205C-2AD5-5357FC038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16D04AC-CE36-70FC-A043-9224CB2B8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4" name="PHẠM DUYÊN 1 - 9Slide.vn">
            <a:extLst>
              <a:ext uri="{FF2B5EF4-FFF2-40B4-BE49-F238E27FC236}">
                <a16:creationId xmlns:a16="http://schemas.microsoft.com/office/drawing/2014/main" id="{7995BC74-7CB0-7536-E676-D0E48411B5A6}"/>
              </a:ext>
            </a:extLst>
          </p:cNvPr>
          <p:cNvGrpSpPr/>
          <p:nvPr userDrawn="1"/>
        </p:nvGrpSpPr>
        <p:grpSpPr>
          <a:xfrm>
            <a:off x="229520" y="215900"/>
            <a:ext cx="11732960" cy="5270500"/>
            <a:chOff x="730319" y="673100"/>
            <a:chExt cx="10731362" cy="5511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479DA8-BCBE-E24B-9E4E-A2125012055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91B271-C3F0-CACA-559C-E63A4BD6358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B97CABA-CD4A-D67C-00CD-1F717BB953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8047" y="4305301"/>
            <a:ext cx="828300" cy="828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0 - 9Slide.vn">
            <a:extLst>
              <a:ext uri="{FF2B5EF4-FFF2-40B4-BE49-F238E27FC236}">
                <a16:creationId xmlns:a16="http://schemas.microsoft.com/office/drawing/2014/main" id="{83739FC6-5909-CAB6-FE3B-7BC93D2353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4 - 9Slide.vn">
            <a:extLst>
              <a:ext uri="{FF2B5EF4-FFF2-40B4-BE49-F238E27FC236}">
                <a16:creationId xmlns:a16="http://schemas.microsoft.com/office/drawing/2014/main" id="{A74E7FAE-F255-63AB-25CB-21E6F4F3EC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5 - 9Slide.vn">
            <a:extLst>
              <a:ext uri="{FF2B5EF4-FFF2-40B4-BE49-F238E27FC236}">
                <a16:creationId xmlns:a16="http://schemas.microsoft.com/office/drawing/2014/main" id="{EC08CD74-BD5A-1B3E-0052-91CFE1F1F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6 - 9Slide.vn">
            <a:extLst>
              <a:ext uri="{FF2B5EF4-FFF2-40B4-BE49-F238E27FC236}">
                <a16:creationId xmlns:a16="http://schemas.microsoft.com/office/drawing/2014/main" id="{D5DA3FE1-C4BC-8126-B117-DA1DB0124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63DE2A3B-840C-121D-1544-9303AE598D0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2402" y="4198412"/>
            <a:ext cx="2008948" cy="197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09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323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570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81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33845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89872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335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035660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052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6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30C0CFE-E1EA-5BBE-3851-AE2C4721C2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F4FA335C-66C8-5B63-1D7D-EC377F7741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3" name="PHẠM DUYÊN 12 - 9Slide.vn">
            <a:extLst>
              <a:ext uri="{FF2B5EF4-FFF2-40B4-BE49-F238E27FC236}">
                <a16:creationId xmlns:a16="http://schemas.microsoft.com/office/drawing/2014/main" id="{11EE9C17-5E15-39FD-444A-6D097096F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4" name="PHẠM DUYÊN 13 - 9Slide.vn">
            <a:extLst>
              <a:ext uri="{FF2B5EF4-FFF2-40B4-BE49-F238E27FC236}">
                <a16:creationId xmlns:a16="http://schemas.microsoft.com/office/drawing/2014/main" id="{ACACA50E-AB10-B7C2-42FC-7626C9FFC5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65C73EAD-9C74-3D6E-BBE0-ED049A8C92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6" name="PHẠM DUYÊN 1 - 9Slide.vn">
            <a:extLst>
              <a:ext uri="{FF2B5EF4-FFF2-40B4-BE49-F238E27FC236}">
                <a16:creationId xmlns:a16="http://schemas.microsoft.com/office/drawing/2014/main" id="{352A50C6-59D1-40DF-F1FB-0C0DE7BD1FE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F5BA1C-5729-6539-E744-7545B7A83C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9C80C7-F5BB-46E2-6FF7-1B9D52044C1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HẠM DUYÊN 10 - 9Slide.vn">
            <a:extLst>
              <a:ext uri="{FF2B5EF4-FFF2-40B4-BE49-F238E27FC236}">
                <a16:creationId xmlns:a16="http://schemas.microsoft.com/office/drawing/2014/main" id="{96EFFA54-1ACB-BEAB-BBD2-A6F2C40E1E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458395" y="5354522"/>
            <a:ext cx="1726457" cy="142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E2DDE3B-9781-466D-4F1B-FAEB4D18596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051B63E3-B030-8082-178C-4B740626A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AE3CCBBB-5777-D1C4-7907-67F466065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3444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9675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32142738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477521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0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83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751207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29387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283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623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HẠM DUYÊN 4 - 9Slide.vn">
            <a:extLst>
              <a:ext uri="{FF2B5EF4-FFF2-40B4-BE49-F238E27FC236}">
                <a16:creationId xmlns:a16="http://schemas.microsoft.com/office/drawing/2014/main" id="{B2C7B340-BBB3-72C4-856B-F71BFE6D8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24" name="PHẠM DUYÊN 5 - 9Slide.vn">
            <a:extLst>
              <a:ext uri="{FF2B5EF4-FFF2-40B4-BE49-F238E27FC236}">
                <a16:creationId xmlns:a16="http://schemas.microsoft.com/office/drawing/2014/main" id="{B7C44667-99CA-026C-FFFB-30EBA5178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25" name="PHẠM DUYÊN 6 - 9Slide.vn">
            <a:extLst>
              <a:ext uri="{FF2B5EF4-FFF2-40B4-BE49-F238E27FC236}">
                <a16:creationId xmlns:a16="http://schemas.microsoft.com/office/drawing/2014/main" id="{C3E6B17A-4AF8-39B2-32B7-070C82C78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969945CE-5666-9A32-99A8-5FE4AD1BE5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3" name="PHẠM DUYÊN 12 - 9Slide.vn">
            <a:extLst>
              <a:ext uri="{FF2B5EF4-FFF2-40B4-BE49-F238E27FC236}">
                <a16:creationId xmlns:a16="http://schemas.microsoft.com/office/drawing/2014/main" id="{6F23CD0E-B156-1953-A068-0C17232BE6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FE20354B-9B33-A303-380A-5BB5B72C00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5CCC5F2D-4328-843E-AB18-5119ED5C34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19" name="PHẠM DUYÊN 1 - 9Slide.vn">
            <a:extLst>
              <a:ext uri="{FF2B5EF4-FFF2-40B4-BE49-F238E27FC236}">
                <a16:creationId xmlns:a16="http://schemas.microsoft.com/office/drawing/2014/main" id="{893D4085-A59A-9685-92C4-85A4ED26B25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59064D-9D72-16D5-FC64-E85B62077635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E8FC2A-998D-F33B-29C0-72D8D3000C9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9040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0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6965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0632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0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6FF73A42-D01E-B8A8-3A10-D109CA1CC3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8E077C82-ECD0-D39B-139C-59F83305F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758DA30F-8EF0-A85A-221B-D950B7FD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502D9D28-B9F4-9DDD-6667-34809E016D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589A2B75-A739-9C2B-38F8-30A8522303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7" name="PHẠM DUYÊN 13 - 9Slide.vn">
            <a:extLst>
              <a:ext uri="{FF2B5EF4-FFF2-40B4-BE49-F238E27FC236}">
                <a16:creationId xmlns:a16="http://schemas.microsoft.com/office/drawing/2014/main" id="{94D2CCB8-2595-449D-89FB-CBCECBEF6D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F990E0B-FFC0-4048-1A57-DF3A0E6524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9" name="PHẠM DUYÊN 1 - 9Slide.vn">
            <a:extLst>
              <a:ext uri="{FF2B5EF4-FFF2-40B4-BE49-F238E27FC236}">
                <a16:creationId xmlns:a16="http://schemas.microsoft.com/office/drawing/2014/main" id="{88F63FA6-F041-FF8C-F8C0-8C868937FF4C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E55A46-C93E-BFAA-ED59-A71183DDCBE1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C8733-B87B-B270-CD94-17BD9EB9C6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79D17452-AD19-C585-7B11-FF16164BC35A}"/>
              </a:ext>
            </a:extLst>
          </p:cNvPr>
          <p:cNvSpPr txBox="1"/>
          <p:nvPr userDrawn="1"/>
        </p:nvSpPr>
        <p:spPr>
          <a:xfrm>
            <a:off x="2209800" y="3989701"/>
            <a:ext cx="670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EC7141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Thanh Nhac TL" panose="02040603050506020204" pitchFamily="18" charset="0"/>
                <a:ea typeface="思源宋体 CN Heavy" panose="02020900000000000000" pitchFamily="18" charset="-122"/>
              </a:rPr>
              <a:t>Toán 3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EC7141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Thanh Nhac TL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4FED8D06-1242-4592-F13E-678D112F1C98}"/>
              </a:ext>
            </a:extLst>
          </p:cNvPr>
          <p:cNvSpPr/>
          <p:nvPr userDrawn="1"/>
        </p:nvSpPr>
        <p:spPr>
          <a:xfrm>
            <a:off x="609600" y="152400"/>
            <a:ext cx="6324600" cy="1938992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>
                <a:ln w="12700">
                  <a:noFill/>
                </a:ln>
                <a:gradFill>
                  <a:gsLst>
                    <a:gs pos="27000">
                      <a:srgbClr val="F05945"/>
                    </a:gs>
                    <a:gs pos="56000">
                      <a:srgbClr val="E6797C"/>
                    </a:gs>
                    <a:gs pos="78000">
                      <a:srgbClr val="E6646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BÀI 63</a:t>
            </a:r>
            <a:endParaRPr kumimoji="0" lang="en-US" sz="12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27000">
                    <a:srgbClr val="F05945"/>
                  </a:gs>
                  <a:gs pos="56000">
                    <a:srgbClr val="E6797C"/>
                  </a:gs>
                  <a:gs pos="78000">
                    <a:srgbClr val="E6646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E478A788-BED5-06D4-4AC1-8B317233EA33}"/>
              </a:ext>
            </a:extLst>
          </p:cNvPr>
          <p:cNvSpPr txBox="1">
            <a:spLocks/>
          </p:cNvSpPr>
          <p:nvPr userDrawn="1"/>
        </p:nvSpPr>
        <p:spPr>
          <a:xfrm>
            <a:off x="977900" y="2432075"/>
            <a:ext cx="102362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8800" b="1" spc="50">
                <a:ln w="19050">
                  <a:solidFill>
                    <a:schemeClr val="bg1"/>
                  </a:solidFill>
                </a:ln>
                <a:solidFill>
                  <a:srgbClr val="147E93"/>
                </a:solidFill>
                <a:effectLst>
                  <a:outerShdw blurRad="88900" dist="25400" dir="2700000" sx="101000" sy="101000" algn="tl" rotWithShape="0">
                    <a:prstClr val="black">
                      <a:alpha val="40000"/>
                    </a:prstClr>
                  </a:outerShdw>
                  <a:reflection stA="31000" endPos="24000" dir="5400000" sy="-100000" algn="bl" rotWithShape="0"/>
                </a:effectLst>
                <a:latin typeface="UVN Da Lat" panose="03060902030302020204" pitchFamily="66" charset="0"/>
                <a:ea typeface="微软雅黑" panose="020B0503020204020204" pitchFamily="34" charset="-122"/>
              </a:rPr>
              <a:t>Phép cộng trong phạm vi 100 000</a:t>
            </a:r>
            <a:endParaRPr lang="zh-CN" altLang="en-US" sz="8800" b="1" spc="50" dirty="0">
              <a:ln w="19050">
                <a:solidFill>
                  <a:schemeClr val="bg1"/>
                </a:solidFill>
              </a:ln>
              <a:solidFill>
                <a:srgbClr val="147E93"/>
              </a:solidFill>
              <a:effectLst>
                <a:outerShdw blurRad="88900" dist="25400" dir="2700000" sx="101000" sy="101000" algn="tl" rotWithShape="0">
                  <a:prstClr val="black">
                    <a:alpha val="40000"/>
                  </a:prstClr>
                </a:outerShdw>
                <a:reflection stA="31000" endPos="24000" dir="5400000" sy="-100000" algn="bl" rotWithShape="0"/>
              </a:effectLst>
              <a:latin typeface="UVN Da Lat" panose="0306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29/03/68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52976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50" Type="http://schemas.openxmlformats.org/officeDocument/2006/relationships/slideLayout" Target="../slideLayouts/slideLayout58.xml"/><Relationship Id="rId55" Type="http://schemas.openxmlformats.org/officeDocument/2006/relationships/slideLayout" Target="../slideLayouts/slideLayout63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3" Type="http://schemas.openxmlformats.org/officeDocument/2006/relationships/slideLayout" Target="../slideLayouts/slideLayout61.xml"/><Relationship Id="rId5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64.xml"/><Relationship Id="rId8" Type="http://schemas.openxmlformats.org/officeDocument/2006/relationships/slideLayout" Target="../slideLayouts/slideLayout16.xml"/><Relationship Id="rId51" Type="http://schemas.openxmlformats.org/officeDocument/2006/relationships/slideLayout" Target="../slideLayouts/slideLayout59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6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BF1D85E9-D66A-B89F-9329-45F07AB06D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551F7D8C-B7F9-0AFE-16FD-BB8B84729D7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0" r:id="rId4"/>
    <p:sldLayoutId id="2147483668" r:id="rId5"/>
    <p:sldLayoutId id="2147483669" r:id="rId6"/>
    <p:sldLayoutId id="2147483666" r:id="rId7"/>
    <p:sldLayoutId id="2147483659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19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  <p:sldLayoutId id="2147483726" r:id="rId55"/>
    <p:sldLayoutId id="2147483727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svg"/><Relationship Id="rId7" Type="http://schemas.openxmlformats.org/officeDocument/2006/relationships/image" Target="../media/image84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3.png"/><Relationship Id="rId5" Type="http://schemas.microsoft.com/office/2007/relationships/hdphoto" Target="../media/hdphoto10.wdp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153577" y="921562"/>
            <a:ext cx="1247618" cy="58638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93" y="1117600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A379D53D-D430-3580-EB0F-73F19D809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469" y="698500"/>
            <a:ext cx="6073064" cy="3192130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E499EFBC-ADCE-0B73-FE98-A5C48AA96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65" y="3203257"/>
            <a:ext cx="10236071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823DEC-B658-0339-2BC1-EE514C1DC717}"/>
              </a:ext>
            </a:extLst>
          </p:cNvPr>
          <p:cNvSpPr txBox="1"/>
          <p:nvPr/>
        </p:nvSpPr>
        <p:spPr>
          <a:xfrm>
            <a:off x="3009900" y="2362200"/>
            <a:ext cx="8039100" cy="1900095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KHỞI ĐỘNG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06116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990D951F-11FD-41E9-CA1C-4E72C3EE8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58008"/>
            <a:ext cx="4262534" cy="213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5A851FF6-6E29-6D05-3262-A3BF6EDDA08A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3117EA-318E-8C96-BAF2-CD37B78F59C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C850B51-73FE-0467-021D-922030A22BD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C2A902E-D6A4-4F8A-2814-1E79D612CB5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91502E-D812-EB19-324A-459A4F74EE6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5698985C-2EC9-F20E-828F-AAE09F4A60B1}"/>
              </a:ext>
            </a:extLst>
          </p:cNvPr>
          <p:cNvSpPr txBox="1"/>
          <p:nvPr/>
        </p:nvSpPr>
        <p:spPr>
          <a:xfrm>
            <a:off x="1522324" y="526246"/>
            <a:ext cx="304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GB" sz="40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spc="107" dirty="0" err="1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lang="en-GB" sz="40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66377515-6AEA-6875-9B49-FF3E16DE5C83}"/>
              </a:ext>
            </a:extLst>
          </p:cNvPr>
          <p:cNvSpPr/>
          <p:nvPr/>
        </p:nvSpPr>
        <p:spPr>
          <a:xfrm>
            <a:off x="1665650" y="1524000"/>
            <a:ext cx="8926149" cy="70788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30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6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20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endParaRPr lang="vi-V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89B8E5AE-1C1A-F407-276C-FB718B374E65}"/>
              </a:ext>
            </a:extLst>
          </p:cNvPr>
          <p:cNvSpPr/>
          <p:nvPr/>
        </p:nvSpPr>
        <p:spPr>
          <a:xfrm>
            <a:off x="7543800" y="1447800"/>
            <a:ext cx="2677749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4000" b="1">
                <a:solidFill>
                  <a:srgbClr val="FFFF00"/>
                </a:solidFill>
                <a:latin typeface="+mj-lt"/>
                <a:cs typeface="+mn-ea"/>
              </a:rPr>
              <a:t>16</a:t>
            </a:r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32" name="PHẠM DUYÊN 7 - 9Slide.vn">
            <a:extLst>
              <a:ext uri="{FF2B5EF4-FFF2-40B4-BE49-F238E27FC236}">
                <a16:creationId xmlns:a16="http://schemas.microsoft.com/office/drawing/2014/main" id="{05141A9A-415B-2A5E-997C-5C3AEBAA3ED0}"/>
              </a:ext>
            </a:extLst>
          </p:cNvPr>
          <p:cNvSpPr/>
          <p:nvPr/>
        </p:nvSpPr>
        <p:spPr>
          <a:xfrm>
            <a:off x="1665650" y="2815008"/>
            <a:ext cx="8926149" cy="70788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80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(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40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000)</a:t>
            </a:r>
            <a:endParaRPr lang="vi-V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4" name="PHẠM DUYÊN 8 - 9Slide.vn">
            <a:extLst>
              <a:ext uri="{FF2B5EF4-FFF2-40B4-BE49-F238E27FC236}">
                <a16:creationId xmlns:a16="http://schemas.microsoft.com/office/drawing/2014/main" id="{3B817F17-7461-D176-1EC0-13C478E6BCA7}"/>
              </a:ext>
            </a:extLst>
          </p:cNvPr>
          <p:cNvSpPr/>
          <p:nvPr/>
        </p:nvSpPr>
        <p:spPr>
          <a:xfrm>
            <a:off x="7543800" y="2738808"/>
            <a:ext cx="2677749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4000" b="1">
                <a:solidFill>
                  <a:srgbClr val="FFFF00"/>
                </a:solidFill>
                <a:latin typeface="+mj-lt"/>
                <a:cs typeface="+mn-ea"/>
              </a:rPr>
              <a:t>30</a:t>
            </a:r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44" name="PHẠM DUYÊN 11 - 9Slide.vn">
            <a:extLst>
              <a:ext uri="{FF2B5EF4-FFF2-40B4-BE49-F238E27FC236}">
                <a16:creationId xmlns:a16="http://schemas.microsoft.com/office/drawing/2014/main" id="{B5FB8969-1F96-395D-814C-A2D236A7AF4D}"/>
              </a:ext>
            </a:extLst>
          </p:cNvPr>
          <p:cNvSpPr/>
          <p:nvPr/>
        </p:nvSpPr>
        <p:spPr>
          <a:xfrm>
            <a:off x="1665650" y="4106016"/>
            <a:ext cx="8926149" cy="70788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 spc="-1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18 </a:t>
            </a:r>
            <a:r>
              <a:rPr lang="en-US" sz="36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spc="-1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9</a:t>
            </a:r>
            <a:r>
              <a:rPr lang="en-US" sz="3600" spc="-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40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endParaRPr lang="vi-VN" sz="3600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45" name="PHẠM DUYÊN 12 - 9Slide.vn">
            <a:extLst>
              <a:ext uri="{FF2B5EF4-FFF2-40B4-BE49-F238E27FC236}">
                <a16:creationId xmlns:a16="http://schemas.microsoft.com/office/drawing/2014/main" id="{E49D6223-A65D-B7FD-FC86-1DAC890C37E2}"/>
              </a:ext>
            </a:extLst>
          </p:cNvPr>
          <p:cNvSpPr/>
          <p:nvPr/>
        </p:nvSpPr>
        <p:spPr>
          <a:xfrm>
            <a:off x="7543800" y="4029816"/>
            <a:ext cx="2677749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4000" b="1">
                <a:solidFill>
                  <a:srgbClr val="FFFF00"/>
                </a:solidFill>
                <a:latin typeface="+mj-lt"/>
                <a:cs typeface="+mn-ea"/>
              </a:rPr>
              <a:t>49</a:t>
            </a:r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  <p:sp>
        <p:nvSpPr>
          <p:cNvPr id="52" name="PHẠM DUYÊN 15 - 9Slide.vn">
            <a:extLst>
              <a:ext uri="{FF2B5EF4-FFF2-40B4-BE49-F238E27FC236}">
                <a16:creationId xmlns:a16="http://schemas.microsoft.com/office/drawing/2014/main" id="{BDE3FA32-E1D6-4A0C-4625-D9AFFC5109CD}"/>
              </a:ext>
            </a:extLst>
          </p:cNvPr>
          <p:cNvSpPr/>
          <p:nvPr/>
        </p:nvSpPr>
        <p:spPr>
          <a:xfrm>
            <a:off x="1665650" y="5397024"/>
            <a:ext cx="8926149" cy="70788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70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 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(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60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</a:t>
            </a:r>
            <a:r>
              <a:rPr lang="en-US" sz="3600" b="1" spc="-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30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000)</a:t>
            </a:r>
            <a:endParaRPr lang="vi-VN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</a:endParaRPr>
          </a:p>
        </p:txBody>
      </p:sp>
      <p:sp>
        <p:nvSpPr>
          <p:cNvPr id="53" name="PHẠM DUYÊN 16 - 9Slide.vn">
            <a:extLst>
              <a:ext uri="{FF2B5EF4-FFF2-40B4-BE49-F238E27FC236}">
                <a16:creationId xmlns:a16="http://schemas.microsoft.com/office/drawing/2014/main" id="{AE792327-AFAD-4092-1158-31F0C8D53A37}"/>
              </a:ext>
            </a:extLst>
          </p:cNvPr>
          <p:cNvSpPr/>
          <p:nvPr/>
        </p:nvSpPr>
        <p:spPr>
          <a:xfrm>
            <a:off x="7543800" y="5320824"/>
            <a:ext cx="2677749" cy="775176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= </a:t>
            </a:r>
            <a:r>
              <a:rPr lang="en-US" sz="4000" b="1">
                <a:solidFill>
                  <a:srgbClr val="FFFF00"/>
                </a:solidFill>
                <a:latin typeface="+mj-lt"/>
                <a:cs typeface="+mn-ea"/>
              </a:rPr>
              <a:t>40</a:t>
            </a:r>
            <a:r>
              <a:rPr lang="en-US" sz="4000" b="1">
                <a:solidFill>
                  <a:schemeClr val="bg1"/>
                </a:solidFill>
                <a:latin typeface="+mj-lt"/>
                <a:cs typeface="+mn-ea"/>
              </a:rPr>
              <a:t> 000</a:t>
            </a:r>
          </a:p>
        </p:txBody>
      </p:sp>
    </p:spTree>
    <p:extLst>
      <p:ext uri="{BB962C8B-B14F-4D97-AF65-F5344CB8AC3E}">
        <p14:creationId xmlns:p14="http://schemas.microsoft.com/office/powerpoint/2010/main" val="601214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4" grpId="0" animBg="1"/>
      <p:bldP spid="45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116B7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HẠM DUYÊN 1 - 9Slide.vn">
            <a:extLst>
              <a:ext uri="{FF2B5EF4-FFF2-40B4-BE49-F238E27FC236}">
                <a16:creationId xmlns:a16="http://schemas.microsoft.com/office/drawing/2014/main" id="{C824EE67-2FEF-4063-1B01-334A0CE9C505}"/>
              </a:ext>
            </a:extLst>
          </p:cNvPr>
          <p:cNvSpPr/>
          <p:nvPr/>
        </p:nvSpPr>
        <p:spPr>
          <a:xfrm>
            <a:off x="934334" y="912743"/>
            <a:ext cx="10276112" cy="5337785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PHẠM DUYÊN 2 - 9Slide.vn">
            <a:extLst>
              <a:ext uri="{FF2B5EF4-FFF2-40B4-BE49-F238E27FC236}">
                <a16:creationId xmlns:a16="http://schemas.microsoft.com/office/drawing/2014/main" id="{9E54B271-A675-3F04-61D4-C25F0FCF49B1}"/>
              </a:ext>
            </a:extLst>
          </p:cNvPr>
          <p:cNvSpPr/>
          <p:nvPr/>
        </p:nvSpPr>
        <p:spPr>
          <a:xfrm>
            <a:off x="4267200" y="2702205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6" name="PHẠM DUYÊN 3 - 9Slide.vn">
            <a:extLst>
              <a:ext uri="{FF2B5EF4-FFF2-40B4-BE49-F238E27FC236}">
                <a16:creationId xmlns:a16="http://schemas.microsoft.com/office/drawing/2014/main" id="{BF2D4D51-12CC-235D-43BA-A5AB69E9DD38}"/>
              </a:ext>
            </a:extLst>
          </p:cNvPr>
          <p:cNvSpPr/>
          <p:nvPr/>
        </p:nvSpPr>
        <p:spPr>
          <a:xfrm>
            <a:off x="4358450" y="2776211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9" name="PHẠM DUYÊN 4 - 9Slide.vn">
            <a:extLst>
              <a:ext uri="{FF2B5EF4-FFF2-40B4-BE49-F238E27FC236}">
                <a16:creationId xmlns:a16="http://schemas.microsoft.com/office/drawing/2014/main" id="{4BD16D77-541D-4D54-20A9-026C6AFD1F3E}"/>
              </a:ext>
            </a:extLst>
          </p:cNvPr>
          <p:cNvSpPr/>
          <p:nvPr/>
        </p:nvSpPr>
        <p:spPr>
          <a:xfrm>
            <a:off x="9601200" y="2778405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98" name="PHẠM DUYÊN 5 - 9Slide.vn">
            <a:extLst>
              <a:ext uri="{FF2B5EF4-FFF2-40B4-BE49-F238E27FC236}">
                <a16:creationId xmlns:a16="http://schemas.microsoft.com/office/drawing/2014/main" id="{C87BC819-806F-75B3-5148-1EED5ACE47D0}"/>
              </a:ext>
            </a:extLst>
          </p:cNvPr>
          <p:cNvSpPr/>
          <p:nvPr/>
        </p:nvSpPr>
        <p:spPr>
          <a:xfrm>
            <a:off x="9699908" y="2843504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491068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9" name="PHẠM DUYÊN 7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1756739" y="1371600"/>
            <a:ext cx="2510461" cy="1375929"/>
            <a:chOff x="1181100" y="3841607"/>
            <a:chExt cx="3765692" cy="2063893"/>
          </a:xfrm>
        </p:grpSpPr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181100" y="4325203"/>
              <a:ext cx="692276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  <a:endPara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288" y="5899007"/>
              <a:ext cx="2456004" cy="6493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A816AC96-23C2-C4E9-934C-47718C94F6BE}"/>
                </a:ext>
              </a:extLst>
            </p:cNvPr>
            <p:cNvSpPr txBox="1"/>
            <p:nvPr/>
          </p:nvSpPr>
          <p:spPr>
            <a:xfrm>
              <a:off x="1475171" y="3841607"/>
              <a:ext cx="3471621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32 467</a:t>
              </a: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D4A9D28D-C15A-D0ED-CBF4-752C69D65FB1}"/>
                </a:ext>
              </a:extLst>
            </p:cNvPr>
            <p:cNvSpPr txBox="1"/>
            <p:nvPr/>
          </p:nvSpPr>
          <p:spPr>
            <a:xfrm>
              <a:off x="1715006" y="4853840"/>
              <a:ext cx="2660286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2 825</a:t>
              </a:r>
            </a:p>
          </p:txBody>
        </p:sp>
      </p:grpSp>
      <p:grpSp>
        <p:nvGrpSpPr>
          <p:cNvPr id="11" name="PHẠM DUYÊN 12 - 9Slide.vn">
            <a:extLst>
              <a:ext uri="{FF2B5EF4-FFF2-40B4-BE49-F238E27FC236}">
                <a16:creationId xmlns:a16="http://schemas.microsoft.com/office/drawing/2014/main" id="{5CBA4E2B-359C-68C5-5A49-59C9B7D54F8E}"/>
              </a:ext>
            </a:extLst>
          </p:cNvPr>
          <p:cNvGrpSpPr/>
          <p:nvPr/>
        </p:nvGrpSpPr>
        <p:grpSpPr>
          <a:xfrm>
            <a:off x="1371600" y="453415"/>
            <a:ext cx="1603815" cy="783193"/>
            <a:chOff x="1125954" y="457200"/>
            <a:chExt cx="1603815" cy="783193"/>
          </a:xfrm>
        </p:grpSpPr>
        <p:sp>
          <p:nvSpPr>
            <p:cNvPr id="15" name="PHẠM DUYÊN 1 - 9Slide.vn">
              <a:extLst>
                <a:ext uri="{FF2B5EF4-FFF2-40B4-BE49-F238E27FC236}">
                  <a16:creationId xmlns:a16="http://schemas.microsoft.com/office/drawing/2014/main" id="{A313A963-2256-FF9C-7C4A-487A7D244A26}"/>
                </a:ext>
              </a:extLst>
            </p:cNvPr>
            <p:cNvSpPr/>
            <p:nvPr/>
          </p:nvSpPr>
          <p:spPr>
            <a:xfrm>
              <a:off x="1185988" y="510780"/>
              <a:ext cx="1086581" cy="668922"/>
            </a:xfrm>
            <a:prstGeom prst="roundRect">
              <a:avLst/>
            </a:prstGeom>
            <a:gradFill flip="none" rotWithShape="1">
              <a:gsLst>
                <a:gs pos="19000">
                  <a:srgbClr val="4C5F97"/>
                </a:gs>
                <a:gs pos="86000">
                  <a:srgbClr val="116B7D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PHẠM DUYÊN 3 - 9Slide.vn">
              <a:extLst>
                <a:ext uri="{FF2B5EF4-FFF2-40B4-BE49-F238E27FC236}">
                  <a16:creationId xmlns:a16="http://schemas.microsoft.com/office/drawing/2014/main" id="{250785F2-BC16-2CC6-8239-EB1FE4A1A42E}"/>
                </a:ext>
              </a:extLst>
            </p:cNvPr>
            <p:cNvSpPr txBox="1"/>
            <p:nvPr/>
          </p:nvSpPr>
          <p:spPr>
            <a:xfrm>
              <a:off x="1125954" y="457200"/>
              <a:ext cx="1179583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Đ, S</a:t>
              </a:r>
            </a:p>
          </p:txBody>
        </p:sp>
        <p:sp>
          <p:nvSpPr>
            <p:cNvPr id="35" name="PHẠM DUYÊN 4 - 9Slide.vn">
              <a:extLst>
                <a:ext uri="{FF2B5EF4-FFF2-40B4-BE49-F238E27FC236}">
                  <a16:creationId xmlns:a16="http://schemas.microsoft.com/office/drawing/2014/main" id="{1C182EC5-8E95-665A-F99E-3419CA101B4D}"/>
                </a:ext>
              </a:extLst>
            </p:cNvPr>
            <p:cNvSpPr txBox="1"/>
            <p:nvPr/>
          </p:nvSpPr>
          <p:spPr>
            <a:xfrm>
              <a:off x="2248786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spc="-40">
                  <a:solidFill>
                    <a:srgbClr val="116B7D"/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41" name="PHẠM DUYÊN 13 - 9Slide.vn">
            <a:extLst>
              <a:ext uri="{FF2B5EF4-FFF2-40B4-BE49-F238E27FC236}">
                <a16:creationId xmlns:a16="http://schemas.microsoft.com/office/drawing/2014/main" id="{5D83E0A2-A8EF-16A2-489F-E1226329BAEE}"/>
              </a:ext>
            </a:extLst>
          </p:cNvPr>
          <p:cNvSpPr txBox="1"/>
          <p:nvPr/>
        </p:nvSpPr>
        <p:spPr>
          <a:xfrm>
            <a:off x="2112569" y="2743200"/>
            <a:ext cx="20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60 717</a:t>
            </a:r>
          </a:p>
        </p:txBody>
      </p:sp>
      <p:sp>
        <p:nvSpPr>
          <p:cNvPr id="42" name="PHẠM DUYÊN 14 - 9Slide.vn">
            <a:extLst>
              <a:ext uri="{FF2B5EF4-FFF2-40B4-BE49-F238E27FC236}">
                <a16:creationId xmlns:a16="http://schemas.microsoft.com/office/drawing/2014/main" id="{92B7A5D4-3E30-F405-2AF5-74B3D2882817}"/>
              </a:ext>
            </a:extLst>
          </p:cNvPr>
          <p:cNvSpPr txBox="1"/>
          <p:nvPr/>
        </p:nvSpPr>
        <p:spPr>
          <a:xfrm>
            <a:off x="1156136" y="1252534"/>
            <a:ext cx="703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  <a:endParaRPr lang="en-US" sz="32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PHẠM DUYÊN 7 - 9Slide.vn">
            <a:extLst>
              <a:ext uri="{FF2B5EF4-FFF2-40B4-BE49-F238E27FC236}">
                <a16:creationId xmlns:a16="http://schemas.microsoft.com/office/drawing/2014/main" id="{DF40F633-E9FE-AC8D-846A-BCFBCA67B39F}"/>
              </a:ext>
            </a:extLst>
          </p:cNvPr>
          <p:cNvGrpSpPr/>
          <p:nvPr/>
        </p:nvGrpSpPr>
        <p:grpSpPr>
          <a:xfrm>
            <a:off x="7319339" y="1414466"/>
            <a:ext cx="2531385" cy="1375929"/>
            <a:chOff x="1181100" y="3841607"/>
            <a:chExt cx="3797078" cy="2063893"/>
          </a:xfrm>
        </p:grpSpPr>
        <p:sp>
          <p:nvSpPr>
            <p:cNvPr id="14" name="PHẠM DUYÊN 5 - 9Slide.vn">
              <a:extLst>
                <a:ext uri="{FF2B5EF4-FFF2-40B4-BE49-F238E27FC236}">
                  <a16:creationId xmlns:a16="http://schemas.microsoft.com/office/drawing/2014/main" id="{6C1477A5-6DB9-85E8-FBEF-65BAFF1B132C}"/>
                </a:ext>
              </a:extLst>
            </p:cNvPr>
            <p:cNvSpPr txBox="1"/>
            <p:nvPr/>
          </p:nvSpPr>
          <p:spPr>
            <a:xfrm>
              <a:off x="1181100" y="4325203"/>
              <a:ext cx="692276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-</a:t>
              </a:r>
              <a:endPara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PHẠM DUYÊN 6 - 9Slide.vn">
              <a:extLst>
                <a:ext uri="{FF2B5EF4-FFF2-40B4-BE49-F238E27FC236}">
                  <a16:creationId xmlns:a16="http://schemas.microsoft.com/office/drawing/2014/main" id="{3D84F097-14C6-754E-7D28-B8656C1552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288" y="5899007"/>
              <a:ext cx="2456004" cy="6493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0EC3C972-0F9E-D6A4-2583-FBC8771DF73B}"/>
                </a:ext>
              </a:extLst>
            </p:cNvPr>
            <p:cNvSpPr txBox="1"/>
            <p:nvPr/>
          </p:nvSpPr>
          <p:spPr>
            <a:xfrm>
              <a:off x="1475171" y="3841607"/>
              <a:ext cx="3471621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62 958</a:t>
              </a:r>
            </a:p>
          </p:txBody>
        </p:sp>
        <p:sp>
          <p:nvSpPr>
            <p:cNvPr id="18" name="PHẠM DUYÊN 4 - 9Slide.vn">
              <a:extLst>
                <a:ext uri="{FF2B5EF4-FFF2-40B4-BE49-F238E27FC236}">
                  <a16:creationId xmlns:a16="http://schemas.microsoft.com/office/drawing/2014/main" id="{256F5454-B2BF-DC78-7DF1-4DFFA2007D08}"/>
                </a:ext>
              </a:extLst>
            </p:cNvPr>
            <p:cNvSpPr txBox="1"/>
            <p:nvPr/>
          </p:nvSpPr>
          <p:spPr>
            <a:xfrm>
              <a:off x="2317892" y="4806008"/>
              <a:ext cx="266028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473</a:t>
              </a:r>
            </a:p>
          </p:txBody>
        </p:sp>
      </p:grp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D0117DAC-544F-8ABB-6C7C-0513F16BECFE}"/>
              </a:ext>
            </a:extLst>
          </p:cNvPr>
          <p:cNvSpPr txBox="1"/>
          <p:nvPr/>
        </p:nvSpPr>
        <p:spPr>
          <a:xfrm>
            <a:off x="7620000" y="2786066"/>
            <a:ext cx="20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62 485</a:t>
            </a:r>
          </a:p>
        </p:txBody>
      </p:sp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0BE6669B-8AB9-0A8F-CB0B-76610083DD9A}"/>
              </a:ext>
            </a:extLst>
          </p:cNvPr>
          <p:cNvSpPr txBox="1"/>
          <p:nvPr/>
        </p:nvSpPr>
        <p:spPr>
          <a:xfrm>
            <a:off x="6718736" y="1295400"/>
            <a:ext cx="703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  <a:endParaRPr lang="en-US" sz="32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PHẠM DUYÊN 2 - 9Slide.vn">
            <a:extLst>
              <a:ext uri="{FF2B5EF4-FFF2-40B4-BE49-F238E27FC236}">
                <a16:creationId xmlns:a16="http://schemas.microsoft.com/office/drawing/2014/main" id="{F3E96428-40CB-B52F-8C06-9A7C2C92F4C2}"/>
              </a:ext>
            </a:extLst>
          </p:cNvPr>
          <p:cNvSpPr/>
          <p:nvPr/>
        </p:nvSpPr>
        <p:spPr>
          <a:xfrm>
            <a:off x="4456176" y="5289608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3" name="PHẠM DUYÊN 3 - 9Slide.vn">
            <a:extLst>
              <a:ext uri="{FF2B5EF4-FFF2-40B4-BE49-F238E27FC236}">
                <a16:creationId xmlns:a16="http://schemas.microsoft.com/office/drawing/2014/main" id="{6F059344-4003-CBDC-8252-BB4E94C70BA1}"/>
              </a:ext>
            </a:extLst>
          </p:cNvPr>
          <p:cNvSpPr/>
          <p:nvPr/>
        </p:nvSpPr>
        <p:spPr>
          <a:xfrm>
            <a:off x="4547426" y="5334000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PHẠM DUYÊN 4 - 9Slide.vn">
            <a:extLst>
              <a:ext uri="{FF2B5EF4-FFF2-40B4-BE49-F238E27FC236}">
                <a16:creationId xmlns:a16="http://schemas.microsoft.com/office/drawing/2014/main" id="{0A782A9F-8C27-2865-E1A2-F057CD330B1C}"/>
              </a:ext>
            </a:extLst>
          </p:cNvPr>
          <p:cNvSpPr/>
          <p:nvPr/>
        </p:nvSpPr>
        <p:spPr>
          <a:xfrm>
            <a:off x="9790176" y="5365808"/>
            <a:ext cx="649224" cy="650595"/>
          </a:xfrm>
          <a:prstGeom prst="roundRect">
            <a:avLst>
              <a:gd name="adj" fmla="val 20983"/>
            </a:avLst>
          </a:prstGeom>
          <a:noFill/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5" name="PHẠM DUYÊN 5 - 9Slide.vn">
            <a:extLst>
              <a:ext uri="{FF2B5EF4-FFF2-40B4-BE49-F238E27FC236}">
                <a16:creationId xmlns:a16="http://schemas.microsoft.com/office/drawing/2014/main" id="{F0E723EA-F540-AD7B-CB92-DAEF97605545}"/>
              </a:ext>
            </a:extLst>
          </p:cNvPr>
          <p:cNvSpPr/>
          <p:nvPr/>
        </p:nvSpPr>
        <p:spPr>
          <a:xfrm>
            <a:off x="9888884" y="5430907"/>
            <a:ext cx="481774" cy="514350"/>
          </a:xfrm>
          <a:prstGeom prst="roundRect">
            <a:avLst>
              <a:gd name="adj" fmla="val 17858"/>
            </a:avLst>
          </a:prstGeom>
          <a:solidFill>
            <a:srgbClr val="CCEE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6" name="PHẠM DUYÊN 7 - 9Slide.vn">
            <a:extLst>
              <a:ext uri="{FF2B5EF4-FFF2-40B4-BE49-F238E27FC236}">
                <a16:creationId xmlns:a16="http://schemas.microsoft.com/office/drawing/2014/main" id="{5F1A77EF-727E-2691-1207-33A8549211D3}"/>
              </a:ext>
            </a:extLst>
          </p:cNvPr>
          <p:cNvGrpSpPr/>
          <p:nvPr/>
        </p:nvGrpSpPr>
        <p:grpSpPr>
          <a:xfrm>
            <a:off x="1945715" y="3959003"/>
            <a:ext cx="2510461" cy="1375929"/>
            <a:chOff x="1181100" y="3841607"/>
            <a:chExt cx="3765692" cy="2063893"/>
          </a:xfrm>
        </p:grpSpPr>
        <p:sp>
          <p:nvSpPr>
            <p:cNvPr id="27" name="PHẠM DUYÊN 5 - 9Slide.vn">
              <a:extLst>
                <a:ext uri="{FF2B5EF4-FFF2-40B4-BE49-F238E27FC236}">
                  <a16:creationId xmlns:a16="http://schemas.microsoft.com/office/drawing/2014/main" id="{62973D5C-91C3-7A1C-43FE-D2C97ABD74E5}"/>
                </a:ext>
              </a:extLst>
            </p:cNvPr>
            <p:cNvSpPr txBox="1"/>
            <p:nvPr/>
          </p:nvSpPr>
          <p:spPr>
            <a:xfrm>
              <a:off x="1181100" y="4325203"/>
              <a:ext cx="692276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-</a:t>
              </a:r>
              <a:endPara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PHẠM DUYÊN 6 - 9Slide.vn">
              <a:extLst>
                <a:ext uri="{FF2B5EF4-FFF2-40B4-BE49-F238E27FC236}">
                  <a16:creationId xmlns:a16="http://schemas.microsoft.com/office/drawing/2014/main" id="{7FBA3CE2-33A0-4A31-2C07-BACA95AE57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288" y="5899007"/>
              <a:ext cx="2456004" cy="6493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HẠM DUYÊN 3 - 9Slide.vn">
              <a:extLst>
                <a:ext uri="{FF2B5EF4-FFF2-40B4-BE49-F238E27FC236}">
                  <a16:creationId xmlns:a16="http://schemas.microsoft.com/office/drawing/2014/main" id="{D9B67866-1BC3-DC42-D65A-5360D06EA81F}"/>
                </a:ext>
              </a:extLst>
            </p:cNvPr>
            <p:cNvSpPr txBox="1"/>
            <p:nvPr/>
          </p:nvSpPr>
          <p:spPr>
            <a:xfrm>
              <a:off x="1475171" y="3841607"/>
              <a:ext cx="3471621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73 865</a:t>
              </a:r>
            </a:p>
          </p:txBody>
        </p:sp>
        <p:sp>
          <p:nvSpPr>
            <p:cNvPr id="30" name="PHẠM DUYÊN 4 - 9Slide.vn">
              <a:extLst>
                <a:ext uri="{FF2B5EF4-FFF2-40B4-BE49-F238E27FC236}">
                  <a16:creationId xmlns:a16="http://schemas.microsoft.com/office/drawing/2014/main" id="{F8D8F7C5-B70D-271B-0CA0-1F34CB7F5283}"/>
                </a:ext>
              </a:extLst>
            </p:cNvPr>
            <p:cNvSpPr txBox="1"/>
            <p:nvPr/>
          </p:nvSpPr>
          <p:spPr>
            <a:xfrm>
              <a:off x="1888742" y="4853840"/>
              <a:ext cx="266028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68 529</a:t>
              </a:r>
            </a:p>
          </p:txBody>
        </p:sp>
      </p:grpSp>
      <p:sp>
        <p:nvSpPr>
          <p:cNvPr id="31" name="PHẠM DUYÊN 13 - 9Slide.vn">
            <a:extLst>
              <a:ext uri="{FF2B5EF4-FFF2-40B4-BE49-F238E27FC236}">
                <a16:creationId xmlns:a16="http://schemas.microsoft.com/office/drawing/2014/main" id="{63451F9B-7E1D-7165-FD93-6318E36D72EC}"/>
              </a:ext>
            </a:extLst>
          </p:cNvPr>
          <p:cNvSpPr txBox="1"/>
          <p:nvPr/>
        </p:nvSpPr>
        <p:spPr>
          <a:xfrm>
            <a:off x="2301545" y="5330603"/>
            <a:ext cx="20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15 346</a:t>
            </a:r>
          </a:p>
        </p:txBody>
      </p:sp>
      <p:sp>
        <p:nvSpPr>
          <p:cNvPr id="32" name="PHẠM DUYÊN 14 - 9Slide.vn">
            <a:extLst>
              <a:ext uri="{FF2B5EF4-FFF2-40B4-BE49-F238E27FC236}">
                <a16:creationId xmlns:a16="http://schemas.microsoft.com/office/drawing/2014/main" id="{D0712857-BDC2-A860-4D2A-642A73504D32}"/>
              </a:ext>
            </a:extLst>
          </p:cNvPr>
          <p:cNvSpPr txBox="1"/>
          <p:nvPr/>
        </p:nvSpPr>
        <p:spPr>
          <a:xfrm>
            <a:off x="1345112" y="3839937"/>
            <a:ext cx="703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</a:t>
            </a:r>
            <a:endParaRPr lang="en-US" sz="32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3" name="PHẠM DUYÊN 7 - 9Slide.vn">
            <a:extLst>
              <a:ext uri="{FF2B5EF4-FFF2-40B4-BE49-F238E27FC236}">
                <a16:creationId xmlns:a16="http://schemas.microsoft.com/office/drawing/2014/main" id="{833DABD6-90C6-217C-013E-5278960C679D}"/>
              </a:ext>
            </a:extLst>
          </p:cNvPr>
          <p:cNvGrpSpPr/>
          <p:nvPr/>
        </p:nvGrpSpPr>
        <p:grpSpPr>
          <a:xfrm>
            <a:off x="7508315" y="4001869"/>
            <a:ext cx="2510461" cy="1375929"/>
            <a:chOff x="1181100" y="3841607"/>
            <a:chExt cx="3765692" cy="2063893"/>
          </a:xfrm>
        </p:grpSpPr>
        <p:sp>
          <p:nvSpPr>
            <p:cNvPr id="34" name="PHẠM DUYÊN 5 - 9Slide.vn">
              <a:extLst>
                <a:ext uri="{FF2B5EF4-FFF2-40B4-BE49-F238E27FC236}">
                  <a16:creationId xmlns:a16="http://schemas.microsoft.com/office/drawing/2014/main" id="{D31A92E7-9B26-9E20-54AB-64F6E9334E96}"/>
                </a:ext>
              </a:extLst>
            </p:cNvPr>
            <p:cNvSpPr txBox="1"/>
            <p:nvPr/>
          </p:nvSpPr>
          <p:spPr>
            <a:xfrm>
              <a:off x="1181100" y="4325203"/>
              <a:ext cx="692276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  <a:endPara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PHẠM DUYÊN 6 - 9Slide.vn">
              <a:extLst>
                <a:ext uri="{FF2B5EF4-FFF2-40B4-BE49-F238E27FC236}">
                  <a16:creationId xmlns:a16="http://schemas.microsoft.com/office/drawing/2014/main" id="{39D21B69-1804-F5D6-A1E9-DAD5C51213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288" y="5899007"/>
              <a:ext cx="2456004" cy="6493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PHẠM DUYÊN 3 - 9Slide.vn">
              <a:extLst>
                <a:ext uri="{FF2B5EF4-FFF2-40B4-BE49-F238E27FC236}">
                  <a16:creationId xmlns:a16="http://schemas.microsoft.com/office/drawing/2014/main" id="{EF135122-4AB2-DA91-2FF7-BB9D7ABE0F40}"/>
                </a:ext>
              </a:extLst>
            </p:cNvPr>
            <p:cNvSpPr txBox="1"/>
            <p:nvPr/>
          </p:nvSpPr>
          <p:spPr>
            <a:xfrm>
              <a:off x="1475171" y="3841607"/>
              <a:ext cx="3471621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45 376</a:t>
              </a:r>
            </a:p>
          </p:txBody>
        </p:sp>
        <p:sp>
          <p:nvSpPr>
            <p:cNvPr id="43" name="PHẠM DUYÊN 4 - 9Slide.vn">
              <a:extLst>
                <a:ext uri="{FF2B5EF4-FFF2-40B4-BE49-F238E27FC236}">
                  <a16:creationId xmlns:a16="http://schemas.microsoft.com/office/drawing/2014/main" id="{49AF1D15-805E-EA6C-4814-B52E65581D58}"/>
                </a:ext>
              </a:extLst>
            </p:cNvPr>
            <p:cNvSpPr txBox="1"/>
            <p:nvPr/>
          </p:nvSpPr>
          <p:spPr>
            <a:xfrm>
              <a:off x="1920128" y="4806008"/>
              <a:ext cx="266028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38 205</a:t>
              </a:r>
            </a:p>
          </p:txBody>
        </p:sp>
      </p:grpSp>
      <p:sp>
        <p:nvSpPr>
          <p:cNvPr id="44" name="PHẠM DUYÊN 13 - 9Slide.vn">
            <a:extLst>
              <a:ext uri="{FF2B5EF4-FFF2-40B4-BE49-F238E27FC236}">
                <a16:creationId xmlns:a16="http://schemas.microsoft.com/office/drawing/2014/main" id="{E834697A-E258-6342-ED8E-B31A3F9D28DE}"/>
              </a:ext>
            </a:extLst>
          </p:cNvPr>
          <p:cNvSpPr txBox="1"/>
          <p:nvPr/>
        </p:nvSpPr>
        <p:spPr>
          <a:xfrm>
            <a:off x="7848600" y="5373469"/>
            <a:ext cx="207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83 581</a:t>
            </a:r>
          </a:p>
        </p:txBody>
      </p:sp>
      <p:sp>
        <p:nvSpPr>
          <p:cNvPr id="45" name="PHẠM DUYÊN 14 - 9Slide.vn">
            <a:extLst>
              <a:ext uri="{FF2B5EF4-FFF2-40B4-BE49-F238E27FC236}">
                <a16:creationId xmlns:a16="http://schemas.microsoft.com/office/drawing/2014/main" id="{8EE9B2FA-7A41-8E62-7D31-B132FF844226}"/>
              </a:ext>
            </a:extLst>
          </p:cNvPr>
          <p:cNvSpPr txBox="1"/>
          <p:nvPr/>
        </p:nvSpPr>
        <p:spPr>
          <a:xfrm>
            <a:off x="6907712" y="3882803"/>
            <a:ext cx="703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107" dirty="0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</a:t>
            </a:r>
            <a:endParaRPr lang="en-US" sz="32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FE2B4A0-87CE-97C3-8600-DD19678337D2}"/>
              </a:ext>
            </a:extLst>
          </p:cNvPr>
          <p:cNvSpPr/>
          <p:nvPr/>
        </p:nvSpPr>
        <p:spPr>
          <a:xfrm>
            <a:off x="6286957" y="112390"/>
            <a:ext cx="3731819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04265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8" grpId="0" animBg="1"/>
      <p:bldP spid="23" grpId="0" animBg="1"/>
      <p:bldP spid="25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2286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230499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tính rồi tính.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FA433E90-9EBB-79D1-167B-A6D7EECE275E}"/>
              </a:ext>
            </a:extLst>
          </p:cNvPr>
          <p:cNvSpPr txBox="1"/>
          <p:nvPr/>
        </p:nvSpPr>
        <p:spPr>
          <a:xfrm>
            <a:off x="1209675" y="939700"/>
            <a:ext cx="334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8 563 </a:t>
            </a:r>
            <a:r>
              <a:rPr lang="en-US" sz="2800" b="1" dirty="0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7 284 = </a:t>
            </a:r>
            <a:r>
              <a:rPr lang="en-US" sz="2800" b="1" dirty="0">
                <a:solidFill>
                  <a:srgbClr val="147E9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9 - 9Slide.vn">
            <a:extLst>
              <a:ext uri="{FF2B5EF4-FFF2-40B4-BE49-F238E27FC236}">
                <a16:creationId xmlns:a16="http://schemas.microsoft.com/office/drawing/2014/main" id="{CC164E60-4CE2-AB1F-03EA-B88BF52EB9DE}"/>
              </a:ext>
            </a:extLst>
          </p:cNvPr>
          <p:cNvSpPr/>
          <p:nvPr/>
        </p:nvSpPr>
        <p:spPr>
          <a:xfrm>
            <a:off x="1171575" y="914400"/>
            <a:ext cx="3400425" cy="637923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F6DA4FAA-1911-6973-0066-4E0346702EB0}"/>
              </a:ext>
            </a:extLst>
          </p:cNvPr>
          <p:cNvSpPr txBox="1"/>
          <p:nvPr/>
        </p:nvSpPr>
        <p:spPr>
          <a:xfrm>
            <a:off x="6696075" y="939700"/>
            <a:ext cx="334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42 758 </a:t>
            </a:r>
            <a:r>
              <a:rPr lang="en-US" sz="28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8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9 235 = </a:t>
            </a:r>
            <a:r>
              <a:rPr lang="en-US" sz="2800" b="1">
                <a:solidFill>
                  <a:srgbClr val="147E9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384A13CC-8CAD-3946-9044-89F039F6FD9F}"/>
              </a:ext>
            </a:extLst>
          </p:cNvPr>
          <p:cNvSpPr/>
          <p:nvPr/>
        </p:nvSpPr>
        <p:spPr>
          <a:xfrm>
            <a:off x="6657975" y="914400"/>
            <a:ext cx="3400425" cy="637923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289A4BAE-B903-C4B6-E88F-394E07F24B8D}"/>
              </a:ext>
            </a:extLst>
          </p:cNvPr>
          <p:cNvSpPr txBox="1"/>
          <p:nvPr/>
        </p:nvSpPr>
        <p:spPr>
          <a:xfrm>
            <a:off x="1182614" y="3812098"/>
            <a:ext cx="3029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32 679 </a:t>
            </a:r>
            <a:r>
              <a:rPr lang="en-US" sz="28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lang="en-US" sz="2800" b="1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946 = </a:t>
            </a:r>
            <a:r>
              <a:rPr lang="en-US" sz="2800" b="1">
                <a:solidFill>
                  <a:srgbClr val="147E9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24C6B163-5BBF-13AE-6D21-59F4C7124FA7}"/>
              </a:ext>
            </a:extLst>
          </p:cNvPr>
          <p:cNvSpPr/>
          <p:nvPr/>
        </p:nvSpPr>
        <p:spPr>
          <a:xfrm>
            <a:off x="1156135" y="3657600"/>
            <a:ext cx="3082489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11 - 9Slide.vn">
            <a:extLst>
              <a:ext uri="{FF2B5EF4-FFF2-40B4-BE49-F238E27FC236}">
                <a16:creationId xmlns:a16="http://schemas.microsoft.com/office/drawing/2014/main" id="{E683E315-2B97-4E81-9A29-F30EA3E07562}"/>
              </a:ext>
            </a:extLst>
          </p:cNvPr>
          <p:cNvSpPr txBox="1"/>
          <p:nvPr/>
        </p:nvSpPr>
        <p:spPr>
          <a:xfrm>
            <a:off x="6709210" y="3882408"/>
            <a:ext cx="340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83 627 </a:t>
            </a:r>
            <a:r>
              <a:rPr lang="en-US" sz="2800" b="1" dirty="0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lang="en-US" sz="28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76 253 = </a:t>
            </a:r>
            <a:r>
              <a:rPr lang="en-US" sz="2800" b="1" dirty="0">
                <a:solidFill>
                  <a:srgbClr val="147E9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12 - 9Slide.vn">
            <a:extLst>
              <a:ext uri="{FF2B5EF4-FFF2-40B4-BE49-F238E27FC236}">
                <a16:creationId xmlns:a16="http://schemas.microsoft.com/office/drawing/2014/main" id="{C6FFCFC4-49B7-4A6D-2CE4-7187A942B227}"/>
              </a:ext>
            </a:extLst>
          </p:cNvPr>
          <p:cNvSpPr/>
          <p:nvPr/>
        </p:nvSpPr>
        <p:spPr>
          <a:xfrm>
            <a:off x="6671110" y="3810000"/>
            <a:ext cx="3438525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8EBE3ED-D55A-F738-2825-E21F15449785}"/>
              </a:ext>
            </a:extLst>
          </p:cNvPr>
          <p:cNvSpPr/>
          <p:nvPr/>
        </p:nvSpPr>
        <p:spPr>
          <a:xfrm>
            <a:off x="4551678" y="2231601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0" name="PHẠM DUYÊN 3 - 9Slide.vn">
            <a:extLst>
              <a:ext uri="{FF2B5EF4-FFF2-40B4-BE49-F238E27FC236}">
                <a16:creationId xmlns:a16="http://schemas.microsoft.com/office/drawing/2014/main" id="{5D415611-BD86-EE03-2E48-F96EEF908B70}"/>
              </a:ext>
            </a:extLst>
          </p:cNvPr>
          <p:cNvGrpSpPr/>
          <p:nvPr/>
        </p:nvGrpSpPr>
        <p:grpSpPr>
          <a:xfrm>
            <a:off x="1529428" y="1600200"/>
            <a:ext cx="2128172" cy="1303451"/>
            <a:chOff x="1181100" y="3875779"/>
            <a:chExt cx="3958768" cy="1928873"/>
          </a:xfrm>
        </p:grpSpPr>
        <p:sp>
          <p:nvSpPr>
            <p:cNvPr id="21" name="PHẠM DUYÊN 5 - 9Slide.vn">
              <a:extLst>
                <a:ext uri="{FF2B5EF4-FFF2-40B4-BE49-F238E27FC236}">
                  <a16:creationId xmlns:a16="http://schemas.microsoft.com/office/drawing/2014/main" id="{908CA3F1-376E-0F19-EC29-C5E8FE6A3870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80" dirty="0">
                  <a:solidFill>
                    <a:srgbClr val="40404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  <a:endParaRPr lang="en-US" sz="3200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PHẠM DUYÊN 6 - 9Slide.vn">
              <a:extLst>
                <a:ext uri="{FF2B5EF4-FFF2-40B4-BE49-F238E27FC236}">
                  <a16:creationId xmlns:a16="http://schemas.microsoft.com/office/drawing/2014/main" id="{F7E0151E-2EED-F10D-060D-C246335C0C5C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792738"/>
              <a:ext cx="2402073" cy="11914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F7C05073-E0F2-C4F8-D9CF-B590FDB192B3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8 563</a:t>
              </a:r>
            </a:p>
          </p:txBody>
        </p:sp>
        <p:sp>
          <p:nvSpPr>
            <p:cNvPr id="25" name="PHẠM DUYÊN 4 - 9Slide.vn">
              <a:extLst>
                <a:ext uri="{FF2B5EF4-FFF2-40B4-BE49-F238E27FC236}">
                  <a16:creationId xmlns:a16="http://schemas.microsoft.com/office/drawing/2014/main" id="{70D88C43-19C8-BF58-DC27-7F69A6A07DA4}"/>
                </a:ext>
              </a:extLst>
            </p:cNvPr>
            <p:cNvSpPr txBox="1"/>
            <p:nvPr/>
          </p:nvSpPr>
          <p:spPr>
            <a:xfrm>
              <a:off x="1748823" y="4853841"/>
              <a:ext cx="3391045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7 284</a:t>
              </a:r>
            </a:p>
          </p:txBody>
        </p:sp>
      </p:grpSp>
      <p:sp>
        <p:nvSpPr>
          <p:cNvPr id="26" name="PHẠM DUYÊN 4 - 9Slide.vn">
            <a:extLst>
              <a:ext uri="{FF2B5EF4-FFF2-40B4-BE49-F238E27FC236}">
                <a16:creationId xmlns:a16="http://schemas.microsoft.com/office/drawing/2014/main" id="{E8AACADC-D7E5-D906-6711-694975DBBB68}"/>
              </a:ext>
            </a:extLst>
          </p:cNvPr>
          <p:cNvSpPr txBox="1"/>
          <p:nvPr/>
        </p:nvSpPr>
        <p:spPr>
          <a:xfrm>
            <a:off x="1600200" y="2903651"/>
            <a:ext cx="182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15 847</a:t>
            </a:r>
          </a:p>
        </p:txBody>
      </p:sp>
      <p:grpSp>
        <p:nvGrpSpPr>
          <p:cNvPr id="28" name="PHẠM DUYÊN 3 - 9Slide.vn">
            <a:extLst>
              <a:ext uri="{FF2B5EF4-FFF2-40B4-BE49-F238E27FC236}">
                <a16:creationId xmlns:a16="http://schemas.microsoft.com/office/drawing/2014/main" id="{2DF568D2-EDF3-1D2A-8438-61FC63D296E1}"/>
              </a:ext>
            </a:extLst>
          </p:cNvPr>
          <p:cNvGrpSpPr/>
          <p:nvPr/>
        </p:nvGrpSpPr>
        <p:grpSpPr>
          <a:xfrm>
            <a:off x="7696200" y="1752600"/>
            <a:ext cx="2362200" cy="1295400"/>
            <a:chOff x="1181100" y="3875779"/>
            <a:chExt cx="4394100" cy="1916959"/>
          </a:xfrm>
        </p:grpSpPr>
        <p:sp>
          <p:nvSpPr>
            <p:cNvPr id="29" name="PHẠM DUYÊN 5 - 9Slide.vn">
              <a:extLst>
                <a:ext uri="{FF2B5EF4-FFF2-40B4-BE49-F238E27FC236}">
                  <a16:creationId xmlns:a16="http://schemas.microsoft.com/office/drawing/2014/main" id="{F59A2CC6-B448-A9A0-4D10-84A7074A82C1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80" dirty="0">
                  <a:solidFill>
                    <a:srgbClr val="40404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  <a:endParaRPr lang="en-US" sz="3200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PHẠM DUYÊN 6 - 9Slide.vn">
              <a:extLst>
                <a:ext uri="{FF2B5EF4-FFF2-40B4-BE49-F238E27FC236}">
                  <a16:creationId xmlns:a16="http://schemas.microsoft.com/office/drawing/2014/main" id="{9BF2A4DD-9739-7E45-0840-51EED38146E7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792738"/>
              <a:ext cx="312089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PHẠM DUYÊN 3 - 9Slide.vn">
              <a:extLst>
                <a:ext uri="{FF2B5EF4-FFF2-40B4-BE49-F238E27FC236}">
                  <a16:creationId xmlns:a16="http://schemas.microsoft.com/office/drawing/2014/main" id="{C46EBEA9-62C1-8A28-EBCF-0C4946230F43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42 758</a:t>
              </a:r>
            </a:p>
          </p:txBody>
        </p:sp>
        <p:sp>
          <p:nvSpPr>
            <p:cNvPr id="49" name="PHẠM DUYÊN 4 - 9Slide.vn">
              <a:extLst>
                <a:ext uri="{FF2B5EF4-FFF2-40B4-BE49-F238E27FC236}">
                  <a16:creationId xmlns:a16="http://schemas.microsoft.com/office/drawing/2014/main" id="{5B81A025-A94C-B734-F5E2-473EA4E5224E}"/>
                </a:ext>
              </a:extLst>
            </p:cNvPr>
            <p:cNvSpPr txBox="1"/>
            <p:nvPr/>
          </p:nvSpPr>
          <p:spPr>
            <a:xfrm>
              <a:off x="2184155" y="4853841"/>
              <a:ext cx="3391045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9 235</a:t>
              </a:r>
            </a:p>
          </p:txBody>
        </p:sp>
      </p:grpSp>
      <p:sp>
        <p:nvSpPr>
          <p:cNvPr id="50" name="PHẠM DUYÊN 4 - 9Slide.vn">
            <a:extLst>
              <a:ext uri="{FF2B5EF4-FFF2-40B4-BE49-F238E27FC236}">
                <a16:creationId xmlns:a16="http://schemas.microsoft.com/office/drawing/2014/main" id="{F5DCAF2A-3802-FE12-F89C-FEAF627C444F}"/>
              </a:ext>
            </a:extLst>
          </p:cNvPr>
          <p:cNvSpPr txBox="1"/>
          <p:nvPr/>
        </p:nvSpPr>
        <p:spPr>
          <a:xfrm>
            <a:off x="8006827" y="3056051"/>
            <a:ext cx="182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51 993</a:t>
            </a:r>
          </a:p>
        </p:txBody>
      </p:sp>
      <p:grpSp>
        <p:nvGrpSpPr>
          <p:cNvPr id="52" name="PHẠM DUYÊN 3 - 9Slide.vn">
            <a:extLst>
              <a:ext uri="{FF2B5EF4-FFF2-40B4-BE49-F238E27FC236}">
                <a16:creationId xmlns:a16="http://schemas.microsoft.com/office/drawing/2014/main" id="{A46EBB41-1DA3-E0AB-CFA7-D4981F478E79}"/>
              </a:ext>
            </a:extLst>
          </p:cNvPr>
          <p:cNvGrpSpPr/>
          <p:nvPr/>
        </p:nvGrpSpPr>
        <p:grpSpPr>
          <a:xfrm>
            <a:off x="1447800" y="4343400"/>
            <a:ext cx="2667000" cy="1295400"/>
            <a:chOff x="1181100" y="3875779"/>
            <a:chExt cx="4961081" cy="1916959"/>
          </a:xfrm>
        </p:grpSpPr>
        <p:sp>
          <p:nvSpPr>
            <p:cNvPr id="53" name="PHẠM DUYÊN 5 - 9Slide.vn">
              <a:extLst>
                <a:ext uri="{FF2B5EF4-FFF2-40B4-BE49-F238E27FC236}">
                  <a16:creationId xmlns:a16="http://schemas.microsoft.com/office/drawing/2014/main" id="{3B34C3CC-3B76-D367-3897-29223400B5AC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80" dirty="0">
                  <a:solidFill>
                    <a:srgbClr val="40404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-</a:t>
              </a:r>
              <a:endParaRPr lang="en-US" sz="3200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PHẠM DUYÊN 6 - 9Slide.vn">
              <a:extLst>
                <a:ext uri="{FF2B5EF4-FFF2-40B4-BE49-F238E27FC236}">
                  <a16:creationId xmlns:a16="http://schemas.microsoft.com/office/drawing/2014/main" id="{FCE8381E-6E1D-89B1-E4AA-81F6BF382EBB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792738"/>
              <a:ext cx="312089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PHẠM DUYÊN 3 - 9Slide.vn">
              <a:extLst>
                <a:ext uri="{FF2B5EF4-FFF2-40B4-BE49-F238E27FC236}">
                  <a16:creationId xmlns:a16="http://schemas.microsoft.com/office/drawing/2014/main" id="{7E540BB1-074E-CAE4-7F7F-741FC649F373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32 679</a:t>
              </a:r>
            </a:p>
          </p:txBody>
        </p:sp>
        <p:sp>
          <p:nvSpPr>
            <p:cNvPr id="56" name="PHẠM DUYÊN 4 - 9Slide.vn">
              <a:extLst>
                <a:ext uri="{FF2B5EF4-FFF2-40B4-BE49-F238E27FC236}">
                  <a16:creationId xmlns:a16="http://schemas.microsoft.com/office/drawing/2014/main" id="{6845B767-FEB9-F779-E8FE-C3706BF542F7}"/>
                </a:ext>
              </a:extLst>
            </p:cNvPr>
            <p:cNvSpPr txBox="1"/>
            <p:nvPr/>
          </p:nvSpPr>
          <p:spPr>
            <a:xfrm>
              <a:off x="2751136" y="4853841"/>
              <a:ext cx="3391045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946</a:t>
              </a:r>
            </a:p>
          </p:txBody>
        </p:sp>
      </p:grpSp>
      <p:sp>
        <p:nvSpPr>
          <p:cNvPr id="57" name="PHẠM DUYÊN 4 - 9Slide.vn">
            <a:extLst>
              <a:ext uri="{FF2B5EF4-FFF2-40B4-BE49-F238E27FC236}">
                <a16:creationId xmlns:a16="http://schemas.microsoft.com/office/drawing/2014/main" id="{1762077F-3B19-D597-737B-8363D1B106EC}"/>
              </a:ext>
            </a:extLst>
          </p:cNvPr>
          <p:cNvSpPr txBox="1"/>
          <p:nvPr/>
        </p:nvSpPr>
        <p:spPr>
          <a:xfrm>
            <a:off x="1758427" y="5646851"/>
            <a:ext cx="182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31 733</a:t>
            </a:r>
          </a:p>
        </p:txBody>
      </p:sp>
      <p:grpSp>
        <p:nvGrpSpPr>
          <p:cNvPr id="58" name="PHẠM DUYÊN 3 - 9Slide.vn">
            <a:extLst>
              <a:ext uri="{FF2B5EF4-FFF2-40B4-BE49-F238E27FC236}">
                <a16:creationId xmlns:a16="http://schemas.microsoft.com/office/drawing/2014/main" id="{B8828DC7-368C-B236-E375-D97F33FBD95A}"/>
              </a:ext>
            </a:extLst>
          </p:cNvPr>
          <p:cNvGrpSpPr/>
          <p:nvPr/>
        </p:nvGrpSpPr>
        <p:grpSpPr>
          <a:xfrm>
            <a:off x="7543800" y="4588774"/>
            <a:ext cx="2079470" cy="1295400"/>
            <a:chOff x="1181100" y="3875779"/>
            <a:chExt cx="3868174" cy="1916959"/>
          </a:xfrm>
        </p:grpSpPr>
        <p:sp>
          <p:nvSpPr>
            <p:cNvPr id="61" name="PHẠM DUYÊN 5 - 9Slide.vn">
              <a:extLst>
                <a:ext uri="{FF2B5EF4-FFF2-40B4-BE49-F238E27FC236}">
                  <a16:creationId xmlns:a16="http://schemas.microsoft.com/office/drawing/2014/main" id="{2F895464-39F7-5866-3054-F551940498AA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80" dirty="0">
                  <a:solidFill>
                    <a:srgbClr val="40404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-</a:t>
              </a:r>
              <a:endParaRPr lang="en-US" sz="3200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64" name="PHẠM DUYÊN 6 - 9Slide.vn">
              <a:extLst>
                <a:ext uri="{FF2B5EF4-FFF2-40B4-BE49-F238E27FC236}">
                  <a16:creationId xmlns:a16="http://schemas.microsoft.com/office/drawing/2014/main" id="{85966DE8-CE1E-065C-D4E1-554DE76C18A8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792738"/>
              <a:ext cx="312089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PHẠM DUYÊN 3 - 9Slide.vn">
              <a:extLst>
                <a:ext uri="{FF2B5EF4-FFF2-40B4-BE49-F238E27FC236}">
                  <a16:creationId xmlns:a16="http://schemas.microsoft.com/office/drawing/2014/main" id="{5D44EFCF-C558-9220-3CC5-D8640FEA9062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83 627</a:t>
              </a:r>
            </a:p>
          </p:txBody>
        </p:sp>
        <p:sp>
          <p:nvSpPr>
            <p:cNvPr id="66" name="PHẠM DUYÊN 4 - 9Slide.vn">
              <a:extLst>
                <a:ext uri="{FF2B5EF4-FFF2-40B4-BE49-F238E27FC236}">
                  <a16:creationId xmlns:a16="http://schemas.microsoft.com/office/drawing/2014/main" id="{EE767F65-A1A9-89A5-220D-0B0D31E86C04}"/>
                </a:ext>
              </a:extLst>
            </p:cNvPr>
            <p:cNvSpPr txBox="1"/>
            <p:nvPr/>
          </p:nvSpPr>
          <p:spPr>
            <a:xfrm>
              <a:off x="1606336" y="4853841"/>
              <a:ext cx="3391045" cy="865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76 253</a:t>
              </a:r>
            </a:p>
          </p:txBody>
        </p:sp>
      </p:grpSp>
      <p:sp>
        <p:nvSpPr>
          <p:cNvPr id="68" name="PHẠM DUYÊN 4 - 9Slide.vn">
            <a:extLst>
              <a:ext uri="{FF2B5EF4-FFF2-40B4-BE49-F238E27FC236}">
                <a16:creationId xmlns:a16="http://schemas.microsoft.com/office/drawing/2014/main" id="{72C44F44-5E4E-FD8D-96DD-09AE4D9CA2A7}"/>
              </a:ext>
            </a:extLst>
          </p:cNvPr>
          <p:cNvSpPr txBox="1"/>
          <p:nvPr/>
        </p:nvSpPr>
        <p:spPr>
          <a:xfrm>
            <a:off x="7772400" y="5892225"/>
            <a:ext cx="2051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07 374</a:t>
            </a:r>
          </a:p>
        </p:txBody>
      </p:sp>
    </p:spTree>
    <p:extLst>
      <p:ext uri="{BB962C8B-B14F-4D97-AF65-F5344CB8AC3E}">
        <p14:creationId xmlns:p14="http://schemas.microsoft.com/office/powerpoint/2010/main" val="2412062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6" grpId="0"/>
      <p:bldP spid="50" grpId="0"/>
      <p:bldP spid="5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5F57CD14-45B8-E046-43AF-CC438BDBF490}"/>
              </a:ext>
            </a:extLst>
          </p:cNvPr>
          <p:cNvSpPr txBox="1"/>
          <p:nvPr/>
        </p:nvSpPr>
        <p:spPr>
          <a:xfrm>
            <a:off x="499318" y="409743"/>
            <a:ext cx="11125200" cy="1483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>
              <a:lnSpc>
                <a:spcPct val="119000"/>
              </a:lnSpc>
            </a:pP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16 500 </a:t>
            </a:r>
            <a:r>
              <a:rPr lang="en-US" sz="2600" b="1" i="1" spc="27" dirty="0">
                <a:solidFill>
                  <a:srgbClr val="116B7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9 000 </a:t>
            </a:r>
            <a:r>
              <a:rPr lang="en-US" sz="2600" b="1" i="1" spc="27" dirty="0">
                <a:solidFill>
                  <a:srgbClr val="116B7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17 350 </a:t>
            </a:r>
            <a:r>
              <a:rPr lang="en-US" sz="2600" b="1" i="1" spc="27" dirty="0">
                <a:solidFill>
                  <a:srgbClr val="116B7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spc="27" dirty="0" err="1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lang="en-US" sz="2600" b="1" spc="27" dirty="0">
                <a:solidFill>
                  <a:srgbClr val="116B7D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457200" y="287924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57200" y="2898209"/>
            <a:ext cx="947555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333333"/>
                </a:solidFill>
              </a:rPr>
              <a:t>Có:</a:t>
            </a:r>
            <a:endParaRPr lang="vi-VN" sz="24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57200" y="4839414"/>
            <a:ext cx="3048001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100">
                <a:solidFill>
                  <a:schemeClr val="tx1">
                    <a:lumMod val="75000"/>
                    <a:lumOff val="25000"/>
                  </a:schemeClr>
                </a:solidFill>
              </a:rPr>
              <a:t>Còn lại:</a:t>
            </a:r>
            <a:endParaRPr lang="vi-VN" sz="2400" spc="-4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1027954" y="2221636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chemeClr val="accent6"/>
                </a:solidFill>
                <a:latin typeface="+mj-lt"/>
              </a:rPr>
              <a:t>Tóm</a:t>
            </a:r>
            <a:r>
              <a:rPr lang="en-US" sz="2800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800" u="sng" dirty="0" err="1">
                <a:solidFill>
                  <a:schemeClr val="accent6"/>
                </a:solidFill>
                <a:latin typeface="+mj-lt"/>
              </a:rPr>
              <a:t>tắt</a:t>
            </a:r>
            <a:endParaRPr lang="en-US" sz="2800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223820" y="2898209"/>
            <a:ext cx="3171865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333333"/>
                </a:solidFill>
                <a:latin typeface="+mj-lt"/>
              </a:rPr>
              <a:t>16 500</a:t>
            </a:r>
            <a:r>
              <a:rPr lang="en-US" sz="2400">
                <a:solidFill>
                  <a:srgbClr val="333333"/>
                </a:solidFill>
              </a:rPr>
              <a:t> </a:t>
            </a:r>
            <a:r>
              <a:rPr lang="en-US" sz="2400" b="1" i="1" spc="27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400" b="1" spc="27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xăng</a:t>
            </a:r>
            <a:endParaRPr lang="en-US" sz="24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676400" y="4839414"/>
            <a:ext cx="2387212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spc="-40" dirty="0">
                <a:solidFill>
                  <a:schemeClr val="accent6"/>
                </a:solidFill>
                <a:latin typeface="+mj-lt"/>
              </a:rPr>
              <a:t>...</a:t>
            </a:r>
            <a:r>
              <a:rPr lang="en-US" sz="2400" spc="-4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i="1" spc="2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400" b="1" spc="27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400" b="1" spc="27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lang="en-US" sz="2400" spc="-4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4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vi-VN" sz="2400" spc="-4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57200" y="3545277"/>
            <a:ext cx="2671620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333333"/>
                </a:solidFill>
              </a:rPr>
              <a:t>Nhập thêm:</a:t>
            </a:r>
            <a:endParaRPr lang="vi-VN" sz="24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2286000" y="3545277"/>
            <a:ext cx="2943265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9 000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b="1" i="1" spc="2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400" b="1" spc="27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400" b="1" spc="27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endParaRPr lang="en-US" sz="24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PHẠM DUYÊN 10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457200" y="4192345"/>
            <a:ext cx="3048001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333333"/>
                </a:solidFill>
              </a:rPr>
              <a:t>Bán đi:</a:t>
            </a:r>
            <a:endParaRPr lang="vi-VN" sz="2400" spc="-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PHẠM DUYÊN 11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1600200" y="4192345"/>
            <a:ext cx="2867065" cy="51077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17 350</a:t>
            </a:r>
            <a:r>
              <a:rPr lang="en-US" sz="2400" dirty="0">
                <a:solidFill>
                  <a:srgbClr val="333333"/>
                </a:solidFill>
              </a:rPr>
              <a:t> </a:t>
            </a:r>
            <a:r>
              <a:rPr lang="en-US" sz="2400" b="1" i="1" spc="2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</a:t>
            </a:r>
            <a:r>
              <a:rPr lang="en-US" sz="2400" b="1" spc="27" dirty="0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400" b="1" spc="27" dirty="0" err="1">
                <a:solidFill>
                  <a:schemeClr val="tx1">
                    <a:lumMod val="75000"/>
                    <a:lumOff val="25000"/>
                  </a:scheme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endParaRPr lang="en-US" sz="24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B83657-288C-6297-E09F-74EF6361FEB7}"/>
              </a:ext>
            </a:extLst>
          </p:cNvPr>
          <p:cNvCxnSpPr/>
          <p:nvPr/>
        </p:nvCxnSpPr>
        <p:spPr>
          <a:xfrm>
            <a:off x="3810000" y="838200"/>
            <a:ext cx="2362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C03B0D-2B12-6C75-F16F-5050039F25D2}"/>
              </a:ext>
            </a:extLst>
          </p:cNvPr>
          <p:cNvCxnSpPr>
            <a:cxnSpLocks/>
          </p:cNvCxnSpPr>
          <p:nvPr/>
        </p:nvCxnSpPr>
        <p:spPr>
          <a:xfrm>
            <a:off x="7924800" y="841829"/>
            <a:ext cx="3276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E2278D-6D67-98DB-E749-5FE4A1B4B119}"/>
              </a:ext>
            </a:extLst>
          </p:cNvPr>
          <p:cNvCxnSpPr>
            <a:cxnSpLocks/>
          </p:cNvCxnSpPr>
          <p:nvPr/>
        </p:nvCxnSpPr>
        <p:spPr>
          <a:xfrm>
            <a:off x="3352800" y="1295400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90B852-5935-6DC6-5476-7BC22E78E04A}"/>
              </a:ext>
            </a:extLst>
          </p:cNvPr>
          <p:cNvCxnSpPr>
            <a:cxnSpLocks/>
          </p:cNvCxnSpPr>
          <p:nvPr/>
        </p:nvCxnSpPr>
        <p:spPr>
          <a:xfrm>
            <a:off x="8509000" y="1295400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loud 23">
            <a:extLst>
              <a:ext uri="{FF2B5EF4-FFF2-40B4-BE49-F238E27FC236}">
                <a16:creationId xmlns:a16="http://schemas.microsoft.com/office/drawing/2014/main" id="{91CB6C45-5F3C-555E-5D0E-748F0084055F}"/>
              </a:ext>
            </a:extLst>
          </p:cNvPr>
          <p:cNvSpPr/>
          <p:nvPr/>
        </p:nvSpPr>
        <p:spPr>
          <a:xfrm>
            <a:off x="4551678" y="2231601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PHẠM DUYÊN 2 - 9Slide.vn">
            <a:extLst>
              <a:ext uri="{FF2B5EF4-FFF2-40B4-BE49-F238E27FC236}">
                <a16:creationId xmlns:a16="http://schemas.microsoft.com/office/drawing/2014/main" id="{17795282-8F3F-9F78-8569-AA1E45F09CCA}"/>
              </a:ext>
            </a:extLst>
          </p:cNvPr>
          <p:cNvSpPr txBox="1"/>
          <p:nvPr/>
        </p:nvSpPr>
        <p:spPr>
          <a:xfrm>
            <a:off x="8046039" y="1752600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solidFill>
                  <a:schemeClr val="accent6"/>
                </a:solidFill>
                <a:latin typeface="+mj-lt"/>
              </a:rPr>
              <a:t>Bài giải</a:t>
            </a:r>
          </a:p>
        </p:txBody>
      </p:sp>
      <p:sp>
        <p:nvSpPr>
          <p:cNvPr id="27" name="PHẠM DUYÊN 4 - 9Slide.vn">
            <a:extLst>
              <a:ext uri="{FF2B5EF4-FFF2-40B4-BE49-F238E27FC236}">
                <a16:creationId xmlns:a16="http://schemas.microsoft.com/office/drawing/2014/main" id="{9EF95D63-87E7-0E9A-6DF0-B476A5A784FE}"/>
              </a:ext>
            </a:extLst>
          </p:cNvPr>
          <p:cNvSpPr txBox="1"/>
          <p:nvPr/>
        </p:nvSpPr>
        <p:spPr>
          <a:xfrm>
            <a:off x="4506774" y="2489775"/>
            <a:ext cx="8346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sz="2800" dirty="0" err="1">
                <a:solidFill>
                  <a:srgbClr val="333333"/>
                </a:solidFill>
                <a:latin typeface="+mn-lt"/>
              </a:rPr>
              <a:t>Cửa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hàng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có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tất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cả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số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lít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xăng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:</a:t>
            </a:r>
          </a:p>
        </p:txBody>
      </p:sp>
      <p:sp>
        <p:nvSpPr>
          <p:cNvPr id="28" name="PHẠM DUYÊN 5 - 9Slide.vn">
            <a:extLst>
              <a:ext uri="{FF2B5EF4-FFF2-40B4-BE49-F238E27FC236}">
                <a16:creationId xmlns:a16="http://schemas.microsoft.com/office/drawing/2014/main" id="{06CBA4D1-EEEA-BAAF-A474-E2C47F5EC702}"/>
              </a:ext>
            </a:extLst>
          </p:cNvPr>
          <p:cNvSpPr txBox="1"/>
          <p:nvPr/>
        </p:nvSpPr>
        <p:spPr>
          <a:xfrm>
            <a:off x="6162855" y="3049183"/>
            <a:ext cx="47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16 500 + 9 000 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25 500 (</a:t>
            </a:r>
            <a:r>
              <a:rPr lang="en-US" sz="2400" i="1" spc="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ℓ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PHẠM DUYÊN 7 - 9Slide.vn">
            <a:extLst>
              <a:ext uri="{FF2B5EF4-FFF2-40B4-BE49-F238E27FC236}">
                <a16:creationId xmlns:a16="http://schemas.microsoft.com/office/drawing/2014/main" id="{B5753E14-9420-BB78-B2DC-450E522E8D13}"/>
              </a:ext>
            </a:extLst>
          </p:cNvPr>
          <p:cNvSpPr txBox="1"/>
          <p:nvPr/>
        </p:nvSpPr>
        <p:spPr>
          <a:xfrm>
            <a:off x="8412881" y="4604298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30" name="PHẠM DUYÊN 8 - 9Slide.vn">
            <a:extLst>
              <a:ext uri="{FF2B5EF4-FFF2-40B4-BE49-F238E27FC236}">
                <a16:creationId xmlns:a16="http://schemas.microsoft.com/office/drawing/2014/main" id="{987F4BD4-E908-9B30-09D5-F7D4F4F3C8D9}"/>
              </a:ext>
            </a:extLst>
          </p:cNvPr>
          <p:cNvSpPr txBox="1"/>
          <p:nvPr/>
        </p:nvSpPr>
        <p:spPr>
          <a:xfrm>
            <a:off x="9553852" y="4604298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8 150</a:t>
            </a:r>
            <a:r>
              <a:rPr lang="en-US" sz="2400" spc="-1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spc="27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ℓ </a:t>
            </a:r>
            <a:r>
              <a:rPr lang="en-US" sz="2400" dirty="0" err="1">
                <a:solidFill>
                  <a:srgbClr val="333333"/>
                </a:solidFill>
                <a:latin typeface="+mn-lt"/>
              </a:rPr>
              <a:t>xăng</a:t>
            </a:r>
            <a:r>
              <a:rPr lang="en-US" sz="2400" dirty="0">
                <a:solidFill>
                  <a:srgbClr val="333333"/>
                </a:solidFill>
                <a:latin typeface="+mn-lt"/>
              </a:rPr>
              <a:t> </a:t>
            </a:r>
            <a:endParaRPr lang="vi-VN" sz="24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31" name="PHẠM DUYÊN 9 - 9Slide.vn">
            <a:extLst>
              <a:ext uri="{FF2B5EF4-FFF2-40B4-BE49-F238E27FC236}">
                <a16:creationId xmlns:a16="http://schemas.microsoft.com/office/drawing/2014/main" id="{3CA90AEE-CF4D-6A97-5555-C98BA69EE5B7}"/>
              </a:ext>
            </a:extLst>
          </p:cNvPr>
          <p:cNvSpPr txBox="1"/>
          <p:nvPr/>
        </p:nvSpPr>
        <p:spPr>
          <a:xfrm>
            <a:off x="4851853" y="3547036"/>
            <a:ext cx="780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2800" dirty="0">
                <a:solidFill>
                  <a:srgbClr val="333333"/>
                </a:solidFill>
                <a:latin typeface="+mn-lt"/>
              </a:rPr>
              <a:t>Sau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khi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bán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cửa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hàng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còn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lại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số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lít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xăng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+mn-lt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+mn-lt"/>
              </a:rPr>
              <a:t>:</a:t>
            </a:r>
          </a:p>
        </p:txBody>
      </p:sp>
      <p:sp>
        <p:nvSpPr>
          <p:cNvPr id="32" name="PHẠM DUYÊN 10 - 9Slide.vn">
            <a:extLst>
              <a:ext uri="{FF2B5EF4-FFF2-40B4-BE49-F238E27FC236}">
                <a16:creationId xmlns:a16="http://schemas.microsoft.com/office/drawing/2014/main" id="{FB6EF10D-38A4-ADF1-0CCD-34F961860FCB}"/>
              </a:ext>
            </a:extLst>
          </p:cNvPr>
          <p:cNvSpPr txBox="1"/>
          <p:nvPr/>
        </p:nvSpPr>
        <p:spPr>
          <a:xfrm>
            <a:off x="6162855" y="4106444"/>
            <a:ext cx="49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25 500 – 17 350 =  8 150 (</a:t>
            </a:r>
            <a:r>
              <a:rPr lang="en-US" sz="2400" i="1" spc="27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2967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24" grpId="1" animBg="1"/>
      <p:bldP spid="25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CDF90D5-6937-D106-1B43-E9408B21377A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F42E1-8083-A162-0692-BCA038E0017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F1E2031-45B0-A1D1-2B60-6FF53DC262E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34023C8-1581-72AD-49C8-4D8BB196A36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706C68-0A88-A0FF-B407-88196915043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735EF94-235A-693E-F8CB-C3E3B24C6924}"/>
              </a:ext>
            </a:extLst>
          </p:cNvPr>
          <p:cNvSpPr txBox="1"/>
          <p:nvPr/>
        </p:nvSpPr>
        <p:spPr>
          <a:xfrm>
            <a:off x="1522324" y="526246"/>
            <a:ext cx="685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000" spc="107" dirty="0">
              <a:solidFill>
                <a:srgbClr val="116B7D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C1CAB917-6595-CB1D-A2A7-87CA8EE17714}"/>
              </a:ext>
            </a:extLst>
          </p:cNvPr>
          <p:cNvSpPr txBox="1"/>
          <p:nvPr/>
        </p:nvSpPr>
        <p:spPr>
          <a:xfrm>
            <a:off x="990600" y="2209800"/>
            <a:ext cx="5256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-80">
                <a:latin typeface="+mj-lt"/>
              </a:rPr>
              <a:t>a) 8 647 + 6 500  </a:t>
            </a:r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80">
                <a:latin typeface="+mj-lt"/>
              </a:rPr>
              <a:t>  13 217 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23A6D0FB-F471-ECBF-9357-33E400DCE0A4}"/>
              </a:ext>
            </a:extLst>
          </p:cNvPr>
          <p:cNvSpPr txBox="1"/>
          <p:nvPr/>
        </p:nvSpPr>
        <p:spPr>
          <a:xfrm>
            <a:off x="6265121" y="22098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402DC3BE-C283-6E25-EE0F-985ED2D44D45}"/>
              </a:ext>
            </a:extLst>
          </p:cNvPr>
          <p:cNvSpPr txBox="1"/>
          <p:nvPr/>
        </p:nvSpPr>
        <p:spPr>
          <a:xfrm>
            <a:off x="8199876" y="2209800"/>
            <a:ext cx="166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80"/>
              <a:t> </a:t>
            </a:r>
            <a:r>
              <a:rPr lang="en-US" sz="3600" spc="-80">
                <a:latin typeface="+mj-lt"/>
              </a:rPr>
              <a:t>13 217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C328489C-4343-0CA3-A2A1-096F9D717937}"/>
              </a:ext>
            </a:extLst>
          </p:cNvPr>
          <p:cNvSpPr txBox="1"/>
          <p:nvPr/>
        </p:nvSpPr>
        <p:spPr>
          <a:xfrm>
            <a:off x="6265121" y="2959556"/>
            <a:ext cx="166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=  1 930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0F82E54A-C551-8CE8-6A6E-B7FA5CABD948}"/>
              </a:ext>
            </a:extLst>
          </p:cNvPr>
          <p:cNvSpPr txBox="1"/>
          <p:nvPr/>
        </p:nvSpPr>
        <p:spPr>
          <a:xfrm>
            <a:off x="6718939" y="2209800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15 147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74E68582-3E41-DE27-C4FB-06DD2750469B}"/>
              </a:ext>
            </a:extLst>
          </p:cNvPr>
          <p:cNvSpPr txBox="1"/>
          <p:nvPr/>
        </p:nvSpPr>
        <p:spPr>
          <a:xfrm>
            <a:off x="990600" y="3937913"/>
            <a:ext cx="5274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-80">
                <a:latin typeface="+mj-lt"/>
              </a:rPr>
              <a:t>b) 15 654</a:t>
            </a:r>
            <a:r>
              <a:rPr lang="en-US" sz="3600" spc="-80"/>
              <a:t> </a:t>
            </a:r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spc="-80">
                <a:latin typeface="+mj-lt"/>
              </a:rPr>
              <a:t>(7 460 + 2 140)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608CD200-F7E1-A019-3872-9790E2B1680B}"/>
              </a:ext>
            </a:extLst>
          </p:cNvPr>
          <p:cNvSpPr txBox="1"/>
          <p:nvPr/>
        </p:nvSpPr>
        <p:spPr>
          <a:xfrm>
            <a:off x="6265121" y="3937913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=</a:t>
            </a: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23224F3E-05FA-1BBE-5E65-084EA7807F64}"/>
              </a:ext>
            </a:extLst>
          </p:cNvPr>
          <p:cNvSpPr txBox="1"/>
          <p:nvPr/>
        </p:nvSpPr>
        <p:spPr>
          <a:xfrm>
            <a:off x="6718939" y="3937913"/>
            <a:ext cx="1814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80">
                <a:latin typeface="+mj-lt"/>
              </a:rPr>
              <a:t>15 654 </a:t>
            </a:r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endParaRPr lang="en-US" sz="3600" spc="-100">
              <a:latin typeface="+mj-lt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D15FE0DB-B1F1-A0B2-8EBA-D9D539B7B3F0}"/>
              </a:ext>
            </a:extLst>
          </p:cNvPr>
          <p:cNvSpPr txBox="1"/>
          <p:nvPr/>
        </p:nvSpPr>
        <p:spPr>
          <a:xfrm>
            <a:off x="6265121" y="4687669"/>
            <a:ext cx="1773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=  6 054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E6C7FFCD-FAA9-8BF0-97C8-D5AF051D9728}"/>
              </a:ext>
            </a:extLst>
          </p:cNvPr>
          <p:cNvSpPr txBox="1"/>
          <p:nvPr/>
        </p:nvSpPr>
        <p:spPr>
          <a:xfrm>
            <a:off x="8555080" y="3937913"/>
            <a:ext cx="132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latin typeface="+mj-lt"/>
              </a:rPr>
              <a:t>9 600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16EAB966-05FD-A38C-F913-03E670A8EC2A}"/>
              </a:ext>
            </a:extLst>
          </p:cNvPr>
          <p:cNvSpPr/>
          <p:nvPr/>
        </p:nvSpPr>
        <p:spPr>
          <a:xfrm>
            <a:off x="8678169" y="533400"/>
            <a:ext cx="2904231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70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5" grpId="0"/>
      <p:bldP spid="17" grpId="0"/>
      <p:bldP spid="18" grpId="0"/>
      <p:bldP spid="19" grpId="0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0AB2DBBA-3412-49F1-9E3F-1849068C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71" y="1371600"/>
            <a:ext cx="8151058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25654" y="1823200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11576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等线" panose="02010600030101010101" pitchFamily="2" charset="-122"/>
                  <a:cs typeface="#9Slide03 Arima Madurai ExtraBo" panose="00000900000000000000" pitchFamily="2" charset="0"/>
                  <a:sym typeface="+mn-lt"/>
                </a:rPr>
                <a:t>1</a:t>
              </a:r>
              <a:r>
                <a:rPr kumimoji="0" lang="en-US" altLang="zh-C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phép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trừ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phạm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vi 100 000,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nhẩm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nghìn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nghìn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;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437219" y="3674058"/>
            <a:ext cx="7925982" cy="59505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2.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Vận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dụng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giải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bài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tập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có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liên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quan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382" y="55727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518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2823</TotalTime>
  <Words>381</Words>
  <Application>Microsoft Office PowerPoint</Application>
  <PresentationFormat>Widescreen</PresentationFormat>
  <Paragraphs>100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Calibri</vt:lpstr>
      <vt:lpstr>milk tea Med</vt:lpstr>
      <vt:lpstr>UVN Da Lat</vt:lpstr>
      <vt:lpstr>Times New Roman</vt:lpstr>
      <vt:lpstr>Arial-Rounded</vt:lpstr>
      <vt:lpstr>FC Onigiri Outline</vt:lpstr>
      <vt:lpstr>#9Slide03 Arima Madurai ExtraBo</vt:lpstr>
      <vt:lpstr>UVN Chim Bien Nang</vt:lpstr>
      <vt:lpstr>#9Slide03 Sofia Pro Soft Bold</vt:lpstr>
      <vt:lpstr>#9Slide03 Sofia Pro Soft</vt:lpstr>
      <vt:lpstr>Arial</vt:lpstr>
      <vt:lpstr>Cambria</vt:lpstr>
      <vt:lpstr>can_NongAor</vt:lpstr>
      <vt:lpstr>UTM Thanh Nhac TL</vt:lpstr>
      <vt:lpstr>Office Theme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lelinh26895@gmail.com</cp:lastModifiedBy>
  <cp:revision>1038</cp:revision>
  <dcterms:created xsi:type="dcterms:W3CDTF">2021-11-18T08:18:08Z</dcterms:created>
  <dcterms:modified xsi:type="dcterms:W3CDTF">2025-03-29T08:54:45Z</dcterms:modified>
  <cp:category>9Slide.vn</cp:category>
</cp:coreProperties>
</file>