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71" r:id="rId2"/>
  </p:sldMasterIdLst>
  <p:notesMasterIdLst>
    <p:notesMasterId r:id="rId15"/>
  </p:notesMasterIdLst>
  <p:handoutMasterIdLst>
    <p:handoutMasterId r:id="rId16"/>
  </p:handoutMasterIdLst>
  <p:sldIdLst>
    <p:sldId id="343" r:id="rId3"/>
    <p:sldId id="452" r:id="rId4"/>
    <p:sldId id="1569" r:id="rId5"/>
    <p:sldId id="464" r:id="rId6"/>
    <p:sldId id="467" r:id="rId7"/>
    <p:sldId id="468" r:id="rId8"/>
    <p:sldId id="469" r:id="rId9"/>
    <p:sldId id="459" r:id="rId10"/>
    <p:sldId id="471" r:id="rId11"/>
    <p:sldId id="472" r:id="rId12"/>
    <p:sldId id="323" r:id="rId13"/>
    <p:sldId id="1568" r:id="rId14"/>
  </p:sldIdLst>
  <p:sldSz cx="12192000" cy="6858000"/>
  <p:notesSz cx="6858000" cy="9144000"/>
  <p:embeddedFontLst>
    <p:embeddedFont>
      <p:font typeface="#9Slide03 Arima Madurai ExtraBo" panose="020B0604020202020204" charset="0"/>
      <p:bold r:id="rId17"/>
    </p:embeddedFont>
    <p:embeddedFont>
      <p:font typeface="#9Slide03 Sofia Pro Soft" panose="020B0604020202020204" charset="0"/>
      <p:regular r:id="rId18"/>
    </p:embeddedFont>
    <p:embeddedFont>
      <p:font typeface="#9Slide03 Sofia Pro Soft Bold" panose="020B0604020202020204" charset="0"/>
      <p:bold r:id="rId19"/>
    </p:embeddedFont>
    <p:embeddedFont>
      <p:font typeface="Cambria" panose="02040503050406030204" pitchFamily="18" charset="0"/>
      <p:regular r:id="rId20"/>
      <p:bold r:id="rId21"/>
      <p:italic r:id="rId22"/>
      <p:boldItalic r:id="rId2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HẠM DUYÊN" id="{1A828212-2F4D-48E5-8710-A646752C6D57}">
          <p14:sldIdLst>
            <p14:sldId id="343"/>
            <p14:sldId id="452"/>
            <p14:sldId id="1569"/>
            <p14:sldId id="464"/>
            <p14:sldId id="467"/>
            <p14:sldId id="468"/>
            <p14:sldId id="469"/>
            <p14:sldId id="459"/>
            <p14:sldId id="471"/>
            <p14:sldId id="472"/>
            <p14:sldId id="323"/>
            <p14:sldId id="1568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E5766"/>
    <a:srgbClr val="AE4B24"/>
    <a:srgbClr val="FFD673"/>
    <a:srgbClr val="FFF7C0"/>
    <a:srgbClr val="404040"/>
    <a:srgbClr val="FFFF00"/>
    <a:srgbClr val="116B7D"/>
    <a:srgbClr val="E3F8F9"/>
    <a:srgbClr val="D0F3F4"/>
    <a:srgbClr val="E2EFF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386" autoAdjust="0"/>
    <p:restoredTop sz="93969" autoAdjust="0"/>
  </p:normalViewPr>
  <p:slideViewPr>
    <p:cSldViewPr>
      <p:cViewPr varScale="1">
        <p:scale>
          <a:sx n="44" d="100"/>
          <a:sy n="44" d="100"/>
        </p:scale>
        <p:origin x="1090" y="34"/>
      </p:cViewPr>
      <p:guideLst>
        <p:guide orient="horz" pos="2160"/>
        <p:guide pos="3840"/>
      </p:guideLst>
    </p:cSldViewPr>
  </p:slideViewPr>
  <p:outlineViewPr>
    <p:cViewPr>
      <p:scale>
        <a:sx n="100" d="100"/>
        <a:sy n="100" d="100"/>
      </p:scale>
      <p:origin x="0" y="-2778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80" d="100"/>
          <a:sy n="80" d="100"/>
        </p:scale>
        <p:origin x="3144" y="1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2.fntdata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font" Target="fonts/font5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1.fntdata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handoutMaster" Target="handoutMasters/handoutMaster1.xml"/><Relationship Id="rId20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7.fntdata"/><Relationship Id="rId10" Type="http://schemas.openxmlformats.org/officeDocument/2006/relationships/slide" Target="slides/slide8.xml"/><Relationship Id="rId19" Type="http://schemas.openxmlformats.org/officeDocument/2006/relationships/font" Target="fonts/font3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6.fntdata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4971C4A-B0E2-4B02-987B-FEB78C05366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489F415-85E6-49B8-A4C0-E5FF72EA1AB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7576C9-B7D5-4B4B-8C47-CD6AEC474FB2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9424797-C6B2-4B3C-A3DC-8F442D44581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6F18204-B720-4879-BFF5-30E8EF6E838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2CF4EF-533F-498E-A05C-4C3918839D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31040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D5311B-8CD2-4364-978A-C85A9C59FE59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339510-13BA-4728-8BFA-1C799F8D17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0017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svg"/><Relationship Id="rId3" Type="http://schemas.openxmlformats.org/officeDocument/2006/relationships/image" Target="../media/image4.svg"/><Relationship Id="rId7" Type="http://schemas.openxmlformats.org/officeDocument/2006/relationships/image" Target="../media/image8.svg"/><Relationship Id="rId12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11" Type="http://schemas.openxmlformats.org/officeDocument/2006/relationships/image" Target="../media/image12.svg"/><Relationship Id="rId5" Type="http://schemas.openxmlformats.org/officeDocument/2006/relationships/image" Target="../media/image6.svg"/><Relationship Id="rId15" Type="http://schemas.openxmlformats.org/officeDocument/2006/relationships/image" Target="../media/image16.sv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svg"/><Relationship Id="rId14" Type="http://schemas.openxmlformats.org/officeDocument/2006/relationships/image" Target="../media/image15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microsoft.com/office/2007/relationships/hdphoto" Target="../media/hdphoto1.wdp"/><Relationship Id="rId7" Type="http://schemas.openxmlformats.org/officeDocument/2006/relationships/image" Target="../media/image19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9.png"/><Relationship Id="rId5" Type="http://schemas.openxmlformats.org/officeDocument/2006/relationships/image" Target="../media/image20.png"/><Relationship Id="rId4" Type="http://schemas.openxmlformats.org/officeDocument/2006/relationships/image" Target="../media/image28.png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2.png"/><Relationship Id="rId7" Type="http://schemas.openxmlformats.org/officeDocument/2006/relationships/image" Target="../media/image35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2.xml"/><Relationship Id="rId6" Type="http://schemas.microsoft.com/office/2007/relationships/hdphoto" Target="../media/hdphoto2.wdp"/><Relationship Id="rId11" Type="http://schemas.openxmlformats.org/officeDocument/2006/relationships/image" Target="../media/image37.png"/><Relationship Id="rId5" Type="http://schemas.openxmlformats.org/officeDocument/2006/relationships/image" Target="../media/image34.png"/><Relationship Id="rId10" Type="http://schemas.openxmlformats.org/officeDocument/2006/relationships/image" Target="../media/image19.png"/><Relationship Id="rId4" Type="http://schemas.openxmlformats.org/officeDocument/2006/relationships/image" Target="../media/image33.png"/><Relationship Id="rId9" Type="http://schemas.microsoft.com/office/2007/relationships/hdphoto" Target="../media/hdphoto3.wdp"/></Relationships>
</file>

<file path=ppt/slideLayouts/_rels/slideLayout1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20.png"/><Relationship Id="rId7" Type="http://schemas.openxmlformats.org/officeDocument/2006/relationships/image" Target="../media/image22.png"/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9.png"/><Relationship Id="rId5" Type="http://schemas.openxmlformats.org/officeDocument/2006/relationships/image" Target="../media/image39.png"/><Relationship Id="rId4" Type="http://schemas.openxmlformats.org/officeDocument/2006/relationships/image" Target="../media/image21.png"/><Relationship Id="rId9" Type="http://schemas.openxmlformats.org/officeDocument/2006/relationships/image" Target="../media/image37.png"/></Relationships>
</file>

<file path=ppt/slideLayouts/_rels/slideLayout14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21.png"/><Relationship Id="rId7" Type="http://schemas.openxmlformats.org/officeDocument/2006/relationships/image" Target="../media/image40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7.png"/><Relationship Id="rId5" Type="http://schemas.microsoft.com/office/2007/relationships/hdphoto" Target="../media/hdphoto1.wdp"/><Relationship Id="rId4" Type="http://schemas.openxmlformats.org/officeDocument/2006/relationships/image" Target="../media/image22.png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22.png"/><Relationship Id="rId7" Type="http://schemas.openxmlformats.org/officeDocument/2006/relationships/image" Target="../media/image43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microsoft.com/office/2007/relationships/hdphoto" Target="../media/hdphoto1.wdp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21.png"/><Relationship Id="rId7" Type="http://schemas.openxmlformats.org/officeDocument/2006/relationships/image" Target="../media/image37.png"/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6.png"/><Relationship Id="rId5" Type="http://schemas.microsoft.com/office/2007/relationships/hdphoto" Target="../media/hdphoto1.wdp"/><Relationship Id="rId4" Type="http://schemas.openxmlformats.org/officeDocument/2006/relationships/image" Target="../media/image22.png"/><Relationship Id="rId9" Type="http://schemas.microsoft.com/office/2007/relationships/hdphoto" Target="../media/hdphoto4.wdp"/></Relationships>
</file>

<file path=ppt/slideLayouts/_rels/slideLayout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8.png"/><Relationship Id="rId7" Type="http://schemas.microsoft.com/office/2007/relationships/hdphoto" Target="../media/hdphoto1.wdp"/><Relationship Id="rId2" Type="http://schemas.openxmlformats.org/officeDocument/2006/relationships/image" Target="../media/image47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2.png"/><Relationship Id="rId5" Type="http://schemas.openxmlformats.org/officeDocument/2006/relationships/image" Target="../media/image49.png"/><Relationship Id="rId4" Type="http://schemas.openxmlformats.org/officeDocument/2006/relationships/image" Target="../media/image21.png"/><Relationship Id="rId9" Type="http://schemas.microsoft.com/office/2007/relationships/hdphoto" Target="../media/hdphoto5.wdp"/></Relationships>
</file>

<file path=ppt/slideLayouts/_rels/slideLayout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2.png"/><Relationship Id="rId7" Type="http://schemas.openxmlformats.org/officeDocument/2006/relationships/image" Target="../media/image35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2.xml"/><Relationship Id="rId6" Type="http://schemas.microsoft.com/office/2007/relationships/hdphoto" Target="../media/hdphoto2.wdp"/><Relationship Id="rId5" Type="http://schemas.openxmlformats.org/officeDocument/2006/relationships/image" Target="../media/image34.png"/><Relationship Id="rId10" Type="http://schemas.openxmlformats.org/officeDocument/2006/relationships/image" Target="../media/image51.png"/><Relationship Id="rId4" Type="http://schemas.openxmlformats.org/officeDocument/2006/relationships/image" Target="../media/image33.png"/><Relationship Id="rId9" Type="http://schemas.microsoft.com/office/2007/relationships/hdphoto" Target="../media/hdphoto3.wdp"/></Relationships>
</file>

<file path=ppt/slideLayouts/_rels/slideLayout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52.png"/><Relationship Id="rId7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Master" Target="../slideMasters/slideMaster2.xml"/><Relationship Id="rId6" Type="http://schemas.microsoft.com/office/2007/relationships/hdphoto" Target="../media/hdphoto6.wdp"/><Relationship Id="rId5" Type="http://schemas.openxmlformats.org/officeDocument/2006/relationships/image" Target="../media/image53.png"/><Relationship Id="rId10" Type="http://schemas.microsoft.com/office/2007/relationships/hdphoto" Target="../media/hdphoto7.wdp"/><Relationship Id="rId4" Type="http://schemas.openxmlformats.org/officeDocument/2006/relationships/image" Target="../media/image20.png"/><Relationship Id="rId9" Type="http://schemas.openxmlformats.org/officeDocument/2006/relationships/image" Target="../media/image54.pn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svg"/><Relationship Id="rId3" Type="http://schemas.openxmlformats.org/officeDocument/2006/relationships/image" Target="../media/image18.svg"/><Relationship Id="rId7" Type="http://schemas.openxmlformats.org/officeDocument/2006/relationships/image" Target="../media/image8.svg"/><Relationship Id="rId12" Type="http://schemas.openxmlformats.org/officeDocument/2006/relationships/image" Target="../media/image13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11" Type="http://schemas.openxmlformats.org/officeDocument/2006/relationships/image" Target="../media/image12.svg"/><Relationship Id="rId5" Type="http://schemas.openxmlformats.org/officeDocument/2006/relationships/image" Target="../media/image4.svg"/><Relationship Id="rId15" Type="http://schemas.openxmlformats.org/officeDocument/2006/relationships/image" Target="../media/image16.svg"/><Relationship Id="rId10" Type="http://schemas.openxmlformats.org/officeDocument/2006/relationships/image" Target="../media/image11.png"/><Relationship Id="rId4" Type="http://schemas.openxmlformats.org/officeDocument/2006/relationships/image" Target="../media/image3.png"/><Relationship Id="rId9" Type="http://schemas.openxmlformats.org/officeDocument/2006/relationships/image" Target="../media/image10.svg"/><Relationship Id="rId14" Type="http://schemas.openxmlformats.org/officeDocument/2006/relationships/image" Target="../media/image15.png"/></Relationships>
</file>

<file path=ppt/slideLayouts/_rels/slideLayout20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55.png"/><Relationship Id="rId7" Type="http://schemas.openxmlformats.org/officeDocument/2006/relationships/image" Target="../media/image54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6.png"/><Relationship Id="rId5" Type="http://schemas.openxmlformats.org/officeDocument/2006/relationships/image" Target="../media/image49.png"/><Relationship Id="rId10" Type="http://schemas.openxmlformats.org/officeDocument/2006/relationships/image" Target="../media/image58.png"/><Relationship Id="rId4" Type="http://schemas.microsoft.com/office/2007/relationships/hdphoto" Target="../media/hdphoto8.wdp"/><Relationship Id="rId9" Type="http://schemas.openxmlformats.org/officeDocument/2006/relationships/image" Target="../media/image57.png"/></Relationships>
</file>

<file path=ppt/slideLayouts/_rels/slideLayout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53.png"/><Relationship Id="rId7" Type="http://schemas.microsoft.com/office/2007/relationships/hdphoto" Target="../media/hdphoto7.wdp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4.png"/><Relationship Id="rId5" Type="http://schemas.openxmlformats.org/officeDocument/2006/relationships/image" Target="../media/image21.png"/><Relationship Id="rId4" Type="http://schemas.microsoft.com/office/2007/relationships/hdphoto" Target="../media/hdphoto6.wdp"/></Relationships>
</file>

<file path=ppt/slideLayouts/_rels/slideLayout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60.png"/><Relationship Id="rId7" Type="http://schemas.openxmlformats.org/officeDocument/2006/relationships/image" Target="../media/image21.png"/><Relationship Id="rId2" Type="http://schemas.openxmlformats.org/officeDocument/2006/relationships/image" Target="../media/image59.png"/><Relationship Id="rId1" Type="http://schemas.openxmlformats.org/officeDocument/2006/relationships/slideMaster" Target="../slideMasters/slideMaster2.xml"/><Relationship Id="rId6" Type="http://schemas.microsoft.com/office/2007/relationships/hdphoto" Target="../media/hdphoto6.wdp"/><Relationship Id="rId5" Type="http://schemas.openxmlformats.org/officeDocument/2006/relationships/image" Target="../media/image53.png"/><Relationship Id="rId4" Type="http://schemas.openxmlformats.org/officeDocument/2006/relationships/image" Target="../media/image20.png"/><Relationship Id="rId9" Type="http://schemas.microsoft.com/office/2007/relationships/hdphoto" Target="../media/hdphoto7.wdp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22.png"/><Relationship Id="rId7" Type="http://schemas.openxmlformats.org/officeDocument/2006/relationships/image" Target="../media/image40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7.png"/><Relationship Id="rId5" Type="http://schemas.openxmlformats.org/officeDocument/2006/relationships/image" Target="../media/image46.png"/><Relationship Id="rId4" Type="http://schemas.microsoft.com/office/2007/relationships/hdphoto" Target="../media/hdphoto1.wdp"/></Relationships>
</file>

<file path=ppt/slideLayouts/_rels/slideLayout2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20.png"/><Relationship Id="rId7" Type="http://schemas.openxmlformats.org/officeDocument/2006/relationships/image" Target="../media/image22.png"/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9.png"/><Relationship Id="rId5" Type="http://schemas.openxmlformats.org/officeDocument/2006/relationships/image" Target="../media/image39.png"/><Relationship Id="rId4" Type="http://schemas.openxmlformats.org/officeDocument/2006/relationships/image" Target="../media/image21.png"/><Relationship Id="rId9" Type="http://schemas.openxmlformats.org/officeDocument/2006/relationships/image" Target="../media/image37.png"/></Relationships>
</file>

<file path=ppt/slideLayouts/_rels/slideLayout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22.png"/><Relationship Id="rId7" Type="http://schemas.openxmlformats.org/officeDocument/2006/relationships/image" Target="../media/image43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microsoft.com/office/2007/relationships/hdphoto" Target="../media/hdphoto1.wdp"/></Relationships>
</file>

<file path=ppt/slideLayouts/_rels/slideLayout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21.png"/><Relationship Id="rId7" Type="http://schemas.openxmlformats.org/officeDocument/2006/relationships/image" Target="../media/image37.png"/><Relationship Id="rId2" Type="http://schemas.openxmlformats.org/officeDocument/2006/relationships/image" Target="../media/image6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9.png"/><Relationship Id="rId5" Type="http://schemas.microsoft.com/office/2007/relationships/hdphoto" Target="../media/hdphoto1.wdp"/><Relationship Id="rId4" Type="http://schemas.openxmlformats.org/officeDocument/2006/relationships/image" Target="../media/image22.png"/><Relationship Id="rId9" Type="http://schemas.microsoft.com/office/2007/relationships/hdphoto" Target="../media/hdphoto4.wdp"/></Relationships>
</file>

<file path=ppt/slideLayouts/_rels/slideLayout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21.png"/><Relationship Id="rId7" Type="http://schemas.openxmlformats.org/officeDocument/2006/relationships/image" Target="../media/image37.png"/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6.png"/><Relationship Id="rId5" Type="http://schemas.microsoft.com/office/2007/relationships/hdphoto" Target="../media/hdphoto1.wdp"/><Relationship Id="rId4" Type="http://schemas.openxmlformats.org/officeDocument/2006/relationships/image" Target="../media/image22.png"/><Relationship Id="rId9" Type="http://schemas.microsoft.com/office/2007/relationships/hdphoto" Target="../media/hdphoto4.wdp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4.svg"/><Relationship Id="rId7" Type="http://schemas.openxmlformats.org/officeDocument/2006/relationships/image" Target="../media/image12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11" Type="http://schemas.openxmlformats.org/officeDocument/2006/relationships/image" Target="../media/image16.svg"/><Relationship Id="rId5" Type="http://schemas.openxmlformats.org/officeDocument/2006/relationships/image" Target="../media/image8.svg"/><Relationship Id="rId10" Type="http://schemas.openxmlformats.org/officeDocument/2006/relationships/image" Target="../media/image15.png"/><Relationship Id="rId4" Type="http://schemas.openxmlformats.org/officeDocument/2006/relationships/image" Target="../media/image7.png"/><Relationship Id="rId9" Type="http://schemas.openxmlformats.org/officeDocument/2006/relationships/image" Target="../media/image4.sv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0.png"/><Relationship Id="rId2" Type="http://schemas.openxmlformats.org/officeDocument/2006/relationships/image" Target="../media/image6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2.png"/><Relationship Id="rId5" Type="http://schemas.openxmlformats.org/officeDocument/2006/relationships/image" Target="../media/image21.png"/><Relationship Id="rId4" Type="http://schemas.microsoft.com/office/2007/relationships/hdphoto" Target="../media/hdphoto1.wdp"/></Relationships>
</file>

<file path=ppt/slideLayouts/_rels/slideLayout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8.png"/><Relationship Id="rId7" Type="http://schemas.microsoft.com/office/2007/relationships/hdphoto" Target="../media/hdphoto1.wdp"/><Relationship Id="rId2" Type="http://schemas.openxmlformats.org/officeDocument/2006/relationships/image" Target="../media/image47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2.png"/><Relationship Id="rId5" Type="http://schemas.openxmlformats.org/officeDocument/2006/relationships/image" Target="../media/image49.png"/><Relationship Id="rId4" Type="http://schemas.openxmlformats.org/officeDocument/2006/relationships/image" Target="../media/image21.png"/><Relationship Id="rId9" Type="http://schemas.microsoft.com/office/2007/relationships/hdphoto" Target="../media/hdphoto5.wdp"/></Relationships>
</file>

<file path=ppt/slideLayouts/_rels/slideLayout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63.png"/><Relationship Id="rId7" Type="http://schemas.openxmlformats.org/officeDocument/2006/relationships/image" Target="../media/image35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2.xml"/><Relationship Id="rId6" Type="http://schemas.microsoft.com/office/2007/relationships/hdphoto" Target="../media/hdphoto2.wdp"/><Relationship Id="rId5" Type="http://schemas.openxmlformats.org/officeDocument/2006/relationships/image" Target="../media/image34.png"/><Relationship Id="rId10" Type="http://schemas.openxmlformats.org/officeDocument/2006/relationships/image" Target="../media/image19.png"/><Relationship Id="rId4" Type="http://schemas.openxmlformats.org/officeDocument/2006/relationships/image" Target="../media/image64.png"/><Relationship Id="rId9" Type="http://schemas.microsoft.com/office/2007/relationships/hdphoto" Target="../media/hdphoto3.wdp"/></Relationships>
</file>

<file path=ppt/slideLayouts/_rels/slideLayout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2.png"/><Relationship Id="rId7" Type="http://schemas.openxmlformats.org/officeDocument/2006/relationships/image" Target="../media/image35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2.xml"/><Relationship Id="rId6" Type="http://schemas.microsoft.com/office/2007/relationships/hdphoto" Target="../media/hdphoto2.wdp"/><Relationship Id="rId5" Type="http://schemas.openxmlformats.org/officeDocument/2006/relationships/image" Target="../media/image34.png"/><Relationship Id="rId10" Type="http://schemas.openxmlformats.org/officeDocument/2006/relationships/image" Target="../media/image51.png"/><Relationship Id="rId4" Type="http://schemas.openxmlformats.org/officeDocument/2006/relationships/image" Target="../media/image33.png"/><Relationship Id="rId9" Type="http://schemas.microsoft.com/office/2007/relationships/hdphoto" Target="../media/hdphoto3.wdp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65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8.png"/><Relationship Id="rId5" Type="http://schemas.openxmlformats.org/officeDocument/2006/relationships/image" Target="../media/image35.png"/><Relationship Id="rId4" Type="http://schemas.microsoft.com/office/2007/relationships/hdphoto" Target="../media/hdphoto1.wdp"/></Relationships>
</file>

<file path=ppt/slideLayouts/_rels/slideLayout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52.png"/><Relationship Id="rId7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Master" Target="../slideMasters/slideMaster2.xml"/><Relationship Id="rId6" Type="http://schemas.microsoft.com/office/2007/relationships/hdphoto" Target="../media/hdphoto6.wdp"/><Relationship Id="rId5" Type="http://schemas.openxmlformats.org/officeDocument/2006/relationships/image" Target="../media/image53.png"/><Relationship Id="rId10" Type="http://schemas.microsoft.com/office/2007/relationships/hdphoto" Target="../media/hdphoto7.wdp"/><Relationship Id="rId4" Type="http://schemas.openxmlformats.org/officeDocument/2006/relationships/image" Target="../media/image20.png"/><Relationship Id="rId9" Type="http://schemas.openxmlformats.org/officeDocument/2006/relationships/image" Target="../media/image54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Master" Target="../slideMasters/slideMaster2.xml"/><Relationship Id="rId4" Type="http://schemas.microsoft.com/office/2007/relationships/hdphoto" Target="../media/hdphoto9.wdp"/></Relationships>
</file>

<file path=ppt/slideLayouts/_rels/slideLayout37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55.png"/><Relationship Id="rId7" Type="http://schemas.openxmlformats.org/officeDocument/2006/relationships/image" Target="../media/image54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6.png"/><Relationship Id="rId5" Type="http://schemas.openxmlformats.org/officeDocument/2006/relationships/image" Target="../media/image49.png"/><Relationship Id="rId10" Type="http://schemas.openxmlformats.org/officeDocument/2006/relationships/image" Target="../media/image58.png"/><Relationship Id="rId4" Type="http://schemas.microsoft.com/office/2007/relationships/hdphoto" Target="../media/hdphoto8.wdp"/><Relationship Id="rId9" Type="http://schemas.openxmlformats.org/officeDocument/2006/relationships/image" Target="../media/image57.png"/></Relationships>
</file>

<file path=ppt/slideLayouts/_rels/slideLayout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53.png"/><Relationship Id="rId7" Type="http://schemas.microsoft.com/office/2007/relationships/hdphoto" Target="../media/hdphoto7.wdp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4.png"/><Relationship Id="rId5" Type="http://schemas.openxmlformats.org/officeDocument/2006/relationships/image" Target="../media/image21.png"/><Relationship Id="rId4" Type="http://schemas.microsoft.com/office/2007/relationships/hdphoto" Target="../media/hdphoto6.wdp"/></Relationships>
</file>

<file path=ppt/slideLayouts/_rels/slideLayout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53.png"/><Relationship Id="rId7" Type="http://schemas.microsoft.com/office/2007/relationships/hdphoto" Target="../media/hdphoto7.wdp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4.png"/><Relationship Id="rId5" Type="http://schemas.openxmlformats.org/officeDocument/2006/relationships/image" Target="../media/image21.png"/><Relationship Id="rId4" Type="http://schemas.microsoft.com/office/2007/relationships/hdphoto" Target="../media/hdphoto6.wdp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4.svg"/><Relationship Id="rId7" Type="http://schemas.openxmlformats.org/officeDocument/2006/relationships/image" Target="../media/image12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11" Type="http://schemas.openxmlformats.org/officeDocument/2006/relationships/image" Target="../media/image16.svg"/><Relationship Id="rId5" Type="http://schemas.openxmlformats.org/officeDocument/2006/relationships/image" Target="../media/image8.svg"/><Relationship Id="rId10" Type="http://schemas.openxmlformats.org/officeDocument/2006/relationships/image" Target="../media/image15.png"/><Relationship Id="rId4" Type="http://schemas.openxmlformats.org/officeDocument/2006/relationships/image" Target="../media/image7.png"/><Relationship Id="rId9" Type="http://schemas.openxmlformats.org/officeDocument/2006/relationships/image" Target="../media/image4.svg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37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9.png"/><Relationship Id="rId5" Type="http://schemas.openxmlformats.org/officeDocument/2006/relationships/image" Target="../media/image48.png"/><Relationship Id="rId4" Type="http://schemas.microsoft.com/office/2007/relationships/hdphoto" Target="../media/hdphoto6.wdp"/></Relationships>
</file>

<file path=ppt/slideLayouts/_rels/slideLayout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60.png"/><Relationship Id="rId7" Type="http://schemas.openxmlformats.org/officeDocument/2006/relationships/image" Target="../media/image21.png"/><Relationship Id="rId2" Type="http://schemas.openxmlformats.org/officeDocument/2006/relationships/image" Target="../media/image59.png"/><Relationship Id="rId1" Type="http://schemas.openxmlformats.org/officeDocument/2006/relationships/slideMaster" Target="../slideMasters/slideMaster2.xml"/><Relationship Id="rId6" Type="http://schemas.microsoft.com/office/2007/relationships/hdphoto" Target="../media/hdphoto6.wdp"/><Relationship Id="rId5" Type="http://schemas.openxmlformats.org/officeDocument/2006/relationships/image" Target="../media/image53.png"/><Relationship Id="rId4" Type="http://schemas.openxmlformats.org/officeDocument/2006/relationships/image" Target="../media/image20.png"/><Relationship Id="rId9" Type="http://schemas.microsoft.com/office/2007/relationships/hdphoto" Target="../media/hdphoto7.wdp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20.png"/><Relationship Id="rId7" Type="http://schemas.openxmlformats.org/officeDocument/2006/relationships/image" Target="../media/image22.png"/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9.png"/><Relationship Id="rId5" Type="http://schemas.openxmlformats.org/officeDocument/2006/relationships/image" Target="../media/image39.png"/><Relationship Id="rId4" Type="http://schemas.openxmlformats.org/officeDocument/2006/relationships/image" Target="../media/image21.png"/><Relationship Id="rId9" Type="http://schemas.openxmlformats.org/officeDocument/2006/relationships/image" Target="../media/image37.png"/></Relationships>
</file>

<file path=ppt/slideLayouts/_rels/slideLayout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22.png"/><Relationship Id="rId7" Type="http://schemas.openxmlformats.org/officeDocument/2006/relationships/image" Target="../media/image43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microsoft.com/office/2007/relationships/hdphoto" Target="../media/hdphoto1.wdp"/></Relationships>
</file>

<file path=ppt/slideLayouts/_rels/slideLayout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21.png"/><Relationship Id="rId7" Type="http://schemas.openxmlformats.org/officeDocument/2006/relationships/image" Target="../media/image37.png"/><Relationship Id="rId2" Type="http://schemas.openxmlformats.org/officeDocument/2006/relationships/image" Target="../media/image6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9.png"/><Relationship Id="rId5" Type="http://schemas.microsoft.com/office/2007/relationships/hdphoto" Target="../media/hdphoto1.wdp"/><Relationship Id="rId4" Type="http://schemas.openxmlformats.org/officeDocument/2006/relationships/image" Target="../media/image22.png"/><Relationship Id="rId9" Type="http://schemas.microsoft.com/office/2007/relationships/hdphoto" Target="../media/hdphoto4.wdp"/></Relationships>
</file>

<file path=ppt/slideLayouts/_rels/slideLayout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21.png"/><Relationship Id="rId7" Type="http://schemas.openxmlformats.org/officeDocument/2006/relationships/image" Target="../media/image37.png"/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6.png"/><Relationship Id="rId5" Type="http://schemas.microsoft.com/office/2007/relationships/hdphoto" Target="../media/hdphoto1.wdp"/><Relationship Id="rId4" Type="http://schemas.openxmlformats.org/officeDocument/2006/relationships/image" Target="../media/image22.png"/><Relationship Id="rId9" Type="http://schemas.microsoft.com/office/2007/relationships/hdphoto" Target="../media/hdphoto4.wdp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0.png"/><Relationship Id="rId2" Type="http://schemas.openxmlformats.org/officeDocument/2006/relationships/image" Target="../media/image6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2.png"/><Relationship Id="rId5" Type="http://schemas.openxmlformats.org/officeDocument/2006/relationships/image" Target="../media/image21.png"/><Relationship Id="rId4" Type="http://schemas.microsoft.com/office/2007/relationships/hdphoto" Target="../media/hdphoto1.wdp"/></Relationships>
</file>

<file path=ppt/slideLayouts/_rels/slideLayout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8.png"/><Relationship Id="rId7" Type="http://schemas.microsoft.com/office/2007/relationships/hdphoto" Target="../media/hdphoto1.wdp"/><Relationship Id="rId2" Type="http://schemas.openxmlformats.org/officeDocument/2006/relationships/image" Target="../media/image47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2.png"/><Relationship Id="rId5" Type="http://schemas.openxmlformats.org/officeDocument/2006/relationships/image" Target="../media/image49.png"/><Relationship Id="rId4" Type="http://schemas.openxmlformats.org/officeDocument/2006/relationships/image" Target="../media/image21.png"/><Relationship Id="rId9" Type="http://schemas.microsoft.com/office/2007/relationships/hdphoto" Target="../media/hdphoto5.wdp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7" Type="http://schemas.openxmlformats.org/officeDocument/2006/relationships/image" Target="../media/image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Layouts/_rels/slideLayout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63.png"/><Relationship Id="rId7" Type="http://schemas.openxmlformats.org/officeDocument/2006/relationships/image" Target="../media/image35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2.xml"/><Relationship Id="rId6" Type="http://schemas.microsoft.com/office/2007/relationships/hdphoto" Target="../media/hdphoto2.wdp"/><Relationship Id="rId5" Type="http://schemas.openxmlformats.org/officeDocument/2006/relationships/image" Target="../media/image34.png"/><Relationship Id="rId10" Type="http://schemas.openxmlformats.org/officeDocument/2006/relationships/image" Target="../media/image19.png"/><Relationship Id="rId4" Type="http://schemas.openxmlformats.org/officeDocument/2006/relationships/image" Target="../media/image64.png"/><Relationship Id="rId9" Type="http://schemas.microsoft.com/office/2007/relationships/hdphoto" Target="../media/hdphoto3.wdp"/></Relationships>
</file>

<file path=ppt/slideLayouts/_rels/slideLayout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2.png"/><Relationship Id="rId7" Type="http://schemas.openxmlformats.org/officeDocument/2006/relationships/image" Target="../media/image35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2.xml"/><Relationship Id="rId6" Type="http://schemas.microsoft.com/office/2007/relationships/hdphoto" Target="../media/hdphoto2.wdp"/><Relationship Id="rId5" Type="http://schemas.openxmlformats.org/officeDocument/2006/relationships/image" Target="../media/image34.png"/><Relationship Id="rId10" Type="http://schemas.openxmlformats.org/officeDocument/2006/relationships/image" Target="../media/image51.png"/><Relationship Id="rId4" Type="http://schemas.openxmlformats.org/officeDocument/2006/relationships/image" Target="../media/image33.png"/><Relationship Id="rId9" Type="http://schemas.microsoft.com/office/2007/relationships/hdphoto" Target="../media/hdphoto3.wdp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65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8.png"/><Relationship Id="rId5" Type="http://schemas.openxmlformats.org/officeDocument/2006/relationships/image" Target="../media/image35.png"/><Relationship Id="rId4" Type="http://schemas.microsoft.com/office/2007/relationships/hdphoto" Target="../media/hdphoto1.wdp"/></Relationships>
</file>

<file path=ppt/slideLayouts/_rels/slideLayout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52.png"/><Relationship Id="rId7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Master" Target="../slideMasters/slideMaster2.xml"/><Relationship Id="rId6" Type="http://schemas.microsoft.com/office/2007/relationships/hdphoto" Target="../media/hdphoto6.wdp"/><Relationship Id="rId5" Type="http://schemas.openxmlformats.org/officeDocument/2006/relationships/image" Target="../media/image53.png"/><Relationship Id="rId10" Type="http://schemas.microsoft.com/office/2007/relationships/hdphoto" Target="../media/hdphoto7.wdp"/><Relationship Id="rId4" Type="http://schemas.openxmlformats.org/officeDocument/2006/relationships/image" Target="../media/image20.png"/><Relationship Id="rId9" Type="http://schemas.openxmlformats.org/officeDocument/2006/relationships/image" Target="../media/image54.png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Master" Target="../slideMasters/slideMaster2.xml"/><Relationship Id="rId4" Type="http://schemas.microsoft.com/office/2007/relationships/hdphoto" Target="../media/hdphoto9.wdp"/></Relationships>
</file>

<file path=ppt/slideLayouts/_rels/slideLayout55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55.png"/><Relationship Id="rId7" Type="http://schemas.openxmlformats.org/officeDocument/2006/relationships/image" Target="../media/image54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6.png"/><Relationship Id="rId5" Type="http://schemas.openxmlformats.org/officeDocument/2006/relationships/image" Target="../media/image49.png"/><Relationship Id="rId10" Type="http://schemas.openxmlformats.org/officeDocument/2006/relationships/image" Target="../media/image58.png"/><Relationship Id="rId4" Type="http://schemas.microsoft.com/office/2007/relationships/hdphoto" Target="../media/hdphoto8.wdp"/><Relationship Id="rId9" Type="http://schemas.openxmlformats.org/officeDocument/2006/relationships/image" Target="../media/image57.png"/></Relationships>
</file>

<file path=ppt/slideLayouts/_rels/slideLayout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53.png"/><Relationship Id="rId7" Type="http://schemas.microsoft.com/office/2007/relationships/hdphoto" Target="../media/hdphoto7.wdp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4.png"/><Relationship Id="rId5" Type="http://schemas.openxmlformats.org/officeDocument/2006/relationships/image" Target="../media/image21.png"/><Relationship Id="rId4" Type="http://schemas.microsoft.com/office/2007/relationships/hdphoto" Target="../media/hdphoto6.wdp"/></Relationships>
</file>

<file path=ppt/slideLayouts/_rels/slideLayout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53.png"/><Relationship Id="rId7" Type="http://schemas.microsoft.com/office/2007/relationships/hdphoto" Target="../media/hdphoto7.wdp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4.png"/><Relationship Id="rId5" Type="http://schemas.openxmlformats.org/officeDocument/2006/relationships/image" Target="../media/image21.png"/><Relationship Id="rId4" Type="http://schemas.microsoft.com/office/2007/relationships/hdphoto" Target="../media/hdphoto6.wdp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37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9.png"/><Relationship Id="rId5" Type="http://schemas.openxmlformats.org/officeDocument/2006/relationships/image" Target="../media/image48.png"/><Relationship Id="rId4" Type="http://schemas.microsoft.com/office/2007/relationships/hdphoto" Target="../media/hdphoto6.wdp"/></Relationships>
</file>

<file path=ppt/slideLayouts/_rels/slideLayout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60.png"/><Relationship Id="rId7" Type="http://schemas.openxmlformats.org/officeDocument/2006/relationships/image" Target="../media/image21.png"/><Relationship Id="rId2" Type="http://schemas.openxmlformats.org/officeDocument/2006/relationships/image" Target="../media/image59.png"/><Relationship Id="rId1" Type="http://schemas.openxmlformats.org/officeDocument/2006/relationships/slideMaster" Target="../slideMasters/slideMaster2.xml"/><Relationship Id="rId6" Type="http://schemas.microsoft.com/office/2007/relationships/hdphoto" Target="../media/hdphoto6.wdp"/><Relationship Id="rId5" Type="http://schemas.openxmlformats.org/officeDocument/2006/relationships/image" Target="../media/image53.png"/><Relationship Id="rId4" Type="http://schemas.openxmlformats.org/officeDocument/2006/relationships/image" Target="../media/image20.png"/><Relationship Id="rId9" Type="http://schemas.microsoft.com/office/2007/relationships/hdphoto" Target="../media/hdphoto7.wdp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emf"/><Relationship Id="rId2" Type="http://schemas.openxmlformats.org/officeDocument/2006/relationships/image" Target="../media/image71.jp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0.png"/><Relationship Id="rId7" Type="http://schemas.openxmlformats.org/officeDocument/2006/relationships/image" Target="../media/image23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Relationship Id="rId6" Type="http://schemas.microsoft.com/office/2007/relationships/hdphoto" Target="../media/hdphoto1.wdp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9" Type="http://schemas.openxmlformats.org/officeDocument/2006/relationships/image" Target="../media/image2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HẠM DUYÊN 4 - 9Slide.vn">
            <a:extLst>
              <a:ext uri="{FF2B5EF4-FFF2-40B4-BE49-F238E27FC236}">
                <a16:creationId xmlns:a16="http://schemas.microsoft.com/office/drawing/2014/main" id="{FF06687E-1E7B-8491-A72F-AE0E9506CCD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5857037"/>
            <a:ext cx="2261263" cy="103786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PHẠM DUYÊN 5 - 9Slide.vn">
            <a:extLst>
              <a:ext uri="{FF2B5EF4-FFF2-40B4-BE49-F238E27FC236}">
                <a16:creationId xmlns:a16="http://schemas.microsoft.com/office/drawing/2014/main" id="{DCCA9279-5F4C-405D-B0AF-7EF06F8A57E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31814"/>
          <a:stretch/>
        </p:blipFill>
        <p:spPr>
          <a:xfrm>
            <a:off x="2380596" y="6126577"/>
            <a:ext cx="2337155" cy="73142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PHẠM DUYÊN 6 - 9Slide.vn">
            <a:extLst>
              <a:ext uri="{FF2B5EF4-FFF2-40B4-BE49-F238E27FC236}">
                <a16:creationId xmlns:a16="http://schemas.microsoft.com/office/drawing/2014/main" id="{106B1460-7E5D-1B63-42F1-93AD0798B5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50000"/>
          <a:stretch/>
        </p:blipFill>
        <p:spPr>
          <a:xfrm>
            <a:off x="4927423" y="6321653"/>
            <a:ext cx="2337155" cy="53634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PHẠM DUYÊN 7 - 9Slide.vn">
            <a:extLst>
              <a:ext uri="{FF2B5EF4-FFF2-40B4-BE49-F238E27FC236}">
                <a16:creationId xmlns:a16="http://schemas.microsoft.com/office/drawing/2014/main" id="{4CDD5D8B-9136-BEB0-C41E-57FD752FDA3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13056" y="584414"/>
            <a:ext cx="1984782" cy="116357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" name="PHẠM DUYÊN 8 - 9Slide.vn">
            <a:extLst>
              <a:ext uri="{FF2B5EF4-FFF2-40B4-BE49-F238E27FC236}">
                <a16:creationId xmlns:a16="http://schemas.microsoft.com/office/drawing/2014/main" id="{8DCE6C0D-E80F-F8CA-86FF-A9CF4D0164A1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538192" y="4213594"/>
            <a:ext cx="968008" cy="9680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" name="PHẠM DUYÊN 9 - 9Slide.vn">
            <a:extLst>
              <a:ext uri="{FF2B5EF4-FFF2-40B4-BE49-F238E27FC236}">
                <a16:creationId xmlns:a16="http://schemas.microsoft.com/office/drawing/2014/main" id="{05FEBECF-D10E-6894-2CA5-332FF805ECD3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0809496" y="685800"/>
            <a:ext cx="1166607" cy="101057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PHẠM DUYÊN 10 - 9Slide.vn">
            <a:extLst>
              <a:ext uri="{FF2B5EF4-FFF2-40B4-BE49-F238E27FC236}">
                <a16:creationId xmlns:a16="http://schemas.microsoft.com/office/drawing/2014/main" id="{CC3F7058-E544-978A-1C5A-A636A2495862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H="1">
            <a:off x="9000606" y="4114800"/>
            <a:ext cx="3330137" cy="27432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7" name="PHẠM DUYÊN 11 - 9Slide.vn">
            <a:extLst>
              <a:ext uri="{FF2B5EF4-FFF2-40B4-BE49-F238E27FC236}">
                <a16:creationId xmlns:a16="http://schemas.microsoft.com/office/drawing/2014/main" id="{DDA06AFE-E61F-2A01-BACF-55DE23E09E2E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9252970" y="0"/>
            <a:ext cx="2939030" cy="89640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8" name="PHẠM DUYÊN 12 - 9Slide.vn">
            <a:extLst>
              <a:ext uri="{FF2B5EF4-FFF2-40B4-BE49-F238E27FC236}">
                <a16:creationId xmlns:a16="http://schemas.microsoft.com/office/drawing/2014/main" id="{256D3BE0-F28E-F793-4DE4-1CA4B13F081F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6216650" y="0"/>
            <a:ext cx="2939030" cy="89640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9" name="PHẠM DUYÊN 13 - 9Slide.vn">
            <a:extLst>
              <a:ext uri="{FF2B5EF4-FFF2-40B4-BE49-F238E27FC236}">
                <a16:creationId xmlns:a16="http://schemas.microsoft.com/office/drawing/2014/main" id="{F00E8674-FE2D-FA4E-0348-CB6ADB00D259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3156970" y="0"/>
            <a:ext cx="2939030" cy="89640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0" name="PHẠM DUYÊN 14 - 9Slide.vn">
            <a:extLst>
              <a:ext uri="{FF2B5EF4-FFF2-40B4-BE49-F238E27FC236}">
                <a16:creationId xmlns:a16="http://schemas.microsoft.com/office/drawing/2014/main" id="{A41A92E2-43AD-4F40-B02B-4C15B4216D2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95514" y="0"/>
            <a:ext cx="2939030" cy="89640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1" name="PHẠM DUYÊN 15 - 9Slide.vn">
            <a:extLst>
              <a:ext uri="{FF2B5EF4-FFF2-40B4-BE49-F238E27FC236}">
                <a16:creationId xmlns:a16="http://schemas.microsoft.com/office/drawing/2014/main" id="{CAA8601C-C5A3-31C0-57C8-ADCD958A98E0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49980" y="4053038"/>
            <a:ext cx="2110473" cy="207353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8743843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กลุ่ม 43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69" name="กลุ่ม 68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70" name="บวก 69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1" name="บวก 70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2" name="บวก 71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3" name="บวก 72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4" name="วงรี 73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5" name="วงรี 74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6" name="วงรี 75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7" name="สามเหลี่ยมหน้าจั่ว 76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8" name="สามเหลี่ยมหน้าจั่ว 77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9" name="สามเหลี่ยมหน้าจั่ว 78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0" name="สามเหลี่ยมหน้าจั่ว 79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1" name="วงรี 80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29/03/68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5" name="เมฆ 44"/>
          <p:cNvSpPr/>
          <p:nvPr userDrawn="1"/>
        </p:nvSpPr>
        <p:spPr>
          <a:xfrm rot="18751988" flipV="1">
            <a:off x="-1765219" y="-1450392"/>
            <a:ext cx="4005304" cy="2900781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46" name="รูปแบบอิสระ 45"/>
          <p:cNvSpPr/>
          <p:nvPr userDrawn="1"/>
        </p:nvSpPr>
        <p:spPr>
          <a:xfrm>
            <a:off x="2858944" y="790535"/>
            <a:ext cx="8549459" cy="5127152"/>
          </a:xfrm>
          <a:custGeom>
            <a:avLst/>
            <a:gdLst>
              <a:gd name="connsiteX0" fmla="*/ 807590 w 5016959"/>
              <a:gd name="connsiteY0" fmla="*/ 21546 h 3837683"/>
              <a:gd name="connsiteX1" fmla="*/ 215919 w 5016959"/>
              <a:gd name="connsiteY1" fmla="*/ 473367 h 3837683"/>
              <a:gd name="connsiteX2" fmla="*/ 162131 w 5016959"/>
              <a:gd name="connsiteY2" fmla="*/ 1258675 h 3837683"/>
              <a:gd name="connsiteX3" fmla="*/ 766 w 5016959"/>
              <a:gd name="connsiteY3" fmla="*/ 1882619 h 3837683"/>
              <a:gd name="connsiteX4" fmla="*/ 108343 w 5016959"/>
              <a:gd name="connsiteY4" fmla="*/ 2560350 h 3837683"/>
              <a:gd name="connsiteX5" fmla="*/ 269707 w 5016959"/>
              <a:gd name="connsiteY5" fmla="*/ 3431720 h 3837683"/>
              <a:gd name="connsiteX6" fmla="*/ 764559 w 5016959"/>
              <a:gd name="connsiteY6" fmla="*/ 3765207 h 3837683"/>
              <a:gd name="connsiteX7" fmla="*/ 1141077 w 5016959"/>
              <a:gd name="connsiteY7" fmla="*/ 3689903 h 3837683"/>
              <a:gd name="connsiteX8" fmla="*/ 1388503 w 5016959"/>
              <a:gd name="connsiteY8" fmla="*/ 3829753 h 3837683"/>
              <a:gd name="connsiteX9" fmla="*/ 1711232 w 5016959"/>
              <a:gd name="connsiteY9" fmla="*/ 3818995 h 3837683"/>
              <a:gd name="connsiteX10" fmla="*/ 1894112 w 5016959"/>
              <a:gd name="connsiteY10" fmla="*/ 3808237 h 3837683"/>
              <a:gd name="connsiteX11" fmla="*/ 2001689 w 5016959"/>
              <a:gd name="connsiteY11" fmla="*/ 3743692 h 3837683"/>
              <a:gd name="connsiteX12" fmla="*/ 2808512 w 5016959"/>
              <a:gd name="connsiteY12" fmla="*/ 3808237 h 3837683"/>
              <a:gd name="connsiteX13" fmla="*/ 3400183 w 5016959"/>
              <a:gd name="connsiteY13" fmla="*/ 3668388 h 3837683"/>
              <a:gd name="connsiteX14" fmla="*/ 4260794 w 5016959"/>
              <a:gd name="connsiteY14" fmla="*/ 3689903 h 3837683"/>
              <a:gd name="connsiteX15" fmla="*/ 4852465 w 5016959"/>
              <a:gd name="connsiteY15" fmla="*/ 3281113 h 3837683"/>
              <a:gd name="connsiteX16" fmla="*/ 4927769 w 5016959"/>
              <a:gd name="connsiteY16" fmla="*/ 2194590 h 3837683"/>
              <a:gd name="connsiteX17" fmla="*/ 5013830 w 5016959"/>
              <a:gd name="connsiteY17" fmla="*/ 1140341 h 3837683"/>
              <a:gd name="connsiteX18" fmla="*/ 4809434 w 5016959"/>
              <a:gd name="connsiteY18" fmla="*/ 548670 h 3837683"/>
              <a:gd name="connsiteX19" fmla="*/ 4174733 w 5016959"/>
              <a:gd name="connsiteY19" fmla="*/ 118364 h 3837683"/>
              <a:gd name="connsiteX20" fmla="*/ 3948823 w 5016959"/>
              <a:gd name="connsiteY20" fmla="*/ 96849 h 3837683"/>
              <a:gd name="connsiteX21" fmla="*/ 3733670 w 5016959"/>
              <a:gd name="connsiteY21" fmla="*/ 30 h 3837683"/>
              <a:gd name="connsiteX22" fmla="*/ 3055938 w 5016959"/>
              <a:gd name="connsiteY22" fmla="*/ 107607 h 3837683"/>
              <a:gd name="connsiteX23" fmla="*/ 2507298 w 5016959"/>
              <a:gd name="connsiteY23" fmla="*/ 30 h 3837683"/>
              <a:gd name="connsiteX24" fmla="*/ 2507298 w 5016959"/>
              <a:gd name="connsiteY24" fmla="*/ 30 h 3837683"/>
              <a:gd name="connsiteX25" fmla="*/ 2087750 w 5016959"/>
              <a:gd name="connsiteY25" fmla="*/ 53819 h 3837683"/>
              <a:gd name="connsiteX26" fmla="*/ 807590 w 5016959"/>
              <a:gd name="connsiteY26" fmla="*/ 21546 h 3837683"/>
              <a:gd name="connsiteX0" fmla="*/ 807590 w 5016959"/>
              <a:gd name="connsiteY0" fmla="*/ 21546 h 3839713"/>
              <a:gd name="connsiteX1" fmla="*/ 215919 w 5016959"/>
              <a:gd name="connsiteY1" fmla="*/ 473367 h 3839713"/>
              <a:gd name="connsiteX2" fmla="*/ 162131 w 5016959"/>
              <a:gd name="connsiteY2" fmla="*/ 1258675 h 3839713"/>
              <a:gd name="connsiteX3" fmla="*/ 766 w 5016959"/>
              <a:gd name="connsiteY3" fmla="*/ 1882619 h 3839713"/>
              <a:gd name="connsiteX4" fmla="*/ 108343 w 5016959"/>
              <a:gd name="connsiteY4" fmla="*/ 2560350 h 3839713"/>
              <a:gd name="connsiteX5" fmla="*/ 269707 w 5016959"/>
              <a:gd name="connsiteY5" fmla="*/ 3431720 h 3839713"/>
              <a:gd name="connsiteX6" fmla="*/ 764559 w 5016959"/>
              <a:gd name="connsiteY6" fmla="*/ 3765207 h 3839713"/>
              <a:gd name="connsiteX7" fmla="*/ 1141077 w 5016959"/>
              <a:gd name="connsiteY7" fmla="*/ 3689903 h 3839713"/>
              <a:gd name="connsiteX8" fmla="*/ 1388503 w 5016959"/>
              <a:gd name="connsiteY8" fmla="*/ 3829753 h 3839713"/>
              <a:gd name="connsiteX9" fmla="*/ 1711232 w 5016959"/>
              <a:gd name="connsiteY9" fmla="*/ 3818995 h 3839713"/>
              <a:gd name="connsiteX10" fmla="*/ 2001689 w 5016959"/>
              <a:gd name="connsiteY10" fmla="*/ 3743692 h 3839713"/>
              <a:gd name="connsiteX11" fmla="*/ 2808512 w 5016959"/>
              <a:gd name="connsiteY11" fmla="*/ 3808237 h 3839713"/>
              <a:gd name="connsiteX12" fmla="*/ 3400183 w 5016959"/>
              <a:gd name="connsiteY12" fmla="*/ 3668388 h 3839713"/>
              <a:gd name="connsiteX13" fmla="*/ 4260794 w 5016959"/>
              <a:gd name="connsiteY13" fmla="*/ 3689903 h 3839713"/>
              <a:gd name="connsiteX14" fmla="*/ 4852465 w 5016959"/>
              <a:gd name="connsiteY14" fmla="*/ 3281113 h 3839713"/>
              <a:gd name="connsiteX15" fmla="*/ 4927769 w 5016959"/>
              <a:gd name="connsiteY15" fmla="*/ 2194590 h 3839713"/>
              <a:gd name="connsiteX16" fmla="*/ 5013830 w 5016959"/>
              <a:gd name="connsiteY16" fmla="*/ 1140341 h 3839713"/>
              <a:gd name="connsiteX17" fmla="*/ 4809434 w 5016959"/>
              <a:gd name="connsiteY17" fmla="*/ 548670 h 3839713"/>
              <a:gd name="connsiteX18" fmla="*/ 4174733 w 5016959"/>
              <a:gd name="connsiteY18" fmla="*/ 118364 h 3839713"/>
              <a:gd name="connsiteX19" fmla="*/ 3948823 w 5016959"/>
              <a:gd name="connsiteY19" fmla="*/ 96849 h 3839713"/>
              <a:gd name="connsiteX20" fmla="*/ 3733670 w 5016959"/>
              <a:gd name="connsiteY20" fmla="*/ 30 h 3839713"/>
              <a:gd name="connsiteX21" fmla="*/ 3055938 w 5016959"/>
              <a:gd name="connsiteY21" fmla="*/ 107607 h 3839713"/>
              <a:gd name="connsiteX22" fmla="*/ 2507298 w 5016959"/>
              <a:gd name="connsiteY22" fmla="*/ 30 h 3839713"/>
              <a:gd name="connsiteX23" fmla="*/ 2507298 w 5016959"/>
              <a:gd name="connsiteY23" fmla="*/ 30 h 3839713"/>
              <a:gd name="connsiteX24" fmla="*/ 2087750 w 5016959"/>
              <a:gd name="connsiteY24" fmla="*/ 53819 h 3839713"/>
              <a:gd name="connsiteX25" fmla="*/ 807590 w 5016959"/>
              <a:gd name="connsiteY25" fmla="*/ 21546 h 3839713"/>
              <a:gd name="connsiteX0" fmla="*/ 807590 w 5016959"/>
              <a:gd name="connsiteY0" fmla="*/ 21546 h 3830371"/>
              <a:gd name="connsiteX1" fmla="*/ 215919 w 5016959"/>
              <a:gd name="connsiteY1" fmla="*/ 473367 h 3830371"/>
              <a:gd name="connsiteX2" fmla="*/ 162131 w 5016959"/>
              <a:gd name="connsiteY2" fmla="*/ 1258675 h 3830371"/>
              <a:gd name="connsiteX3" fmla="*/ 766 w 5016959"/>
              <a:gd name="connsiteY3" fmla="*/ 1882619 h 3830371"/>
              <a:gd name="connsiteX4" fmla="*/ 108343 w 5016959"/>
              <a:gd name="connsiteY4" fmla="*/ 2560350 h 3830371"/>
              <a:gd name="connsiteX5" fmla="*/ 269707 w 5016959"/>
              <a:gd name="connsiteY5" fmla="*/ 3431720 h 3830371"/>
              <a:gd name="connsiteX6" fmla="*/ 764559 w 5016959"/>
              <a:gd name="connsiteY6" fmla="*/ 3765207 h 3830371"/>
              <a:gd name="connsiteX7" fmla="*/ 1141077 w 5016959"/>
              <a:gd name="connsiteY7" fmla="*/ 3689903 h 3830371"/>
              <a:gd name="connsiteX8" fmla="*/ 1388503 w 5016959"/>
              <a:gd name="connsiteY8" fmla="*/ 3829753 h 3830371"/>
              <a:gd name="connsiteX9" fmla="*/ 2001689 w 5016959"/>
              <a:gd name="connsiteY9" fmla="*/ 3743692 h 3830371"/>
              <a:gd name="connsiteX10" fmla="*/ 2808512 w 5016959"/>
              <a:gd name="connsiteY10" fmla="*/ 3808237 h 3830371"/>
              <a:gd name="connsiteX11" fmla="*/ 3400183 w 5016959"/>
              <a:gd name="connsiteY11" fmla="*/ 3668388 h 3830371"/>
              <a:gd name="connsiteX12" fmla="*/ 4260794 w 5016959"/>
              <a:gd name="connsiteY12" fmla="*/ 3689903 h 3830371"/>
              <a:gd name="connsiteX13" fmla="*/ 4852465 w 5016959"/>
              <a:gd name="connsiteY13" fmla="*/ 3281113 h 3830371"/>
              <a:gd name="connsiteX14" fmla="*/ 4927769 w 5016959"/>
              <a:gd name="connsiteY14" fmla="*/ 2194590 h 3830371"/>
              <a:gd name="connsiteX15" fmla="*/ 5013830 w 5016959"/>
              <a:gd name="connsiteY15" fmla="*/ 1140341 h 3830371"/>
              <a:gd name="connsiteX16" fmla="*/ 4809434 w 5016959"/>
              <a:gd name="connsiteY16" fmla="*/ 548670 h 3830371"/>
              <a:gd name="connsiteX17" fmla="*/ 4174733 w 5016959"/>
              <a:gd name="connsiteY17" fmla="*/ 118364 h 3830371"/>
              <a:gd name="connsiteX18" fmla="*/ 3948823 w 5016959"/>
              <a:gd name="connsiteY18" fmla="*/ 96849 h 3830371"/>
              <a:gd name="connsiteX19" fmla="*/ 3733670 w 5016959"/>
              <a:gd name="connsiteY19" fmla="*/ 30 h 3830371"/>
              <a:gd name="connsiteX20" fmla="*/ 3055938 w 5016959"/>
              <a:gd name="connsiteY20" fmla="*/ 107607 h 3830371"/>
              <a:gd name="connsiteX21" fmla="*/ 2507298 w 5016959"/>
              <a:gd name="connsiteY21" fmla="*/ 30 h 3830371"/>
              <a:gd name="connsiteX22" fmla="*/ 2507298 w 5016959"/>
              <a:gd name="connsiteY22" fmla="*/ 30 h 3830371"/>
              <a:gd name="connsiteX23" fmla="*/ 2087750 w 5016959"/>
              <a:gd name="connsiteY23" fmla="*/ 53819 h 3830371"/>
              <a:gd name="connsiteX24" fmla="*/ 807590 w 5016959"/>
              <a:gd name="connsiteY24" fmla="*/ 21546 h 3830371"/>
              <a:gd name="connsiteX0" fmla="*/ 807590 w 5016959"/>
              <a:gd name="connsiteY0" fmla="*/ 21546 h 3839292"/>
              <a:gd name="connsiteX1" fmla="*/ 215919 w 5016959"/>
              <a:gd name="connsiteY1" fmla="*/ 473367 h 3839292"/>
              <a:gd name="connsiteX2" fmla="*/ 162131 w 5016959"/>
              <a:gd name="connsiteY2" fmla="*/ 1258675 h 3839292"/>
              <a:gd name="connsiteX3" fmla="*/ 766 w 5016959"/>
              <a:gd name="connsiteY3" fmla="*/ 1882619 h 3839292"/>
              <a:gd name="connsiteX4" fmla="*/ 108343 w 5016959"/>
              <a:gd name="connsiteY4" fmla="*/ 2560350 h 3839292"/>
              <a:gd name="connsiteX5" fmla="*/ 269707 w 5016959"/>
              <a:gd name="connsiteY5" fmla="*/ 3431720 h 3839292"/>
              <a:gd name="connsiteX6" fmla="*/ 764559 w 5016959"/>
              <a:gd name="connsiteY6" fmla="*/ 3765207 h 3839292"/>
              <a:gd name="connsiteX7" fmla="*/ 1141077 w 5016959"/>
              <a:gd name="connsiteY7" fmla="*/ 3689903 h 3839292"/>
              <a:gd name="connsiteX8" fmla="*/ 1540903 w 5016959"/>
              <a:gd name="connsiteY8" fmla="*/ 3838718 h 3839292"/>
              <a:gd name="connsiteX9" fmla="*/ 2001689 w 5016959"/>
              <a:gd name="connsiteY9" fmla="*/ 3743692 h 3839292"/>
              <a:gd name="connsiteX10" fmla="*/ 2808512 w 5016959"/>
              <a:gd name="connsiteY10" fmla="*/ 3808237 h 3839292"/>
              <a:gd name="connsiteX11" fmla="*/ 3400183 w 5016959"/>
              <a:gd name="connsiteY11" fmla="*/ 3668388 h 3839292"/>
              <a:gd name="connsiteX12" fmla="*/ 4260794 w 5016959"/>
              <a:gd name="connsiteY12" fmla="*/ 3689903 h 3839292"/>
              <a:gd name="connsiteX13" fmla="*/ 4852465 w 5016959"/>
              <a:gd name="connsiteY13" fmla="*/ 3281113 h 3839292"/>
              <a:gd name="connsiteX14" fmla="*/ 4927769 w 5016959"/>
              <a:gd name="connsiteY14" fmla="*/ 2194590 h 3839292"/>
              <a:gd name="connsiteX15" fmla="*/ 5013830 w 5016959"/>
              <a:gd name="connsiteY15" fmla="*/ 1140341 h 3839292"/>
              <a:gd name="connsiteX16" fmla="*/ 4809434 w 5016959"/>
              <a:gd name="connsiteY16" fmla="*/ 548670 h 3839292"/>
              <a:gd name="connsiteX17" fmla="*/ 4174733 w 5016959"/>
              <a:gd name="connsiteY17" fmla="*/ 118364 h 3839292"/>
              <a:gd name="connsiteX18" fmla="*/ 3948823 w 5016959"/>
              <a:gd name="connsiteY18" fmla="*/ 96849 h 3839292"/>
              <a:gd name="connsiteX19" fmla="*/ 3733670 w 5016959"/>
              <a:gd name="connsiteY19" fmla="*/ 30 h 3839292"/>
              <a:gd name="connsiteX20" fmla="*/ 3055938 w 5016959"/>
              <a:gd name="connsiteY20" fmla="*/ 107607 h 3839292"/>
              <a:gd name="connsiteX21" fmla="*/ 2507298 w 5016959"/>
              <a:gd name="connsiteY21" fmla="*/ 30 h 3839292"/>
              <a:gd name="connsiteX22" fmla="*/ 2507298 w 5016959"/>
              <a:gd name="connsiteY22" fmla="*/ 30 h 3839292"/>
              <a:gd name="connsiteX23" fmla="*/ 2087750 w 5016959"/>
              <a:gd name="connsiteY23" fmla="*/ 53819 h 3839292"/>
              <a:gd name="connsiteX24" fmla="*/ 807590 w 5016959"/>
              <a:gd name="connsiteY24" fmla="*/ 21546 h 3839292"/>
              <a:gd name="connsiteX0" fmla="*/ 807590 w 5016959"/>
              <a:gd name="connsiteY0" fmla="*/ 21546 h 3839292"/>
              <a:gd name="connsiteX1" fmla="*/ 215919 w 5016959"/>
              <a:gd name="connsiteY1" fmla="*/ 473367 h 3839292"/>
              <a:gd name="connsiteX2" fmla="*/ 162131 w 5016959"/>
              <a:gd name="connsiteY2" fmla="*/ 1258675 h 3839292"/>
              <a:gd name="connsiteX3" fmla="*/ 766 w 5016959"/>
              <a:gd name="connsiteY3" fmla="*/ 1882619 h 3839292"/>
              <a:gd name="connsiteX4" fmla="*/ 108343 w 5016959"/>
              <a:gd name="connsiteY4" fmla="*/ 2560350 h 3839292"/>
              <a:gd name="connsiteX5" fmla="*/ 269707 w 5016959"/>
              <a:gd name="connsiteY5" fmla="*/ 3431720 h 3839292"/>
              <a:gd name="connsiteX6" fmla="*/ 585265 w 5016959"/>
              <a:gd name="connsiteY6" fmla="*/ 3729349 h 3839292"/>
              <a:gd name="connsiteX7" fmla="*/ 1141077 w 5016959"/>
              <a:gd name="connsiteY7" fmla="*/ 3689903 h 3839292"/>
              <a:gd name="connsiteX8" fmla="*/ 1540903 w 5016959"/>
              <a:gd name="connsiteY8" fmla="*/ 3838718 h 3839292"/>
              <a:gd name="connsiteX9" fmla="*/ 2001689 w 5016959"/>
              <a:gd name="connsiteY9" fmla="*/ 3743692 h 3839292"/>
              <a:gd name="connsiteX10" fmla="*/ 2808512 w 5016959"/>
              <a:gd name="connsiteY10" fmla="*/ 3808237 h 3839292"/>
              <a:gd name="connsiteX11" fmla="*/ 3400183 w 5016959"/>
              <a:gd name="connsiteY11" fmla="*/ 3668388 h 3839292"/>
              <a:gd name="connsiteX12" fmla="*/ 4260794 w 5016959"/>
              <a:gd name="connsiteY12" fmla="*/ 3689903 h 3839292"/>
              <a:gd name="connsiteX13" fmla="*/ 4852465 w 5016959"/>
              <a:gd name="connsiteY13" fmla="*/ 3281113 h 3839292"/>
              <a:gd name="connsiteX14" fmla="*/ 4927769 w 5016959"/>
              <a:gd name="connsiteY14" fmla="*/ 2194590 h 3839292"/>
              <a:gd name="connsiteX15" fmla="*/ 5013830 w 5016959"/>
              <a:gd name="connsiteY15" fmla="*/ 1140341 h 3839292"/>
              <a:gd name="connsiteX16" fmla="*/ 4809434 w 5016959"/>
              <a:gd name="connsiteY16" fmla="*/ 548670 h 3839292"/>
              <a:gd name="connsiteX17" fmla="*/ 4174733 w 5016959"/>
              <a:gd name="connsiteY17" fmla="*/ 118364 h 3839292"/>
              <a:gd name="connsiteX18" fmla="*/ 3948823 w 5016959"/>
              <a:gd name="connsiteY18" fmla="*/ 96849 h 3839292"/>
              <a:gd name="connsiteX19" fmla="*/ 3733670 w 5016959"/>
              <a:gd name="connsiteY19" fmla="*/ 30 h 3839292"/>
              <a:gd name="connsiteX20" fmla="*/ 3055938 w 5016959"/>
              <a:gd name="connsiteY20" fmla="*/ 107607 h 3839292"/>
              <a:gd name="connsiteX21" fmla="*/ 2507298 w 5016959"/>
              <a:gd name="connsiteY21" fmla="*/ 30 h 3839292"/>
              <a:gd name="connsiteX22" fmla="*/ 2507298 w 5016959"/>
              <a:gd name="connsiteY22" fmla="*/ 30 h 3839292"/>
              <a:gd name="connsiteX23" fmla="*/ 2087750 w 5016959"/>
              <a:gd name="connsiteY23" fmla="*/ 53819 h 3839292"/>
              <a:gd name="connsiteX24" fmla="*/ 807590 w 5016959"/>
              <a:gd name="connsiteY24" fmla="*/ 21546 h 3839292"/>
              <a:gd name="connsiteX0" fmla="*/ 807590 w 5016959"/>
              <a:gd name="connsiteY0" fmla="*/ 21546 h 3839292"/>
              <a:gd name="connsiteX1" fmla="*/ 215919 w 5016959"/>
              <a:gd name="connsiteY1" fmla="*/ 473367 h 3839292"/>
              <a:gd name="connsiteX2" fmla="*/ 162131 w 5016959"/>
              <a:gd name="connsiteY2" fmla="*/ 1258675 h 3839292"/>
              <a:gd name="connsiteX3" fmla="*/ 766 w 5016959"/>
              <a:gd name="connsiteY3" fmla="*/ 1882619 h 3839292"/>
              <a:gd name="connsiteX4" fmla="*/ 108343 w 5016959"/>
              <a:gd name="connsiteY4" fmla="*/ 2560350 h 3839292"/>
              <a:gd name="connsiteX5" fmla="*/ 269707 w 5016959"/>
              <a:gd name="connsiteY5" fmla="*/ 3431720 h 3839292"/>
              <a:gd name="connsiteX6" fmla="*/ 585265 w 5016959"/>
              <a:gd name="connsiteY6" fmla="*/ 3729349 h 3839292"/>
              <a:gd name="connsiteX7" fmla="*/ 1141077 w 5016959"/>
              <a:gd name="connsiteY7" fmla="*/ 3689903 h 3839292"/>
              <a:gd name="connsiteX8" fmla="*/ 1540903 w 5016959"/>
              <a:gd name="connsiteY8" fmla="*/ 3838718 h 3839292"/>
              <a:gd name="connsiteX9" fmla="*/ 2001689 w 5016959"/>
              <a:gd name="connsiteY9" fmla="*/ 3743692 h 3839292"/>
              <a:gd name="connsiteX10" fmla="*/ 2808512 w 5016959"/>
              <a:gd name="connsiteY10" fmla="*/ 3808237 h 3839292"/>
              <a:gd name="connsiteX11" fmla="*/ 3400183 w 5016959"/>
              <a:gd name="connsiteY11" fmla="*/ 3668388 h 3839292"/>
              <a:gd name="connsiteX12" fmla="*/ 4260794 w 5016959"/>
              <a:gd name="connsiteY12" fmla="*/ 3689903 h 3839292"/>
              <a:gd name="connsiteX13" fmla="*/ 4852465 w 5016959"/>
              <a:gd name="connsiteY13" fmla="*/ 3281113 h 3839292"/>
              <a:gd name="connsiteX14" fmla="*/ 4927769 w 5016959"/>
              <a:gd name="connsiteY14" fmla="*/ 2194590 h 3839292"/>
              <a:gd name="connsiteX15" fmla="*/ 5013830 w 5016959"/>
              <a:gd name="connsiteY15" fmla="*/ 1140341 h 3839292"/>
              <a:gd name="connsiteX16" fmla="*/ 4809434 w 5016959"/>
              <a:gd name="connsiteY16" fmla="*/ 548670 h 3839292"/>
              <a:gd name="connsiteX17" fmla="*/ 4174733 w 5016959"/>
              <a:gd name="connsiteY17" fmla="*/ 118364 h 3839292"/>
              <a:gd name="connsiteX18" fmla="*/ 3948823 w 5016959"/>
              <a:gd name="connsiteY18" fmla="*/ 96849 h 3839292"/>
              <a:gd name="connsiteX19" fmla="*/ 3733670 w 5016959"/>
              <a:gd name="connsiteY19" fmla="*/ 30 h 3839292"/>
              <a:gd name="connsiteX20" fmla="*/ 3055938 w 5016959"/>
              <a:gd name="connsiteY20" fmla="*/ 107607 h 3839292"/>
              <a:gd name="connsiteX21" fmla="*/ 2507298 w 5016959"/>
              <a:gd name="connsiteY21" fmla="*/ 30 h 3839292"/>
              <a:gd name="connsiteX22" fmla="*/ 2507298 w 5016959"/>
              <a:gd name="connsiteY22" fmla="*/ 30 h 3839292"/>
              <a:gd name="connsiteX23" fmla="*/ 2087750 w 5016959"/>
              <a:gd name="connsiteY23" fmla="*/ 53819 h 3839292"/>
              <a:gd name="connsiteX24" fmla="*/ 807590 w 5016959"/>
              <a:gd name="connsiteY24" fmla="*/ 21546 h 3839292"/>
              <a:gd name="connsiteX0" fmla="*/ 807590 w 5016959"/>
              <a:gd name="connsiteY0" fmla="*/ 21546 h 3839292"/>
              <a:gd name="connsiteX1" fmla="*/ 215919 w 5016959"/>
              <a:gd name="connsiteY1" fmla="*/ 473367 h 3839292"/>
              <a:gd name="connsiteX2" fmla="*/ 162131 w 5016959"/>
              <a:gd name="connsiteY2" fmla="*/ 1258675 h 3839292"/>
              <a:gd name="connsiteX3" fmla="*/ 766 w 5016959"/>
              <a:gd name="connsiteY3" fmla="*/ 1882619 h 3839292"/>
              <a:gd name="connsiteX4" fmla="*/ 108343 w 5016959"/>
              <a:gd name="connsiteY4" fmla="*/ 2560350 h 3839292"/>
              <a:gd name="connsiteX5" fmla="*/ 269707 w 5016959"/>
              <a:gd name="connsiteY5" fmla="*/ 3431720 h 3839292"/>
              <a:gd name="connsiteX6" fmla="*/ 495618 w 5016959"/>
              <a:gd name="connsiteY6" fmla="*/ 3693490 h 3839292"/>
              <a:gd name="connsiteX7" fmla="*/ 1141077 w 5016959"/>
              <a:gd name="connsiteY7" fmla="*/ 3689903 h 3839292"/>
              <a:gd name="connsiteX8" fmla="*/ 1540903 w 5016959"/>
              <a:gd name="connsiteY8" fmla="*/ 3838718 h 3839292"/>
              <a:gd name="connsiteX9" fmla="*/ 2001689 w 5016959"/>
              <a:gd name="connsiteY9" fmla="*/ 3743692 h 3839292"/>
              <a:gd name="connsiteX10" fmla="*/ 2808512 w 5016959"/>
              <a:gd name="connsiteY10" fmla="*/ 3808237 h 3839292"/>
              <a:gd name="connsiteX11" fmla="*/ 3400183 w 5016959"/>
              <a:gd name="connsiteY11" fmla="*/ 3668388 h 3839292"/>
              <a:gd name="connsiteX12" fmla="*/ 4260794 w 5016959"/>
              <a:gd name="connsiteY12" fmla="*/ 3689903 h 3839292"/>
              <a:gd name="connsiteX13" fmla="*/ 4852465 w 5016959"/>
              <a:gd name="connsiteY13" fmla="*/ 3281113 h 3839292"/>
              <a:gd name="connsiteX14" fmla="*/ 4927769 w 5016959"/>
              <a:gd name="connsiteY14" fmla="*/ 2194590 h 3839292"/>
              <a:gd name="connsiteX15" fmla="*/ 5013830 w 5016959"/>
              <a:gd name="connsiteY15" fmla="*/ 1140341 h 3839292"/>
              <a:gd name="connsiteX16" fmla="*/ 4809434 w 5016959"/>
              <a:gd name="connsiteY16" fmla="*/ 548670 h 3839292"/>
              <a:gd name="connsiteX17" fmla="*/ 4174733 w 5016959"/>
              <a:gd name="connsiteY17" fmla="*/ 118364 h 3839292"/>
              <a:gd name="connsiteX18" fmla="*/ 3948823 w 5016959"/>
              <a:gd name="connsiteY18" fmla="*/ 96849 h 3839292"/>
              <a:gd name="connsiteX19" fmla="*/ 3733670 w 5016959"/>
              <a:gd name="connsiteY19" fmla="*/ 30 h 3839292"/>
              <a:gd name="connsiteX20" fmla="*/ 3055938 w 5016959"/>
              <a:gd name="connsiteY20" fmla="*/ 107607 h 3839292"/>
              <a:gd name="connsiteX21" fmla="*/ 2507298 w 5016959"/>
              <a:gd name="connsiteY21" fmla="*/ 30 h 3839292"/>
              <a:gd name="connsiteX22" fmla="*/ 2507298 w 5016959"/>
              <a:gd name="connsiteY22" fmla="*/ 30 h 3839292"/>
              <a:gd name="connsiteX23" fmla="*/ 2087750 w 5016959"/>
              <a:gd name="connsiteY23" fmla="*/ 53819 h 3839292"/>
              <a:gd name="connsiteX24" fmla="*/ 807590 w 5016959"/>
              <a:gd name="connsiteY24" fmla="*/ 21546 h 3839292"/>
              <a:gd name="connsiteX0" fmla="*/ 807472 w 5016841"/>
              <a:gd name="connsiteY0" fmla="*/ 21546 h 3839292"/>
              <a:gd name="connsiteX1" fmla="*/ 215801 w 5016841"/>
              <a:gd name="connsiteY1" fmla="*/ 473367 h 3839292"/>
              <a:gd name="connsiteX2" fmla="*/ 162013 w 5016841"/>
              <a:gd name="connsiteY2" fmla="*/ 1258675 h 3839292"/>
              <a:gd name="connsiteX3" fmla="*/ 648 w 5016841"/>
              <a:gd name="connsiteY3" fmla="*/ 1882619 h 3839292"/>
              <a:gd name="connsiteX4" fmla="*/ 108225 w 5016841"/>
              <a:gd name="connsiteY4" fmla="*/ 2560350 h 3839292"/>
              <a:gd name="connsiteX5" fmla="*/ 179942 w 5016841"/>
              <a:gd name="connsiteY5" fmla="*/ 3135885 h 3839292"/>
              <a:gd name="connsiteX6" fmla="*/ 495500 w 5016841"/>
              <a:gd name="connsiteY6" fmla="*/ 3693490 h 3839292"/>
              <a:gd name="connsiteX7" fmla="*/ 1140959 w 5016841"/>
              <a:gd name="connsiteY7" fmla="*/ 3689903 h 3839292"/>
              <a:gd name="connsiteX8" fmla="*/ 1540785 w 5016841"/>
              <a:gd name="connsiteY8" fmla="*/ 3838718 h 3839292"/>
              <a:gd name="connsiteX9" fmla="*/ 2001571 w 5016841"/>
              <a:gd name="connsiteY9" fmla="*/ 3743692 h 3839292"/>
              <a:gd name="connsiteX10" fmla="*/ 2808394 w 5016841"/>
              <a:gd name="connsiteY10" fmla="*/ 3808237 h 3839292"/>
              <a:gd name="connsiteX11" fmla="*/ 3400065 w 5016841"/>
              <a:gd name="connsiteY11" fmla="*/ 3668388 h 3839292"/>
              <a:gd name="connsiteX12" fmla="*/ 4260676 w 5016841"/>
              <a:gd name="connsiteY12" fmla="*/ 3689903 h 3839292"/>
              <a:gd name="connsiteX13" fmla="*/ 4852347 w 5016841"/>
              <a:gd name="connsiteY13" fmla="*/ 3281113 h 3839292"/>
              <a:gd name="connsiteX14" fmla="*/ 4927651 w 5016841"/>
              <a:gd name="connsiteY14" fmla="*/ 2194590 h 3839292"/>
              <a:gd name="connsiteX15" fmla="*/ 5013712 w 5016841"/>
              <a:gd name="connsiteY15" fmla="*/ 1140341 h 3839292"/>
              <a:gd name="connsiteX16" fmla="*/ 4809316 w 5016841"/>
              <a:gd name="connsiteY16" fmla="*/ 548670 h 3839292"/>
              <a:gd name="connsiteX17" fmla="*/ 4174615 w 5016841"/>
              <a:gd name="connsiteY17" fmla="*/ 118364 h 3839292"/>
              <a:gd name="connsiteX18" fmla="*/ 3948705 w 5016841"/>
              <a:gd name="connsiteY18" fmla="*/ 96849 h 3839292"/>
              <a:gd name="connsiteX19" fmla="*/ 3733552 w 5016841"/>
              <a:gd name="connsiteY19" fmla="*/ 30 h 3839292"/>
              <a:gd name="connsiteX20" fmla="*/ 3055820 w 5016841"/>
              <a:gd name="connsiteY20" fmla="*/ 107607 h 3839292"/>
              <a:gd name="connsiteX21" fmla="*/ 2507180 w 5016841"/>
              <a:gd name="connsiteY21" fmla="*/ 30 h 3839292"/>
              <a:gd name="connsiteX22" fmla="*/ 2507180 w 5016841"/>
              <a:gd name="connsiteY22" fmla="*/ 30 h 3839292"/>
              <a:gd name="connsiteX23" fmla="*/ 2087632 w 5016841"/>
              <a:gd name="connsiteY23" fmla="*/ 53819 h 3839292"/>
              <a:gd name="connsiteX24" fmla="*/ 807472 w 5016841"/>
              <a:gd name="connsiteY24" fmla="*/ 21546 h 3839292"/>
              <a:gd name="connsiteX0" fmla="*/ 807472 w 5016841"/>
              <a:gd name="connsiteY0" fmla="*/ 21546 h 3839292"/>
              <a:gd name="connsiteX1" fmla="*/ 215801 w 5016841"/>
              <a:gd name="connsiteY1" fmla="*/ 473367 h 3839292"/>
              <a:gd name="connsiteX2" fmla="*/ 162013 w 5016841"/>
              <a:gd name="connsiteY2" fmla="*/ 1258675 h 3839292"/>
              <a:gd name="connsiteX3" fmla="*/ 648 w 5016841"/>
              <a:gd name="connsiteY3" fmla="*/ 1882619 h 3839292"/>
              <a:gd name="connsiteX4" fmla="*/ 108225 w 5016841"/>
              <a:gd name="connsiteY4" fmla="*/ 2560350 h 3839292"/>
              <a:gd name="connsiteX5" fmla="*/ 179942 w 5016841"/>
              <a:gd name="connsiteY5" fmla="*/ 3135885 h 3839292"/>
              <a:gd name="connsiteX6" fmla="*/ 405853 w 5016841"/>
              <a:gd name="connsiteY6" fmla="*/ 3693490 h 3839292"/>
              <a:gd name="connsiteX7" fmla="*/ 1140959 w 5016841"/>
              <a:gd name="connsiteY7" fmla="*/ 3689903 h 3839292"/>
              <a:gd name="connsiteX8" fmla="*/ 1540785 w 5016841"/>
              <a:gd name="connsiteY8" fmla="*/ 3838718 h 3839292"/>
              <a:gd name="connsiteX9" fmla="*/ 2001571 w 5016841"/>
              <a:gd name="connsiteY9" fmla="*/ 3743692 h 3839292"/>
              <a:gd name="connsiteX10" fmla="*/ 2808394 w 5016841"/>
              <a:gd name="connsiteY10" fmla="*/ 3808237 h 3839292"/>
              <a:gd name="connsiteX11" fmla="*/ 3400065 w 5016841"/>
              <a:gd name="connsiteY11" fmla="*/ 3668388 h 3839292"/>
              <a:gd name="connsiteX12" fmla="*/ 4260676 w 5016841"/>
              <a:gd name="connsiteY12" fmla="*/ 3689903 h 3839292"/>
              <a:gd name="connsiteX13" fmla="*/ 4852347 w 5016841"/>
              <a:gd name="connsiteY13" fmla="*/ 3281113 h 3839292"/>
              <a:gd name="connsiteX14" fmla="*/ 4927651 w 5016841"/>
              <a:gd name="connsiteY14" fmla="*/ 2194590 h 3839292"/>
              <a:gd name="connsiteX15" fmla="*/ 5013712 w 5016841"/>
              <a:gd name="connsiteY15" fmla="*/ 1140341 h 3839292"/>
              <a:gd name="connsiteX16" fmla="*/ 4809316 w 5016841"/>
              <a:gd name="connsiteY16" fmla="*/ 548670 h 3839292"/>
              <a:gd name="connsiteX17" fmla="*/ 4174615 w 5016841"/>
              <a:gd name="connsiteY17" fmla="*/ 118364 h 3839292"/>
              <a:gd name="connsiteX18" fmla="*/ 3948705 w 5016841"/>
              <a:gd name="connsiteY18" fmla="*/ 96849 h 3839292"/>
              <a:gd name="connsiteX19" fmla="*/ 3733552 w 5016841"/>
              <a:gd name="connsiteY19" fmla="*/ 30 h 3839292"/>
              <a:gd name="connsiteX20" fmla="*/ 3055820 w 5016841"/>
              <a:gd name="connsiteY20" fmla="*/ 107607 h 3839292"/>
              <a:gd name="connsiteX21" fmla="*/ 2507180 w 5016841"/>
              <a:gd name="connsiteY21" fmla="*/ 30 h 3839292"/>
              <a:gd name="connsiteX22" fmla="*/ 2507180 w 5016841"/>
              <a:gd name="connsiteY22" fmla="*/ 30 h 3839292"/>
              <a:gd name="connsiteX23" fmla="*/ 2087632 w 5016841"/>
              <a:gd name="connsiteY23" fmla="*/ 53819 h 3839292"/>
              <a:gd name="connsiteX24" fmla="*/ 807472 w 5016841"/>
              <a:gd name="connsiteY24" fmla="*/ 21546 h 3839292"/>
              <a:gd name="connsiteX0" fmla="*/ 807472 w 5016841"/>
              <a:gd name="connsiteY0" fmla="*/ 21546 h 3839292"/>
              <a:gd name="connsiteX1" fmla="*/ 215801 w 5016841"/>
              <a:gd name="connsiteY1" fmla="*/ 473367 h 3839292"/>
              <a:gd name="connsiteX2" fmla="*/ 162013 w 5016841"/>
              <a:gd name="connsiteY2" fmla="*/ 1258675 h 3839292"/>
              <a:gd name="connsiteX3" fmla="*/ 648 w 5016841"/>
              <a:gd name="connsiteY3" fmla="*/ 1882619 h 3839292"/>
              <a:gd name="connsiteX4" fmla="*/ 108225 w 5016841"/>
              <a:gd name="connsiteY4" fmla="*/ 2560350 h 3839292"/>
              <a:gd name="connsiteX5" fmla="*/ 179942 w 5016841"/>
              <a:gd name="connsiteY5" fmla="*/ 3135885 h 3839292"/>
              <a:gd name="connsiteX6" fmla="*/ 405853 w 5016841"/>
              <a:gd name="connsiteY6" fmla="*/ 3693490 h 3839292"/>
              <a:gd name="connsiteX7" fmla="*/ 1140959 w 5016841"/>
              <a:gd name="connsiteY7" fmla="*/ 3689903 h 3839292"/>
              <a:gd name="connsiteX8" fmla="*/ 1540785 w 5016841"/>
              <a:gd name="connsiteY8" fmla="*/ 3838718 h 3839292"/>
              <a:gd name="connsiteX9" fmla="*/ 2001571 w 5016841"/>
              <a:gd name="connsiteY9" fmla="*/ 3743692 h 3839292"/>
              <a:gd name="connsiteX10" fmla="*/ 2808394 w 5016841"/>
              <a:gd name="connsiteY10" fmla="*/ 3808237 h 3839292"/>
              <a:gd name="connsiteX11" fmla="*/ 3400065 w 5016841"/>
              <a:gd name="connsiteY11" fmla="*/ 3668388 h 3839292"/>
              <a:gd name="connsiteX12" fmla="*/ 4260676 w 5016841"/>
              <a:gd name="connsiteY12" fmla="*/ 3689903 h 3839292"/>
              <a:gd name="connsiteX13" fmla="*/ 4852347 w 5016841"/>
              <a:gd name="connsiteY13" fmla="*/ 3281113 h 3839292"/>
              <a:gd name="connsiteX14" fmla="*/ 4927651 w 5016841"/>
              <a:gd name="connsiteY14" fmla="*/ 2194590 h 3839292"/>
              <a:gd name="connsiteX15" fmla="*/ 5013712 w 5016841"/>
              <a:gd name="connsiteY15" fmla="*/ 1140341 h 3839292"/>
              <a:gd name="connsiteX16" fmla="*/ 4809316 w 5016841"/>
              <a:gd name="connsiteY16" fmla="*/ 548670 h 3839292"/>
              <a:gd name="connsiteX17" fmla="*/ 4174615 w 5016841"/>
              <a:gd name="connsiteY17" fmla="*/ 118364 h 3839292"/>
              <a:gd name="connsiteX18" fmla="*/ 3948705 w 5016841"/>
              <a:gd name="connsiteY18" fmla="*/ 96849 h 3839292"/>
              <a:gd name="connsiteX19" fmla="*/ 3733552 w 5016841"/>
              <a:gd name="connsiteY19" fmla="*/ 30 h 3839292"/>
              <a:gd name="connsiteX20" fmla="*/ 3055820 w 5016841"/>
              <a:gd name="connsiteY20" fmla="*/ 107607 h 3839292"/>
              <a:gd name="connsiteX21" fmla="*/ 2507180 w 5016841"/>
              <a:gd name="connsiteY21" fmla="*/ 30 h 3839292"/>
              <a:gd name="connsiteX22" fmla="*/ 2507180 w 5016841"/>
              <a:gd name="connsiteY22" fmla="*/ 30 h 3839292"/>
              <a:gd name="connsiteX23" fmla="*/ 2087632 w 5016841"/>
              <a:gd name="connsiteY23" fmla="*/ 53819 h 3839292"/>
              <a:gd name="connsiteX24" fmla="*/ 807472 w 5016841"/>
              <a:gd name="connsiteY24" fmla="*/ 21546 h 3839292"/>
              <a:gd name="connsiteX0" fmla="*/ 807768 w 5017137"/>
              <a:gd name="connsiteY0" fmla="*/ 21546 h 3839292"/>
              <a:gd name="connsiteX1" fmla="*/ 216097 w 5017137"/>
              <a:gd name="connsiteY1" fmla="*/ 473367 h 3839292"/>
              <a:gd name="connsiteX2" fmla="*/ 162309 w 5017137"/>
              <a:gd name="connsiteY2" fmla="*/ 1258675 h 3839292"/>
              <a:gd name="connsiteX3" fmla="*/ 944 w 5017137"/>
              <a:gd name="connsiteY3" fmla="*/ 1882619 h 3839292"/>
              <a:gd name="connsiteX4" fmla="*/ 99556 w 5017137"/>
              <a:gd name="connsiteY4" fmla="*/ 2506562 h 3839292"/>
              <a:gd name="connsiteX5" fmla="*/ 180238 w 5017137"/>
              <a:gd name="connsiteY5" fmla="*/ 3135885 h 3839292"/>
              <a:gd name="connsiteX6" fmla="*/ 406149 w 5017137"/>
              <a:gd name="connsiteY6" fmla="*/ 3693490 h 3839292"/>
              <a:gd name="connsiteX7" fmla="*/ 1141255 w 5017137"/>
              <a:gd name="connsiteY7" fmla="*/ 3689903 h 3839292"/>
              <a:gd name="connsiteX8" fmla="*/ 1541081 w 5017137"/>
              <a:gd name="connsiteY8" fmla="*/ 3838718 h 3839292"/>
              <a:gd name="connsiteX9" fmla="*/ 2001867 w 5017137"/>
              <a:gd name="connsiteY9" fmla="*/ 3743692 h 3839292"/>
              <a:gd name="connsiteX10" fmla="*/ 2808690 w 5017137"/>
              <a:gd name="connsiteY10" fmla="*/ 3808237 h 3839292"/>
              <a:gd name="connsiteX11" fmla="*/ 3400361 w 5017137"/>
              <a:gd name="connsiteY11" fmla="*/ 3668388 h 3839292"/>
              <a:gd name="connsiteX12" fmla="*/ 4260972 w 5017137"/>
              <a:gd name="connsiteY12" fmla="*/ 3689903 h 3839292"/>
              <a:gd name="connsiteX13" fmla="*/ 4852643 w 5017137"/>
              <a:gd name="connsiteY13" fmla="*/ 3281113 h 3839292"/>
              <a:gd name="connsiteX14" fmla="*/ 4927947 w 5017137"/>
              <a:gd name="connsiteY14" fmla="*/ 2194590 h 3839292"/>
              <a:gd name="connsiteX15" fmla="*/ 5014008 w 5017137"/>
              <a:gd name="connsiteY15" fmla="*/ 1140341 h 3839292"/>
              <a:gd name="connsiteX16" fmla="*/ 4809612 w 5017137"/>
              <a:gd name="connsiteY16" fmla="*/ 548670 h 3839292"/>
              <a:gd name="connsiteX17" fmla="*/ 4174911 w 5017137"/>
              <a:gd name="connsiteY17" fmla="*/ 118364 h 3839292"/>
              <a:gd name="connsiteX18" fmla="*/ 3949001 w 5017137"/>
              <a:gd name="connsiteY18" fmla="*/ 96849 h 3839292"/>
              <a:gd name="connsiteX19" fmla="*/ 3733848 w 5017137"/>
              <a:gd name="connsiteY19" fmla="*/ 30 h 3839292"/>
              <a:gd name="connsiteX20" fmla="*/ 3056116 w 5017137"/>
              <a:gd name="connsiteY20" fmla="*/ 107607 h 3839292"/>
              <a:gd name="connsiteX21" fmla="*/ 2507476 w 5017137"/>
              <a:gd name="connsiteY21" fmla="*/ 30 h 3839292"/>
              <a:gd name="connsiteX22" fmla="*/ 2507476 w 5017137"/>
              <a:gd name="connsiteY22" fmla="*/ 30 h 3839292"/>
              <a:gd name="connsiteX23" fmla="*/ 2087928 w 5017137"/>
              <a:gd name="connsiteY23" fmla="*/ 53819 h 3839292"/>
              <a:gd name="connsiteX24" fmla="*/ 807768 w 5017137"/>
              <a:gd name="connsiteY24" fmla="*/ 21546 h 3839292"/>
              <a:gd name="connsiteX0" fmla="*/ 807768 w 5017137"/>
              <a:gd name="connsiteY0" fmla="*/ 21546 h 3839292"/>
              <a:gd name="connsiteX1" fmla="*/ 216097 w 5017137"/>
              <a:gd name="connsiteY1" fmla="*/ 473367 h 3839292"/>
              <a:gd name="connsiteX2" fmla="*/ 162309 w 5017137"/>
              <a:gd name="connsiteY2" fmla="*/ 1258675 h 3839292"/>
              <a:gd name="connsiteX3" fmla="*/ 944 w 5017137"/>
              <a:gd name="connsiteY3" fmla="*/ 1882619 h 3839292"/>
              <a:gd name="connsiteX4" fmla="*/ 99556 w 5017137"/>
              <a:gd name="connsiteY4" fmla="*/ 2506562 h 3839292"/>
              <a:gd name="connsiteX5" fmla="*/ 180238 w 5017137"/>
              <a:gd name="connsiteY5" fmla="*/ 3135885 h 3839292"/>
              <a:gd name="connsiteX6" fmla="*/ 406149 w 5017137"/>
              <a:gd name="connsiteY6" fmla="*/ 3693490 h 3839292"/>
              <a:gd name="connsiteX7" fmla="*/ 1141255 w 5017137"/>
              <a:gd name="connsiteY7" fmla="*/ 3689903 h 3839292"/>
              <a:gd name="connsiteX8" fmla="*/ 1541081 w 5017137"/>
              <a:gd name="connsiteY8" fmla="*/ 3838718 h 3839292"/>
              <a:gd name="connsiteX9" fmla="*/ 2001867 w 5017137"/>
              <a:gd name="connsiteY9" fmla="*/ 3743692 h 3839292"/>
              <a:gd name="connsiteX10" fmla="*/ 2808690 w 5017137"/>
              <a:gd name="connsiteY10" fmla="*/ 3808237 h 3839292"/>
              <a:gd name="connsiteX11" fmla="*/ 3400361 w 5017137"/>
              <a:gd name="connsiteY11" fmla="*/ 3668388 h 3839292"/>
              <a:gd name="connsiteX12" fmla="*/ 4260972 w 5017137"/>
              <a:gd name="connsiteY12" fmla="*/ 3689903 h 3839292"/>
              <a:gd name="connsiteX13" fmla="*/ 4852643 w 5017137"/>
              <a:gd name="connsiteY13" fmla="*/ 3281113 h 3839292"/>
              <a:gd name="connsiteX14" fmla="*/ 4927947 w 5017137"/>
              <a:gd name="connsiteY14" fmla="*/ 2194590 h 3839292"/>
              <a:gd name="connsiteX15" fmla="*/ 5014008 w 5017137"/>
              <a:gd name="connsiteY15" fmla="*/ 1140341 h 3839292"/>
              <a:gd name="connsiteX16" fmla="*/ 4809612 w 5017137"/>
              <a:gd name="connsiteY16" fmla="*/ 548670 h 3839292"/>
              <a:gd name="connsiteX17" fmla="*/ 4174911 w 5017137"/>
              <a:gd name="connsiteY17" fmla="*/ 118364 h 3839292"/>
              <a:gd name="connsiteX18" fmla="*/ 3949001 w 5017137"/>
              <a:gd name="connsiteY18" fmla="*/ 96849 h 3839292"/>
              <a:gd name="connsiteX19" fmla="*/ 3733848 w 5017137"/>
              <a:gd name="connsiteY19" fmla="*/ 30 h 3839292"/>
              <a:gd name="connsiteX20" fmla="*/ 3056116 w 5017137"/>
              <a:gd name="connsiteY20" fmla="*/ 107607 h 3839292"/>
              <a:gd name="connsiteX21" fmla="*/ 2507476 w 5017137"/>
              <a:gd name="connsiteY21" fmla="*/ 30 h 3839292"/>
              <a:gd name="connsiteX22" fmla="*/ 2507476 w 5017137"/>
              <a:gd name="connsiteY22" fmla="*/ 30 h 3839292"/>
              <a:gd name="connsiteX23" fmla="*/ 2087928 w 5017137"/>
              <a:gd name="connsiteY23" fmla="*/ 53819 h 3839292"/>
              <a:gd name="connsiteX24" fmla="*/ 807768 w 5017137"/>
              <a:gd name="connsiteY24" fmla="*/ 21546 h 3839292"/>
              <a:gd name="connsiteX0" fmla="*/ 816659 w 5026028"/>
              <a:gd name="connsiteY0" fmla="*/ 21546 h 3839292"/>
              <a:gd name="connsiteX1" fmla="*/ 224988 w 5026028"/>
              <a:gd name="connsiteY1" fmla="*/ 473367 h 3839292"/>
              <a:gd name="connsiteX2" fmla="*/ 171200 w 5026028"/>
              <a:gd name="connsiteY2" fmla="*/ 1258675 h 3839292"/>
              <a:gd name="connsiteX3" fmla="*/ 870 w 5026028"/>
              <a:gd name="connsiteY3" fmla="*/ 1900549 h 3839292"/>
              <a:gd name="connsiteX4" fmla="*/ 108447 w 5026028"/>
              <a:gd name="connsiteY4" fmla="*/ 2506562 h 3839292"/>
              <a:gd name="connsiteX5" fmla="*/ 189129 w 5026028"/>
              <a:gd name="connsiteY5" fmla="*/ 3135885 h 3839292"/>
              <a:gd name="connsiteX6" fmla="*/ 415040 w 5026028"/>
              <a:gd name="connsiteY6" fmla="*/ 3693490 h 3839292"/>
              <a:gd name="connsiteX7" fmla="*/ 1150146 w 5026028"/>
              <a:gd name="connsiteY7" fmla="*/ 3689903 h 3839292"/>
              <a:gd name="connsiteX8" fmla="*/ 1549972 w 5026028"/>
              <a:gd name="connsiteY8" fmla="*/ 3838718 h 3839292"/>
              <a:gd name="connsiteX9" fmla="*/ 2010758 w 5026028"/>
              <a:gd name="connsiteY9" fmla="*/ 3743692 h 3839292"/>
              <a:gd name="connsiteX10" fmla="*/ 2817581 w 5026028"/>
              <a:gd name="connsiteY10" fmla="*/ 3808237 h 3839292"/>
              <a:gd name="connsiteX11" fmla="*/ 3409252 w 5026028"/>
              <a:gd name="connsiteY11" fmla="*/ 3668388 h 3839292"/>
              <a:gd name="connsiteX12" fmla="*/ 4269863 w 5026028"/>
              <a:gd name="connsiteY12" fmla="*/ 3689903 h 3839292"/>
              <a:gd name="connsiteX13" fmla="*/ 4861534 w 5026028"/>
              <a:gd name="connsiteY13" fmla="*/ 3281113 h 3839292"/>
              <a:gd name="connsiteX14" fmla="*/ 4936838 w 5026028"/>
              <a:gd name="connsiteY14" fmla="*/ 2194590 h 3839292"/>
              <a:gd name="connsiteX15" fmla="*/ 5022899 w 5026028"/>
              <a:gd name="connsiteY15" fmla="*/ 1140341 h 3839292"/>
              <a:gd name="connsiteX16" fmla="*/ 4818503 w 5026028"/>
              <a:gd name="connsiteY16" fmla="*/ 548670 h 3839292"/>
              <a:gd name="connsiteX17" fmla="*/ 4183802 w 5026028"/>
              <a:gd name="connsiteY17" fmla="*/ 118364 h 3839292"/>
              <a:gd name="connsiteX18" fmla="*/ 3957892 w 5026028"/>
              <a:gd name="connsiteY18" fmla="*/ 96849 h 3839292"/>
              <a:gd name="connsiteX19" fmla="*/ 3742739 w 5026028"/>
              <a:gd name="connsiteY19" fmla="*/ 30 h 3839292"/>
              <a:gd name="connsiteX20" fmla="*/ 3065007 w 5026028"/>
              <a:gd name="connsiteY20" fmla="*/ 107607 h 3839292"/>
              <a:gd name="connsiteX21" fmla="*/ 2516367 w 5026028"/>
              <a:gd name="connsiteY21" fmla="*/ 30 h 3839292"/>
              <a:gd name="connsiteX22" fmla="*/ 2516367 w 5026028"/>
              <a:gd name="connsiteY22" fmla="*/ 30 h 3839292"/>
              <a:gd name="connsiteX23" fmla="*/ 2096819 w 5026028"/>
              <a:gd name="connsiteY23" fmla="*/ 53819 h 3839292"/>
              <a:gd name="connsiteX24" fmla="*/ 816659 w 5026028"/>
              <a:gd name="connsiteY24" fmla="*/ 21546 h 3839292"/>
              <a:gd name="connsiteX0" fmla="*/ 816659 w 5026028"/>
              <a:gd name="connsiteY0" fmla="*/ 21546 h 3839292"/>
              <a:gd name="connsiteX1" fmla="*/ 224988 w 5026028"/>
              <a:gd name="connsiteY1" fmla="*/ 473367 h 3839292"/>
              <a:gd name="connsiteX2" fmla="*/ 171200 w 5026028"/>
              <a:gd name="connsiteY2" fmla="*/ 1258675 h 3839292"/>
              <a:gd name="connsiteX3" fmla="*/ 870 w 5026028"/>
              <a:gd name="connsiteY3" fmla="*/ 1900549 h 3839292"/>
              <a:gd name="connsiteX4" fmla="*/ 108447 w 5026028"/>
              <a:gd name="connsiteY4" fmla="*/ 2506562 h 3839292"/>
              <a:gd name="connsiteX5" fmla="*/ 189129 w 5026028"/>
              <a:gd name="connsiteY5" fmla="*/ 3135885 h 3839292"/>
              <a:gd name="connsiteX6" fmla="*/ 415040 w 5026028"/>
              <a:gd name="connsiteY6" fmla="*/ 3693490 h 3839292"/>
              <a:gd name="connsiteX7" fmla="*/ 1150146 w 5026028"/>
              <a:gd name="connsiteY7" fmla="*/ 3689903 h 3839292"/>
              <a:gd name="connsiteX8" fmla="*/ 1549972 w 5026028"/>
              <a:gd name="connsiteY8" fmla="*/ 3838718 h 3839292"/>
              <a:gd name="connsiteX9" fmla="*/ 2010758 w 5026028"/>
              <a:gd name="connsiteY9" fmla="*/ 3743692 h 3839292"/>
              <a:gd name="connsiteX10" fmla="*/ 2817581 w 5026028"/>
              <a:gd name="connsiteY10" fmla="*/ 3808237 h 3839292"/>
              <a:gd name="connsiteX11" fmla="*/ 3409252 w 5026028"/>
              <a:gd name="connsiteY11" fmla="*/ 3668388 h 3839292"/>
              <a:gd name="connsiteX12" fmla="*/ 4269863 w 5026028"/>
              <a:gd name="connsiteY12" fmla="*/ 3689903 h 3839292"/>
              <a:gd name="connsiteX13" fmla="*/ 4861534 w 5026028"/>
              <a:gd name="connsiteY13" fmla="*/ 3281113 h 3839292"/>
              <a:gd name="connsiteX14" fmla="*/ 4936838 w 5026028"/>
              <a:gd name="connsiteY14" fmla="*/ 2194590 h 3839292"/>
              <a:gd name="connsiteX15" fmla="*/ 5022899 w 5026028"/>
              <a:gd name="connsiteY15" fmla="*/ 1140341 h 3839292"/>
              <a:gd name="connsiteX16" fmla="*/ 4818503 w 5026028"/>
              <a:gd name="connsiteY16" fmla="*/ 548670 h 3839292"/>
              <a:gd name="connsiteX17" fmla="*/ 4183802 w 5026028"/>
              <a:gd name="connsiteY17" fmla="*/ 118364 h 3839292"/>
              <a:gd name="connsiteX18" fmla="*/ 3957892 w 5026028"/>
              <a:gd name="connsiteY18" fmla="*/ 96849 h 3839292"/>
              <a:gd name="connsiteX19" fmla="*/ 3742739 w 5026028"/>
              <a:gd name="connsiteY19" fmla="*/ 30 h 3839292"/>
              <a:gd name="connsiteX20" fmla="*/ 3065007 w 5026028"/>
              <a:gd name="connsiteY20" fmla="*/ 107607 h 3839292"/>
              <a:gd name="connsiteX21" fmla="*/ 2516367 w 5026028"/>
              <a:gd name="connsiteY21" fmla="*/ 30 h 3839292"/>
              <a:gd name="connsiteX22" fmla="*/ 2516367 w 5026028"/>
              <a:gd name="connsiteY22" fmla="*/ 30 h 3839292"/>
              <a:gd name="connsiteX23" fmla="*/ 2096819 w 5026028"/>
              <a:gd name="connsiteY23" fmla="*/ 53819 h 3839292"/>
              <a:gd name="connsiteX24" fmla="*/ 816659 w 5026028"/>
              <a:gd name="connsiteY24" fmla="*/ 21546 h 3839292"/>
              <a:gd name="connsiteX0" fmla="*/ 816659 w 5026028"/>
              <a:gd name="connsiteY0" fmla="*/ 21546 h 3810013"/>
              <a:gd name="connsiteX1" fmla="*/ 224988 w 5026028"/>
              <a:gd name="connsiteY1" fmla="*/ 473367 h 3810013"/>
              <a:gd name="connsiteX2" fmla="*/ 171200 w 5026028"/>
              <a:gd name="connsiteY2" fmla="*/ 1258675 h 3810013"/>
              <a:gd name="connsiteX3" fmla="*/ 870 w 5026028"/>
              <a:gd name="connsiteY3" fmla="*/ 1900549 h 3810013"/>
              <a:gd name="connsiteX4" fmla="*/ 108447 w 5026028"/>
              <a:gd name="connsiteY4" fmla="*/ 2506562 h 3810013"/>
              <a:gd name="connsiteX5" fmla="*/ 189129 w 5026028"/>
              <a:gd name="connsiteY5" fmla="*/ 3135885 h 3810013"/>
              <a:gd name="connsiteX6" fmla="*/ 415040 w 5026028"/>
              <a:gd name="connsiteY6" fmla="*/ 3693490 h 3810013"/>
              <a:gd name="connsiteX7" fmla="*/ 1150146 w 5026028"/>
              <a:gd name="connsiteY7" fmla="*/ 3689903 h 3810013"/>
              <a:gd name="connsiteX8" fmla="*/ 2010758 w 5026028"/>
              <a:gd name="connsiteY8" fmla="*/ 3743692 h 3810013"/>
              <a:gd name="connsiteX9" fmla="*/ 2817581 w 5026028"/>
              <a:gd name="connsiteY9" fmla="*/ 3808237 h 3810013"/>
              <a:gd name="connsiteX10" fmla="*/ 3409252 w 5026028"/>
              <a:gd name="connsiteY10" fmla="*/ 3668388 h 3810013"/>
              <a:gd name="connsiteX11" fmla="*/ 4269863 w 5026028"/>
              <a:gd name="connsiteY11" fmla="*/ 3689903 h 3810013"/>
              <a:gd name="connsiteX12" fmla="*/ 4861534 w 5026028"/>
              <a:gd name="connsiteY12" fmla="*/ 3281113 h 3810013"/>
              <a:gd name="connsiteX13" fmla="*/ 4936838 w 5026028"/>
              <a:gd name="connsiteY13" fmla="*/ 2194590 h 3810013"/>
              <a:gd name="connsiteX14" fmla="*/ 5022899 w 5026028"/>
              <a:gd name="connsiteY14" fmla="*/ 1140341 h 3810013"/>
              <a:gd name="connsiteX15" fmla="*/ 4818503 w 5026028"/>
              <a:gd name="connsiteY15" fmla="*/ 548670 h 3810013"/>
              <a:gd name="connsiteX16" fmla="*/ 4183802 w 5026028"/>
              <a:gd name="connsiteY16" fmla="*/ 118364 h 3810013"/>
              <a:gd name="connsiteX17" fmla="*/ 3957892 w 5026028"/>
              <a:gd name="connsiteY17" fmla="*/ 96849 h 3810013"/>
              <a:gd name="connsiteX18" fmla="*/ 3742739 w 5026028"/>
              <a:gd name="connsiteY18" fmla="*/ 30 h 3810013"/>
              <a:gd name="connsiteX19" fmla="*/ 3065007 w 5026028"/>
              <a:gd name="connsiteY19" fmla="*/ 107607 h 3810013"/>
              <a:gd name="connsiteX20" fmla="*/ 2516367 w 5026028"/>
              <a:gd name="connsiteY20" fmla="*/ 30 h 3810013"/>
              <a:gd name="connsiteX21" fmla="*/ 2516367 w 5026028"/>
              <a:gd name="connsiteY21" fmla="*/ 30 h 3810013"/>
              <a:gd name="connsiteX22" fmla="*/ 2096819 w 5026028"/>
              <a:gd name="connsiteY22" fmla="*/ 53819 h 3810013"/>
              <a:gd name="connsiteX23" fmla="*/ 816659 w 5026028"/>
              <a:gd name="connsiteY23" fmla="*/ 21546 h 3810013"/>
              <a:gd name="connsiteX0" fmla="*/ 816659 w 5026028"/>
              <a:gd name="connsiteY0" fmla="*/ 21546 h 3810013"/>
              <a:gd name="connsiteX1" fmla="*/ 224988 w 5026028"/>
              <a:gd name="connsiteY1" fmla="*/ 473367 h 3810013"/>
              <a:gd name="connsiteX2" fmla="*/ 171200 w 5026028"/>
              <a:gd name="connsiteY2" fmla="*/ 1258675 h 3810013"/>
              <a:gd name="connsiteX3" fmla="*/ 870 w 5026028"/>
              <a:gd name="connsiteY3" fmla="*/ 1900549 h 3810013"/>
              <a:gd name="connsiteX4" fmla="*/ 108447 w 5026028"/>
              <a:gd name="connsiteY4" fmla="*/ 2506562 h 3810013"/>
              <a:gd name="connsiteX5" fmla="*/ 189129 w 5026028"/>
              <a:gd name="connsiteY5" fmla="*/ 3135885 h 3810013"/>
              <a:gd name="connsiteX6" fmla="*/ 415040 w 5026028"/>
              <a:gd name="connsiteY6" fmla="*/ 3693490 h 3810013"/>
              <a:gd name="connsiteX7" fmla="*/ 1490805 w 5026028"/>
              <a:gd name="connsiteY7" fmla="*/ 3689903 h 3810013"/>
              <a:gd name="connsiteX8" fmla="*/ 2010758 w 5026028"/>
              <a:gd name="connsiteY8" fmla="*/ 3743692 h 3810013"/>
              <a:gd name="connsiteX9" fmla="*/ 2817581 w 5026028"/>
              <a:gd name="connsiteY9" fmla="*/ 3808237 h 3810013"/>
              <a:gd name="connsiteX10" fmla="*/ 3409252 w 5026028"/>
              <a:gd name="connsiteY10" fmla="*/ 3668388 h 3810013"/>
              <a:gd name="connsiteX11" fmla="*/ 4269863 w 5026028"/>
              <a:gd name="connsiteY11" fmla="*/ 3689903 h 3810013"/>
              <a:gd name="connsiteX12" fmla="*/ 4861534 w 5026028"/>
              <a:gd name="connsiteY12" fmla="*/ 3281113 h 3810013"/>
              <a:gd name="connsiteX13" fmla="*/ 4936838 w 5026028"/>
              <a:gd name="connsiteY13" fmla="*/ 2194590 h 3810013"/>
              <a:gd name="connsiteX14" fmla="*/ 5022899 w 5026028"/>
              <a:gd name="connsiteY14" fmla="*/ 1140341 h 3810013"/>
              <a:gd name="connsiteX15" fmla="*/ 4818503 w 5026028"/>
              <a:gd name="connsiteY15" fmla="*/ 548670 h 3810013"/>
              <a:gd name="connsiteX16" fmla="*/ 4183802 w 5026028"/>
              <a:gd name="connsiteY16" fmla="*/ 118364 h 3810013"/>
              <a:gd name="connsiteX17" fmla="*/ 3957892 w 5026028"/>
              <a:gd name="connsiteY17" fmla="*/ 96849 h 3810013"/>
              <a:gd name="connsiteX18" fmla="*/ 3742739 w 5026028"/>
              <a:gd name="connsiteY18" fmla="*/ 30 h 3810013"/>
              <a:gd name="connsiteX19" fmla="*/ 3065007 w 5026028"/>
              <a:gd name="connsiteY19" fmla="*/ 107607 h 3810013"/>
              <a:gd name="connsiteX20" fmla="*/ 2516367 w 5026028"/>
              <a:gd name="connsiteY20" fmla="*/ 30 h 3810013"/>
              <a:gd name="connsiteX21" fmla="*/ 2516367 w 5026028"/>
              <a:gd name="connsiteY21" fmla="*/ 30 h 3810013"/>
              <a:gd name="connsiteX22" fmla="*/ 2096819 w 5026028"/>
              <a:gd name="connsiteY22" fmla="*/ 53819 h 3810013"/>
              <a:gd name="connsiteX23" fmla="*/ 816659 w 5026028"/>
              <a:gd name="connsiteY23" fmla="*/ 21546 h 3810013"/>
              <a:gd name="connsiteX0" fmla="*/ 816659 w 5026028"/>
              <a:gd name="connsiteY0" fmla="*/ 21546 h 3854200"/>
              <a:gd name="connsiteX1" fmla="*/ 224988 w 5026028"/>
              <a:gd name="connsiteY1" fmla="*/ 473367 h 3854200"/>
              <a:gd name="connsiteX2" fmla="*/ 171200 w 5026028"/>
              <a:gd name="connsiteY2" fmla="*/ 1258675 h 3854200"/>
              <a:gd name="connsiteX3" fmla="*/ 870 w 5026028"/>
              <a:gd name="connsiteY3" fmla="*/ 1900549 h 3854200"/>
              <a:gd name="connsiteX4" fmla="*/ 108447 w 5026028"/>
              <a:gd name="connsiteY4" fmla="*/ 2506562 h 3854200"/>
              <a:gd name="connsiteX5" fmla="*/ 189129 w 5026028"/>
              <a:gd name="connsiteY5" fmla="*/ 3135885 h 3854200"/>
              <a:gd name="connsiteX6" fmla="*/ 415040 w 5026028"/>
              <a:gd name="connsiteY6" fmla="*/ 3693490 h 3854200"/>
              <a:gd name="connsiteX7" fmla="*/ 1490805 w 5026028"/>
              <a:gd name="connsiteY7" fmla="*/ 3689903 h 3854200"/>
              <a:gd name="connsiteX8" fmla="*/ 2010758 w 5026028"/>
              <a:gd name="connsiteY8" fmla="*/ 3743692 h 3854200"/>
              <a:gd name="connsiteX9" fmla="*/ 2611393 w 5026028"/>
              <a:gd name="connsiteY9" fmla="*/ 3853061 h 3854200"/>
              <a:gd name="connsiteX10" fmla="*/ 3409252 w 5026028"/>
              <a:gd name="connsiteY10" fmla="*/ 3668388 h 3854200"/>
              <a:gd name="connsiteX11" fmla="*/ 4269863 w 5026028"/>
              <a:gd name="connsiteY11" fmla="*/ 3689903 h 3854200"/>
              <a:gd name="connsiteX12" fmla="*/ 4861534 w 5026028"/>
              <a:gd name="connsiteY12" fmla="*/ 3281113 h 3854200"/>
              <a:gd name="connsiteX13" fmla="*/ 4936838 w 5026028"/>
              <a:gd name="connsiteY13" fmla="*/ 2194590 h 3854200"/>
              <a:gd name="connsiteX14" fmla="*/ 5022899 w 5026028"/>
              <a:gd name="connsiteY14" fmla="*/ 1140341 h 3854200"/>
              <a:gd name="connsiteX15" fmla="*/ 4818503 w 5026028"/>
              <a:gd name="connsiteY15" fmla="*/ 548670 h 3854200"/>
              <a:gd name="connsiteX16" fmla="*/ 4183802 w 5026028"/>
              <a:gd name="connsiteY16" fmla="*/ 118364 h 3854200"/>
              <a:gd name="connsiteX17" fmla="*/ 3957892 w 5026028"/>
              <a:gd name="connsiteY17" fmla="*/ 96849 h 3854200"/>
              <a:gd name="connsiteX18" fmla="*/ 3742739 w 5026028"/>
              <a:gd name="connsiteY18" fmla="*/ 30 h 3854200"/>
              <a:gd name="connsiteX19" fmla="*/ 3065007 w 5026028"/>
              <a:gd name="connsiteY19" fmla="*/ 107607 h 3854200"/>
              <a:gd name="connsiteX20" fmla="*/ 2516367 w 5026028"/>
              <a:gd name="connsiteY20" fmla="*/ 30 h 3854200"/>
              <a:gd name="connsiteX21" fmla="*/ 2516367 w 5026028"/>
              <a:gd name="connsiteY21" fmla="*/ 30 h 3854200"/>
              <a:gd name="connsiteX22" fmla="*/ 2096819 w 5026028"/>
              <a:gd name="connsiteY22" fmla="*/ 53819 h 3854200"/>
              <a:gd name="connsiteX23" fmla="*/ 816659 w 5026028"/>
              <a:gd name="connsiteY23" fmla="*/ 21546 h 3854200"/>
              <a:gd name="connsiteX0" fmla="*/ 816659 w 5026028"/>
              <a:gd name="connsiteY0" fmla="*/ 21546 h 3854200"/>
              <a:gd name="connsiteX1" fmla="*/ 224988 w 5026028"/>
              <a:gd name="connsiteY1" fmla="*/ 473367 h 3854200"/>
              <a:gd name="connsiteX2" fmla="*/ 171200 w 5026028"/>
              <a:gd name="connsiteY2" fmla="*/ 1258675 h 3854200"/>
              <a:gd name="connsiteX3" fmla="*/ 870 w 5026028"/>
              <a:gd name="connsiteY3" fmla="*/ 1900549 h 3854200"/>
              <a:gd name="connsiteX4" fmla="*/ 108447 w 5026028"/>
              <a:gd name="connsiteY4" fmla="*/ 2506562 h 3854200"/>
              <a:gd name="connsiteX5" fmla="*/ 189129 w 5026028"/>
              <a:gd name="connsiteY5" fmla="*/ 3135885 h 3854200"/>
              <a:gd name="connsiteX6" fmla="*/ 415040 w 5026028"/>
              <a:gd name="connsiteY6" fmla="*/ 3693490 h 3854200"/>
              <a:gd name="connsiteX7" fmla="*/ 1490805 w 5026028"/>
              <a:gd name="connsiteY7" fmla="*/ 3689903 h 3854200"/>
              <a:gd name="connsiteX8" fmla="*/ 2010758 w 5026028"/>
              <a:gd name="connsiteY8" fmla="*/ 3743692 h 3854200"/>
              <a:gd name="connsiteX9" fmla="*/ 2575534 w 5026028"/>
              <a:gd name="connsiteY9" fmla="*/ 3853061 h 3854200"/>
              <a:gd name="connsiteX10" fmla="*/ 3409252 w 5026028"/>
              <a:gd name="connsiteY10" fmla="*/ 3668388 h 3854200"/>
              <a:gd name="connsiteX11" fmla="*/ 4269863 w 5026028"/>
              <a:gd name="connsiteY11" fmla="*/ 3689903 h 3854200"/>
              <a:gd name="connsiteX12" fmla="*/ 4861534 w 5026028"/>
              <a:gd name="connsiteY12" fmla="*/ 3281113 h 3854200"/>
              <a:gd name="connsiteX13" fmla="*/ 4936838 w 5026028"/>
              <a:gd name="connsiteY13" fmla="*/ 2194590 h 3854200"/>
              <a:gd name="connsiteX14" fmla="*/ 5022899 w 5026028"/>
              <a:gd name="connsiteY14" fmla="*/ 1140341 h 3854200"/>
              <a:gd name="connsiteX15" fmla="*/ 4818503 w 5026028"/>
              <a:gd name="connsiteY15" fmla="*/ 548670 h 3854200"/>
              <a:gd name="connsiteX16" fmla="*/ 4183802 w 5026028"/>
              <a:gd name="connsiteY16" fmla="*/ 118364 h 3854200"/>
              <a:gd name="connsiteX17" fmla="*/ 3957892 w 5026028"/>
              <a:gd name="connsiteY17" fmla="*/ 96849 h 3854200"/>
              <a:gd name="connsiteX18" fmla="*/ 3742739 w 5026028"/>
              <a:gd name="connsiteY18" fmla="*/ 30 h 3854200"/>
              <a:gd name="connsiteX19" fmla="*/ 3065007 w 5026028"/>
              <a:gd name="connsiteY19" fmla="*/ 107607 h 3854200"/>
              <a:gd name="connsiteX20" fmla="*/ 2516367 w 5026028"/>
              <a:gd name="connsiteY20" fmla="*/ 30 h 3854200"/>
              <a:gd name="connsiteX21" fmla="*/ 2516367 w 5026028"/>
              <a:gd name="connsiteY21" fmla="*/ 30 h 3854200"/>
              <a:gd name="connsiteX22" fmla="*/ 2096819 w 5026028"/>
              <a:gd name="connsiteY22" fmla="*/ 53819 h 3854200"/>
              <a:gd name="connsiteX23" fmla="*/ 816659 w 5026028"/>
              <a:gd name="connsiteY23" fmla="*/ 21546 h 3854200"/>
              <a:gd name="connsiteX0" fmla="*/ 816659 w 5026028"/>
              <a:gd name="connsiteY0" fmla="*/ 21546 h 3854232"/>
              <a:gd name="connsiteX1" fmla="*/ 224988 w 5026028"/>
              <a:gd name="connsiteY1" fmla="*/ 473367 h 3854232"/>
              <a:gd name="connsiteX2" fmla="*/ 171200 w 5026028"/>
              <a:gd name="connsiteY2" fmla="*/ 1258675 h 3854232"/>
              <a:gd name="connsiteX3" fmla="*/ 870 w 5026028"/>
              <a:gd name="connsiteY3" fmla="*/ 1900549 h 3854232"/>
              <a:gd name="connsiteX4" fmla="*/ 108447 w 5026028"/>
              <a:gd name="connsiteY4" fmla="*/ 2506562 h 3854232"/>
              <a:gd name="connsiteX5" fmla="*/ 189129 w 5026028"/>
              <a:gd name="connsiteY5" fmla="*/ 3135885 h 3854232"/>
              <a:gd name="connsiteX6" fmla="*/ 415040 w 5026028"/>
              <a:gd name="connsiteY6" fmla="*/ 3693490 h 3854232"/>
              <a:gd name="connsiteX7" fmla="*/ 1437017 w 5026028"/>
              <a:gd name="connsiteY7" fmla="*/ 3671974 h 3854232"/>
              <a:gd name="connsiteX8" fmla="*/ 2010758 w 5026028"/>
              <a:gd name="connsiteY8" fmla="*/ 3743692 h 3854232"/>
              <a:gd name="connsiteX9" fmla="*/ 2575534 w 5026028"/>
              <a:gd name="connsiteY9" fmla="*/ 3853061 h 3854232"/>
              <a:gd name="connsiteX10" fmla="*/ 3409252 w 5026028"/>
              <a:gd name="connsiteY10" fmla="*/ 3668388 h 3854232"/>
              <a:gd name="connsiteX11" fmla="*/ 4269863 w 5026028"/>
              <a:gd name="connsiteY11" fmla="*/ 3689903 h 3854232"/>
              <a:gd name="connsiteX12" fmla="*/ 4861534 w 5026028"/>
              <a:gd name="connsiteY12" fmla="*/ 3281113 h 3854232"/>
              <a:gd name="connsiteX13" fmla="*/ 4936838 w 5026028"/>
              <a:gd name="connsiteY13" fmla="*/ 2194590 h 3854232"/>
              <a:gd name="connsiteX14" fmla="*/ 5022899 w 5026028"/>
              <a:gd name="connsiteY14" fmla="*/ 1140341 h 3854232"/>
              <a:gd name="connsiteX15" fmla="*/ 4818503 w 5026028"/>
              <a:gd name="connsiteY15" fmla="*/ 548670 h 3854232"/>
              <a:gd name="connsiteX16" fmla="*/ 4183802 w 5026028"/>
              <a:gd name="connsiteY16" fmla="*/ 118364 h 3854232"/>
              <a:gd name="connsiteX17" fmla="*/ 3957892 w 5026028"/>
              <a:gd name="connsiteY17" fmla="*/ 96849 h 3854232"/>
              <a:gd name="connsiteX18" fmla="*/ 3742739 w 5026028"/>
              <a:gd name="connsiteY18" fmla="*/ 30 h 3854232"/>
              <a:gd name="connsiteX19" fmla="*/ 3065007 w 5026028"/>
              <a:gd name="connsiteY19" fmla="*/ 107607 h 3854232"/>
              <a:gd name="connsiteX20" fmla="*/ 2516367 w 5026028"/>
              <a:gd name="connsiteY20" fmla="*/ 30 h 3854232"/>
              <a:gd name="connsiteX21" fmla="*/ 2516367 w 5026028"/>
              <a:gd name="connsiteY21" fmla="*/ 30 h 3854232"/>
              <a:gd name="connsiteX22" fmla="*/ 2096819 w 5026028"/>
              <a:gd name="connsiteY22" fmla="*/ 53819 h 3854232"/>
              <a:gd name="connsiteX23" fmla="*/ 816659 w 5026028"/>
              <a:gd name="connsiteY23" fmla="*/ 21546 h 3854232"/>
              <a:gd name="connsiteX0" fmla="*/ 816659 w 5026028"/>
              <a:gd name="connsiteY0" fmla="*/ 21546 h 3854232"/>
              <a:gd name="connsiteX1" fmla="*/ 224988 w 5026028"/>
              <a:gd name="connsiteY1" fmla="*/ 473367 h 3854232"/>
              <a:gd name="connsiteX2" fmla="*/ 171200 w 5026028"/>
              <a:gd name="connsiteY2" fmla="*/ 1258675 h 3854232"/>
              <a:gd name="connsiteX3" fmla="*/ 870 w 5026028"/>
              <a:gd name="connsiteY3" fmla="*/ 1900549 h 3854232"/>
              <a:gd name="connsiteX4" fmla="*/ 108447 w 5026028"/>
              <a:gd name="connsiteY4" fmla="*/ 2506562 h 3854232"/>
              <a:gd name="connsiteX5" fmla="*/ 189129 w 5026028"/>
              <a:gd name="connsiteY5" fmla="*/ 3135885 h 3854232"/>
              <a:gd name="connsiteX6" fmla="*/ 415040 w 5026028"/>
              <a:gd name="connsiteY6" fmla="*/ 3693490 h 3854232"/>
              <a:gd name="connsiteX7" fmla="*/ 1437017 w 5026028"/>
              <a:gd name="connsiteY7" fmla="*/ 3671974 h 3854232"/>
              <a:gd name="connsiteX8" fmla="*/ 2010758 w 5026028"/>
              <a:gd name="connsiteY8" fmla="*/ 3743692 h 3854232"/>
              <a:gd name="connsiteX9" fmla="*/ 2575534 w 5026028"/>
              <a:gd name="connsiteY9" fmla="*/ 3853061 h 3854232"/>
              <a:gd name="connsiteX10" fmla="*/ 3409252 w 5026028"/>
              <a:gd name="connsiteY10" fmla="*/ 3668388 h 3854232"/>
              <a:gd name="connsiteX11" fmla="*/ 4269863 w 5026028"/>
              <a:gd name="connsiteY11" fmla="*/ 3689903 h 3854232"/>
              <a:gd name="connsiteX12" fmla="*/ 4861534 w 5026028"/>
              <a:gd name="connsiteY12" fmla="*/ 3281113 h 3854232"/>
              <a:gd name="connsiteX13" fmla="*/ 4936838 w 5026028"/>
              <a:gd name="connsiteY13" fmla="*/ 2194590 h 3854232"/>
              <a:gd name="connsiteX14" fmla="*/ 5022899 w 5026028"/>
              <a:gd name="connsiteY14" fmla="*/ 1140341 h 3854232"/>
              <a:gd name="connsiteX15" fmla="*/ 4818503 w 5026028"/>
              <a:gd name="connsiteY15" fmla="*/ 548670 h 3854232"/>
              <a:gd name="connsiteX16" fmla="*/ 4183802 w 5026028"/>
              <a:gd name="connsiteY16" fmla="*/ 118364 h 3854232"/>
              <a:gd name="connsiteX17" fmla="*/ 3957892 w 5026028"/>
              <a:gd name="connsiteY17" fmla="*/ 96849 h 3854232"/>
              <a:gd name="connsiteX18" fmla="*/ 3742739 w 5026028"/>
              <a:gd name="connsiteY18" fmla="*/ 30 h 3854232"/>
              <a:gd name="connsiteX19" fmla="*/ 3065007 w 5026028"/>
              <a:gd name="connsiteY19" fmla="*/ 107607 h 3854232"/>
              <a:gd name="connsiteX20" fmla="*/ 2516367 w 5026028"/>
              <a:gd name="connsiteY20" fmla="*/ 30 h 3854232"/>
              <a:gd name="connsiteX21" fmla="*/ 2516367 w 5026028"/>
              <a:gd name="connsiteY21" fmla="*/ 30 h 3854232"/>
              <a:gd name="connsiteX22" fmla="*/ 2096819 w 5026028"/>
              <a:gd name="connsiteY22" fmla="*/ 53819 h 3854232"/>
              <a:gd name="connsiteX23" fmla="*/ 816659 w 5026028"/>
              <a:gd name="connsiteY23" fmla="*/ 21546 h 3854232"/>
              <a:gd name="connsiteX0" fmla="*/ 816659 w 5026028"/>
              <a:gd name="connsiteY0" fmla="*/ 21546 h 3854232"/>
              <a:gd name="connsiteX1" fmla="*/ 224988 w 5026028"/>
              <a:gd name="connsiteY1" fmla="*/ 473367 h 3854232"/>
              <a:gd name="connsiteX2" fmla="*/ 171200 w 5026028"/>
              <a:gd name="connsiteY2" fmla="*/ 1258675 h 3854232"/>
              <a:gd name="connsiteX3" fmla="*/ 870 w 5026028"/>
              <a:gd name="connsiteY3" fmla="*/ 1900549 h 3854232"/>
              <a:gd name="connsiteX4" fmla="*/ 108447 w 5026028"/>
              <a:gd name="connsiteY4" fmla="*/ 2506562 h 3854232"/>
              <a:gd name="connsiteX5" fmla="*/ 189129 w 5026028"/>
              <a:gd name="connsiteY5" fmla="*/ 3135885 h 3854232"/>
              <a:gd name="connsiteX6" fmla="*/ 397111 w 5026028"/>
              <a:gd name="connsiteY6" fmla="*/ 3693490 h 3854232"/>
              <a:gd name="connsiteX7" fmla="*/ 1437017 w 5026028"/>
              <a:gd name="connsiteY7" fmla="*/ 3671974 h 3854232"/>
              <a:gd name="connsiteX8" fmla="*/ 2010758 w 5026028"/>
              <a:gd name="connsiteY8" fmla="*/ 3743692 h 3854232"/>
              <a:gd name="connsiteX9" fmla="*/ 2575534 w 5026028"/>
              <a:gd name="connsiteY9" fmla="*/ 3853061 h 3854232"/>
              <a:gd name="connsiteX10" fmla="*/ 3409252 w 5026028"/>
              <a:gd name="connsiteY10" fmla="*/ 3668388 h 3854232"/>
              <a:gd name="connsiteX11" fmla="*/ 4269863 w 5026028"/>
              <a:gd name="connsiteY11" fmla="*/ 3689903 h 3854232"/>
              <a:gd name="connsiteX12" fmla="*/ 4861534 w 5026028"/>
              <a:gd name="connsiteY12" fmla="*/ 3281113 h 3854232"/>
              <a:gd name="connsiteX13" fmla="*/ 4936838 w 5026028"/>
              <a:gd name="connsiteY13" fmla="*/ 2194590 h 3854232"/>
              <a:gd name="connsiteX14" fmla="*/ 5022899 w 5026028"/>
              <a:gd name="connsiteY14" fmla="*/ 1140341 h 3854232"/>
              <a:gd name="connsiteX15" fmla="*/ 4818503 w 5026028"/>
              <a:gd name="connsiteY15" fmla="*/ 548670 h 3854232"/>
              <a:gd name="connsiteX16" fmla="*/ 4183802 w 5026028"/>
              <a:gd name="connsiteY16" fmla="*/ 118364 h 3854232"/>
              <a:gd name="connsiteX17" fmla="*/ 3957892 w 5026028"/>
              <a:gd name="connsiteY17" fmla="*/ 96849 h 3854232"/>
              <a:gd name="connsiteX18" fmla="*/ 3742739 w 5026028"/>
              <a:gd name="connsiteY18" fmla="*/ 30 h 3854232"/>
              <a:gd name="connsiteX19" fmla="*/ 3065007 w 5026028"/>
              <a:gd name="connsiteY19" fmla="*/ 107607 h 3854232"/>
              <a:gd name="connsiteX20" fmla="*/ 2516367 w 5026028"/>
              <a:gd name="connsiteY20" fmla="*/ 30 h 3854232"/>
              <a:gd name="connsiteX21" fmla="*/ 2516367 w 5026028"/>
              <a:gd name="connsiteY21" fmla="*/ 30 h 3854232"/>
              <a:gd name="connsiteX22" fmla="*/ 2096819 w 5026028"/>
              <a:gd name="connsiteY22" fmla="*/ 53819 h 3854232"/>
              <a:gd name="connsiteX23" fmla="*/ 816659 w 5026028"/>
              <a:gd name="connsiteY23" fmla="*/ 21546 h 3854232"/>
              <a:gd name="connsiteX0" fmla="*/ 816659 w 5026028"/>
              <a:gd name="connsiteY0" fmla="*/ 21546 h 3854232"/>
              <a:gd name="connsiteX1" fmla="*/ 224988 w 5026028"/>
              <a:gd name="connsiteY1" fmla="*/ 473367 h 3854232"/>
              <a:gd name="connsiteX2" fmla="*/ 171200 w 5026028"/>
              <a:gd name="connsiteY2" fmla="*/ 1258675 h 3854232"/>
              <a:gd name="connsiteX3" fmla="*/ 870 w 5026028"/>
              <a:gd name="connsiteY3" fmla="*/ 1900549 h 3854232"/>
              <a:gd name="connsiteX4" fmla="*/ 108447 w 5026028"/>
              <a:gd name="connsiteY4" fmla="*/ 2506562 h 3854232"/>
              <a:gd name="connsiteX5" fmla="*/ 189129 w 5026028"/>
              <a:gd name="connsiteY5" fmla="*/ 3135885 h 3854232"/>
              <a:gd name="connsiteX6" fmla="*/ 397111 w 5026028"/>
              <a:gd name="connsiteY6" fmla="*/ 3693490 h 3854232"/>
              <a:gd name="connsiteX7" fmla="*/ 1437017 w 5026028"/>
              <a:gd name="connsiteY7" fmla="*/ 3671974 h 3854232"/>
              <a:gd name="connsiteX8" fmla="*/ 2010758 w 5026028"/>
              <a:gd name="connsiteY8" fmla="*/ 3743692 h 3854232"/>
              <a:gd name="connsiteX9" fmla="*/ 2575534 w 5026028"/>
              <a:gd name="connsiteY9" fmla="*/ 3853061 h 3854232"/>
              <a:gd name="connsiteX10" fmla="*/ 3409252 w 5026028"/>
              <a:gd name="connsiteY10" fmla="*/ 3668388 h 3854232"/>
              <a:gd name="connsiteX11" fmla="*/ 4269863 w 5026028"/>
              <a:gd name="connsiteY11" fmla="*/ 3689903 h 3854232"/>
              <a:gd name="connsiteX12" fmla="*/ 4861534 w 5026028"/>
              <a:gd name="connsiteY12" fmla="*/ 3281113 h 3854232"/>
              <a:gd name="connsiteX13" fmla="*/ 4936838 w 5026028"/>
              <a:gd name="connsiteY13" fmla="*/ 2194590 h 3854232"/>
              <a:gd name="connsiteX14" fmla="*/ 5022899 w 5026028"/>
              <a:gd name="connsiteY14" fmla="*/ 1140341 h 3854232"/>
              <a:gd name="connsiteX15" fmla="*/ 4818503 w 5026028"/>
              <a:gd name="connsiteY15" fmla="*/ 548670 h 3854232"/>
              <a:gd name="connsiteX16" fmla="*/ 4183802 w 5026028"/>
              <a:gd name="connsiteY16" fmla="*/ 118364 h 3854232"/>
              <a:gd name="connsiteX17" fmla="*/ 3957892 w 5026028"/>
              <a:gd name="connsiteY17" fmla="*/ 96849 h 3854232"/>
              <a:gd name="connsiteX18" fmla="*/ 3742739 w 5026028"/>
              <a:gd name="connsiteY18" fmla="*/ 30 h 3854232"/>
              <a:gd name="connsiteX19" fmla="*/ 3065007 w 5026028"/>
              <a:gd name="connsiteY19" fmla="*/ 107607 h 3854232"/>
              <a:gd name="connsiteX20" fmla="*/ 2516367 w 5026028"/>
              <a:gd name="connsiteY20" fmla="*/ 30 h 3854232"/>
              <a:gd name="connsiteX21" fmla="*/ 2516367 w 5026028"/>
              <a:gd name="connsiteY21" fmla="*/ 30 h 3854232"/>
              <a:gd name="connsiteX22" fmla="*/ 2096819 w 5026028"/>
              <a:gd name="connsiteY22" fmla="*/ 53819 h 3854232"/>
              <a:gd name="connsiteX23" fmla="*/ 816659 w 5026028"/>
              <a:gd name="connsiteY23" fmla="*/ 21546 h 3854232"/>
              <a:gd name="connsiteX0" fmla="*/ 816553 w 5025922"/>
              <a:gd name="connsiteY0" fmla="*/ 21546 h 3854232"/>
              <a:gd name="connsiteX1" fmla="*/ 224882 w 5025922"/>
              <a:gd name="connsiteY1" fmla="*/ 473367 h 3854232"/>
              <a:gd name="connsiteX2" fmla="*/ 171094 w 5025922"/>
              <a:gd name="connsiteY2" fmla="*/ 1258675 h 3854232"/>
              <a:gd name="connsiteX3" fmla="*/ 764 w 5025922"/>
              <a:gd name="connsiteY3" fmla="*/ 1900549 h 3854232"/>
              <a:gd name="connsiteX4" fmla="*/ 108341 w 5025922"/>
              <a:gd name="connsiteY4" fmla="*/ 2506562 h 3854232"/>
              <a:gd name="connsiteX5" fmla="*/ 108341 w 5025922"/>
              <a:gd name="connsiteY5" fmla="*/ 3144849 h 3854232"/>
              <a:gd name="connsiteX6" fmla="*/ 397005 w 5025922"/>
              <a:gd name="connsiteY6" fmla="*/ 3693490 h 3854232"/>
              <a:gd name="connsiteX7" fmla="*/ 1436911 w 5025922"/>
              <a:gd name="connsiteY7" fmla="*/ 3671974 h 3854232"/>
              <a:gd name="connsiteX8" fmla="*/ 2010652 w 5025922"/>
              <a:gd name="connsiteY8" fmla="*/ 3743692 h 3854232"/>
              <a:gd name="connsiteX9" fmla="*/ 2575428 w 5025922"/>
              <a:gd name="connsiteY9" fmla="*/ 3853061 h 3854232"/>
              <a:gd name="connsiteX10" fmla="*/ 3409146 w 5025922"/>
              <a:gd name="connsiteY10" fmla="*/ 3668388 h 3854232"/>
              <a:gd name="connsiteX11" fmla="*/ 4269757 w 5025922"/>
              <a:gd name="connsiteY11" fmla="*/ 3689903 h 3854232"/>
              <a:gd name="connsiteX12" fmla="*/ 4861428 w 5025922"/>
              <a:gd name="connsiteY12" fmla="*/ 3281113 h 3854232"/>
              <a:gd name="connsiteX13" fmla="*/ 4936732 w 5025922"/>
              <a:gd name="connsiteY13" fmla="*/ 2194590 h 3854232"/>
              <a:gd name="connsiteX14" fmla="*/ 5022793 w 5025922"/>
              <a:gd name="connsiteY14" fmla="*/ 1140341 h 3854232"/>
              <a:gd name="connsiteX15" fmla="*/ 4818397 w 5025922"/>
              <a:gd name="connsiteY15" fmla="*/ 548670 h 3854232"/>
              <a:gd name="connsiteX16" fmla="*/ 4183696 w 5025922"/>
              <a:gd name="connsiteY16" fmla="*/ 118364 h 3854232"/>
              <a:gd name="connsiteX17" fmla="*/ 3957786 w 5025922"/>
              <a:gd name="connsiteY17" fmla="*/ 96849 h 3854232"/>
              <a:gd name="connsiteX18" fmla="*/ 3742633 w 5025922"/>
              <a:gd name="connsiteY18" fmla="*/ 30 h 3854232"/>
              <a:gd name="connsiteX19" fmla="*/ 3064901 w 5025922"/>
              <a:gd name="connsiteY19" fmla="*/ 107607 h 3854232"/>
              <a:gd name="connsiteX20" fmla="*/ 2516261 w 5025922"/>
              <a:gd name="connsiteY20" fmla="*/ 30 h 3854232"/>
              <a:gd name="connsiteX21" fmla="*/ 2516261 w 5025922"/>
              <a:gd name="connsiteY21" fmla="*/ 30 h 3854232"/>
              <a:gd name="connsiteX22" fmla="*/ 2096713 w 5025922"/>
              <a:gd name="connsiteY22" fmla="*/ 53819 h 3854232"/>
              <a:gd name="connsiteX23" fmla="*/ 816553 w 5025922"/>
              <a:gd name="connsiteY23" fmla="*/ 21546 h 3854232"/>
              <a:gd name="connsiteX0" fmla="*/ 816553 w 5025922"/>
              <a:gd name="connsiteY0" fmla="*/ 21546 h 3854232"/>
              <a:gd name="connsiteX1" fmla="*/ 224882 w 5025922"/>
              <a:gd name="connsiteY1" fmla="*/ 473367 h 3854232"/>
              <a:gd name="connsiteX2" fmla="*/ 171094 w 5025922"/>
              <a:gd name="connsiteY2" fmla="*/ 1258675 h 3854232"/>
              <a:gd name="connsiteX3" fmla="*/ 764 w 5025922"/>
              <a:gd name="connsiteY3" fmla="*/ 1900549 h 3854232"/>
              <a:gd name="connsiteX4" fmla="*/ 108341 w 5025922"/>
              <a:gd name="connsiteY4" fmla="*/ 2506562 h 3854232"/>
              <a:gd name="connsiteX5" fmla="*/ 108341 w 5025922"/>
              <a:gd name="connsiteY5" fmla="*/ 3144849 h 3854232"/>
              <a:gd name="connsiteX6" fmla="*/ 397005 w 5025922"/>
              <a:gd name="connsiteY6" fmla="*/ 3693490 h 3854232"/>
              <a:gd name="connsiteX7" fmla="*/ 1436911 w 5025922"/>
              <a:gd name="connsiteY7" fmla="*/ 3671974 h 3854232"/>
              <a:gd name="connsiteX8" fmla="*/ 2010652 w 5025922"/>
              <a:gd name="connsiteY8" fmla="*/ 3743692 h 3854232"/>
              <a:gd name="connsiteX9" fmla="*/ 2575428 w 5025922"/>
              <a:gd name="connsiteY9" fmla="*/ 3853061 h 3854232"/>
              <a:gd name="connsiteX10" fmla="*/ 3409146 w 5025922"/>
              <a:gd name="connsiteY10" fmla="*/ 3668388 h 3854232"/>
              <a:gd name="connsiteX11" fmla="*/ 4269757 w 5025922"/>
              <a:gd name="connsiteY11" fmla="*/ 3689903 h 3854232"/>
              <a:gd name="connsiteX12" fmla="*/ 4861428 w 5025922"/>
              <a:gd name="connsiteY12" fmla="*/ 3281113 h 3854232"/>
              <a:gd name="connsiteX13" fmla="*/ 4936732 w 5025922"/>
              <a:gd name="connsiteY13" fmla="*/ 2194590 h 3854232"/>
              <a:gd name="connsiteX14" fmla="*/ 5022793 w 5025922"/>
              <a:gd name="connsiteY14" fmla="*/ 1140341 h 3854232"/>
              <a:gd name="connsiteX15" fmla="*/ 4818397 w 5025922"/>
              <a:gd name="connsiteY15" fmla="*/ 548670 h 3854232"/>
              <a:gd name="connsiteX16" fmla="*/ 4183696 w 5025922"/>
              <a:gd name="connsiteY16" fmla="*/ 118364 h 3854232"/>
              <a:gd name="connsiteX17" fmla="*/ 3957786 w 5025922"/>
              <a:gd name="connsiteY17" fmla="*/ 96849 h 3854232"/>
              <a:gd name="connsiteX18" fmla="*/ 3742633 w 5025922"/>
              <a:gd name="connsiteY18" fmla="*/ 30 h 3854232"/>
              <a:gd name="connsiteX19" fmla="*/ 3064901 w 5025922"/>
              <a:gd name="connsiteY19" fmla="*/ 107607 h 3854232"/>
              <a:gd name="connsiteX20" fmla="*/ 2516261 w 5025922"/>
              <a:gd name="connsiteY20" fmla="*/ 30 h 3854232"/>
              <a:gd name="connsiteX21" fmla="*/ 2516261 w 5025922"/>
              <a:gd name="connsiteY21" fmla="*/ 30 h 3854232"/>
              <a:gd name="connsiteX22" fmla="*/ 2096713 w 5025922"/>
              <a:gd name="connsiteY22" fmla="*/ 53819 h 3854232"/>
              <a:gd name="connsiteX23" fmla="*/ 816553 w 5025922"/>
              <a:gd name="connsiteY23" fmla="*/ 21546 h 3854232"/>
              <a:gd name="connsiteX0" fmla="*/ 816553 w 5025922"/>
              <a:gd name="connsiteY0" fmla="*/ 21546 h 3854232"/>
              <a:gd name="connsiteX1" fmla="*/ 224882 w 5025922"/>
              <a:gd name="connsiteY1" fmla="*/ 473367 h 3854232"/>
              <a:gd name="connsiteX2" fmla="*/ 171094 w 5025922"/>
              <a:gd name="connsiteY2" fmla="*/ 1258675 h 3854232"/>
              <a:gd name="connsiteX3" fmla="*/ 764 w 5025922"/>
              <a:gd name="connsiteY3" fmla="*/ 1900549 h 3854232"/>
              <a:gd name="connsiteX4" fmla="*/ 108341 w 5025922"/>
              <a:gd name="connsiteY4" fmla="*/ 2506562 h 3854232"/>
              <a:gd name="connsiteX5" fmla="*/ 108341 w 5025922"/>
              <a:gd name="connsiteY5" fmla="*/ 3144849 h 3854232"/>
              <a:gd name="connsiteX6" fmla="*/ 397005 w 5025922"/>
              <a:gd name="connsiteY6" fmla="*/ 3693490 h 3854232"/>
              <a:gd name="connsiteX7" fmla="*/ 1436911 w 5025922"/>
              <a:gd name="connsiteY7" fmla="*/ 3671974 h 3854232"/>
              <a:gd name="connsiteX8" fmla="*/ 2010652 w 5025922"/>
              <a:gd name="connsiteY8" fmla="*/ 3743692 h 3854232"/>
              <a:gd name="connsiteX9" fmla="*/ 2575428 w 5025922"/>
              <a:gd name="connsiteY9" fmla="*/ 3853061 h 3854232"/>
              <a:gd name="connsiteX10" fmla="*/ 3409146 w 5025922"/>
              <a:gd name="connsiteY10" fmla="*/ 3668388 h 3854232"/>
              <a:gd name="connsiteX11" fmla="*/ 4269757 w 5025922"/>
              <a:gd name="connsiteY11" fmla="*/ 3689903 h 3854232"/>
              <a:gd name="connsiteX12" fmla="*/ 4861428 w 5025922"/>
              <a:gd name="connsiteY12" fmla="*/ 3281113 h 3854232"/>
              <a:gd name="connsiteX13" fmla="*/ 4936732 w 5025922"/>
              <a:gd name="connsiteY13" fmla="*/ 2194590 h 3854232"/>
              <a:gd name="connsiteX14" fmla="*/ 5022793 w 5025922"/>
              <a:gd name="connsiteY14" fmla="*/ 1140341 h 3854232"/>
              <a:gd name="connsiteX15" fmla="*/ 4818397 w 5025922"/>
              <a:gd name="connsiteY15" fmla="*/ 548670 h 3854232"/>
              <a:gd name="connsiteX16" fmla="*/ 4183696 w 5025922"/>
              <a:gd name="connsiteY16" fmla="*/ 118364 h 3854232"/>
              <a:gd name="connsiteX17" fmla="*/ 3957786 w 5025922"/>
              <a:gd name="connsiteY17" fmla="*/ 96849 h 3854232"/>
              <a:gd name="connsiteX18" fmla="*/ 3742633 w 5025922"/>
              <a:gd name="connsiteY18" fmla="*/ 30 h 3854232"/>
              <a:gd name="connsiteX19" fmla="*/ 3064901 w 5025922"/>
              <a:gd name="connsiteY19" fmla="*/ 107607 h 3854232"/>
              <a:gd name="connsiteX20" fmla="*/ 2516261 w 5025922"/>
              <a:gd name="connsiteY20" fmla="*/ 30 h 3854232"/>
              <a:gd name="connsiteX21" fmla="*/ 2516261 w 5025922"/>
              <a:gd name="connsiteY21" fmla="*/ 30 h 3854232"/>
              <a:gd name="connsiteX22" fmla="*/ 2096713 w 5025922"/>
              <a:gd name="connsiteY22" fmla="*/ 53819 h 3854232"/>
              <a:gd name="connsiteX23" fmla="*/ 816553 w 5025922"/>
              <a:gd name="connsiteY23" fmla="*/ 21546 h 3854232"/>
              <a:gd name="connsiteX0" fmla="*/ 816553 w 5025922"/>
              <a:gd name="connsiteY0" fmla="*/ 21546 h 3854232"/>
              <a:gd name="connsiteX1" fmla="*/ 224882 w 5025922"/>
              <a:gd name="connsiteY1" fmla="*/ 473367 h 3854232"/>
              <a:gd name="connsiteX2" fmla="*/ 171094 w 5025922"/>
              <a:gd name="connsiteY2" fmla="*/ 1258675 h 3854232"/>
              <a:gd name="connsiteX3" fmla="*/ 764 w 5025922"/>
              <a:gd name="connsiteY3" fmla="*/ 1900549 h 3854232"/>
              <a:gd name="connsiteX4" fmla="*/ 108341 w 5025922"/>
              <a:gd name="connsiteY4" fmla="*/ 2506562 h 3854232"/>
              <a:gd name="connsiteX5" fmla="*/ 108341 w 5025922"/>
              <a:gd name="connsiteY5" fmla="*/ 3144849 h 3854232"/>
              <a:gd name="connsiteX6" fmla="*/ 414934 w 5025922"/>
              <a:gd name="connsiteY6" fmla="*/ 3684526 h 3854232"/>
              <a:gd name="connsiteX7" fmla="*/ 1436911 w 5025922"/>
              <a:gd name="connsiteY7" fmla="*/ 3671974 h 3854232"/>
              <a:gd name="connsiteX8" fmla="*/ 2010652 w 5025922"/>
              <a:gd name="connsiteY8" fmla="*/ 3743692 h 3854232"/>
              <a:gd name="connsiteX9" fmla="*/ 2575428 w 5025922"/>
              <a:gd name="connsiteY9" fmla="*/ 3853061 h 3854232"/>
              <a:gd name="connsiteX10" fmla="*/ 3409146 w 5025922"/>
              <a:gd name="connsiteY10" fmla="*/ 3668388 h 3854232"/>
              <a:gd name="connsiteX11" fmla="*/ 4269757 w 5025922"/>
              <a:gd name="connsiteY11" fmla="*/ 3689903 h 3854232"/>
              <a:gd name="connsiteX12" fmla="*/ 4861428 w 5025922"/>
              <a:gd name="connsiteY12" fmla="*/ 3281113 h 3854232"/>
              <a:gd name="connsiteX13" fmla="*/ 4936732 w 5025922"/>
              <a:gd name="connsiteY13" fmla="*/ 2194590 h 3854232"/>
              <a:gd name="connsiteX14" fmla="*/ 5022793 w 5025922"/>
              <a:gd name="connsiteY14" fmla="*/ 1140341 h 3854232"/>
              <a:gd name="connsiteX15" fmla="*/ 4818397 w 5025922"/>
              <a:gd name="connsiteY15" fmla="*/ 548670 h 3854232"/>
              <a:gd name="connsiteX16" fmla="*/ 4183696 w 5025922"/>
              <a:gd name="connsiteY16" fmla="*/ 118364 h 3854232"/>
              <a:gd name="connsiteX17" fmla="*/ 3957786 w 5025922"/>
              <a:gd name="connsiteY17" fmla="*/ 96849 h 3854232"/>
              <a:gd name="connsiteX18" fmla="*/ 3742633 w 5025922"/>
              <a:gd name="connsiteY18" fmla="*/ 30 h 3854232"/>
              <a:gd name="connsiteX19" fmla="*/ 3064901 w 5025922"/>
              <a:gd name="connsiteY19" fmla="*/ 107607 h 3854232"/>
              <a:gd name="connsiteX20" fmla="*/ 2516261 w 5025922"/>
              <a:gd name="connsiteY20" fmla="*/ 30 h 3854232"/>
              <a:gd name="connsiteX21" fmla="*/ 2516261 w 5025922"/>
              <a:gd name="connsiteY21" fmla="*/ 30 h 3854232"/>
              <a:gd name="connsiteX22" fmla="*/ 2096713 w 5025922"/>
              <a:gd name="connsiteY22" fmla="*/ 53819 h 3854232"/>
              <a:gd name="connsiteX23" fmla="*/ 816553 w 5025922"/>
              <a:gd name="connsiteY23" fmla="*/ 21546 h 3854232"/>
              <a:gd name="connsiteX0" fmla="*/ 816553 w 5025922"/>
              <a:gd name="connsiteY0" fmla="*/ 21546 h 3845361"/>
              <a:gd name="connsiteX1" fmla="*/ 224882 w 5025922"/>
              <a:gd name="connsiteY1" fmla="*/ 473367 h 3845361"/>
              <a:gd name="connsiteX2" fmla="*/ 171094 w 5025922"/>
              <a:gd name="connsiteY2" fmla="*/ 1258675 h 3845361"/>
              <a:gd name="connsiteX3" fmla="*/ 764 w 5025922"/>
              <a:gd name="connsiteY3" fmla="*/ 1900549 h 3845361"/>
              <a:gd name="connsiteX4" fmla="*/ 108341 w 5025922"/>
              <a:gd name="connsiteY4" fmla="*/ 2506562 h 3845361"/>
              <a:gd name="connsiteX5" fmla="*/ 108341 w 5025922"/>
              <a:gd name="connsiteY5" fmla="*/ 3144849 h 3845361"/>
              <a:gd name="connsiteX6" fmla="*/ 414934 w 5025922"/>
              <a:gd name="connsiteY6" fmla="*/ 3684526 h 3845361"/>
              <a:gd name="connsiteX7" fmla="*/ 1436911 w 5025922"/>
              <a:gd name="connsiteY7" fmla="*/ 3671974 h 3845361"/>
              <a:gd name="connsiteX8" fmla="*/ 2010652 w 5025922"/>
              <a:gd name="connsiteY8" fmla="*/ 3743692 h 3845361"/>
              <a:gd name="connsiteX9" fmla="*/ 2584392 w 5025922"/>
              <a:gd name="connsiteY9" fmla="*/ 3844096 h 3845361"/>
              <a:gd name="connsiteX10" fmla="*/ 3409146 w 5025922"/>
              <a:gd name="connsiteY10" fmla="*/ 3668388 h 3845361"/>
              <a:gd name="connsiteX11" fmla="*/ 4269757 w 5025922"/>
              <a:gd name="connsiteY11" fmla="*/ 3689903 h 3845361"/>
              <a:gd name="connsiteX12" fmla="*/ 4861428 w 5025922"/>
              <a:gd name="connsiteY12" fmla="*/ 3281113 h 3845361"/>
              <a:gd name="connsiteX13" fmla="*/ 4936732 w 5025922"/>
              <a:gd name="connsiteY13" fmla="*/ 2194590 h 3845361"/>
              <a:gd name="connsiteX14" fmla="*/ 5022793 w 5025922"/>
              <a:gd name="connsiteY14" fmla="*/ 1140341 h 3845361"/>
              <a:gd name="connsiteX15" fmla="*/ 4818397 w 5025922"/>
              <a:gd name="connsiteY15" fmla="*/ 548670 h 3845361"/>
              <a:gd name="connsiteX16" fmla="*/ 4183696 w 5025922"/>
              <a:gd name="connsiteY16" fmla="*/ 118364 h 3845361"/>
              <a:gd name="connsiteX17" fmla="*/ 3957786 w 5025922"/>
              <a:gd name="connsiteY17" fmla="*/ 96849 h 3845361"/>
              <a:gd name="connsiteX18" fmla="*/ 3742633 w 5025922"/>
              <a:gd name="connsiteY18" fmla="*/ 30 h 3845361"/>
              <a:gd name="connsiteX19" fmla="*/ 3064901 w 5025922"/>
              <a:gd name="connsiteY19" fmla="*/ 107607 h 3845361"/>
              <a:gd name="connsiteX20" fmla="*/ 2516261 w 5025922"/>
              <a:gd name="connsiteY20" fmla="*/ 30 h 3845361"/>
              <a:gd name="connsiteX21" fmla="*/ 2516261 w 5025922"/>
              <a:gd name="connsiteY21" fmla="*/ 30 h 3845361"/>
              <a:gd name="connsiteX22" fmla="*/ 2096713 w 5025922"/>
              <a:gd name="connsiteY22" fmla="*/ 53819 h 3845361"/>
              <a:gd name="connsiteX23" fmla="*/ 816553 w 5025922"/>
              <a:gd name="connsiteY23" fmla="*/ 21546 h 3845361"/>
              <a:gd name="connsiteX0" fmla="*/ 816138 w 5025507"/>
              <a:gd name="connsiteY0" fmla="*/ 21546 h 3845361"/>
              <a:gd name="connsiteX1" fmla="*/ 224467 w 5025507"/>
              <a:gd name="connsiteY1" fmla="*/ 473367 h 3845361"/>
              <a:gd name="connsiteX2" fmla="*/ 170679 w 5025507"/>
              <a:gd name="connsiteY2" fmla="*/ 1258675 h 3845361"/>
              <a:gd name="connsiteX3" fmla="*/ 349 w 5025507"/>
              <a:gd name="connsiteY3" fmla="*/ 1900549 h 3845361"/>
              <a:gd name="connsiteX4" fmla="*/ 125855 w 5025507"/>
              <a:gd name="connsiteY4" fmla="*/ 2273480 h 3845361"/>
              <a:gd name="connsiteX5" fmla="*/ 107926 w 5025507"/>
              <a:gd name="connsiteY5" fmla="*/ 3144849 h 3845361"/>
              <a:gd name="connsiteX6" fmla="*/ 414519 w 5025507"/>
              <a:gd name="connsiteY6" fmla="*/ 3684526 h 3845361"/>
              <a:gd name="connsiteX7" fmla="*/ 1436496 w 5025507"/>
              <a:gd name="connsiteY7" fmla="*/ 3671974 h 3845361"/>
              <a:gd name="connsiteX8" fmla="*/ 2010237 w 5025507"/>
              <a:gd name="connsiteY8" fmla="*/ 3743692 h 3845361"/>
              <a:gd name="connsiteX9" fmla="*/ 2583977 w 5025507"/>
              <a:gd name="connsiteY9" fmla="*/ 3844096 h 3845361"/>
              <a:gd name="connsiteX10" fmla="*/ 3408731 w 5025507"/>
              <a:gd name="connsiteY10" fmla="*/ 3668388 h 3845361"/>
              <a:gd name="connsiteX11" fmla="*/ 4269342 w 5025507"/>
              <a:gd name="connsiteY11" fmla="*/ 3689903 h 3845361"/>
              <a:gd name="connsiteX12" fmla="*/ 4861013 w 5025507"/>
              <a:gd name="connsiteY12" fmla="*/ 3281113 h 3845361"/>
              <a:gd name="connsiteX13" fmla="*/ 4936317 w 5025507"/>
              <a:gd name="connsiteY13" fmla="*/ 2194590 h 3845361"/>
              <a:gd name="connsiteX14" fmla="*/ 5022378 w 5025507"/>
              <a:gd name="connsiteY14" fmla="*/ 1140341 h 3845361"/>
              <a:gd name="connsiteX15" fmla="*/ 4817982 w 5025507"/>
              <a:gd name="connsiteY15" fmla="*/ 548670 h 3845361"/>
              <a:gd name="connsiteX16" fmla="*/ 4183281 w 5025507"/>
              <a:gd name="connsiteY16" fmla="*/ 118364 h 3845361"/>
              <a:gd name="connsiteX17" fmla="*/ 3957371 w 5025507"/>
              <a:gd name="connsiteY17" fmla="*/ 96849 h 3845361"/>
              <a:gd name="connsiteX18" fmla="*/ 3742218 w 5025507"/>
              <a:gd name="connsiteY18" fmla="*/ 30 h 3845361"/>
              <a:gd name="connsiteX19" fmla="*/ 3064486 w 5025507"/>
              <a:gd name="connsiteY19" fmla="*/ 107607 h 3845361"/>
              <a:gd name="connsiteX20" fmla="*/ 2515846 w 5025507"/>
              <a:gd name="connsiteY20" fmla="*/ 30 h 3845361"/>
              <a:gd name="connsiteX21" fmla="*/ 2515846 w 5025507"/>
              <a:gd name="connsiteY21" fmla="*/ 30 h 3845361"/>
              <a:gd name="connsiteX22" fmla="*/ 2096298 w 5025507"/>
              <a:gd name="connsiteY22" fmla="*/ 53819 h 3845361"/>
              <a:gd name="connsiteX23" fmla="*/ 816138 w 5025507"/>
              <a:gd name="connsiteY23" fmla="*/ 21546 h 3845361"/>
              <a:gd name="connsiteX0" fmla="*/ 727540 w 4936909"/>
              <a:gd name="connsiteY0" fmla="*/ 21546 h 3845361"/>
              <a:gd name="connsiteX1" fmla="*/ 135869 w 4936909"/>
              <a:gd name="connsiteY1" fmla="*/ 473367 h 3845361"/>
              <a:gd name="connsiteX2" fmla="*/ 82081 w 4936909"/>
              <a:gd name="connsiteY2" fmla="*/ 1258675 h 3845361"/>
              <a:gd name="connsiteX3" fmla="*/ 37257 w 4936909"/>
              <a:gd name="connsiteY3" fmla="*/ 2273480 h 3845361"/>
              <a:gd name="connsiteX4" fmla="*/ 19328 w 4936909"/>
              <a:gd name="connsiteY4" fmla="*/ 3144849 h 3845361"/>
              <a:gd name="connsiteX5" fmla="*/ 325921 w 4936909"/>
              <a:gd name="connsiteY5" fmla="*/ 3684526 h 3845361"/>
              <a:gd name="connsiteX6" fmla="*/ 1347898 w 4936909"/>
              <a:gd name="connsiteY6" fmla="*/ 3671974 h 3845361"/>
              <a:gd name="connsiteX7" fmla="*/ 1921639 w 4936909"/>
              <a:gd name="connsiteY7" fmla="*/ 3743692 h 3845361"/>
              <a:gd name="connsiteX8" fmla="*/ 2495379 w 4936909"/>
              <a:gd name="connsiteY8" fmla="*/ 3844096 h 3845361"/>
              <a:gd name="connsiteX9" fmla="*/ 3320133 w 4936909"/>
              <a:gd name="connsiteY9" fmla="*/ 3668388 h 3845361"/>
              <a:gd name="connsiteX10" fmla="*/ 4180744 w 4936909"/>
              <a:gd name="connsiteY10" fmla="*/ 3689903 h 3845361"/>
              <a:gd name="connsiteX11" fmla="*/ 4772415 w 4936909"/>
              <a:gd name="connsiteY11" fmla="*/ 3281113 h 3845361"/>
              <a:gd name="connsiteX12" fmla="*/ 4847719 w 4936909"/>
              <a:gd name="connsiteY12" fmla="*/ 2194590 h 3845361"/>
              <a:gd name="connsiteX13" fmla="*/ 4933780 w 4936909"/>
              <a:gd name="connsiteY13" fmla="*/ 1140341 h 3845361"/>
              <a:gd name="connsiteX14" fmla="*/ 4729384 w 4936909"/>
              <a:gd name="connsiteY14" fmla="*/ 548670 h 3845361"/>
              <a:gd name="connsiteX15" fmla="*/ 4094683 w 4936909"/>
              <a:gd name="connsiteY15" fmla="*/ 118364 h 3845361"/>
              <a:gd name="connsiteX16" fmla="*/ 3868773 w 4936909"/>
              <a:gd name="connsiteY16" fmla="*/ 96849 h 3845361"/>
              <a:gd name="connsiteX17" fmla="*/ 3653620 w 4936909"/>
              <a:gd name="connsiteY17" fmla="*/ 30 h 3845361"/>
              <a:gd name="connsiteX18" fmla="*/ 2975888 w 4936909"/>
              <a:gd name="connsiteY18" fmla="*/ 107607 h 3845361"/>
              <a:gd name="connsiteX19" fmla="*/ 2427248 w 4936909"/>
              <a:gd name="connsiteY19" fmla="*/ 30 h 3845361"/>
              <a:gd name="connsiteX20" fmla="*/ 2427248 w 4936909"/>
              <a:gd name="connsiteY20" fmla="*/ 30 h 3845361"/>
              <a:gd name="connsiteX21" fmla="*/ 2007700 w 4936909"/>
              <a:gd name="connsiteY21" fmla="*/ 53819 h 3845361"/>
              <a:gd name="connsiteX22" fmla="*/ 727540 w 4936909"/>
              <a:gd name="connsiteY22" fmla="*/ 21546 h 3845361"/>
              <a:gd name="connsiteX0" fmla="*/ 799540 w 5008909"/>
              <a:gd name="connsiteY0" fmla="*/ 21546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273480 h 3845361"/>
              <a:gd name="connsiteX4" fmla="*/ 91328 w 5008909"/>
              <a:gd name="connsiteY4" fmla="*/ 3144849 h 3845361"/>
              <a:gd name="connsiteX5" fmla="*/ 397921 w 5008909"/>
              <a:gd name="connsiteY5" fmla="*/ 3684526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99540 w 5008909"/>
              <a:gd name="connsiteY22" fmla="*/ 21546 h 3845361"/>
              <a:gd name="connsiteX0" fmla="*/ 799540 w 5008909"/>
              <a:gd name="connsiteY0" fmla="*/ 21546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84526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99540 w 5008909"/>
              <a:gd name="connsiteY22" fmla="*/ 21546 h 3845361"/>
              <a:gd name="connsiteX0" fmla="*/ 799540 w 5008909"/>
              <a:gd name="connsiteY0" fmla="*/ 21546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84526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99540 w 5008909"/>
              <a:gd name="connsiteY22" fmla="*/ 21546 h 3845361"/>
              <a:gd name="connsiteX0" fmla="*/ 799540 w 5008909"/>
              <a:gd name="connsiteY0" fmla="*/ 21546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84526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99540 w 5008909"/>
              <a:gd name="connsiteY22" fmla="*/ 21546 h 3845361"/>
              <a:gd name="connsiteX0" fmla="*/ 799540 w 5008909"/>
              <a:gd name="connsiteY0" fmla="*/ 21546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99540 w 5008909"/>
              <a:gd name="connsiteY22" fmla="*/ 21546 h 3845361"/>
              <a:gd name="connsiteX0" fmla="*/ 799540 w 5008909"/>
              <a:gd name="connsiteY0" fmla="*/ 21546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99540 w 5008909"/>
              <a:gd name="connsiteY22" fmla="*/ 21546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81611 w 5008909"/>
              <a:gd name="connsiteY22" fmla="*/ 66369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81611 w 5008909"/>
              <a:gd name="connsiteY22" fmla="*/ 66369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1891441 w 5008909"/>
              <a:gd name="connsiteY21" fmla="*/ 170361 h 3845361"/>
              <a:gd name="connsiteX22" fmla="*/ 781611 w 5008909"/>
              <a:gd name="connsiteY22" fmla="*/ 66369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1891441 w 5008909"/>
              <a:gd name="connsiteY21" fmla="*/ 170361 h 3845361"/>
              <a:gd name="connsiteX22" fmla="*/ 781611 w 5008909"/>
              <a:gd name="connsiteY22" fmla="*/ 66369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1748005 w 5008909"/>
              <a:gd name="connsiteY21" fmla="*/ 152432 h 3845361"/>
              <a:gd name="connsiteX22" fmla="*/ 781611 w 5008909"/>
              <a:gd name="connsiteY22" fmla="*/ 66369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1748005 w 5008909"/>
              <a:gd name="connsiteY20" fmla="*/ 152432 h 3845361"/>
              <a:gd name="connsiteX21" fmla="*/ 781611 w 5008909"/>
              <a:gd name="connsiteY21" fmla="*/ 66369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1748005 w 5008909"/>
              <a:gd name="connsiteY20" fmla="*/ 152432 h 3845361"/>
              <a:gd name="connsiteX21" fmla="*/ 781611 w 5008909"/>
              <a:gd name="connsiteY21" fmla="*/ 66369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553037 w 5008909"/>
              <a:gd name="connsiteY19" fmla="*/ 215182 h 3845361"/>
              <a:gd name="connsiteX20" fmla="*/ 1748005 w 5008909"/>
              <a:gd name="connsiteY20" fmla="*/ 152432 h 3845361"/>
              <a:gd name="connsiteX21" fmla="*/ 781611 w 5008909"/>
              <a:gd name="connsiteY21" fmla="*/ 66369 h 3845361"/>
              <a:gd name="connsiteX0" fmla="*/ 781611 w 5008909"/>
              <a:gd name="connsiteY0" fmla="*/ 71261 h 3850253"/>
              <a:gd name="connsiteX1" fmla="*/ 207869 w 5008909"/>
              <a:gd name="connsiteY1" fmla="*/ 478259 h 3850253"/>
              <a:gd name="connsiteX2" fmla="*/ 1681 w 5008909"/>
              <a:gd name="connsiteY2" fmla="*/ 1263567 h 3850253"/>
              <a:gd name="connsiteX3" fmla="*/ 109257 w 5008909"/>
              <a:gd name="connsiteY3" fmla="*/ 2197690 h 3850253"/>
              <a:gd name="connsiteX4" fmla="*/ 91328 w 5008909"/>
              <a:gd name="connsiteY4" fmla="*/ 3149741 h 3850253"/>
              <a:gd name="connsiteX5" fmla="*/ 397921 w 5008909"/>
              <a:gd name="connsiteY5" fmla="*/ 3635630 h 3850253"/>
              <a:gd name="connsiteX6" fmla="*/ 1419898 w 5008909"/>
              <a:gd name="connsiteY6" fmla="*/ 3676866 h 3850253"/>
              <a:gd name="connsiteX7" fmla="*/ 1993639 w 5008909"/>
              <a:gd name="connsiteY7" fmla="*/ 3748584 h 3850253"/>
              <a:gd name="connsiteX8" fmla="*/ 2567379 w 5008909"/>
              <a:gd name="connsiteY8" fmla="*/ 3848988 h 3850253"/>
              <a:gd name="connsiteX9" fmla="*/ 3392133 w 5008909"/>
              <a:gd name="connsiteY9" fmla="*/ 3673280 h 3850253"/>
              <a:gd name="connsiteX10" fmla="*/ 4252744 w 5008909"/>
              <a:gd name="connsiteY10" fmla="*/ 3694795 h 3850253"/>
              <a:gd name="connsiteX11" fmla="*/ 4844415 w 5008909"/>
              <a:gd name="connsiteY11" fmla="*/ 3286005 h 3850253"/>
              <a:gd name="connsiteX12" fmla="*/ 4919719 w 5008909"/>
              <a:gd name="connsiteY12" fmla="*/ 2199482 h 3850253"/>
              <a:gd name="connsiteX13" fmla="*/ 5005780 w 5008909"/>
              <a:gd name="connsiteY13" fmla="*/ 1145233 h 3850253"/>
              <a:gd name="connsiteX14" fmla="*/ 4801384 w 5008909"/>
              <a:gd name="connsiteY14" fmla="*/ 553562 h 3850253"/>
              <a:gd name="connsiteX15" fmla="*/ 4166683 w 5008909"/>
              <a:gd name="connsiteY15" fmla="*/ 123256 h 3850253"/>
              <a:gd name="connsiteX16" fmla="*/ 3940773 w 5008909"/>
              <a:gd name="connsiteY16" fmla="*/ 101741 h 3850253"/>
              <a:gd name="connsiteX17" fmla="*/ 3725620 w 5008909"/>
              <a:gd name="connsiteY17" fmla="*/ 4922 h 3850253"/>
              <a:gd name="connsiteX18" fmla="*/ 3047888 w 5008909"/>
              <a:gd name="connsiteY18" fmla="*/ 112499 h 3850253"/>
              <a:gd name="connsiteX19" fmla="*/ 2553037 w 5008909"/>
              <a:gd name="connsiteY19" fmla="*/ 220074 h 3850253"/>
              <a:gd name="connsiteX20" fmla="*/ 1748005 w 5008909"/>
              <a:gd name="connsiteY20" fmla="*/ 157324 h 3850253"/>
              <a:gd name="connsiteX21" fmla="*/ 781611 w 5008909"/>
              <a:gd name="connsiteY21" fmla="*/ 71261 h 3850253"/>
              <a:gd name="connsiteX0" fmla="*/ 781611 w 5008909"/>
              <a:gd name="connsiteY0" fmla="*/ 66370 h 3845362"/>
              <a:gd name="connsiteX1" fmla="*/ 207869 w 5008909"/>
              <a:gd name="connsiteY1" fmla="*/ 473368 h 3845362"/>
              <a:gd name="connsiteX2" fmla="*/ 1681 w 5008909"/>
              <a:gd name="connsiteY2" fmla="*/ 1258676 h 3845362"/>
              <a:gd name="connsiteX3" fmla="*/ 109257 w 5008909"/>
              <a:gd name="connsiteY3" fmla="*/ 2192799 h 3845362"/>
              <a:gd name="connsiteX4" fmla="*/ 91328 w 5008909"/>
              <a:gd name="connsiteY4" fmla="*/ 3144850 h 3845362"/>
              <a:gd name="connsiteX5" fmla="*/ 397921 w 5008909"/>
              <a:gd name="connsiteY5" fmla="*/ 3630739 h 3845362"/>
              <a:gd name="connsiteX6" fmla="*/ 1419898 w 5008909"/>
              <a:gd name="connsiteY6" fmla="*/ 3671975 h 3845362"/>
              <a:gd name="connsiteX7" fmla="*/ 1993639 w 5008909"/>
              <a:gd name="connsiteY7" fmla="*/ 3743693 h 3845362"/>
              <a:gd name="connsiteX8" fmla="*/ 2567379 w 5008909"/>
              <a:gd name="connsiteY8" fmla="*/ 3844097 h 3845362"/>
              <a:gd name="connsiteX9" fmla="*/ 3392133 w 5008909"/>
              <a:gd name="connsiteY9" fmla="*/ 3668389 h 3845362"/>
              <a:gd name="connsiteX10" fmla="*/ 4252744 w 5008909"/>
              <a:gd name="connsiteY10" fmla="*/ 3689904 h 3845362"/>
              <a:gd name="connsiteX11" fmla="*/ 4844415 w 5008909"/>
              <a:gd name="connsiteY11" fmla="*/ 3281114 h 3845362"/>
              <a:gd name="connsiteX12" fmla="*/ 4919719 w 5008909"/>
              <a:gd name="connsiteY12" fmla="*/ 2194591 h 3845362"/>
              <a:gd name="connsiteX13" fmla="*/ 5005780 w 5008909"/>
              <a:gd name="connsiteY13" fmla="*/ 1140342 h 3845362"/>
              <a:gd name="connsiteX14" fmla="*/ 4801384 w 5008909"/>
              <a:gd name="connsiteY14" fmla="*/ 548671 h 3845362"/>
              <a:gd name="connsiteX15" fmla="*/ 4166683 w 5008909"/>
              <a:gd name="connsiteY15" fmla="*/ 118365 h 3845362"/>
              <a:gd name="connsiteX16" fmla="*/ 3940773 w 5008909"/>
              <a:gd name="connsiteY16" fmla="*/ 96850 h 3845362"/>
              <a:gd name="connsiteX17" fmla="*/ 3725620 w 5008909"/>
              <a:gd name="connsiteY17" fmla="*/ 31 h 3845362"/>
              <a:gd name="connsiteX18" fmla="*/ 3047888 w 5008909"/>
              <a:gd name="connsiteY18" fmla="*/ 107608 h 3845362"/>
              <a:gd name="connsiteX19" fmla="*/ 1748005 w 5008909"/>
              <a:gd name="connsiteY19" fmla="*/ 152433 h 3845362"/>
              <a:gd name="connsiteX20" fmla="*/ 781611 w 5008909"/>
              <a:gd name="connsiteY20" fmla="*/ 66370 h 3845362"/>
              <a:gd name="connsiteX0" fmla="*/ 781611 w 5008909"/>
              <a:gd name="connsiteY0" fmla="*/ 66370 h 3845362"/>
              <a:gd name="connsiteX1" fmla="*/ 207869 w 5008909"/>
              <a:gd name="connsiteY1" fmla="*/ 473368 h 3845362"/>
              <a:gd name="connsiteX2" fmla="*/ 1681 w 5008909"/>
              <a:gd name="connsiteY2" fmla="*/ 1258676 h 3845362"/>
              <a:gd name="connsiteX3" fmla="*/ 109257 w 5008909"/>
              <a:gd name="connsiteY3" fmla="*/ 2192799 h 3845362"/>
              <a:gd name="connsiteX4" fmla="*/ 91328 w 5008909"/>
              <a:gd name="connsiteY4" fmla="*/ 3144850 h 3845362"/>
              <a:gd name="connsiteX5" fmla="*/ 397921 w 5008909"/>
              <a:gd name="connsiteY5" fmla="*/ 3630739 h 3845362"/>
              <a:gd name="connsiteX6" fmla="*/ 1419898 w 5008909"/>
              <a:gd name="connsiteY6" fmla="*/ 3671975 h 3845362"/>
              <a:gd name="connsiteX7" fmla="*/ 1993639 w 5008909"/>
              <a:gd name="connsiteY7" fmla="*/ 3743693 h 3845362"/>
              <a:gd name="connsiteX8" fmla="*/ 2567379 w 5008909"/>
              <a:gd name="connsiteY8" fmla="*/ 3844097 h 3845362"/>
              <a:gd name="connsiteX9" fmla="*/ 3392133 w 5008909"/>
              <a:gd name="connsiteY9" fmla="*/ 3668389 h 3845362"/>
              <a:gd name="connsiteX10" fmla="*/ 4252744 w 5008909"/>
              <a:gd name="connsiteY10" fmla="*/ 3689904 h 3845362"/>
              <a:gd name="connsiteX11" fmla="*/ 4844415 w 5008909"/>
              <a:gd name="connsiteY11" fmla="*/ 3281114 h 3845362"/>
              <a:gd name="connsiteX12" fmla="*/ 4919719 w 5008909"/>
              <a:gd name="connsiteY12" fmla="*/ 2194591 h 3845362"/>
              <a:gd name="connsiteX13" fmla="*/ 5005780 w 5008909"/>
              <a:gd name="connsiteY13" fmla="*/ 1140342 h 3845362"/>
              <a:gd name="connsiteX14" fmla="*/ 4801384 w 5008909"/>
              <a:gd name="connsiteY14" fmla="*/ 548671 h 3845362"/>
              <a:gd name="connsiteX15" fmla="*/ 4166683 w 5008909"/>
              <a:gd name="connsiteY15" fmla="*/ 118365 h 3845362"/>
              <a:gd name="connsiteX16" fmla="*/ 3940773 w 5008909"/>
              <a:gd name="connsiteY16" fmla="*/ 96850 h 3845362"/>
              <a:gd name="connsiteX17" fmla="*/ 3725620 w 5008909"/>
              <a:gd name="connsiteY17" fmla="*/ 31 h 3845362"/>
              <a:gd name="connsiteX18" fmla="*/ 3047888 w 5008909"/>
              <a:gd name="connsiteY18" fmla="*/ 107608 h 3845362"/>
              <a:gd name="connsiteX19" fmla="*/ 1748005 w 5008909"/>
              <a:gd name="connsiteY19" fmla="*/ 152433 h 3845362"/>
              <a:gd name="connsiteX20" fmla="*/ 781611 w 5008909"/>
              <a:gd name="connsiteY20" fmla="*/ 66370 h 3845362"/>
              <a:gd name="connsiteX0" fmla="*/ 781611 w 5008909"/>
              <a:gd name="connsiteY0" fmla="*/ 82103 h 3861095"/>
              <a:gd name="connsiteX1" fmla="*/ 207869 w 5008909"/>
              <a:gd name="connsiteY1" fmla="*/ 489101 h 3861095"/>
              <a:gd name="connsiteX2" fmla="*/ 1681 w 5008909"/>
              <a:gd name="connsiteY2" fmla="*/ 1274409 h 3861095"/>
              <a:gd name="connsiteX3" fmla="*/ 109257 w 5008909"/>
              <a:gd name="connsiteY3" fmla="*/ 2208532 h 3861095"/>
              <a:gd name="connsiteX4" fmla="*/ 91328 w 5008909"/>
              <a:gd name="connsiteY4" fmla="*/ 3160583 h 3861095"/>
              <a:gd name="connsiteX5" fmla="*/ 397921 w 5008909"/>
              <a:gd name="connsiteY5" fmla="*/ 3646472 h 3861095"/>
              <a:gd name="connsiteX6" fmla="*/ 1419898 w 5008909"/>
              <a:gd name="connsiteY6" fmla="*/ 3687708 h 3861095"/>
              <a:gd name="connsiteX7" fmla="*/ 1993639 w 5008909"/>
              <a:gd name="connsiteY7" fmla="*/ 3759426 h 3861095"/>
              <a:gd name="connsiteX8" fmla="*/ 2567379 w 5008909"/>
              <a:gd name="connsiteY8" fmla="*/ 3859830 h 3861095"/>
              <a:gd name="connsiteX9" fmla="*/ 3392133 w 5008909"/>
              <a:gd name="connsiteY9" fmla="*/ 3684122 h 3861095"/>
              <a:gd name="connsiteX10" fmla="*/ 4252744 w 5008909"/>
              <a:gd name="connsiteY10" fmla="*/ 3705637 h 3861095"/>
              <a:gd name="connsiteX11" fmla="*/ 4844415 w 5008909"/>
              <a:gd name="connsiteY11" fmla="*/ 3296847 h 3861095"/>
              <a:gd name="connsiteX12" fmla="*/ 4919719 w 5008909"/>
              <a:gd name="connsiteY12" fmla="*/ 2210324 h 3861095"/>
              <a:gd name="connsiteX13" fmla="*/ 5005780 w 5008909"/>
              <a:gd name="connsiteY13" fmla="*/ 1156075 h 3861095"/>
              <a:gd name="connsiteX14" fmla="*/ 4801384 w 5008909"/>
              <a:gd name="connsiteY14" fmla="*/ 564404 h 3861095"/>
              <a:gd name="connsiteX15" fmla="*/ 4166683 w 5008909"/>
              <a:gd name="connsiteY15" fmla="*/ 134098 h 3861095"/>
              <a:gd name="connsiteX16" fmla="*/ 3940773 w 5008909"/>
              <a:gd name="connsiteY16" fmla="*/ 112583 h 3861095"/>
              <a:gd name="connsiteX17" fmla="*/ 3725620 w 5008909"/>
              <a:gd name="connsiteY17" fmla="*/ 15764 h 3861095"/>
              <a:gd name="connsiteX18" fmla="*/ 2832735 w 5008909"/>
              <a:gd name="connsiteY18" fmla="*/ 15765 h 3861095"/>
              <a:gd name="connsiteX19" fmla="*/ 1748005 w 5008909"/>
              <a:gd name="connsiteY19" fmla="*/ 168166 h 3861095"/>
              <a:gd name="connsiteX20" fmla="*/ 781611 w 5008909"/>
              <a:gd name="connsiteY20" fmla="*/ 82103 h 3861095"/>
              <a:gd name="connsiteX0" fmla="*/ 781611 w 5008909"/>
              <a:gd name="connsiteY0" fmla="*/ 82103 h 3861095"/>
              <a:gd name="connsiteX1" fmla="*/ 207869 w 5008909"/>
              <a:gd name="connsiteY1" fmla="*/ 489101 h 3861095"/>
              <a:gd name="connsiteX2" fmla="*/ 1681 w 5008909"/>
              <a:gd name="connsiteY2" fmla="*/ 1274409 h 3861095"/>
              <a:gd name="connsiteX3" fmla="*/ 109257 w 5008909"/>
              <a:gd name="connsiteY3" fmla="*/ 2208532 h 3861095"/>
              <a:gd name="connsiteX4" fmla="*/ 91328 w 5008909"/>
              <a:gd name="connsiteY4" fmla="*/ 3160583 h 3861095"/>
              <a:gd name="connsiteX5" fmla="*/ 397921 w 5008909"/>
              <a:gd name="connsiteY5" fmla="*/ 3646472 h 3861095"/>
              <a:gd name="connsiteX6" fmla="*/ 1419898 w 5008909"/>
              <a:gd name="connsiteY6" fmla="*/ 3687708 h 3861095"/>
              <a:gd name="connsiteX7" fmla="*/ 1993639 w 5008909"/>
              <a:gd name="connsiteY7" fmla="*/ 3759426 h 3861095"/>
              <a:gd name="connsiteX8" fmla="*/ 2567379 w 5008909"/>
              <a:gd name="connsiteY8" fmla="*/ 3859830 h 3861095"/>
              <a:gd name="connsiteX9" fmla="*/ 3392133 w 5008909"/>
              <a:gd name="connsiteY9" fmla="*/ 3684122 h 3861095"/>
              <a:gd name="connsiteX10" fmla="*/ 4252744 w 5008909"/>
              <a:gd name="connsiteY10" fmla="*/ 3705637 h 3861095"/>
              <a:gd name="connsiteX11" fmla="*/ 4844415 w 5008909"/>
              <a:gd name="connsiteY11" fmla="*/ 3296847 h 3861095"/>
              <a:gd name="connsiteX12" fmla="*/ 4919719 w 5008909"/>
              <a:gd name="connsiteY12" fmla="*/ 2210324 h 3861095"/>
              <a:gd name="connsiteX13" fmla="*/ 5005780 w 5008909"/>
              <a:gd name="connsiteY13" fmla="*/ 1156075 h 3861095"/>
              <a:gd name="connsiteX14" fmla="*/ 4801384 w 5008909"/>
              <a:gd name="connsiteY14" fmla="*/ 564404 h 3861095"/>
              <a:gd name="connsiteX15" fmla="*/ 4166683 w 5008909"/>
              <a:gd name="connsiteY15" fmla="*/ 134098 h 3861095"/>
              <a:gd name="connsiteX16" fmla="*/ 3940773 w 5008909"/>
              <a:gd name="connsiteY16" fmla="*/ 112583 h 3861095"/>
              <a:gd name="connsiteX17" fmla="*/ 3725620 w 5008909"/>
              <a:gd name="connsiteY17" fmla="*/ 15764 h 3861095"/>
              <a:gd name="connsiteX18" fmla="*/ 2778946 w 5008909"/>
              <a:gd name="connsiteY18" fmla="*/ 15765 h 3861095"/>
              <a:gd name="connsiteX19" fmla="*/ 1748005 w 5008909"/>
              <a:gd name="connsiteY19" fmla="*/ 168166 h 3861095"/>
              <a:gd name="connsiteX20" fmla="*/ 781611 w 5008909"/>
              <a:gd name="connsiteY20" fmla="*/ 82103 h 3861095"/>
              <a:gd name="connsiteX0" fmla="*/ 781611 w 5008909"/>
              <a:gd name="connsiteY0" fmla="*/ 66372 h 3845364"/>
              <a:gd name="connsiteX1" fmla="*/ 207869 w 5008909"/>
              <a:gd name="connsiteY1" fmla="*/ 473370 h 3845364"/>
              <a:gd name="connsiteX2" fmla="*/ 1681 w 5008909"/>
              <a:gd name="connsiteY2" fmla="*/ 1258678 h 3845364"/>
              <a:gd name="connsiteX3" fmla="*/ 109257 w 5008909"/>
              <a:gd name="connsiteY3" fmla="*/ 2192801 h 3845364"/>
              <a:gd name="connsiteX4" fmla="*/ 91328 w 5008909"/>
              <a:gd name="connsiteY4" fmla="*/ 3144852 h 3845364"/>
              <a:gd name="connsiteX5" fmla="*/ 397921 w 5008909"/>
              <a:gd name="connsiteY5" fmla="*/ 3630741 h 3845364"/>
              <a:gd name="connsiteX6" fmla="*/ 1419898 w 5008909"/>
              <a:gd name="connsiteY6" fmla="*/ 3671977 h 3845364"/>
              <a:gd name="connsiteX7" fmla="*/ 1993639 w 5008909"/>
              <a:gd name="connsiteY7" fmla="*/ 3743695 h 3845364"/>
              <a:gd name="connsiteX8" fmla="*/ 2567379 w 5008909"/>
              <a:gd name="connsiteY8" fmla="*/ 3844099 h 3845364"/>
              <a:gd name="connsiteX9" fmla="*/ 3392133 w 5008909"/>
              <a:gd name="connsiteY9" fmla="*/ 3668391 h 3845364"/>
              <a:gd name="connsiteX10" fmla="*/ 4252744 w 5008909"/>
              <a:gd name="connsiteY10" fmla="*/ 3689906 h 3845364"/>
              <a:gd name="connsiteX11" fmla="*/ 4844415 w 5008909"/>
              <a:gd name="connsiteY11" fmla="*/ 3281116 h 3845364"/>
              <a:gd name="connsiteX12" fmla="*/ 4919719 w 5008909"/>
              <a:gd name="connsiteY12" fmla="*/ 2194593 h 3845364"/>
              <a:gd name="connsiteX13" fmla="*/ 5005780 w 5008909"/>
              <a:gd name="connsiteY13" fmla="*/ 1140344 h 3845364"/>
              <a:gd name="connsiteX14" fmla="*/ 4801384 w 5008909"/>
              <a:gd name="connsiteY14" fmla="*/ 548673 h 3845364"/>
              <a:gd name="connsiteX15" fmla="*/ 4166683 w 5008909"/>
              <a:gd name="connsiteY15" fmla="*/ 118367 h 3845364"/>
              <a:gd name="connsiteX16" fmla="*/ 3940773 w 5008909"/>
              <a:gd name="connsiteY16" fmla="*/ 96852 h 3845364"/>
              <a:gd name="connsiteX17" fmla="*/ 3743550 w 5008909"/>
              <a:gd name="connsiteY17" fmla="*/ 170362 h 3845364"/>
              <a:gd name="connsiteX18" fmla="*/ 2778946 w 5008909"/>
              <a:gd name="connsiteY18" fmla="*/ 34 h 3845364"/>
              <a:gd name="connsiteX19" fmla="*/ 1748005 w 5008909"/>
              <a:gd name="connsiteY19" fmla="*/ 152435 h 3845364"/>
              <a:gd name="connsiteX20" fmla="*/ 781611 w 5008909"/>
              <a:gd name="connsiteY20" fmla="*/ 66372 h 3845364"/>
              <a:gd name="connsiteX0" fmla="*/ 781611 w 5008909"/>
              <a:gd name="connsiteY0" fmla="*/ 66372 h 3845364"/>
              <a:gd name="connsiteX1" fmla="*/ 207869 w 5008909"/>
              <a:gd name="connsiteY1" fmla="*/ 473370 h 3845364"/>
              <a:gd name="connsiteX2" fmla="*/ 1681 w 5008909"/>
              <a:gd name="connsiteY2" fmla="*/ 1258678 h 3845364"/>
              <a:gd name="connsiteX3" fmla="*/ 109257 w 5008909"/>
              <a:gd name="connsiteY3" fmla="*/ 2192801 h 3845364"/>
              <a:gd name="connsiteX4" fmla="*/ 91328 w 5008909"/>
              <a:gd name="connsiteY4" fmla="*/ 3144852 h 3845364"/>
              <a:gd name="connsiteX5" fmla="*/ 397921 w 5008909"/>
              <a:gd name="connsiteY5" fmla="*/ 3630741 h 3845364"/>
              <a:gd name="connsiteX6" fmla="*/ 1419898 w 5008909"/>
              <a:gd name="connsiteY6" fmla="*/ 3671977 h 3845364"/>
              <a:gd name="connsiteX7" fmla="*/ 1993639 w 5008909"/>
              <a:gd name="connsiteY7" fmla="*/ 3743695 h 3845364"/>
              <a:gd name="connsiteX8" fmla="*/ 2567379 w 5008909"/>
              <a:gd name="connsiteY8" fmla="*/ 3844099 h 3845364"/>
              <a:gd name="connsiteX9" fmla="*/ 3392133 w 5008909"/>
              <a:gd name="connsiteY9" fmla="*/ 3668391 h 3845364"/>
              <a:gd name="connsiteX10" fmla="*/ 4252744 w 5008909"/>
              <a:gd name="connsiteY10" fmla="*/ 3689906 h 3845364"/>
              <a:gd name="connsiteX11" fmla="*/ 4844415 w 5008909"/>
              <a:gd name="connsiteY11" fmla="*/ 3281116 h 3845364"/>
              <a:gd name="connsiteX12" fmla="*/ 4919719 w 5008909"/>
              <a:gd name="connsiteY12" fmla="*/ 2194593 h 3845364"/>
              <a:gd name="connsiteX13" fmla="*/ 5005780 w 5008909"/>
              <a:gd name="connsiteY13" fmla="*/ 1140344 h 3845364"/>
              <a:gd name="connsiteX14" fmla="*/ 4801384 w 5008909"/>
              <a:gd name="connsiteY14" fmla="*/ 548673 h 3845364"/>
              <a:gd name="connsiteX15" fmla="*/ 4166683 w 5008909"/>
              <a:gd name="connsiteY15" fmla="*/ 118367 h 3845364"/>
              <a:gd name="connsiteX16" fmla="*/ 3743550 w 5008909"/>
              <a:gd name="connsiteY16" fmla="*/ 170362 h 3845364"/>
              <a:gd name="connsiteX17" fmla="*/ 2778946 w 5008909"/>
              <a:gd name="connsiteY17" fmla="*/ 34 h 3845364"/>
              <a:gd name="connsiteX18" fmla="*/ 1748005 w 5008909"/>
              <a:gd name="connsiteY18" fmla="*/ 152435 h 3845364"/>
              <a:gd name="connsiteX19" fmla="*/ 781611 w 5008909"/>
              <a:gd name="connsiteY19" fmla="*/ 66372 h 3845364"/>
              <a:gd name="connsiteX0" fmla="*/ 781611 w 5008909"/>
              <a:gd name="connsiteY0" fmla="*/ 66372 h 3845364"/>
              <a:gd name="connsiteX1" fmla="*/ 207869 w 5008909"/>
              <a:gd name="connsiteY1" fmla="*/ 473370 h 3845364"/>
              <a:gd name="connsiteX2" fmla="*/ 1681 w 5008909"/>
              <a:gd name="connsiteY2" fmla="*/ 1258678 h 3845364"/>
              <a:gd name="connsiteX3" fmla="*/ 109257 w 5008909"/>
              <a:gd name="connsiteY3" fmla="*/ 2192801 h 3845364"/>
              <a:gd name="connsiteX4" fmla="*/ 91328 w 5008909"/>
              <a:gd name="connsiteY4" fmla="*/ 3144852 h 3845364"/>
              <a:gd name="connsiteX5" fmla="*/ 397921 w 5008909"/>
              <a:gd name="connsiteY5" fmla="*/ 3630741 h 3845364"/>
              <a:gd name="connsiteX6" fmla="*/ 1419898 w 5008909"/>
              <a:gd name="connsiteY6" fmla="*/ 3671977 h 3845364"/>
              <a:gd name="connsiteX7" fmla="*/ 1993639 w 5008909"/>
              <a:gd name="connsiteY7" fmla="*/ 3743695 h 3845364"/>
              <a:gd name="connsiteX8" fmla="*/ 2567379 w 5008909"/>
              <a:gd name="connsiteY8" fmla="*/ 3844099 h 3845364"/>
              <a:gd name="connsiteX9" fmla="*/ 3392133 w 5008909"/>
              <a:gd name="connsiteY9" fmla="*/ 3668391 h 3845364"/>
              <a:gd name="connsiteX10" fmla="*/ 4252744 w 5008909"/>
              <a:gd name="connsiteY10" fmla="*/ 3689906 h 3845364"/>
              <a:gd name="connsiteX11" fmla="*/ 4844415 w 5008909"/>
              <a:gd name="connsiteY11" fmla="*/ 3281116 h 3845364"/>
              <a:gd name="connsiteX12" fmla="*/ 4919719 w 5008909"/>
              <a:gd name="connsiteY12" fmla="*/ 2194593 h 3845364"/>
              <a:gd name="connsiteX13" fmla="*/ 5005780 w 5008909"/>
              <a:gd name="connsiteY13" fmla="*/ 1140344 h 3845364"/>
              <a:gd name="connsiteX14" fmla="*/ 4801384 w 5008909"/>
              <a:gd name="connsiteY14" fmla="*/ 548673 h 3845364"/>
              <a:gd name="connsiteX15" fmla="*/ 4166683 w 5008909"/>
              <a:gd name="connsiteY15" fmla="*/ 118367 h 3845364"/>
              <a:gd name="connsiteX16" fmla="*/ 3483574 w 5008909"/>
              <a:gd name="connsiteY16" fmla="*/ 170362 h 3845364"/>
              <a:gd name="connsiteX17" fmla="*/ 2778946 w 5008909"/>
              <a:gd name="connsiteY17" fmla="*/ 34 h 3845364"/>
              <a:gd name="connsiteX18" fmla="*/ 1748005 w 5008909"/>
              <a:gd name="connsiteY18" fmla="*/ 152435 h 3845364"/>
              <a:gd name="connsiteX19" fmla="*/ 781611 w 5008909"/>
              <a:gd name="connsiteY19" fmla="*/ 66372 h 3845364"/>
              <a:gd name="connsiteX0" fmla="*/ 781611 w 5008909"/>
              <a:gd name="connsiteY0" fmla="*/ 66372 h 3845364"/>
              <a:gd name="connsiteX1" fmla="*/ 207869 w 5008909"/>
              <a:gd name="connsiteY1" fmla="*/ 473370 h 3845364"/>
              <a:gd name="connsiteX2" fmla="*/ 1681 w 5008909"/>
              <a:gd name="connsiteY2" fmla="*/ 1258678 h 3845364"/>
              <a:gd name="connsiteX3" fmla="*/ 109257 w 5008909"/>
              <a:gd name="connsiteY3" fmla="*/ 2192801 h 3845364"/>
              <a:gd name="connsiteX4" fmla="*/ 91328 w 5008909"/>
              <a:gd name="connsiteY4" fmla="*/ 3144852 h 3845364"/>
              <a:gd name="connsiteX5" fmla="*/ 397921 w 5008909"/>
              <a:gd name="connsiteY5" fmla="*/ 3630741 h 3845364"/>
              <a:gd name="connsiteX6" fmla="*/ 1419898 w 5008909"/>
              <a:gd name="connsiteY6" fmla="*/ 3671977 h 3845364"/>
              <a:gd name="connsiteX7" fmla="*/ 1993639 w 5008909"/>
              <a:gd name="connsiteY7" fmla="*/ 3743695 h 3845364"/>
              <a:gd name="connsiteX8" fmla="*/ 2567379 w 5008909"/>
              <a:gd name="connsiteY8" fmla="*/ 3844099 h 3845364"/>
              <a:gd name="connsiteX9" fmla="*/ 3392133 w 5008909"/>
              <a:gd name="connsiteY9" fmla="*/ 3668391 h 3845364"/>
              <a:gd name="connsiteX10" fmla="*/ 4252744 w 5008909"/>
              <a:gd name="connsiteY10" fmla="*/ 3689906 h 3845364"/>
              <a:gd name="connsiteX11" fmla="*/ 4844415 w 5008909"/>
              <a:gd name="connsiteY11" fmla="*/ 3281116 h 3845364"/>
              <a:gd name="connsiteX12" fmla="*/ 4919719 w 5008909"/>
              <a:gd name="connsiteY12" fmla="*/ 2194593 h 3845364"/>
              <a:gd name="connsiteX13" fmla="*/ 5005780 w 5008909"/>
              <a:gd name="connsiteY13" fmla="*/ 1140344 h 3845364"/>
              <a:gd name="connsiteX14" fmla="*/ 4801384 w 5008909"/>
              <a:gd name="connsiteY14" fmla="*/ 548673 h 3845364"/>
              <a:gd name="connsiteX15" fmla="*/ 4256330 w 5008909"/>
              <a:gd name="connsiteY15" fmla="*/ 136297 h 3845364"/>
              <a:gd name="connsiteX16" fmla="*/ 3483574 w 5008909"/>
              <a:gd name="connsiteY16" fmla="*/ 170362 h 3845364"/>
              <a:gd name="connsiteX17" fmla="*/ 2778946 w 5008909"/>
              <a:gd name="connsiteY17" fmla="*/ 34 h 3845364"/>
              <a:gd name="connsiteX18" fmla="*/ 1748005 w 5008909"/>
              <a:gd name="connsiteY18" fmla="*/ 152435 h 3845364"/>
              <a:gd name="connsiteX19" fmla="*/ 781611 w 5008909"/>
              <a:gd name="connsiteY19" fmla="*/ 66372 h 38453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5008909" h="3845364">
                <a:moveTo>
                  <a:pt x="781611" y="66372"/>
                </a:moveTo>
                <a:cubicBezTo>
                  <a:pt x="467846" y="90576"/>
                  <a:pt x="337857" y="274652"/>
                  <a:pt x="207869" y="473370"/>
                </a:cubicBezTo>
                <a:cubicBezTo>
                  <a:pt x="77881" y="672088"/>
                  <a:pt x="18116" y="972106"/>
                  <a:pt x="1681" y="1258678"/>
                </a:cubicBezTo>
                <a:cubicBezTo>
                  <a:pt x="-14754" y="1545250"/>
                  <a:pt x="94316" y="1878439"/>
                  <a:pt x="109257" y="2192801"/>
                </a:cubicBezTo>
                <a:cubicBezTo>
                  <a:pt x="124198" y="2507163"/>
                  <a:pt x="43217" y="2905195"/>
                  <a:pt x="91328" y="3144852"/>
                </a:cubicBezTo>
                <a:cubicBezTo>
                  <a:pt x="139439" y="3384509"/>
                  <a:pt x="122705" y="3417382"/>
                  <a:pt x="397921" y="3630741"/>
                </a:cubicBezTo>
                <a:cubicBezTo>
                  <a:pt x="673137" y="3844100"/>
                  <a:pt x="1153945" y="3653151"/>
                  <a:pt x="1419898" y="3671977"/>
                </a:cubicBezTo>
                <a:cubicBezTo>
                  <a:pt x="1685851" y="3690803"/>
                  <a:pt x="1802392" y="3715008"/>
                  <a:pt x="1993639" y="3743695"/>
                </a:cubicBezTo>
                <a:cubicBezTo>
                  <a:pt x="2184886" y="3772382"/>
                  <a:pt x="2334297" y="3856650"/>
                  <a:pt x="2567379" y="3844099"/>
                </a:cubicBezTo>
                <a:cubicBezTo>
                  <a:pt x="2800461" y="3831548"/>
                  <a:pt x="3111239" y="3694090"/>
                  <a:pt x="3392133" y="3668391"/>
                </a:cubicBezTo>
                <a:cubicBezTo>
                  <a:pt x="3673027" y="3642692"/>
                  <a:pt x="4010697" y="3754452"/>
                  <a:pt x="4252744" y="3689906"/>
                </a:cubicBezTo>
                <a:cubicBezTo>
                  <a:pt x="4494791" y="3625360"/>
                  <a:pt x="4733253" y="3530335"/>
                  <a:pt x="4844415" y="3281116"/>
                </a:cubicBezTo>
                <a:cubicBezTo>
                  <a:pt x="4955577" y="3031897"/>
                  <a:pt x="4892825" y="2551388"/>
                  <a:pt x="4919719" y="2194593"/>
                </a:cubicBezTo>
                <a:cubicBezTo>
                  <a:pt x="4946613" y="1837798"/>
                  <a:pt x="5025502" y="1414664"/>
                  <a:pt x="5005780" y="1140344"/>
                </a:cubicBezTo>
                <a:cubicBezTo>
                  <a:pt x="4986058" y="866024"/>
                  <a:pt x="4926292" y="716014"/>
                  <a:pt x="4801384" y="548673"/>
                </a:cubicBezTo>
                <a:cubicBezTo>
                  <a:pt x="4676476" y="381332"/>
                  <a:pt x="4475965" y="199349"/>
                  <a:pt x="4256330" y="136297"/>
                </a:cubicBezTo>
                <a:cubicBezTo>
                  <a:pt x="4036695" y="73245"/>
                  <a:pt x="3729805" y="193073"/>
                  <a:pt x="3483574" y="170362"/>
                </a:cubicBezTo>
                <a:cubicBezTo>
                  <a:pt x="3237343" y="147652"/>
                  <a:pt x="3068207" y="3022"/>
                  <a:pt x="2778946" y="34"/>
                </a:cubicBezTo>
                <a:cubicBezTo>
                  <a:pt x="2489685" y="-2954"/>
                  <a:pt x="2107789" y="195167"/>
                  <a:pt x="1748005" y="152435"/>
                </a:cubicBezTo>
                <a:lnTo>
                  <a:pt x="781611" y="66372"/>
                </a:lnTo>
                <a:close/>
              </a:path>
            </a:pathLst>
          </a:custGeom>
          <a:solidFill>
            <a:srgbClr val="F7A3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47" name="กลุ่ม 46"/>
          <p:cNvGrpSpPr/>
          <p:nvPr userDrawn="1"/>
        </p:nvGrpSpPr>
        <p:grpSpPr>
          <a:xfrm>
            <a:off x="5622206" y="5584281"/>
            <a:ext cx="3015709" cy="600000"/>
            <a:chOff x="3289945" y="3405879"/>
            <a:chExt cx="2261782" cy="450000"/>
          </a:xfrm>
        </p:grpSpPr>
        <p:sp>
          <p:nvSpPr>
            <p:cNvPr id="48" name="วงรี 4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52" name="กลุ่ม 51"/>
          <p:cNvGrpSpPr/>
          <p:nvPr userDrawn="1"/>
        </p:nvGrpSpPr>
        <p:grpSpPr>
          <a:xfrm>
            <a:off x="10334358" y="222487"/>
            <a:ext cx="1630662" cy="1606723"/>
            <a:chOff x="7750769" y="166865"/>
            <a:chExt cx="1222996" cy="1205042"/>
          </a:xfrm>
        </p:grpSpPr>
        <p:pic>
          <p:nvPicPr>
            <p:cNvPr id="53" name="รูปภาพ 5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67008" y="166865"/>
              <a:ext cx="1006757" cy="1011668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grpSp>
          <p:nvGrpSpPr>
            <p:cNvPr id="54" name="กลุ่ม 53"/>
            <p:cNvGrpSpPr/>
            <p:nvPr/>
          </p:nvGrpSpPr>
          <p:grpSpPr>
            <a:xfrm>
              <a:off x="7750769" y="186264"/>
              <a:ext cx="1118266" cy="1185643"/>
              <a:chOff x="7750769" y="186264"/>
              <a:chExt cx="1118266" cy="1185643"/>
            </a:xfrm>
          </p:grpSpPr>
          <p:grpSp>
            <p:nvGrpSpPr>
              <p:cNvPr id="55" name="กลุ่ม 54"/>
              <p:cNvGrpSpPr/>
              <p:nvPr/>
            </p:nvGrpSpPr>
            <p:grpSpPr>
              <a:xfrm rot="12247797">
                <a:off x="7750769" y="415320"/>
                <a:ext cx="1118266" cy="956587"/>
                <a:chOff x="1339259" y="1340629"/>
                <a:chExt cx="1118266" cy="956587"/>
              </a:xfrm>
            </p:grpSpPr>
            <p:sp>
              <p:nvSpPr>
                <p:cNvPr id="57" name="TextBox 56"/>
                <p:cNvSpPr txBox="1"/>
                <p:nvPr/>
              </p:nvSpPr>
              <p:spPr>
                <a:xfrm rot="1351072">
                  <a:off x="1358851" y="1340629"/>
                  <a:ext cx="317635" cy="50009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733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C0504D">
                          <a:lumMod val="60000"/>
                          <a:lumOff val="40000"/>
                        </a:srgbClr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FC Onigiri Outline"/>
                    </a:rPr>
                    <a:t>+</a:t>
                  </a:r>
                  <a:endParaRPr kumimoji="0" lang="th-TH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504D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58" name="TextBox 57"/>
                <p:cNvSpPr txBox="1"/>
                <p:nvPr/>
              </p:nvSpPr>
              <p:spPr>
                <a:xfrm rot="21389866">
                  <a:off x="2139890" y="1652030"/>
                  <a:ext cx="317635" cy="50008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733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FC Onigiri Outline"/>
                    </a:rPr>
                    <a:t>+</a:t>
                  </a:r>
                  <a:endParaRPr kumimoji="0" lang="th-TH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59" name="สามเหลี่ยมหน้าจั่ว 58"/>
                <p:cNvSpPr/>
                <p:nvPr/>
              </p:nvSpPr>
              <p:spPr>
                <a:xfrm rot="20089558">
                  <a:off x="2203045" y="1810217"/>
                  <a:ext cx="98304" cy="74674"/>
                </a:xfrm>
                <a:prstGeom prst="triangle">
                  <a:avLst/>
                </a:prstGeom>
                <a:solidFill>
                  <a:schemeClr val="bg1"/>
                </a:solidFill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60" name="สามเหลี่ยมหน้าจั่ว 59"/>
                <p:cNvSpPr/>
                <p:nvPr/>
              </p:nvSpPr>
              <p:spPr>
                <a:xfrm rot="1772264">
                  <a:off x="1339259" y="1908143"/>
                  <a:ext cx="142726" cy="141628"/>
                </a:xfrm>
                <a:prstGeom prst="triangle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61" name="วงรี 60"/>
                <p:cNvSpPr/>
                <p:nvPr/>
              </p:nvSpPr>
              <p:spPr>
                <a:xfrm>
                  <a:off x="1360912" y="1707257"/>
                  <a:ext cx="54000" cy="54699"/>
                </a:xfrm>
                <a:prstGeom prst="ellipse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62" name="วงรี 61"/>
                <p:cNvSpPr/>
                <p:nvPr/>
              </p:nvSpPr>
              <p:spPr>
                <a:xfrm>
                  <a:off x="1405096" y="2242517"/>
                  <a:ext cx="54000" cy="5469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63" name="วงรี 62"/>
                <p:cNvSpPr/>
                <p:nvPr/>
              </p:nvSpPr>
              <p:spPr>
                <a:xfrm>
                  <a:off x="2305814" y="1965922"/>
                  <a:ext cx="54000" cy="5469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</p:grpSp>
          <p:sp>
            <p:nvSpPr>
              <p:cNvPr id="56" name="TextBox 55"/>
              <p:cNvSpPr txBox="1"/>
              <p:nvPr/>
            </p:nvSpPr>
            <p:spPr>
              <a:xfrm rot="13598869">
                <a:off x="7992384" y="95037"/>
                <a:ext cx="317635" cy="50008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8064A2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rPr>
                  <a:t>+</a:t>
                </a:r>
                <a:endParaRPr kumimoji="0" lang="th-TH" sz="3733" b="0" i="0" u="none" strike="noStrike" kern="1200" cap="none" spc="0" normalizeH="0" baseline="0" noProof="0" dirty="0">
                  <a:ln>
                    <a:noFill/>
                  </a:ln>
                  <a:solidFill>
                    <a:srgbClr val="8064A2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FC Onigiri Outline"/>
                </a:endParaRPr>
              </a:p>
            </p:txBody>
          </p:sp>
        </p:grpSp>
      </p:grpSp>
      <p:pic>
        <p:nvPicPr>
          <p:cNvPr id="64" name="รูปภาพ 6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1962">
            <a:off x="-18891" y="189078"/>
            <a:ext cx="1509456" cy="1214273"/>
          </a:xfrm>
          <a:prstGeom prst="rect">
            <a:avLst/>
          </a:prstGeo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</p:pic>
      <p:grpSp>
        <p:nvGrpSpPr>
          <p:cNvPr id="65" name="กลุ่ม 64"/>
          <p:cNvGrpSpPr/>
          <p:nvPr userDrawn="1"/>
        </p:nvGrpSpPr>
        <p:grpSpPr>
          <a:xfrm rot="20670472">
            <a:off x="9938179" y="5443865"/>
            <a:ext cx="4005304" cy="2900781"/>
            <a:chOff x="7300650" y="4141461"/>
            <a:chExt cx="3003978" cy="2175586"/>
          </a:xfrm>
        </p:grpSpPr>
        <p:sp>
          <p:nvSpPr>
            <p:cNvPr id="66" name="เมฆ 65"/>
            <p:cNvSpPr/>
            <p:nvPr/>
          </p:nvSpPr>
          <p:spPr>
            <a:xfrm rot="20459731">
              <a:off x="7300650" y="4141461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8900000" algn="b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7" name="รูปภาพ 6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52209" y="4340549"/>
              <a:ext cx="380089" cy="404611"/>
            </a:xfrm>
            <a:prstGeom prst="rect">
              <a:avLst/>
            </a:prstGeom>
          </p:spPr>
        </p:pic>
        <p:pic>
          <p:nvPicPr>
            <p:cNvPr id="68" name="รูปภาพ 6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73492" y="4734419"/>
              <a:ext cx="250890" cy="269338"/>
            </a:xfrm>
            <a:prstGeom prst="rect">
              <a:avLst/>
            </a:prstGeom>
          </p:spPr>
        </p:pic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9602" y="1620332"/>
            <a:ext cx="4460535" cy="1143000"/>
          </a:xfrm>
          <a:prstGeom prst="rect">
            <a:avLst/>
          </a:prstGeom>
        </p:spPr>
        <p:txBody>
          <a:bodyPr/>
          <a:lstStyle/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4883852" y="491235"/>
            <a:ext cx="6254485" cy="45259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1"/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32424318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สี่เหลี่ยมผืนผ้า 6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8" name="กลุ่ม 7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9" name="กลุ่ม 8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23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กลุ่ม 9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11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29/03/68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8" name="เมฆ 77"/>
          <p:cNvSpPr/>
          <p:nvPr userDrawn="1"/>
        </p:nvSpPr>
        <p:spPr>
          <a:xfrm rot="1140269" flipH="1">
            <a:off x="9734200" y="-1343608"/>
            <a:ext cx="4005304" cy="2900781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pic>
        <p:nvPicPr>
          <p:cNvPr id="79" name="รูปภาพ 78"/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628" t="5708" r="6315" b="82002"/>
          <a:stretch/>
        </p:blipFill>
        <p:spPr>
          <a:xfrm>
            <a:off x="11047546" y="2539621"/>
            <a:ext cx="433855" cy="482184"/>
          </a:xfrm>
          <a:prstGeom prst="rect">
            <a:avLst/>
          </a:prstGeom>
        </p:spPr>
      </p:pic>
      <p:grpSp>
        <p:nvGrpSpPr>
          <p:cNvPr id="80" name="กลุ่ม 79"/>
          <p:cNvGrpSpPr/>
          <p:nvPr userDrawn="1"/>
        </p:nvGrpSpPr>
        <p:grpSpPr>
          <a:xfrm>
            <a:off x="469219" y="184343"/>
            <a:ext cx="3015709" cy="600000"/>
            <a:chOff x="3289945" y="3405879"/>
            <a:chExt cx="2261782" cy="450000"/>
          </a:xfrm>
        </p:grpSpPr>
        <p:sp>
          <p:nvSpPr>
            <p:cNvPr id="81" name="วงรี 80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2" name="วงรี 81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3" name="วงรี 82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4" name="วงรี 83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85" name="กลุ่ม 84"/>
          <p:cNvGrpSpPr/>
          <p:nvPr userDrawn="1"/>
        </p:nvGrpSpPr>
        <p:grpSpPr>
          <a:xfrm>
            <a:off x="1685893" y="2702281"/>
            <a:ext cx="9018619" cy="2454913"/>
            <a:chOff x="1264420" y="2026709"/>
            <a:chExt cx="6763964" cy="1841185"/>
          </a:xfrm>
        </p:grpSpPr>
        <p:sp>
          <p:nvSpPr>
            <p:cNvPr id="86" name="สี่เหลี่ยมผืนผ้า 85"/>
            <p:cNvSpPr/>
            <p:nvPr/>
          </p:nvSpPr>
          <p:spPr>
            <a:xfrm>
              <a:off x="1360490" y="2170725"/>
              <a:ext cx="6667894" cy="1697169"/>
            </a:xfrm>
            <a:prstGeom prst="rect">
              <a:avLst/>
            </a:prstGeom>
            <a:pattFill prst="wdDnDiag">
              <a:fgClr>
                <a:schemeClr val="accent4">
                  <a:lumMod val="60000"/>
                  <a:lumOff val="40000"/>
                </a:schemeClr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7" name="สี่เหลี่ยมผืนผ้า 86"/>
            <p:cNvSpPr/>
            <p:nvPr/>
          </p:nvSpPr>
          <p:spPr>
            <a:xfrm>
              <a:off x="1264420" y="2026709"/>
              <a:ext cx="6667893" cy="169716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pic>
        <p:nvPicPr>
          <p:cNvPr id="88" name="รูปภาพ 8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1521" y="1091042"/>
            <a:ext cx="552659" cy="593295"/>
          </a:xfrm>
          <a:prstGeom prst="rect">
            <a:avLst/>
          </a:prstGeom>
        </p:spPr>
      </p:pic>
      <p:pic>
        <p:nvPicPr>
          <p:cNvPr id="89" name="รูปภาพ 8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109" y="4752523"/>
            <a:ext cx="552659" cy="593295"/>
          </a:xfrm>
          <a:prstGeom prst="rect">
            <a:avLst/>
          </a:prstGeom>
        </p:spPr>
      </p:pic>
      <p:pic>
        <p:nvPicPr>
          <p:cNvPr id="90" name="รูปภาพ 89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1037" y="5707135"/>
            <a:ext cx="755841" cy="804605"/>
          </a:xfrm>
          <a:prstGeom prst="rect">
            <a:avLst/>
          </a:prstGeom>
        </p:spPr>
      </p:pic>
      <p:pic>
        <p:nvPicPr>
          <p:cNvPr id="91" name="รูปภาพ 9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722" y="1448659"/>
            <a:ext cx="861497" cy="967152"/>
          </a:xfrm>
          <a:prstGeom prst="rect">
            <a:avLst/>
          </a:prstGeom>
        </p:spPr>
      </p:pic>
      <p:grpSp>
        <p:nvGrpSpPr>
          <p:cNvPr id="92" name="กลุ่ม 91"/>
          <p:cNvGrpSpPr/>
          <p:nvPr userDrawn="1"/>
        </p:nvGrpSpPr>
        <p:grpSpPr>
          <a:xfrm>
            <a:off x="-1667293" y="5497559"/>
            <a:ext cx="4005304" cy="2900781"/>
            <a:chOff x="-1250470" y="4123168"/>
            <a:chExt cx="3003978" cy="2175586"/>
          </a:xfrm>
        </p:grpSpPr>
        <p:sp>
          <p:nvSpPr>
            <p:cNvPr id="93" name="เมฆ 92"/>
            <p:cNvSpPr/>
            <p:nvPr/>
          </p:nvSpPr>
          <p:spPr>
            <a:xfrm rot="1140269" flipH="1">
              <a:off x="-1250470" y="4123168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94" name="รูปภาพ 93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506021" y="4464717"/>
              <a:ext cx="325391" cy="361638"/>
            </a:xfrm>
            <a:prstGeom prst="rect">
              <a:avLst/>
            </a:prstGeom>
          </p:spPr>
        </p:pic>
      </p:grpSp>
      <p:grpSp>
        <p:nvGrpSpPr>
          <p:cNvPr id="95" name="กลุ่ม 94"/>
          <p:cNvGrpSpPr/>
          <p:nvPr userDrawn="1"/>
        </p:nvGrpSpPr>
        <p:grpSpPr>
          <a:xfrm>
            <a:off x="10455132" y="5049698"/>
            <a:ext cx="1801791" cy="1782540"/>
            <a:chOff x="7841345" y="3787273"/>
            <a:chExt cx="1351342" cy="1336905"/>
          </a:xfrm>
        </p:grpSpPr>
        <p:pic>
          <p:nvPicPr>
            <p:cNvPr id="96" name="รูปภาพ 9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981354" y="3941793"/>
              <a:ext cx="1171456" cy="1177170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grpSp>
          <p:nvGrpSpPr>
            <p:cNvPr id="97" name="กลุ่ม 96"/>
            <p:cNvGrpSpPr/>
            <p:nvPr/>
          </p:nvGrpSpPr>
          <p:grpSpPr>
            <a:xfrm rot="6017212">
              <a:off x="7848563" y="3780055"/>
              <a:ext cx="1336905" cy="1351342"/>
              <a:chOff x="7839440" y="208626"/>
              <a:chExt cx="1086240" cy="1161070"/>
            </a:xfrm>
          </p:grpSpPr>
          <p:grpSp>
            <p:nvGrpSpPr>
              <p:cNvPr id="98" name="กลุ่ม 97"/>
              <p:cNvGrpSpPr/>
              <p:nvPr/>
            </p:nvGrpSpPr>
            <p:grpSpPr>
              <a:xfrm rot="12247797">
                <a:off x="7839440" y="492807"/>
                <a:ext cx="1086240" cy="876889"/>
                <a:chOff x="1273574" y="1375834"/>
                <a:chExt cx="1086240" cy="876889"/>
              </a:xfrm>
            </p:grpSpPr>
            <p:sp>
              <p:nvSpPr>
                <p:cNvPr id="100" name="TextBox 99"/>
                <p:cNvSpPr txBox="1"/>
                <p:nvPr/>
              </p:nvSpPr>
              <p:spPr>
                <a:xfrm rot="1351072">
                  <a:off x="1388629" y="1375834"/>
                  <a:ext cx="258080" cy="42967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733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C0504D">
                          <a:lumMod val="60000"/>
                          <a:lumOff val="40000"/>
                        </a:srgbClr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FC Onigiri Outline"/>
                    </a:rPr>
                    <a:t>+</a:t>
                  </a:r>
                  <a:endParaRPr kumimoji="0" lang="th-TH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504D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01" name="TextBox 100"/>
                <p:cNvSpPr txBox="1"/>
                <p:nvPr/>
              </p:nvSpPr>
              <p:spPr>
                <a:xfrm rot="21389866">
                  <a:off x="2073888" y="1461241"/>
                  <a:ext cx="258080" cy="42967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733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4BACC6">
                          <a:lumMod val="20000"/>
                          <a:lumOff val="80000"/>
                        </a:srgbClr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FC Onigiri Outline"/>
                    </a:rPr>
                    <a:t>+</a:t>
                  </a:r>
                  <a:endParaRPr kumimoji="0" lang="th-TH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BACC6">
                        <a:lumMod val="20000"/>
                        <a:lumOff val="80000"/>
                      </a:srgb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02" name="สามเหลี่ยมหน้าจั่ว 101"/>
                <p:cNvSpPr/>
                <p:nvPr/>
              </p:nvSpPr>
              <p:spPr>
                <a:xfrm rot="20089558">
                  <a:off x="2203045" y="1810217"/>
                  <a:ext cx="98304" cy="74674"/>
                </a:xfrm>
                <a:prstGeom prst="triangle">
                  <a:avLst/>
                </a:prstGeom>
                <a:solidFill>
                  <a:schemeClr val="bg1"/>
                </a:solidFill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03" name="สามเหลี่ยมหน้าจั่ว 102"/>
                <p:cNvSpPr/>
                <p:nvPr/>
              </p:nvSpPr>
              <p:spPr>
                <a:xfrm rot="1772264">
                  <a:off x="1273574" y="1827175"/>
                  <a:ext cx="142726" cy="141628"/>
                </a:xfrm>
                <a:prstGeom prst="triangle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04" name="วงรี 103"/>
                <p:cNvSpPr/>
                <p:nvPr/>
              </p:nvSpPr>
              <p:spPr>
                <a:xfrm>
                  <a:off x="1449759" y="2198024"/>
                  <a:ext cx="54000" cy="54699"/>
                </a:xfrm>
                <a:prstGeom prst="ellipse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05" name="วงรี 104"/>
                <p:cNvSpPr/>
                <p:nvPr/>
              </p:nvSpPr>
              <p:spPr>
                <a:xfrm>
                  <a:off x="1476213" y="1696393"/>
                  <a:ext cx="54000" cy="5469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06" name="วงรี 105"/>
                <p:cNvSpPr/>
                <p:nvPr/>
              </p:nvSpPr>
              <p:spPr>
                <a:xfrm>
                  <a:off x="2305814" y="1965922"/>
                  <a:ext cx="54000" cy="5469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</p:grpSp>
          <p:sp>
            <p:nvSpPr>
              <p:cNvPr id="99" name="TextBox 98"/>
              <p:cNvSpPr txBox="1"/>
              <p:nvPr/>
            </p:nvSpPr>
            <p:spPr>
              <a:xfrm rot="13598869">
                <a:off x="8014746" y="141920"/>
                <a:ext cx="272911" cy="40632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8064A2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rPr>
                  <a:t>+</a:t>
                </a:r>
                <a:endParaRPr kumimoji="0" lang="th-TH" sz="3733" b="0" i="0" u="none" strike="noStrike" kern="1200" cap="none" spc="0" normalizeH="0" baseline="0" noProof="0" dirty="0">
                  <a:ln>
                    <a:noFill/>
                  </a:ln>
                  <a:solidFill>
                    <a:srgbClr val="8064A2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FC Onigiri Outline"/>
                </a:endParaRPr>
              </a:p>
            </p:txBody>
          </p: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945533" y="731740"/>
            <a:ext cx="10363200" cy="1362075"/>
          </a:xfrm>
          <a:prstGeom prst="rect">
            <a:avLst/>
          </a:prstGeom>
        </p:spPr>
        <p:txBody>
          <a:bodyPr anchor="t"/>
          <a:lstStyle>
            <a:lvl1pPr algn="ctr">
              <a:defRPr sz="5333" b="1" cap="all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1967542" y="2906713"/>
            <a:ext cx="8360591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4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2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84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41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698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55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pic>
        <p:nvPicPr>
          <p:cNvPr id="107" name="รูปภาพ 106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8235" y="184345"/>
            <a:ext cx="1549808" cy="1356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6197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กลุ่ม 42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6" name="สี่เหลี่ยมผืนผ้า 5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7" name="กลุ่ม 6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8" name="กลุ่ม 7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2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" name="กลุ่ม 8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0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29/03/68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391992" y="6180880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74" name="กลุ่ม 73"/>
          <p:cNvGrpSpPr/>
          <p:nvPr userDrawn="1"/>
        </p:nvGrpSpPr>
        <p:grpSpPr>
          <a:xfrm flipV="1">
            <a:off x="-244895" y="-2331640"/>
            <a:ext cx="13038619" cy="3012999"/>
            <a:chOff x="-405164" y="4638485"/>
            <a:chExt cx="9778964" cy="2259749"/>
          </a:xfr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grpSpPr>
        <p:sp>
          <p:nvSpPr>
            <p:cNvPr id="75" name="เมฆ 74"/>
            <p:cNvSpPr/>
            <p:nvPr/>
          </p:nvSpPr>
          <p:spPr>
            <a:xfrm rot="489113">
              <a:off x="-405164" y="4642632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6" name="รูปภาพ 7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433864" flipV="1">
              <a:off x="1961800" y="4732356"/>
              <a:ext cx="310808" cy="499996"/>
            </a:xfrm>
            <a:prstGeom prst="rect">
              <a:avLst/>
            </a:prstGeom>
          </p:spPr>
        </p:pic>
        <p:sp>
          <p:nvSpPr>
            <p:cNvPr id="77" name="เมฆ 76"/>
            <p:cNvSpPr/>
            <p:nvPr/>
          </p:nvSpPr>
          <p:spPr>
            <a:xfrm>
              <a:off x="6369822" y="4638485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8" name="รูปภาพ 7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762472" flipH="1" flipV="1">
              <a:off x="6548384" y="4682270"/>
              <a:ext cx="379045" cy="523443"/>
            </a:xfrm>
            <a:prstGeom prst="rect">
              <a:avLst/>
            </a:prstGeom>
          </p:spPr>
        </p:pic>
        <p:sp>
          <p:nvSpPr>
            <p:cNvPr id="79" name="เมฆ 78"/>
            <p:cNvSpPr/>
            <p:nvPr/>
          </p:nvSpPr>
          <p:spPr>
            <a:xfrm rot="251312">
              <a:off x="1749031" y="4676699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80" name="รูปภาพ 7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44285" flipH="1" flipV="1">
              <a:off x="4212852" y="4688399"/>
              <a:ext cx="327561" cy="381162"/>
            </a:xfrm>
            <a:prstGeom prst="rect">
              <a:avLst/>
            </a:prstGeom>
          </p:spPr>
        </p:pic>
        <p:sp>
          <p:nvSpPr>
            <p:cNvPr id="81" name="เมฆ 80"/>
            <p:cNvSpPr/>
            <p:nvPr/>
          </p:nvSpPr>
          <p:spPr>
            <a:xfrm rot="621615">
              <a:off x="3986711" y="4676699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82" name="รูปภาพ 8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6442195" y="4878980"/>
              <a:ext cx="186025" cy="206747"/>
            </a:xfrm>
            <a:prstGeom prst="rect">
              <a:avLst/>
            </a:prstGeom>
          </p:spPr>
        </p:pic>
        <p:pic>
          <p:nvPicPr>
            <p:cNvPr id="83" name="รูปภาพ 8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64793" y="4766416"/>
              <a:ext cx="207247" cy="222486"/>
            </a:xfrm>
            <a:prstGeom prst="rect">
              <a:avLst/>
            </a:prstGeom>
          </p:spPr>
        </p:pic>
        <p:pic>
          <p:nvPicPr>
            <p:cNvPr id="84" name="รูปภาพ 8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98768" y="4910457"/>
              <a:ext cx="207247" cy="222486"/>
            </a:xfrm>
            <a:prstGeom prst="rect">
              <a:avLst/>
            </a:prstGeom>
          </p:spPr>
        </p:pic>
        <p:pic>
          <p:nvPicPr>
            <p:cNvPr id="85" name="รูปภาพ 84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2584042" y="4644281"/>
              <a:ext cx="279890" cy="311068"/>
            </a:xfrm>
            <a:prstGeom prst="rect">
              <a:avLst/>
            </a:prstGeom>
          </p:spPr>
        </p:pic>
        <p:pic>
          <p:nvPicPr>
            <p:cNvPr id="86" name="รูปภาพ 8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9511" y="4840371"/>
              <a:ext cx="207247" cy="222486"/>
            </a:xfrm>
            <a:prstGeom prst="rect">
              <a:avLst/>
            </a:prstGeom>
          </p:spPr>
        </p:pic>
      </p:grpSp>
      <p:pic>
        <p:nvPicPr>
          <p:cNvPr id="87" name="รูปภาพ 86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24372" flipH="1">
            <a:off x="-388979" y="-327259"/>
            <a:ext cx="1561941" cy="1569560"/>
          </a:xfrm>
          <a:prstGeom prst="rect">
            <a:avLst/>
          </a:prstGeo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</p:pic>
      <p:pic>
        <p:nvPicPr>
          <p:cNvPr id="88" name="รูปภาพ 87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8900" y="5822424"/>
            <a:ext cx="1718201" cy="1062960"/>
          </a:xfrm>
          <a:prstGeom prst="rect">
            <a:avLst/>
          </a:prstGeom>
          <a:effectLst>
            <a:outerShdw blurRad="50800" dist="25400" dir="10800000" algn="r" rotWithShape="0">
              <a:schemeClr val="accent4">
                <a:alpha val="40000"/>
              </a:schemeClr>
            </a:outerShdw>
          </a:effectLst>
        </p:spPr>
      </p:pic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89343" y="510784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grpSp>
        <p:nvGrpSpPr>
          <p:cNvPr id="44" name="กลุ่ม 43"/>
          <p:cNvGrpSpPr/>
          <p:nvPr userDrawn="1"/>
        </p:nvGrpSpPr>
        <p:grpSpPr>
          <a:xfrm>
            <a:off x="431372" y="1360557"/>
            <a:ext cx="11213005" cy="4826528"/>
            <a:chOff x="323528" y="1020418"/>
            <a:chExt cx="8409754" cy="3619896"/>
          </a:xfrm>
        </p:grpSpPr>
        <p:sp>
          <p:nvSpPr>
            <p:cNvPr id="45" name="บวก 44"/>
            <p:cNvSpPr/>
            <p:nvPr userDrawn="1"/>
          </p:nvSpPr>
          <p:spPr>
            <a:xfrm rot="20706355">
              <a:off x="2718318" y="102041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บวก 45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4506355">
              <a:off x="6608153" y="3236369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42612" y="444395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2318076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สามเหลี่ยมหน้าจั่ว 51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 rot="1783205">
              <a:off x="4103960" y="4532314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9585674">
              <a:off x="4443146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90220">
              <a:off x="8625282" y="266459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วงรี 55"/>
            <p:cNvSpPr/>
            <p:nvPr userDrawn="1"/>
          </p:nvSpPr>
          <p:spPr>
            <a:xfrm>
              <a:off x="323528" y="132602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89" name="บวก 88"/>
          <p:cNvSpPr/>
          <p:nvPr userDrawn="1"/>
        </p:nvSpPr>
        <p:spPr>
          <a:xfrm rot="4506355">
            <a:off x="3146243" y="3355054"/>
            <a:ext cx="215029" cy="220305"/>
          </a:xfrm>
          <a:prstGeom prst="mathPlus">
            <a:avLst>
              <a:gd name="adj1" fmla="val 11104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</p:spTree>
    <p:extLst>
      <p:ext uri="{BB962C8B-B14F-4D97-AF65-F5344CB8AC3E}">
        <p14:creationId xmlns:p14="http://schemas.microsoft.com/office/powerpoint/2010/main" val="31956804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" name="กลุ่ม 91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93" name="สี่เหลี่ยมผืนผ้า 92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94" name="กลุ่ม 93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5" name="กลุ่ม 94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109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0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1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2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3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4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5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6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7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8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9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0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1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2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3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4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5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6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7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8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9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6" name="กลุ่ม 95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97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8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9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0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1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2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3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4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5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6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7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8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ตัวแทนวันที่ 1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29/03/68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ตัวแทนท้ายกระดาษ 2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30" name="กลุ่ม 129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80" name="บวก 79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1" name="บวก 80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2" name="บวก 81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3" name="บวก 82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4" name="วงรี 83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5" name="วงรี 84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6" name="วงรี 85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7" name="สามเหลี่ยมหน้าจั่ว 86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8" name="สามเหลี่ยมหน้าจั่ว 87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9" name="สามเหลี่ยมหน้าจั่ว 88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0" name="สามเหลี่ยมหน้าจั่ว 89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1" name="วงรี 90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144" name="กลุ่ม 143"/>
          <p:cNvGrpSpPr/>
          <p:nvPr userDrawn="1"/>
        </p:nvGrpSpPr>
        <p:grpSpPr>
          <a:xfrm>
            <a:off x="8618771" y="68627"/>
            <a:ext cx="3015709" cy="600000"/>
            <a:chOff x="3289945" y="3405879"/>
            <a:chExt cx="2261782" cy="450000"/>
          </a:xfrm>
        </p:grpSpPr>
        <p:sp>
          <p:nvSpPr>
            <p:cNvPr id="145" name="วงรี 144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46" name="วงรี 145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47" name="วงรี 146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48" name="วงรี 147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149" name="กลุ่ม 148"/>
          <p:cNvGrpSpPr/>
          <p:nvPr userDrawn="1"/>
        </p:nvGrpSpPr>
        <p:grpSpPr>
          <a:xfrm>
            <a:off x="9608752" y="4039911"/>
            <a:ext cx="4005304" cy="4633580"/>
            <a:chOff x="7206564" y="3029932"/>
            <a:chExt cx="3003978" cy="3475185"/>
          </a:xfrm>
        </p:grpSpPr>
        <p:pic>
          <p:nvPicPr>
            <p:cNvPr id="150" name="รูปภาพ 14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66751" y="3029932"/>
              <a:ext cx="1627664" cy="1846073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sp>
          <p:nvSpPr>
            <p:cNvPr id="151" name="เมฆ 150"/>
            <p:cNvSpPr/>
            <p:nvPr/>
          </p:nvSpPr>
          <p:spPr>
            <a:xfrm rot="20279911">
              <a:off x="7206564" y="4329531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52" name="รูปภาพ 15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420180">
              <a:off x="8646338" y="4391917"/>
              <a:ext cx="380089" cy="404611"/>
            </a:xfrm>
            <a:prstGeom prst="rect">
              <a:avLst/>
            </a:prstGeom>
          </p:spPr>
        </p:pic>
        <p:pic>
          <p:nvPicPr>
            <p:cNvPr id="153" name="รูปภาพ 15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420180">
              <a:off x="8087453" y="4786043"/>
              <a:ext cx="250890" cy="269338"/>
            </a:xfrm>
            <a:prstGeom prst="rect">
              <a:avLst/>
            </a:prstGeom>
          </p:spPr>
        </p:pic>
      </p:grpSp>
      <p:grpSp>
        <p:nvGrpSpPr>
          <p:cNvPr id="154" name="กลุ่ม 153"/>
          <p:cNvGrpSpPr/>
          <p:nvPr userDrawn="1"/>
        </p:nvGrpSpPr>
        <p:grpSpPr>
          <a:xfrm>
            <a:off x="-1834552" y="5072712"/>
            <a:ext cx="4005304" cy="3268891"/>
            <a:chOff x="-1375914" y="3804533"/>
            <a:chExt cx="3003978" cy="2451668"/>
          </a:xfrm>
        </p:grpSpPr>
        <p:grpSp>
          <p:nvGrpSpPr>
            <p:cNvPr id="155" name="กลุ่ม 154"/>
            <p:cNvGrpSpPr/>
            <p:nvPr/>
          </p:nvGrpSpPr>
          <p:grpSpPr>
            <a:xfrm rot="179820" flipH="1">
              <a:off x="-1375914" y="4080615"/>
              <a:ext cx="3003978" cy="2175586"/>
              <a:chOff x="7569120" y="4314392"/>
              <a:chExt cx="3003978" cy="2175586"/>
            </a:xfr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grpSpPr>
          <p:sp>
            <p:nvSpPr>
              <p:cNvPr id="157" name="เมฆ 156"/>
              <p:cNvSpPr/>
              <p:nvPr/>
            </p:nvSpPr>
            <p:spPr>
              <a:xfrm rot="20459731">
                <a:off x="7569120" y="4314392"/>
                <a:ext cx="3003978" cy="2175586"/>
              </a:xfrm>
              <a:prstGeom prst="clou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pic>
            <p:nvPicPr>
              <p:cNvPr id="158" name="รูปภาพ 157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960099" y="4448921"/>
                <a:ext cx="282531" cy="300759"/>
              </a:xfrm>
              <a:prstGeom prst="rect">
                <a:avLst/>
              </a:prstGeom>
            </p:spPr>
          </p:pic>
          <p:pic>
            <p:nvPicPr>
              <p:cNvPr id="159" name="รูปภาพ 158"/>
              <p:cNvPicPr>
                <a:picLocks noChangeAspect="1"/>
              </p:cNvPicPr>
              <p:nvPr/>
            </p:nvPicPr>
            <p:blipFill>
              <a:blip r:embed="rId4" cstate="print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039804" y="5053156"/>
                <a:ext cx="250890" cy="269338"/>
              </a:xfrm>
              <a:prstGeom prst="rect">
                <a:avLst/>
              </a:prstGeom>
            </p:spPr>
          </p:pic>
        </p:grpSp>
        <p:pic>
          <p:nvPicPr>
            <p:cNvPr id="156" name="รูปภาพ 15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965" y="3804533"/>
              <a:ext cx="1171456" cy="1177170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</p:grpSp>
      <p:grpSp>
        <p:nvGrpSpPr>
          <p:cNvPr id="160" name="กลุ่ม 159"/>
          <p:cNvGrpSpPr/>
          <p:nvPr userDrawn="1"/>
        </p:nvGrpSpPr>
        <p:grpSpPr>
          <a:xfrm>
            <a:off x="-1447992" y="-1450391"/>
            <a:ext cx="4533125" cy="2900781"/>
            <a:chOff x="-1085994" y="-1087793"/>
            <a:chExt cx="3399844" cy="2175586"/>
          </a:xfrm>
        </p:grpSpPr>
        <p:grpSp>
          <p:nvGrpSpPr>
            <p:cNvPr id="161" name="กลุ่ม 160"/>
            <p:cNvGrpSpPr/>
            <p:nvPr/>
          </p:nvGrpSpPr>
          <p:grpSpPr>
            <a:xfrm>
              <a:off x="-1085994" y="-1087793"/>
              <a:ext cx="3003978" cy="2175586"/>
              <a:chOff x="-1085994" y="-1087793"/>
              <a:chExt cx="3003978" cy="2175586"/>
            </a:xfrm>
          </p:grpSpPr>
          <p:sp>
            <p:nvSpPr>
              <p:cNvPr id="163" name="เมฆ 162"/>
              <p:cNvSpPr/>
              <p:nvPr/>
            </p:nvSpPr>
            <p:spPr>
              <a:xfrm rot="20459731">
                <a:off x="-1085994" y="-1087793"/>
                <a:ext cx="3003978" cy="2175586"/>
              </a:xfrm>
              <a:prstGeom prst="clou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chemeClr val="accent4"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pic>
            <p:nvPicPr>
              <p:cNvPr id="164" name="รูปภาพ 163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6075" y="640864"/>
                <a:ext cx="250890" cy="269338"/>
              </a:xfrm>
              <a:prstGeom prst="rect">
                <a:avLst/>
              </a:prstGeom>
            </p:spPr>
          </p:pic>
          <p:pic>
            <p:nvPicPr>
              <p:cNvPr id="165" name="รูปภาพ 164"/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2628" t="5708" r="6315" b="82002"/>
              <a:stretch/>
            </p:blipFill>
            <p:spPr>
              <a:xfrm>
                <a:off x="590898" y="139832"/>
                <a:ext cx="325391" cy="361638"/>
              </a:xfrm>
              <a:prstGeom prst="rect">
                <a:avLst/>
              </a:prstGeom>
            </p:spPr>
          </p:pic>
        </p:grpSp>
        <p:pic>
          <p:nvPicPr>
            <p:cNvPr id="162" name="รูปภาพ 161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5199" y="102860"/>
              <a:ext cx="1288651" cy="797220"/>
            </a:xfrm>
            <a:prstGeom prst="rect">
              <a:avLst/>
            </a:prstGeom>
            <a:effectLst>
              <a:outerShdw blurRad="50800" dist="25400" dir="10800000" algn="r" rotWithShape="0">
                <a:schemeClr val="accent4">
                  <a:alpha val="40000"/>
                </a:schemeClr>
              </a:outerShdw>
            </a:effectLst>
          </p:spPr>
        </p:pic>
      </p:grpSp>
      <p:sp>
        <p:nvSpPr>
          <p:cNvPr id="166" name="ชื่อเรื่อง 1"/>
          <p:cNvSpPr>
            <a:spLocks noGrp="1"/>
          </p:cNvSpPr>
          <p:nvPr>
            <p:ph type="ctrTitle"/>
          </p:nvPr>
        </p:nvSpPr>
        <p:spPr>
          <a:xfrm>
            <a:off x="2080436" y="3418772"/>
            <a:ext cx="7567961" cy="14700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167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780795" y="1462463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accent4"/>
                </a:solidFill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 dirty="0"/>
              <a:t>คลิกเพื่อแก้ไขลักษณะชื่อเรื่องรองต้นแบบ</a:t>
            </a:r>
          </a:p>
        </p:txBody>
      </p:sp>
    </p:spTree>
    <p:extLst>
      <p:ext uri="{BB962C8B-B14F-4D97-AF65-F5344CB8AC3E}">
        <p14:creationId xmlns:p14="http://schemas.microsoft.com/office/powerpoint/2010/main" val="1209719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สี่เหลี่ยมผืนผ้า 9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11" name="กลุ่ม 10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12" name="กลุ่ม 11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26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" name="กลุ่ม 12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14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60" name="กลุ่ม 59"/>
          <p:cNvGrpSpPr/>
          <p:nvPr userDrawn="1"/>
        </p:nvGrpSpPr>
        <p:grpSpPr>
          <a:xfrm>
            <a:off x="417020" y="56659"/>
            <a:ext cx="3015709" cy="600000"/>
            <a:chOff x="3289945" y="3405879"/>
            <a:chExt cx="2261782" cy="450000"/>
          </a:xfrm>
        </p:grpSpPr>
        <p:sp>
          <p:nvSpPr>
            <p:cNvPr id="61" name="วงรี 60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2" name="วงรี 61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3" name="วงรี 62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4" name="วงรี 63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65" name="เมฆ 64"/>
          <p:cNvSpPr/>
          <p:nvPr userDrawn="1"/>
        </p:nvSpPr>
        <p:spPr>
          <a:xfrm rot="18660748" flipH="1">
            <a:off x="9974905" y="5030488"/>
            <a:ext cx="4005304" cy="2900781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18900000" algn="b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pic>
        <p:nvPicPr>
          <p:cNvPr id="66" name="รูปภาพ 6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76419" y="5240623"/>
            <a:ext cx="1561941" cy="1569560"/>
          </a:xfrm>
          <a:prstGeom prst="rect">
            <a:avLst/>
          </a:prstGeo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</p:pic>
      <p:grpSp>
        <p:nvGrpSpPr>
          <p:cNvPr id="67" name="กลุ่ม 66"/>
          <p:cNvGrpSpPr/>
          <p:nvPr userDrawn="1"/>
        </p:nvGrpSpPr>
        <p:grpSpPr>
          <a:xfrm>
            <a:off x="10189347" y="-1498904"/>
            <a:ext cx="4005304" cy="2900781"/>
            <a:chOff x="7642010" y="-1124178"/>
            <a:chExt cx="3003978" cy="2175586"/>
          </a:xfrm>
        </p:grpSpPr>
        <p:sp>
          <p:nvSpPr>
            <p:cNvPr id="68" name="เมฆ 67"/>
            <p:cNvSpPr/>
            <p:nvPr/>
          </p:nvSpPr>
          <p:spPr>
            <a:xfrm rot="13012439" flipH="1">
              <a:off x="7642010" y="-1124178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3500000" algn="b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9" name="รูปภาพ 6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05410" y="63329"/>
              <a:ext cx="250890" cy="269338"/>
            </a:xfrm>
            <a:prstGeom prst="rect">
              <a:avLst/>
            </a:prstGeom>
          </p:spPr>
        </p:pic>
        <p:pic>
          <p:nvPicPr>
            <p:cNvPr id="70" name="รูปภาพ 69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657777" y="352276"/>
              <a:ext cx="325391" cy="361638"/>
            </a:xfrm>
            <a:prstGeom prst="rect">
              <a:avLst/>
            </a:prstGeom>
          </p:spPr>
        </p:pic>
      </p:grpSp>
      <p:grpSp>
        <p:nvGrpSpPr>
          <p:cNvPr id="71" name="กลุ่ม 70"/>
          <p:cNvGrpSpPr/>
          <p:nvPr userDrawn="1"/>
        </p:nvGrpSpPr>
        <p:grpSpPr>
          <a:xfrm>
            <a:off x="26941" y="5439265"/>
            <a:ext cx="1718201" cy="1446121"/>
            <a:chOff x="20204" y="4079447"/>
            <a:chExt cx="1288651" cy="1084591"/>
          </a:xfrm>
        </p:grpSpPr>
        <p:pic>
          <p:nvPicPr>
            <p:cNvPr id="72" name="รูปภาพ 7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04" y="4366818"/>
              <a:ext cx="1288651" cy="797220"/>
            </a:xfrm>
            <a:prstGeom prst="rect">
              <a:avLst/>
            </a:prstGeom>
            <a:effectLst>
              <a:outerShdw blurRad="50800" dist="25400" dir="10800000" algn="r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73" name="รูปภาพ 72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322589" y="4079447"/>
              <a:ext cx="263243" cy="292567"/>
            </a:xfrm>
            <a:prstGeom prst="rect">
              <a:avLst/>
            </a:prstGeom>
          </p:spPr>
        </p:pic>
      </p:grpSp>
      <p:grpSp>
        <p:nvGrpSpPr>
          <p:cNvPr id="47" name="กลุ่ม 46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48" name="บวก 47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บวก 48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บวก 49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บวก 50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วงรี 51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วงรี 52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วงรี 53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สามเหลี่ยมหน้าจั่ว 55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7" name="สามเหลี่ยมหน้าจั่ว 56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8" name="สามเหลี่ยมหน้าจั่ว 57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570" indent="0">
              <a:buNone/>
              <a:defRPr sz="2667" b="1"/>
            </a:lvl2pPr>
            <a:lvl3pPr marL="1219140" indent="0">
              <a:buNone/>
              <a:defRPr sz="2400" b="1"/>
            </a:lvl3pPr>
            <a:lvl4pPr marL="1828709" indent="0">
              <a:buNone/>
              <a:defRPr sz="2133" b="1"/>
            </a:lvl4pPr>
            <a:lvl5pPr marL="2438278" indent="0">
              <a:buNone/>
              <a:defRPr sz="2133" b="1"/>
            </a:lvl5pPr>
            <a:lvl6pPr marL="3047848" indent="0">
              <a:buNone/>
              <a:defRPr sz="2133" b="1"/>
            </a:lvl6pPr>
            <a:lvl7pPr marL="3657418" indent="0">
              <a:buNone/>
              <a:defRPr sz="2133" b="1"/>
            </a:lvl7pPr>
            <a:lvl8pPr marL="4266987" indent="0">
              <a:buNone/>
              <a:defRPr sz="2133" b="1"/>
            </a:lvl8pPr>
            <a:lvl9pPr marL="4876557" indent="0">
              <a:buNone/>
              <a:defRPr sz="2133" b="1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5" name="ตัวแทนข้อความ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570" indent="0">
              <a:buNone/>
              <a:defRPr sz="2667" b="1"/>
            </a:lvl2pPr>
            <a:lvl3pPr marL="1219140" indent="0">
              <a:buNone/>
              <a:defRPr sz="2400" b="1"/>
            </a:lvl3pPr>
            <a:lvl4pPr marL="1828709" indent="0">
              <a:buNone/>
              <a:defRPr sz="2133" b="1"/>
            </a:lvl4pPr>
            <a:lvl5pPr marL="2438278" indent="0">
              <a:buNone/>
              <a:defRPr sz="2133" b="1"/>
            </a:lvl5pPr>
            <a:lvl6pPr marL="3047848" indent="0">
              <a:buNone/>
              <a:defRPr sz="2133" b="1"/>
            </a:lvl6pPr>
            <a:lvl7pPr marL="3657418" indent="0">
              <a:buNone/>
              <a:defRPr sz="2133" b="1"/>
            </a:lvl7pPr>
            <a:lvl8pPr marL="4266987" indent="0">
              <a:buNone/>
              <a:defRPr sz="2133" b="1"/>
            </a:lvl8pPr>
            <a:lvl9pPr marL="4876557" indent="0">
              <a:buNone/>
              <a:defRPr sz="2133" b="1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6" name="ตัวแทนเนื้อหา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7" name="ตัวแทนวันที่ 6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29/03/68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ตัวแทนท้ายกระดาษ 7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ตัวแทนหมายเลขภาพนิ่ง 8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68852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สี่เหลี่ยมผืนผ้า 47"/>
          <p:cNvSpPr/>
          <p:nvPr userDrawn="1"/>
        </p:nvSpPr>
        <p:spPr>
          <a:xfrm>
            <a:off x="0" y="-24661"/>
            <a:ext cx="12192000" cy="688266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49" name="สี่เหลี่ยมผืนผ้า 48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50" name="กลุ่ม 49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51" name="กลุ่ม 50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65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2" name="กลุ่ม 51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53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86" name="กลุ่ม 85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87" name="บวก 86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8" name="บวก 87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9" name="บวก 88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0" name="บวก 89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1" name="วงรี 90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2" name="วงรี 91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3" name="วงรี 92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4" name="สามเหลี่ยมหน้าจั่ว 93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5" name="สามเหลี่ยมหน้าจั่ว 94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6" name="สามเหลี่ยมหน้าจั่ว 95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7" name="สามเหลี่ยมหน้าจั่ว 96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8" name="วงรี 97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99" name="กลุ่ม 98"/>
          <p:cNvGrpSpPr/>
          <p:nvPr userDrawn="1"/>
        </p:nvGrpSpPr>
        <p:grpSpPr>
          <a:xfrm>
            <a:off x="8701375" y="6180880"/>
            <a:ext cx="3015709" cy="600000"/>
            <a:chOff x="3289945" y="3405879"/>
            <a:chExt cx="2261782" cy="450000"/>
          </a:xfrm>
        </p:grpSpPr>
        <p:sp>
          <p:nvSpPr>
            <p:cNvPr id="100" name="วงรี 99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1" name="วงรี 100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2" name="วงรี 101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3" name="วงรี 102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104" name="กลุ่ม 103"/>
          <p:cNvGrpSpPr/>
          <p:nvPr userDrawn="1"/>
        </p:nvGrpSpPr>
        <p:grpSpPr>
          <a:xfrm>
            <a:off x="9965935" y="-1707059"/>
            <a:ext cx="4005304" cy="2900781"/>
            <a:chOff x="7474451" y="-1280294"/>
            <a:chExt cx="3003978" cy="2175586"/>
          </a:xfrm>
        </p:grpSpPr>
        <p:sp>
          <p:nvSpPr>
            <p:cNvPr id="105" name="เมฆ 104"/>
            <p:cNvSpPr/>
            <p:nvPr/>
          </p:nvSpPr>
          <p:spPr>
            <a:xfrm rot="13496139">
              <a:off x="7474451" y="-1280294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06" name="รูปภาพ 10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05410" y="63329"/>
              <a:ext cx="250890" cy="269338"/>
            </a:xfrm>
            <a:prstGeom prst="rect">
              <a:avLst/>
            </a:prstGeom>
          </p:spPr>
        </p:pic>
        <p:pic>
          <p:nvPicPr>
            <p:cNvPr id="107" name="รูปภาพ 106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769085" y="406136"/>
              <a:ext cx="325391" cy="361638"/>
            </a:xfrm>
            <a:prstGeom prst="rect">
              <a:avLst/>
            </a:prstGeom>
          </p:spPr>
        </p:pic>
      </p:grpSp>
      <p:grpSp>
        <p:nvGrpSpPr>
          <p:cNvPr id="108" name="กลุ่ม 107"/>
          <p:cNvGrpSpPr/>
          <p:nvPr userDrawn="1"/>
        </p:nvGrpSpPr>
        <p:grpSpPr>
          <a:xfrm>
            <a:off x="-1447992" y="5080541"/>
            <a:ext cx="4005304" cy="3572763"/>
            <a:chOff x="-1085994" y="3810406"/>
            <a:chExt cx="3003978" cy="2679572"/>
          </a:xfrm>
        </p:grpSpPr>
        <p:sp>
          <p:nvSpPr>
            <p:cNvPr id="109" name="เมฆ 108"/>
            <p:cNvSpPr/>
            <p:nvPr/>
          </p:nvSpPr>
          <p:spPr>
            <a:xfrm rot="1140269" flipH="1">
              <a:off x="-1085994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10" name="รูปภาพ 10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619" y="4554189"/>
              <a:ext cx="279821" cy="297874"/>
            </a:xfrm>
            <a:prstGeom prst="rect">
              <a:avLst/>
            </a:prstGeom>
          </p:spPr>
        </p:pic>
        <p:pic>
          <p:nvPicPr>
            <p:cNvPr id="111" name="รูปภาพ 1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364329" flipV="1">
              <a:off x="342292" y="3807205"/>
              <a:ext cx="1312801" cy="1319204"/>
            </a:xfrm>
            <a:prstGeom prst="rect">
              <a:avLst/>
            </a:prstGeom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112" name="รูปภาพ 1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4420" y="4948014"/>
              <a:ext cx="125445" cy="134669"/>
            </a:xfrm>
            <a:prstGeom prst="rect">
              <a:avLst/>
            </a:prstGeom>
          </p:spPr>
        </p:pic>
      </p:grpSp>
      <p:grpSp>
        <p:nvGrpSpPr>
          <p:cNvPr id="113" name="กลุ่ม 112"/>
          <p:cNvGrpSpPr/>
          <p:nvPr userDrawn="1"/>
        </p:nvGrpSpPr>
        <p:grpSpPr>
          <a:xfrm flipH="1">
            <a:off x="-1667293" y="-1563973"/>
            <a:ext cx="4005304" cy="3377081"/>
            <a:chOff x="-237568" y="-1513798"/>
            <a:chExt cx="3003978" cy="2532811"/>
          </a:xfrm>
          <a:effectLst>
            <a:outerShdw blurRad="50800" dist="38100" dir="8100000" algn="tr" rotWithShape="0">
              <a:schemeClr val="accent4">
                <a:alpha val="40000"/>
              </a:schemeClr>
            </a:outerShdw>
          </a:effectLst>
        </p:grpSpPr>
        <p:sp>
          <p:nvSpPr>
            <p:cNvPr id="114" name="เมฆ 113"/>
            <p:cNvSpPr/>
            <p:nvPr/>
          </p:nvSpPr>
          <p:spPr>
            <a:xfrm rot="13496139">
              <a:off x="-237568" y="-1513798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15" name="รูปภาพ 11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3391" y="-170175"/>
              <a:ext cx="250890" cy="269338"/>
            </a:xfrm>
            <a:prstGeom prst="rect">
              <a:avLst/>
            </a:prstGeom>
          </p:spPr>
        </p:pic>
        <p:pic>
          <p:nvPicPr>
            <p:cNvPr id="116" name="รูปภาพ 115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1057066" y="172632"/>
              <a:ext cx="325391" cy="361638"/>
            </a:xfrm>
            <a:prstGeom prst="rect">
              <a:avLst/>
            </a:prstGeom>
          </p:spPr>
        </p:pic>
        <p:pic>
          <p:nvPicPr>
            <p:cNvPr id="117" name="รูปภาพ 11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058" y="112285"/>
              <a:ext cx="1036261" cy="906728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lumMod val="60000"/>
                  <a:lumOff val="40000"/>
                  <a:alpha val="40000"/>
                </a:schemeClr>
              </a:outerShdw>
            </a:effectLst>
          </p:spPr>
        </p:pic>
      </p:grp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29/03/68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2802961" y="473577"/>
            <a:ext cx="8957671" cy="1339531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4800" b="1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4766735" y="1988841"/>
            <a:ext cx="6712260" cy="96010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667">
                <a:latin typeface="can_NongAor" pitchFamily="2" charset="0"/>
                <a:cs typeface="can_NongAor" pitchFamily="2" charset="0"/>
              </a:defRPr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609603" y="1988841"/>
            <a:ext cx="3950228" cy="96010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200"/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118" name="ตัวแทนเนื้อหา 2"/>
          <p:cNvSpPr>
            <a:spLocks noGrp="1"/>
          </p:cNvSpPr>
          <p:nvPr>
            <p:ph idx="13"/>
          </p:nvPr>
        </p:nvSpPr>
        <p:spPr>
          <a:xfrm>
            <a:off x="4798455" y="3080489"/>
            <a:ext cx="6712260" cy="96010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667">
                <a:latin typeface="can_NongAor" pitchFamily="2" charset="0"/>
                <a:cs typeface="can_NongAor" pitchFamily="2" charset="0"/>
              </a:defRPr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119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641323" y="3080489"/>
            <a:ext cx="3950228" cy="96010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200"/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120" name="ตัวแทนเนื้อหา 2"/>
          <p:cNvSpPr>
            <a:spLocks noGrp="1"/>
          </p:cNvSpPr>
          <p:nvPr>
            <p:ph idx="15"/>
          </p:nvPr>
        </p:nvSpPr>
        <p:spPr>
          <a:xfrm>
            <a:off x="4824262" y="4219325"/>
            <a:ext cx="6712260" cy="96010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667">
                <a:latin typeface="can_NongAor" pitchFamily="2" charset="0"/>
                <a:cs typeface="can_NongAor" pitchFamily="2" charset="0"/>
              </a:defRPr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121" name="ตัวแทนข้อความ 3"/>
          <p:cNvSpPr>
            <a:spLocks noGrp="1"/>
          </p:cNvSpPr>
          <p:nvPr>
            <p:ph type="body" sz="half" idx="16"/>
          </p:nvPr>
        </p:nvSpPr>
        <p:spPr>
          <a:xfrm>
            <a:off x="667131" y="4219325"/>
            <a:ext cx="3950228" cy="96010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200"/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</p:spTree>
    <p:extLst>
      <p:ext uri="{BB962C8B-B14F-4D97-AF65-F5344CB8AC3E}">
        <p14:creationId xmlns:p14="http://schemas.microsoft.com/office/powerpoint/2010/main" val="7837274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กลุ่ม 47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49" name="สี่เหลี่ยมผืนผ้า 48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50" name="กลุ่ม 49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51" name="กลุ่ม 50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65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4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2" name="กลุ่ม 51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53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76799" y="-123393"/>
            <a:ext cx="11183832" cy="1856241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5867" b="1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2089036" y="1891083"/>
            <a:ext cx="3917979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>
                <a:solidFill>
                  <a:schemeClr val="accent5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29/03/68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7" name="ตัวแทนข้อความ 3"/>
          <p:cNvSpPr>
            <a:spLocks noGrp="1"/>
          </p:cNvSpPr>
          <p:nvPr>
            <p:ph type="body" sz="half" idx="13"/>
          </p:nvPr>
        </p:nvSpPr>
        <p:spPr>
          <a:xfrm>
            <a:off x="2089720" y="3061629"/>
            <a:ext cx="3595144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128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2082093" y="3900734"/>
            <a:ext cx="3924921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>
                <a:solidFill>
                  <a:schemeClr val="accent2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129" name="ตัวแทนข้อความ 3"/>
          <p:cNvSpPr>
            <a:spLocks noGrp="1"/>
          </p:cNvSpPr>
          <p:nvPr>
            <p:ph type="body" sz="half" idx="15"/>
          </p:nvPr>
        </p:nvSpPr>
        <p:spPr>
          <a:xfrm>
            <a:off x="2108519" y="5001158"/>
            <a:ext cx="3595144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grpSp>
        <p:nvGrpSpPr>
          <p:cNvPr id="86" name="กลุ่ม 85"/>
          <p:cNvGrpSpPr/>
          <p:nvPr userDrawn="1"/>
        </p:nvGrpSpPr>
        <p:grpSpPr>
          <a:xfrm>
            <a:off x="527381" y="548680"/>
            <a:ext cx="10725416" cy="5760640"/>
            <a:chOff x="395536" y="411510"/>
            <a:chExt cx="8044062" cy="4320480"/>
          </a:xfrm>
        </p:grpSpPr>
        <p:sp>
          <p:nvSpPr>
            <p:cNvPr id="87" name="บวก 86"/>
            <p:cNvSpPr/>
            <p:nvPr userDrawn="1"/>
          </p:nvSpPr>
          <p:spPr>
            <a:xfrm rot="20706355">
              <a:off x="1782214" y="44435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8" name="บวก 87"/>
            <p:cNvSpPr/>
            <p:nvPr userDrawn="1"/>
          </p:nvSpPr>
          <p:spPr>
            <a:xfrm rot="17093645" flipH="1">
              <a:off x="487473" y="34700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9" name="บวก 88"/>
            <p:cNvSpPr/>
            <p:nvPr userDrawn="1"/>
          </p:nvSpPr>
          <p:spPr>
            <a:xfrm rot="4506355">
              <a:off x="5816065" y="447820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0" name="บวก 89"/>
            <p:cNvSpPr/>
            <p:nvPr userDrawn="1"/>
          </p:nvSpPr>
          <p:spPr>
            <a:xfrm rot="17093645" flipH="1">
              <a:off x="7919191" y="15801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2" name="วงรี 91"/>
            <p:cNvSpPr/>
            <p:nvPr userDrawn="1"/>
          </p:nvSpPr>
          <p:spPr>
            <a:xfrm>
              <a:off x="8078716" y="84355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3" name="วงรี 92"/>
            <p:cNvSpPr/>
            <p:nvPr userDrawn="1"/>
          </p:nvSpPr>
          <p:spPr>
            <a:xfrm>
              <a:off x="2267744" y="4638390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4" name="สามเหลี่ยมหน้าจั่ว 93"/>
            <p:cNvSpPr/>
            <p:nvPr userDrawn="1"/>
          </p:nvSpPr>
          <p:spPr>
            <a:xfrm>
              <a:off x="4355976" y="41151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5" name="สามเหลี่ยมหน้าจั่ว 94"/>
            <p:cNvSpPr/>
            <p:nvPr userDrawn="1"/>
          </p:nvSpPr>
          <p:spPr>
            <a:xfrm rot="1783205">
              <a:off x="4300316" y="424428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6" name="สามเหลี่ยมหน้าจั่ว 95"/>
            <p:cNvSpPr/>
            <p:nvPr userDrawn="1"/>
          </p:nvSpPr>
          <p:spPr>
            <a:xfrm rot="19585674">
              <a:off x="632414" y="2370888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7" name="สามเหลี่ยมหน้าจั่ว 96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8" name="วงรี 97"/>
            <p:cNvSpPr/>
            <p:nvPr userDrawn="1"/>
          </p:nvSpPr>
          <p:spPr>
            <a:xfrm>
              <a:off x="395536" y="120359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91" name="กลุ่ม 90"/>
          <p:cNvGrpSpPr/>
          <p:nvPr userDrawn="1"/>
        </p:nvGrpSpPr>
        <p:grpSpPr>
          <a:xfrm>
            <a:off x="432939" y="56659"/>
            <a:ext cx="3015709" cy="600000"/>
            <a:chOff x="3289945" y="3405879"/>
            <a:chExt cx="2261782" cy="450000"/>
          </a:xfrm>
        </p:grpSpPr>
        <p:sp>
          <p:nvSpPr>
            <p:cNvPr id="130" name="วงรี 129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31" name="วงรี 130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32" name="วงรี 131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33" name="วงรี 132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pic>
        <p:nvPicPr>
          <p:cNvPr id="134" name="รูปภาพ 13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04" t="55059" r="43243" b="21726"/>
          <a:stretch/>
        </p:blipFill>
        <p:spPr>
          <a:xfrm>
            <a:off x="6410153" y="1659170"/>
            <a:ext cx="4999263" cy="409674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5" name="เมฆ 134"/>
          <p:cNvSpPr/>
          <p:nvPr userDrawn="1"/>
        </p:nvSpPr>
        <p:spPr>
          <a:xfrm rot="3185773">
            <a:off x="-2048399" y="5261900"/>
            <a:ext cx="4005304" cy="2900781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136" name="กลุ่ม 135"/>
          <p:cNvGrpSpPr/>
          <p:nvPr userDrawn="1"/>
        </p:nvGrpSpPr>
        <p:grpSpPr>
          <a:xfrm flipH="1">
            <a:off x="-304929" y="5268375"/>
            <a:ext cx="1808903" cy="1767719"/>
            <a:chOff x="6960757" y="2831265"/>
            <a:chExt cx="2086762" cy="2039252"/>
          </a:xfr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grpSpPr>
        <p:grpSp>
          <p:nvGrpSpPr>
            <p:cNvPr id="137" name="กลุ่ม 136"/>
            <p:cNvGrpSpPr/>
            <p:nvPr/>
          </p:nvGrpSpPr>
          <p:grpSpPr>
            <a:xfrm flipH="1">
              <a:off x="6960757" y="2831265"/>
              <a:ext cx="2086762" cy="2039252"/>
              <a:chOff x="2411760" y="587700"/>
              <a:chExt cx="4506655" cy="4404051"/>
            </a:xfrm>
          </p:grpSpPr>
          <p:sp>
            <p:nvSpPr>
              <p:cNvPr id="142" name="สี่เหลี่ยมผืนผ้ามุมมน 141"/>
              <p:cNvSpPr/>
              <p:nvPr/>
            </p:nvSpPr>
            <p:spPr>
              <a:xfrm rot="2770978">
                <a:off x="4502190" y="1414905"/>
                <a:ext cx="288122" cy="1512167"/>
              </a:xfrm>
              <a:prstGeom prst="roundRect">
                <a:avLst>
                  <a:gd name="adj" fmla="val 50000"/>
                </a:avLst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  <a:effectLst>
                <a:innerShdw blurRad="63500" dist="50800" dir="16200000">
                  <a:schemeClr val="accent5">
                    <a:alpha val="50000"/>
                  </a:scheme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43" name="สี่เหลี่ยมผืนผ้ามุมมน 142"/>
              <p:cNvSpPr/>
              <p:nvPr/>
            </p:nvSpPr>
            <p:spPr>
              <a:xfrm>
                <a:off x="2411760" y="4713896"/>
                <a:ext cx="2808312" cy="277855"/>
              </a:xfrm>
              <a:prstGeom prst="roundRect">
                <a:avLst>
                  <a:gd name="adj" fmla="val 50000"/>
                </a:avLst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44" name="คอร์ด 143"/>
              <p:cNvSpPr/>
              <p:nvPr/>
            </p:nvSpPr>
            <p:spPr>
              <a:xfrm>
                <a:off x="3024183" y="803325"/>
                <a:ext cx="3095632" cy="2979285"/>
              </a:xfrm>
              <a:prstGeom prst="chord">
                <a:avLst>
                  <a:gd name="adj1" fmla="val 2632217"/>
                  <a:gd name="adj2" fmla="val 13532141"/>
                </a:avLst>
              </a:prstGeom>
              <a:solidFill>
                <a:schemeClr val="accent4">
                  <a:lumMod val="75000"/>
                </a:schemeClr>
              </a:solidFill>
              <a:ln>
                <a:noFill/>
              </a:ln>
              <a:effectLst>
                <a:innerShdw blurRad="63500" dist="114300" dir="8100000">
                  <a:schemeClr val="accent4">
                    <a:lumMod val="50000"/>
                    <a:alpha val="50000"/>
                  </a:scheme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45" name="บล็อกส่วนโค้ง 11"/>
              <p:cNvSpPr/>
              <p:nvPr/>
            </p:nvSpPr>
            <p:spPr>
              <a:xfrm>
                <a:off x="4861202" y="924291"/>
                <a:ext cx="1069901" cy="1078246"/>
              </a:xfrm>
              <a:custGeom>
                <a:avLst/>
                <a:gdLst>
                  <a:gd name="connsiteX0" fmla="*/ 738410 w 1703671"/>
                  <a:gd name="connsiteY0" fmla="*/ 7585 h 1703671"/>
                  <a:gd name="connsiteX1" fmla="*/ 1449562 w 1703671"/>
                  <a:gd name="connsiteY1" fmla="*/ 244919 h 1703671"/>
                  <a:gd name="connsiteX2" fmla="*/ 1697718 w 1703671"/>
                  <a:gd name="connsiteY2" fmla="*/ 952367 h 1703671"/>
                  <a:gd name="connsiteX3" fmla="*/ 1386382 w 1703671"/>
                  <a:gd name="connsiteY3" fmla="*/ 915366 h 1703671"/>
                  <a:gd name="connsiteX4" fmla="*/ 1229562 w 1703671"/>
                  <a:gd name="connsiteY4" fmla="*/ 468301 h 1703671"/>
                  <a:gd name="connsiteX5" fmla="*/ 780157 w 1703671"/>
                  <a:gd name="connsiteY5" fmla="*/ 318320 h 1703671"/>
                  <a:gd name="connsiteX6" fmla="*/ 738410 w 1703671"/>
                  <a:gd name="connsiteY6" fmla="*/ 7585 h 1703671"/>
                  <a:gd name="connsiteX0" fmla="*/ 72079 w 1037346"/>
                  <a:gd name="connsiteY0" fmla="*/ 7592 h 952374"/>
                  <a:gd name="connsiteX1" fmla="*/ 783231 w 1037346"/>
                  <a:gd name="connsiteY1" fmla="*/ 244926 h 952374"/>
                  <a:gd name="connsiteX2" fmla="*/ 1031387 w 1037346"/>
                  <a:gd name="connsiteY2" fmla="*/ 952374 h 952374"/>
                  <a:gd name="connsiteX3" fmla="*/ 720051 w 1037346"/>
                  <a:gd name="connsiteY3" fmla="*/ 915373 h 952374"/>
                  <a:gd name="connsiteX4" fmla="*/ 563231 w 1037346"/>
                  <a:gd name="connsiteY4" fmla="*/ 468308 h 952374"/>
                  <a:gd name="connsiteX5" fmla="*/ 113826 w 1037346"/>
                  <a:gd name="connsiteY5" fmla="*/ 318327 h 952374"/>
                  <a:gd name="connsiteX6" fmla="*/ 72079 w 1037346"/>
                  <a:gd name="connsiteY6" fmla="*/ 7592 h 952374"/>
                  <a:gd name="connsiteX0" fmla="*/ 101084 w 1066351"/>
                  <a:gd name="connsiteY0" fmla="*/ 7592 h 952374"/>
                  <a:gd name="connsiteX1" fmla="*/ 812236 w 1066351"/>
                  <a:gd name="connsiteY1" fmla="*/ 244926 h 952374"/>
                  <a:gd name="connsiteX2" fmla="*/ 1060392 w 1066351"/>
                  <a:gd name="connsiteY2" fmla="*/ 952374 h 952374"/>
                  <a:gd name="connsiteX3" fmla="*/ 749056 w 1066351"/>
                  <a:gd name="connsiteY3" fmla="*/ 915373 h 952374"/>
                  <a:gd name="connsiteX4" fmla="*/ 592236 w 1066351"/>
                  <a:gd name="connsiteY4" fmla="*/ 468308 h 952374"/>
                  <a:gd name="connsiteX5" fmla="*/ 142831 w 1066351"/>
                  <a:gd name="connsiteY5" fmla="*/ 318327 h 952374"/>
                  <a:gd name="connsiteX6" fmla="*/ 101084 w 1066351"/>
                  <a:gd name="connsiteY6" fmla="*/ 7592 h 952374"/>
                  <a:gd name="connsiteX0" fmla="*/ 57800 w 1023067"/>
                  <a:gd name="connsiteY0" fmla="*/ 7592 h 952374"/>
                  <a:gd name="connsiteX1" fmla="*/ 768952 w 1023067"/>
                  <a:gd name="connsiteY1" fmla="*/ 244926 h 952374"/>
                  <a:gd name="connsiteX2" fmla="*/ 1017108 w 1023067"/>
                  <a:gd name="connsiteY2" fmla="*/ 952374 h 952374"/>
                  <a:gd name="connsiteX3" fmla="*/ 705772 w 1023067"/>
                  <a:gd name="connsiteY3" fmla="*/ 915373 h 952374"/>
                  <a:gd name="connsiteX4" fmla="*/ 548952 w 1023067"/>
                  <a:gd name="connsiteY4" fmla="*/ 468308 h 952374"/>
                  <a:gd name="connsiteX5" fmla="*/ 99547 w 1023067"/>
                  <a:gd name="connsiteY5" fmla="*/ 318327 h 952374"/>
                  <a:gd name="connsiteX6" fmla="*/ 57800 w 1023067"/>
                  <a:gd name="connsiteY6" fmla="*/ 7592 h 952374"/>
                  <a:gd name="connsiteX0" fmla="*/ 91626 w 1056893"/>
                  <a:gd name="connsiteY0" fmla="*/ 7592 h 952374"/>
                  <a:gd name="connsiteX1" fmla="*/ 802778 w 1056893"/>
                  <a:gd name="connsiteY1" fmla="*/ 244926 h 952374"/>
                  <a:gd name="connsiteX2" fmla="*/ 1050934 w 1056893"/>
                  <a:gd name="connsiteY2" fmla="*/ 952374 h 952374"/>
                  <a:gd name="connsiteX3" fmla="*/ 739598 w 1056893"/>
                  <a:gd name="connsiteY3" fmla="*/ 915373 h 952374"/>
                  <a:gd name="connsiteX4" fmla="*/ 582778 w 1056893"/>
                  <a:gd name="connsiteY4" fmla="*/ 468308 h 952374"/>
                  <a:gd name="connsiteX5" fmla="*/ 133373 w 1056893"/>
                  <a:gd name="connsiteY5" fmla="*/ 318327 h 952374"/>
                  <a:gd name="connsiteX6" fmla="*/ 91626 w 1056893"/>
                  <a:gd name="connsiteY6" fmla="*/ 7592 h 952374"/>
                  <a:gd name="connsiteX0" fmla="*/ 104634 w 1069901"/>
                  <a:gd name="connsiteY0" fmla="*/ 7592 h 952374"/>
                  <a:gd name="connsiteX1" fmla="*/ 815786 w 1069901"/>
                  <a:gd name="connsiteY1" fmla="*/ 244926 h 952374"/>
                  <a:gd name="connsiteX2" fmla="*/ 1063942 w 1069901"/>
                  <a:gd name="connsiteY2" fmla="*/ 952374 h 952374"/>
                  <a:gd name="connsiteX3" fmla="*/ 752606 w 1069901"/>
                  <a:gd name="connsiteY3" fmla="*/ 915373 h 952374"/>
                  <a:gd name="connsiteX4" fmla="*/ 595786 w 1069901"/>
                  <a:gd name="connsiteY4" fmla="*/ 468308 h 952374"/>
                  <a:gd name="connsiteX5" fmla="*/ 146381 w 1069901"/>
                  <a:gd name="connsiteY5" fmla="*/ 318327 h 952374"/>
                  <a:gd name="connsiteX6" fmla="*/ 104634 w 1069901"/>
                  <a:gd name="connsiteY6" fmla="*/ 7592 h 952374"/>
                  <a:gd name="connsiteX0" fmla="*/ 104634 w 1069901"/>
                  <a:gd name="connsiteY0" fmla="*/ 7592 h 976107"/>
                  <a:gd name="connsiteX1" fmla="*/ 815786 w 1069901"/>
                  <a:gd name="connsiteY1" fmla="*/ 244926 h 976107"/>
                  <a:gd name="connsiteX2" fmla="*/ 1063942 w 1069901"/>
                  <a:gd name="connsiteY2" fmla="*/ 952374 h 976107"/>
                  <a:gd name="connsiteX3" fmla="*/ 752606 w 1069901"/>
                  <a:gd name="connsiteY3" fmla="*/ 915373 h 976107"/>
                  <a:gd name="connsiteX4" fmla="*/ 595786 w 1069901"/>
                  <a:gd name="connsiteY4" fmla="*/ 468308 h 976107"/>
                  <a:gd name="connsiteX5" fmla="*/ 146381 w 1069901"/>
                  <a:gd name="connsiteY5" fmla="*/ 318327 h 976107"/>
                  <a:gd name="connsiteX6" fmla="*/ 104634 w 1069901"/>
                  <a:gd name="connsiteY6" fmla="*/ 7592 h 976107"/>
                  <a:gd name="connsiteX0" fmla="*/ 104634 w 1069901"/>
                  <a:gd name="connsiteY0" fmla="*/ 7592 h 1062433"/>
                  <a:gd name="connsiteX1" fmla="*/ 815786 w 1069901"/>
                  <a:gd name="connsiteY1" fmla="*/ 244926 h 1062433"/>
                  <a:gd name="connsiteX2" fmla="*/ 1063942 w 1069901"/>
                  <a:gd name="connsiteY2" fmla="*/ 952374 h 1062433"/>
                  <a:gd name="connsiteX3" fmla="*/ 752606 w 1069901"/>
                  <a:gd name="connsiteY3" fmla="*/ 915373 h 1062433"/>
                  <a:gd name="connsiteX4" fmla="*/ 595786 w 1069901"/>
                  <a:gd name="connsiteY4" fmla="*/ 468308 h 1062433"/>
                  <a:gd name="connsiteX5" fmla="*/ 146381 w 1069901"/>
                  <a:gd name="connsiteY5" fmla="*/ 318327 h 1062433"/>
                  <a:gd name="connsiteX6" fmla="*/ 104634 w 1069901"/>
                  <a:gd name="connsiteY6" fmla="*/ 7592 h 1062433"/>
                  <a:gd name="connsiteX0" fmla="*/ 104634 w 1069901"/>
                  <a:gd name="connsiteY0" fmla="*/ 7592 h 1078245"/>
                  <a:gd name="connsiteX1" fmla="*/ 815786 w 1069901"/>
                  <a:gd name="connsiteY1" fmla="*/ 244926 h 1078245"/>
                  <a:gd name="connsiteX2" fmla="*/ 1063942 w 1069901"/>
                  <a:gd name="connsiteY2" fmla="*/ 952374 h 1078245"/>
                  <a:gd name="connsiteX3" fmla="*/ 752606 w 1069901"/>
                  <a:gd name="connsiteY3" fmla="*/ 915373 h 1078245"/>
                  <a:gd name="connsiteX4" fmla="*/ 595786 w 1069901"/>
                  <a:gd name="connsiteY4" fmla="*/ 468308 h 1078245"/>
                  <a:gd name="connsiteX5" fmla="*/ 146381 w 1069901"/>
                  <a:gd name="connsiteY5" fmla="*/ 318327 h 1078245"/>
                  <a:gd name="connsiteX6" fmla="*/ 104634 w 1069901"/>
                  <a:gd name="connsiteY6" fmla="*/ 7592 h 10782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69901" h="1078245">
                    <a:moveTo>
                      <a:pt x="104634" y="7592"/>
                    </a:moveTo>
                    <a:cubicBezTo>
                      <a:pt x="365626" y="-27472"/>
                      <a:pt x="628163" y="60145"/>
                      <a:pt x="815786" y="244926"/>
                    </a:cubicBezTo>
                    <a:cubicBezTo>
                      <a:pt x="1003409" y="429708"/>
                      <a:pt x="1095021" y="690877"/>
                      <a:pt x="1063942" y="952374"/>
                    </a:cubicBezTo>
                    <a:cubicBezTo>
                      <a:pt x="1037249" y="1158008"/>
                      <a:pt x="731452" y="1087196"/>
                      <a:pt x="752606" y="915373"/>
                    </a:cubicBezTo>
                    <a:cubicBezTo>
                      <a:pt x="772246" y="750123"/>
                      <a:pt x="714352" y="585079"/>
                      <a:pt x="595786" y="468308"/>
                    </a:cubicBezTo>
                    <a:cubicBezTo>
                      <a:pt x="477220" y="351537"/>
                      <a:pt x="311312" y="296168"/>
                      <a:pt x="146381" y="318327"/>
                    </a:cubicBezTo>
                    <a:cubicBezTo>
                      <a:pt x="-19049" y="342340"/>
                      <a:pt x="-59545" y="58007"/>
                      <a:pt x="104634" y="7592"/>
                    </a:cubicBezTo>
                    <a:close/>
                  </a:path>
                </a:pathLst>
              </a:custGeom>
              <a:solidFill>
                <a:srgbClr val="DAA2B6"/>
              </a:solidFill>
              <a:ln>
                <a:noFill/>
              </a:ln>
              <a:effectLst>
                <a:innerShdw blurRad="63500" dist="50800" dir="18900000">
                  <a:srgbClr val="CA7C98">
                    <a:alpha val="5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46" name="บล็อกส่วนโค้ง 12"/>
              <p:cNvSpPr/>
              <p:nvPr/>
            </p:nvSpPr>
            <p:spPr>
              <a:xfrm rot="2494087">
                <a:off x="4637267" y="587700"/>
                <a:ext cx="2281148" cy="896987"/>
              </a:xfrm>
              <a:custGeom>
                <a:avLst/>
                <a:gdLst>
                  <a:gd name="connsiteX0" fmla="*/ 86148 w 2378224"/>
                  <a:gd name="connsiteY0" fmla="*/ 572370 h 1827763"/>
                  <a:gd name="connsiteX1" fmla="*/ 1259853 w 2378224"/>
                  <a:gd name="connsiteY1" fmla="*/ 1618 h 1827763"/>
                  <a:gd name="connsiteX2" fmla="*/ 2357185 w 2378224"/>
                  <a:gd name="connsiteY2" fmla="*/ 742729 h 1827763"/>
                  <a:gd name="connsiteX3" fmla="*/ 2053687 w 2378224"/>
                  <a:gd name="connsiteY3" fmla="*/ 787199 h 1827763"/>
                  <a:gd name="connsiteX4" fmla="*/ 1236246 w 2378224"/>
                  <a:gd name="connsiteY4" fmla="*/ 306047 h 1827763"/>
                  <a:gd name="connsiteX5" fmla="*/ 382927 w 2378224"/>
                  <a:gd name="connsiteY5" fmla="*/ 664261 h 1827763"/>
                  <a:gd name="connsiteX6" fmla="*/ 86148 w 2378224"/>
                  <a:gd name="connsiteY6" fmla="*/ 572370 h 1827763"/>
                  <a:gd name="connsiteX0" fmla="*/ 14893 w 2285930"/>
                  <a:gd name="connsiteY0" fmla="*/ 572381 h 787210"/>
                  <a:gd name="connsiteX1" fmla="*/ 1188598 w 2285930"/>
                  <a:gd name="connsiteY1" fmla="*/ 1629 h 787210"/>
                  <a:gd name="connsiteX2" fmla="*/ 2285930 w 2285930"/>
                  <a:gd name="connsiteY2" fmla="*/ 742740 h 787210"/>
                  <a:gd name="connsiteX3" fmla="*/ 1982432 w 2285930"/>
                  <a:gd name="connsiteY3" fmla="*/ 787210 h 787210"/>
                  <a:gd name="connsiteX4" fmla="*/ 1164991 w 2285930"/>
                  <a:gd name="connsiteY4" fmla="*/ 306058 h 787210"/>
                  <a:gd name="connsiteX5" fmla="*/ 311672 w 2285930"/>
                  <a:gd name="connsiteY5" fmla="*/ 664272 h 787210"/>
                  <a:gd name="connsiteX6" fmla="*/ 14893 w 2285930"/>
                  <a:gd name="connsiteY6" fmla="*/ 572381 h 787210"/>
                  <a:gd name="connsiteX0" fmla="*/ 14839 w 2285876"/>
                  <a:gd name="connsiteY0" fmla="*/ 572381 h 787210"/>
                  <a:gd name="connsiteX1" fmla="*/ 1188544 w 2285876"/>
                  <a:gd name="connsiteY1" fmla="*/ 1629 h 787210"/>
                  <a:gd name="connsiteX2" fmla="*/ 2285876 w 2285876"/>
                  <a:gd name="connsiteY2" fmla="*/ 742740 h 787210"/>
                  <a:gd name="connsiteX3" fmla="*/ 1982378 w 2285876"/>
                  <a:gd name="connsiteY3" fmla="*/ 787210 h 787210"/>
                  <a:gd name="connsiteX4" fmla="*/ 1164937 w 2285876"/>
                  <a:gd name="connsiteY4" fmla="*/ 306058 h 787210"/>
                  <a:gd name="connsiteX5" fmla="*/ 311618 w 2285876"/>
                  <a:gd name="connsiteY5" fmla="*/ 664272 h 787210"/>
                  <a:gd name="connsiteX6" fmla="*/ 14839 w 2285876"/>
                  <a:gd name="connsiteY6" fmla="*/ 572381 h 787210"/>
                  <a:gd name="connsiteX0" fmla="*/ 11582 w 2282619"/>
                  <a:gd name="connsiteY0" fmla="*/ 572381 h 787210"/>
                  <a:gd name="connsiteX1" fmla="*/ 1185287 w 2282619"/>
                  <a:gd name="connsiteY1" fmla="*/ 1629 h 787210"/>
                  <a:gd name="connsiteX2" fmla="*/ 2282619 w 2282619"/>
                  <a:gd name="connsiteY2" fmla="*/ 742740 h 787210"/>
                  <a:gd name="connsiteX3" fmla="*/ 1979121 w 2282619"/>
                  <a:gd name="connsiteY3" fmla="*/ 787210 h 787210"/>
                  <a:gd name="connsiteX4" fmla="*/ 1161680 w 2282619"/>
                  <a:gd name="connsiteY4" fmla="*/ 306058 h 787210"/>
                  <a:gd name="connsiteX5" fmla="*/ 308361 w 2282619"/>
                  <a:gd name="connsiteY5" fmla="*/ 664272 h 787210"/>
                  <a:gd name="connsiteX6" fmla="*/ 11582 w 2282619"/>
                  <a:gd name="connsiteY6" fmla="*/ 572381 h 787210"/>
                  <a:gd name="connsiteX0" fmla="*/ 11582 w 2282619"/>
                  <a:gd name="connsiteY0" fmla="*/ 572381 h 848878"/>
                  <a:gd name="connsiteX1" fmla="*/ 1185287 w 2282619"/>
                  <a:gd name="connsiteY1" fmla="*/ 1629 h 848878"/>
                  <a:gd name="connsiteX2" fmla="*/ 2282619 w 2282619"/>
                  <a:gd name="connsiteY2" fmla="*/ 742740 h 848878"/>
                  <a:gd name="connsiteX3" fmla="*/ 1979121 w 2282619"/>
                  <a:gd name="connsiteY3" fmla="*/ 787210 h 848878"/>
                  <a:gd name="connsiteX4" fmla="*/ 1161680 w 2282619"/>
                  <a:gd name="connsiteY4" fmla="*/ 306058 h 848878"/>
                  <a:gd name="connsiteX5" fmla="*/ 308361 w 2282619"/>
                  <a:gd name="connsiteY5" fmla="*/ 664272 h 848878"/>
                  <a:gd name="connsiteX6" fmla="*/ 11582 w 2282619"/>
                  <a:gd name="connsiteY6" fmla="*/ 572381 h 848878"/>
                  <a:gd name="connsiteX0" fmla="*/ 11582 w 2284171"/>
                  <a:gd name="connsiteY0" fmla="*/ 572381 h 880907"/>
                  <a:gd name="connsiteX1" fmla="*/ 1185287 w 2284171"/>
                  <a:gd name="connsiteY1" fmla="*/ 1629 h 880907"/>
                  <a:gd name="connsiteX2" fmla="*/ 2282619 w 2284171"/>
                  <a:gd name="connsiteY2" fmla="*/ 742740 h 880907"/>
                  <a:gd name="connsiteX3" fmla="*/ 1979121 w 2284171"/>
                  <a:gd name="connsiteY3" fmla="*/ 787210 h 880907"/>
                  <a:gd name="connsiteX4" fmla="*/ 1161680 w 2284171"/>
                  <a:gd name="connsiteY4" fmla="*/ 306058 h 880907"/>
                  <a:gd name="connsiteX5" fmla="*/ 308361 w 2284171"/>
                  <a:gd name="connsiteY5" fmla="*/ 664272 h 880907"/>
                  <a:gd name="connsiteX6" fmla="*/ 11582 w 2284171"/>
                  <a:gd name="connsiteY6" fmla="*/ 572381 h 880907"/>
                  <a:gd name="connsiteX0" fmla="*/ 11582 w 2284241"/>
                  <a:gd name="connsiteY0" fmla="*/ 572381 h 896988"/>
                  <a:gd name="connsiteX1" fmla="*/ 1185287 w 2284241"/>
                  <a:gd name="connsiteY1" fmla="*/ 1629 h 896988"/>
                  <a:gd name="connsiteX2" fmla="*/ 2282619 w 2284241"/>
                  <a:gd name="connsiteY2" fmla="*/ 742740 h 896988"/>
                  <a:gd name="connsiteX3" fmla="*/ 1979121 w 2284241"/>
                  <a:gd name="connsiteY3" fmla="*/ 787210 h 896988"/>
                  <a:gd name="connsiteX4" fmla="*/ 1161680 w 2284241"/>
                  <a:gd name="connsiteY4" fmla="*/ 306058 h 896988"/>
                  <a:gd name="connsiteX5" fmla="*/ 308361 w 2284241"/>
                  <a:gd name="connsiteY5" fmla="*/ 664272 h 896988"/>
                  <a:gd name="connsiteX6" fmla="*/ 11582 w 2284241"/>
                  <a:gd name="connsiteY6" fmla="*/ 572381 h 896988"/>
                  <a:gd name="connsiteX0" fmla="*/ 12248 w 2284907"/>
                  <a:gd name="connsiteY0" fmla="*/ 572381 h 896988"/>
                  <a:gd name="connsiteX1" fmla="*/ 1185953 w 2284907"/>
                  <a:gd name="connsiteY1" fmla="*/ 1629 h 896988"/>
                  <a:gd name="connsiteX2" fmla="*/ 2283285 w 2284907"/>
                  <a:gd name="connsiteY2" fmla="*/ 742740 h 896988"/>
                  <a:gd name="connsiteX3" fmla="*/ 1979787 w 2284907"/>
                  <a:gd name="connsiteY3" fmla="*/ 787210 h 896988"/>
                  <a:gd name="connsiteX4" fmla="*/ 1162346 w 2284907"/>
                  <a:gd name="connsiteY4" fmla="*/ 306058 h 896988"/>
                  <a:gd name="connsiteX5" fmla="*/ 309027 w 2284907"/>
                  <a:gd name="connsiteY5" fmla="*/ 664272 h 896988"/>
                  <a:gd name="connsiteX6" fmla="*/ 12248 w 2284907"/>
                  <a:gd name="connsiteY6" fmla="*/ 572381 h 896988"/>
                  <a:gd name="connsiteX0" fmla="*/ 8489 w 2281148"/>
                  <a:gd name="connsiteY0" fmla="*/ 572381 h 896988"/>
                  <a:gd name="connsiteX1" fmla="*/ 1182194 w 2281148"/>
                  <a:gd name="connsiteY1" fmla="*/ 1629 h 896988"/>
                  <a:gd name="connsiteX2" fmla="*/ 2279526 w 2281148"/>
                  <a:gd name="connsiteY2" fmla="*/ 742740 h 896988"/>
                  <a:gd name="connsiteX3" fmla="*/ 1976028 w 2281148"/>
                  <a:gd name="connsiteY3" fmla="*/ 787210 h 896988"/>
                  <a:gd name="connsiteX4" fmla="*/ 1158587 w 2281148"/>
                  <a:gd name="connsiteY4" fmla="*/ 306058 h 896988"/>
                  <a:gd name="connsiteX5" fmla="*/ 305268 w 2281148"/>
                  <a:gd name="connsiteY5" fmla="*/ 664272 h 896988"/>
                  <a:gd name="connsiteX6" fmla="*/ 8489 w 2281148"/>
                  <a:gd name="connsiteY6" fmla="*/ 572381 h 8969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281148" h="896988">
                    <a:moveTo>
                      <a:pt x="8489" y="572381"/>
                    </a:moveTo>
                    <a:cubicBezTo>
                      <a:pt x="199476" y="208050"/>
                      <a:pt x="672018" y="-21738"/>
                      <a:pt x="1182194" y="1629"/>
                    </a:cubicBezTo>
                    <a:cubicBezTo>
                      <a:pt x="1725572" y="26517"/>
                      <a:pt x="2177581" y="331793"/>
                      <a:pt x="2279526" y="742740"/>
                    </a:cubicBezTo>
                    <a:cubicBezTo>
                      <a:pt x="2304771" y="888899"/>
                      <a:pt x="2027876" y="980075"/>
                      <a:pt x="1976028" y="787210"/>
                    </a:cubicBezTo>
                    <a:cubicBezTo>
                      <a:pt x="1892847" y="518007"/>
                      <a:pt x="1557695" y="320734"/>
                      <a:pt x="1158587" y="306058"/>
                    </a:cubicBezTo>
                    <a:cubicBezTo>
                      <a:pt x="794016" y="292652"/>
                      <a:pt x="454986" y="434973"/>
                      <a:pt x="305268" y="664272"/>
                    </a:cubicBezTo>
                    <a:cubicBezTo>
                      <a:pt x="189086" y="877483"/>
                      <a:pt x="-47693" y="730630"/>
                      <a:pt x="8489" y="572381"/>
                    </a:cubicBezTo>
                    <a:close/>
                  </a:path>
                </a:pathLst>
              </a:custGeom>
              <a:solidFill>
                <a:srgbClr val="DAA2B6"/>
              </a:solidFill>
              <a:ln>
                <a:noFill/>
              </a:ln>
              <a:effectLst>
                <a:innerShdw blurRad="63500" dist="50800" dir="18900000">
                  <a:srgbClr val="CA7C98">
                    <a:alpha val="5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grpSp>
            <p:nvGrpSpPr>
              <p:cNvPr id="147" name="กลุ่ม 146"/>
              <p:cNvGrpSpPr/>
              <p:nvPr/>
            </p:nvGrpSpPr>
            <p:grpSpPr>
              <a:xfrm>
                <a:off x="2522574" y="2859782"/>
                <a:ext cx="1977418" cy="1854153"/>
                <a:chOff x="2522574" y="2859782"/>
                <a:chExt cx="1977418" cy="1854153"/>
              </a:xfrm>
              <a:solidFill>
                <a:srgbClr val="DAA2B6"/>
              </a:solidFill>
            </p:grpSpPr>
            <p:sp>
              <p:nvSpPr>
                <p:cNvPr id="148" name="สี่เหลี่ยมผืนผ้ามุมมน 147"/>
                <p:cNvSpPr/>
                <p:nvPr/>
              </p:nvSpPr>
              <p:spPr>
                <a:xfrm>
                  <a:off x="3065437" y="2859782"/>
                  <a:ext cx="890982" cy="1782106"/>
                </a:xfrm>
                <a:prstGeom prst="roundRect">
                  <a:avLst>
                    <a:gd name="adj" fmla="val 50000"/>
                  </a:avLst>
                </a:prstGeom>
                <a:grpFill/>
                <a:ln>
                  <a:noFill/>
                </a:ln>
                <a:effectLst>
                  <a:innerShdw blurRad="63500" dist="50800">
                    <a:srgbClr val="CA7C98">
                      <a:alpha val="49804"/>
                    </a:srgb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49" name="สามเหลี่ยมหน้าจั่ว 5"/>
                <p:cNvSpPr/>
                <p:nvPr/>
              </p:nvSpPr>
              <p:spPr>
                <a:xfrm>
                  <a:off x="2522574" y="4137833"/>
                  <a:ext cx="1085725" cy="576102"/>
                </a:xfrm>
                <a:custGeom>
                  <a:avLst/>
                  <a:gdLst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17006 w 1102731"/>
                    <a:gd name="connsiteY0" fmla="*/ 579599 h 579599"/>
                    <a:gd name="connsiteX1" fmla="*/ 490393 w 1102731"/>
                    <a:gd name="connsiteY1" fmla="*/ 385664 h 579599"/>
                    <a:gd name="connsiteX2" fmla="*/ 559869 w 1102731"/>
                    <a:gd name="connsiteY2" fmla="*/ 3535 h 579599"/>
                    <a:gd name="connsiteX3" fmla="*/ 1102731 w 1102731"/>
                    <a:gd name="connsiteY3" fmla="*/ 579599 h 579599"/>
                    <a:gd name="connsiteX4" fmla="*/ 17006 w 1102731"/>
                    <a:gd name="connsiteY4" fmla="*/ 579599 h 579599"/>
                    <a:gd name="connsiteX0" fmla="*/ 17006 w 1102731"/>
                    <a:gd name="connsiteY0" fmla="*/ 576064 h 576064"/>
                    <a:gd name="connsiteX1" fmla="*/ 490393 w 1102731"/>
                    <a:gd name="connsiteY1" fmla="*/ 382129 h 576064"/>
                    <a:gd name="connsiteX2" fmla="*/ 559869 w 1102731"/>
                    <a:gd name="connsiteY2" fmla="*/ 0 h 576064"/>
                    <a:gd name="connsiteX3" fmla="*/ 1102731 w 1102731"/>
                    <a:gd name="connsiteY3" fmla="*/ 576064 h 576064"/>
                    <a:gd name="connsiteX4" fmla="*/ 17006 w 1102731"/>
                    <a:gd name="connsiteY4" fmla="*/ 576064 h 576064"/>
                    <a:gd name="connsiteX0" fmla="*/ 19781 w 1105506"/>
                    <a:gd name="connsiteY0" fmla="*/ 576064 h 576064"/>
                    <a:gd name="connsiteX1" fmla="*/ 411392 w 1105506"/>
                    <a:gd name="connsiteY1" fmla="*/ 341241 h 576064"/>
                    <a:gd name="connsiteX2" fmla="*/ 562644 w 1105506"/>
                    <a:gd name="connsiteY2" fmla="*/ 0 h 576064"/>
                    <a:gd name="connsiteX3" fmla="*/ 1105506 w 1105506"/>
                    <a:gd name="connsiteY3" fmla="*/ 576064 h 576064"/>
                    <a:gd name="connsiteX4" fmla="*/ 19781 w 1105506"/>
                    <a:gd name="connsiteY4" fmla="*/ 576064 h 576064"/>
                    <a:gd name="connsiteX0" fmla="*/ 19781 w 1105506"/>
                    <a:gd name="connsiteY0" fmla="*/ 576064 h 576064"/>
                    <a:gd name="connsiteX1" fmla="*/ 411392 w 1105506"/>
                    <a:gd name="connsiteY1" fmla="*/ 341241 h 576064"/>
                    <a:gd name="connsiteX2" fmla="*/ 562644 w 1105506"/>
                    <a:gd name="connsiteY2" fmla="*/ 0 h 576064"/>
                    <a:gd name="connsiteX3" fmla="*/ 1105506 w 1105506"/>
                    <a:gd name="connsiteY3" fmla="*/ 576064 h 576064"/>
                    <a:gd name="connsiteX4" fmla="*/ 19781 w 1105506"/>
                    <a:gd name="connsiteY4" fmla="*/ 576064 h 576064"/>
                    <a:gd name="connsiteX0" fmla="*/ 0 w 1085725"/>
                    <a:gd name="connsiteY0" fmla="*/ 576064 h 576084"/>
                    <a:gd name="connsiteX1" fmla="*/ 391611 w 1085725"/>
                    <a:gd name="connsiteY1" fmla="*/ 341241 h 576084"/>
                    <a:gd name="connsiteX2" fmla="*/ 542863 w 1085725"/>
                    <a:gd name="connsiteY2" fmla="*/ 0 h 576084"/>
                    <a:gd name="connsiteX3" fmla="*/ 1085725 w 1085725"/>
                    <a:gd name="connsiteY3" fmla="*/ 576064 h 576084"/>
                    <a:gd name="connsiteX4" fmla="*/ 0 w 1085725"/>
                    <a:gd name="connsiteY4" fmla="*/ 576064 h 576084"/>
                    <a:gd name="connsiteX0" fmla="*/ 0 w 1085725"/>
                    <a:gd name="connsiteY0" fmla="*/ 576064 h 576089"/>
                    <a:gd name="connsiteX1" fmla="*/ 391611 w 1085725"/>
                    <a:gd name="connsiteY1" fmla="*/ 341241 h 576089"/>
                    <a:gd name="connsiteX2" fmla="*/ 542863 w 1085725"/>
                    <a:gd name="connsiteY2" fmla="*/ 0 h 576089"/>
                    <a:gd name="connsiteX3" fmla="*/ 1085725 w 1085725"/>
                    <a:gd name="connsiteY3" fmla="*/ 576064 h 576089"/>
                    <a:gd name="connsiteX4" fmla="*/ 0 w 1085725"/>
                    <a:gd name="connsiteY4" fmla="*/ 576064 h 576089"/>
                    <a:gd name="connsiteX0" fmla="*/ 0 w 1085725"/>
                    <a:gd name="connsiteY0" fmla="*/ 576064 h 576102"/>
                    <a:gd name="connsiteX1" fmla="*/ 357858 w 1085725"/>
                    <a:gd name="connsiteY1" fmla="*/ 381131 h 576102"/>
                    <a:gd name="connsiteX2" fmla="*/ 542863 w 1085725"/>
                    <a:gd name="connsiteY2" fmla="*/ 0 h 576102"/>
                    <a:gd name="connsiteX3" fmla="*/ 1085725 w 1085725"/>
                    <a:gd name="connsiteY3" fmla="*/ 576064 h 576102"/>
                    <a:gd name="connsiteX4" fmla="*/ 0 w 1085725"/>
                    <a:gd name="connsiteY4" fmla="*/ 576064 h 5761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85725" h="576102">
                      <a:moveTo>
                        <a:pt x="0" y="576064"/>
                      </a:moveTo>
                      <a:cubicBezTo>
                        <a:pt x="5224" y="578026"/>
                        <a:pt x="206012" y="504758"/>
                        <a:pt x="357858" y="381131"/>
                      </a:cubicBezTo>
                      <a:cubicBezTo>
                        <a:pt x="448335" y="285120"/>
                        <a:pt x="543646" y="-107"/>
                        <a:pt x="542863" y="0"/>
                      </a:cubicBezTo>
                      <a:lnTo>
                        <a:pt x="1085725" y="576064"/>
                      </a:lnTo>
                      <a:lnTo>
                        <a:pt x="0" y="57606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50" name="สามเหลี่ยมหน้าจั่ว 5"/>
                <p:cNvSpPr/>
                <p:nvPr/>
              </p:nvSpPr>
              <p:spPr>
                <a:xfrm flipH="1">
                  <a:off x="3414267" y="4137833"/>
                  <a:ext cx="1085725" cy="576102"/>
                </a:xfrm>
                <a:custGeom>
                  <a:avLst/>
                  <a:gdLst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17006 w 1102731"/>
                    <a:gd name="connsiteY0" fmla="*/ 579599 h 579599"/>
                    <a:gd name="connsiteX1" fmla="*/ 490393 w 1102731"/>
                    <a:gd name="connsiteY1" fmla="*/ 385664 h 579599"/>
                    <a:gd name="connsiteX2" fmla="*/ 559869 w 1102731"/>
                    <a:gd name="connsiteY2" fmla="*/ 3535 h 579599"/>
                    <a:gd name="connsiteX3" fmla="*/ 1102731 w 1102731"/>
                    <a:gd name="connsiteY3" fmla="*/ 579599 h 579599"/>
                    <a:gd name="connsiteX4" fmla="*/ 17006 w 1102731"/>
                    <a:gd name="connsiteY4" fmla="*/ 579599 h 579599"/>
                    <a:gd name="connsiteX0" fmla="*/ 17006 w 1102731"/>
                    <a:gd name="connsiteY0" fmla="*/ 576064 h 576064"/>
                    <a:gd name="connsiteX1" fmla="*/ 490393 w 1102731"/>
                    <a:gd name="connsiteY1" fmla="*/ 382129 h 576064"/>
                    <a:gd name="connsiteX2" fmla="*/ 559869 w 1102731"/>
                    <a:gd name="connsiteY2" fmla="*/ 0 h 576064"/>
                    <a:gd name="connsiteX3" fmla="*/ 1102731 w 1102731"/>
                    <a:gd name="connsiteY3" fmla="*/ 576064 h 576064"/>
                    <a:gd name="connsiteX4" fmla="*/ 17006 w 1102731"/>
                    <a:gd name="connsiteY4" fmla="*/ 576064 h 576064"/>
                    <a:gd name="connsiteX0" fmla="*/ 19781 w 1105506"/>
                    <a:gd name="connsiteY0" fmla="*/ 576064 h 576064"/>
                    <a:gd name="connsiteX1" fmla="*/ 411392 w 1105506"/>
                    <a:gd name="connsiteY1" fmla="*/ 341241 h 576064"/>
                    <a:gd name="connsiteX2" fmla="*/ 562644 w 1105506"/>
                    <a:gd name="connsiteY2" fmla="*/ 0 h 576064"/>
                    <a:gd name="connsiteX3" fmla="*/ 1105506 w 1105506"/>
                    <a:gd name="connsiteY3" fmla="*/ 576064 h 576064"/>
                    <a:gd name="connsiteX4" fmla="*/ 19781 w 1105506"/>
                    <a:gd name="connsiteY4" fmla="*/ 576064 h 576064"/>
                    <a:gd name="connsiteX0" fmla="*/ 19781 w 1105506"/>
                    <a:gd name="connsiteY0" fmla="*/ 576064 h 576064"/>
                    <a:gd name="connsiteX1" fmla="*/ 411392 w 1105506"/>
                    <a:gd name="connsiteY1" fmla="*/ 341241 h 576064"/>
                    <a:gd name="connsiteX2" fmla="*/ 562644 w 1105506"/>
                    <a:gd name="connsiteY2" fmla="*/ 0 h 576064"/>
                    <a:gd name="connsiteX3" fmla="*/ 1105506 w 1105506"/>
                    <a:gd name="connsiteY3" fmla="*/ 576064 h 576064"/>
                    <a:gd name="connsiteX4" fmla="*/ 19781 w 1105506"/>
                    <a:gd name="connsiteY4" fmla="*/ 576064 h 576064"/>
                    <a:gd name="connsiteX0" fmla="*/ 0 w 1085725"/>
                    <a:gd name="connsiteY0" fmla="*/ 576064 h 576084"/>
                    <a:gd name="connsiteX1" fmla="*/ 391611 w 1085725"/>
                    <a:gd name="connsiteY1" fmla="*/ 341241 h 576084"/>
                    <a:gd name="connsiteX2" fmla="*/ 542863 w 1085725"/>
                    <a:gd name="connsiteY2" fmla="*/ 0 h 576084"/>
                    <a:gd name="connsiteX3" fmla="*/ 1085725 w 1085725"/>
                    <a:gd name="connsiteY3" fmla="*/ 576064 h 576084"/>
                    <a:gd name="connsiteX4" fmla="*/ 0 w 1085725"/>
                    <a:gd name="connsiteY4" fmla="*/ 576064 h 576084"/>
                    <a:gd name="connsiteX0" fmla="*/ 0 w 1085725"/>
                    <a:gd name="connsiteY0" fmla="*/ 576064 h 576089"/>
                    <a:gd name="connsiteX1" fmla="*/ 391611 w 1085725"/>
                    <a:gd name="connsiteY1" fmla="*/ 341241 h 576089"/>
                    <a:gd name="connsiteX2" fmla="*/ 542863 w 1085725"/>
                    <a:gd name="connsiteY2" fmla="*/ 0 h 576089"/>
                    <a:gd name="connsiteX3" fmla="*/ 1085725 w 1085725"/>
                    <a:gd name="connsiteY3" fmla="*/ 576064 h 576089"/>
                    <a:gd name="connsiteX4" fmla="*/ 0 w 1085725"/>
                    <a:gd name="connsiteY4" fmla="*/ 576064 h 576089"/>
                    <a:gd name="connsiteX0" fmla="*/ 0 w 1085725"/>
                    <a:gd name="connsiteY0" fmla="*/ 576064 h 576102"/>
                    <a:gd name="connsiteX1" fmla="*/ 357858 w 1085725"/>
                    <a:gd name="connsiteY1" fmla="*/ 381131 h 576102"/>
                    <a:gd name="connsiteX2" fmla="*/ 542863 w 1085725"/>
                    <a:gd name="connsiteY2" fmla="*/ 0 h 576102"/>
                    <a:gd name="connsiteX3" fmla="*/ 1085725 w 1085725"/>
                    <a:gd name="connsiteY3" fmla="*/ 576064 h 576102"/>
                    <a:gd name="connsiteX4" fmla="*/ 0 w 1085725"/>
                    <a:gd name="connsiteY4" fmla="*/ 576064 h 5761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85725" h="576102">
                      <a:moveTo>
                        <a:pt x="0" y="576064"/>
                      </a:moveTo>
                      <a:cubicBezTo>
                        <a:pt x="5224" y="578026"/>
                        <a:pt x="206012" y="504758"/>
                        <a:pt x="357858" y="381131"/>
                      </a:cubicBezTo>
                      <a:cubicBezTo>
                        <a:pt x="448335" y="285120"/>
                        <a:pt x="543646" y="-107"/>
                        <a:pt x="542863" y="0"/>
                      </a:cubicBezTo>
                      <a:lnTo>
                        <a:pt x="1085725" y="576064"/>
                      </a:lnTo>
                      <a:lnTo>
                        <a:pt x="0" y="57606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</p:grpSp>
        </p:grpSp>
        <p:cxnSp>
          <p:nvCxnSpPr>
            <p:cNvPr id="138" name="ตัวเชื่อมต่อตรง 137"/>
            <p:cNvCxnSpPr/>
            <p:nvPr/>
          </p:nvCxnSpPr>
          <p:spPr>
            <a:xfrm>
              <a:off x="8676456" y="4083918"/>
              <a:ext cx="0" cy="633739"/>
            </a:xfrm>
            <a:prstGeom prst="line">
              <a:avLst/>
            </a:prstGeom>
            <a:ln w="1905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9" name="สี่เหลี่ยมผืนผ้ามุมมน 41"/>
            <p:cNvSpPr/>
            <p:nvPr/>
          </p:nvSpPr>
          <p:spPr>
            <a:xfrm rot="19803867">
              <a:off x="8517281" y="3257395"/>
              <a:ext cx="132075" cy="272560"/>
            </a:xfrm>
            <a:custGeom>
              <a:avLst/>
              <a:gdLst>
                <a:gd name="connsiteX0" fmla="*/ 0 w 120156"/>
                <a:gd name="connsiteY0" fmla="*/ 60078 h 272560"/>
                <a:gd name="connsiteX1" fmla="*/ 60078 w 120156"/>
                <a:gd name="connsiteY1" fmla="*/ 0 h 272560"/>
                <a:gd name="connsiteX2" fmla="*/ 60078 w 120156"/>
                <a:gd name="connsiteY2" fmla="*/ 0 h 272560"/>
                <a:gd name="connsiteX3" fmla="*/ 120156 w 120156"/>
                <a:gd name="connsiteY3" fmla="*/ 60078 h 272560"/>
                <a:gd name="connsiteX4" fmla="*/ 120156 w 120156"/>
                <a:gd name="connsiteY4" fmla="*/ 212482 h 272560"/>
                <a:gd name="connsiteX5" fmla="*/ 60078 w 120156"/>
                <a:gd name="connsiteY5" fmla="*/ 272560 h 272560"/>
                <a:gd name="connsiteX6" fmla="*/ 60078 w 120156"/>
                <a:gd name="connsiteY6" fmla="*/ 272560 h 272560"/>
                <a:gd name="connsiteX7" fmla="*/ 0 w 120156"/>
                <a:gd name="connsiteY7" fmla="*/ 212482 h 272560"/>
                <a:gd name="connsiteX8" fmla="*/ 0 w 120156"/>
                <a:gd name="connsiteY8" fmla="*/ 60078 h 272560"/>
                <a:gd name="connsiteX0" fmla="*/ 0 w 127896"/>
                <a:gd name="connsiteY0" fmla="*/ 60078 h 272560"/>
                <a:gd name="connsiteX1" fmla="*/ 60078 w 127896"/>
                <a:gd name="connsiteY1" fmla="*/ 0 h 272560"/>
                <a:gd name="connsiteX2" fmla="*/ 60078 w 127896"/>
                <a:gd name="connsiteY2" fmla="*/ 0 h 272560"/>
                <a:gd name="connsiteX3" fmla="*/ 120156 w 127896"/>
                <a:gd name="connsiteY3" fmla="*/ 60078 h 272560"/>
                <a:gd name="connsiteX4" fmla="*/ 120156 w 127896"/>
                <a:gd name="connsiteY4" fmla="*/ 212482 h 272560"/>
                <a:gd name="connsiteX5" fmla="*/ 60078 w 127896"/>
                <a:gd name="connsiteY5" fmla="*/ 272560 h 272560"/>
                <a:gd name="connsiteX6" fmla="*/ 60078 w 127896"/>
                <a:gd name="connsiteY6" fmla="*/ 272560 h 272560"/>
                <a:gd name="connsiteX7" fmla="*/ 0 w 127896"/>
                <a:gd name="connsiteY7" fmla="*/ 212482 h 272560"/>
                <a:gd name="connsiteX8" fmla="*/ 0 w 127896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2075" h="272560">
                  <a:moveTo>
                    <a:pt x="0" y="60078"/>
                  </a:moveTo>
                  <a:cubicBezTo>
                    <a:pt x="0" y="26898"/>
                    <a:pt x="26898" y="0"/>
                    <a:pt x="60078" y="0"/>
                  </a:cubicBezTo>
                  <a:lnTo>
                    <a:pt x="60078" y="0"/>
                  </a:lnTo>
                  <a:cubicBezTo>
                    <a:pt x="93258" y="0"/>
                    <a:pt x="103679" y="21509"/>
                    <a:pt x="120156" y="60078"/>
                  </a:cubicBezTo>
                  <a:cubicBezTo>
                    <a:pt x="137573" y="105460"/>
                    <a:pt x="134447" y="150711"/>
                    <a:pt x="120156" y="212482"/>
                  </a:cubicBezTo>
                  <a:cubicBezTo>
                    <a:pt x="107624" y="242940"/>
                    <a:pt x="93258" y="272560"/>
                    <a:pt x="60078" y="272560"/>
                  </a:cubicBezTo>
                  <a:lnTo>
                    <a:pt x="60078" y="272560"/>
                  </a:lnTo>
                  <a:cubicBezTo>
                    <a:pt x="26898" y="272560"/>
                    <a:pt x="0" y="245662"/>
                    <a:pt x="0" y="212482"/>
                  </a:cubicBezTo>
                  <a:cubicBezTo>
                    <a:pt x="23731" y="157094"/>
                    <a:pt x="19776" y="107056"/>
                    <a:pt x="0" y="60078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40" name="วงรี 139"/>
            <p:cNvSpPr/>
            <p:nvPr/>
          </p:nvSpPr>
          <p:spPr>
            <a:xfrm>
              <a:off x="8604448" y="3579862"/>
              <a:ext cx="72008" cy="7200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41" name="ส่วนโค้ง 140"/>
            <p:cNvSpPr/>
            <p:nvPr/>
          </p:nvSpPr>
          <p:spPr>
            <a:xfrm>
              <a:off x="8460432" y="3963797"/>
              <a:ext cx="216024" cy="192129"/>
            </a:xfrm>
            <a:prstGeom prst="arc">
              <a:avLst>
                <a:gd name="adj1" fmla="val 13942884"/>
                <a:gd name="adj2" fmla="val 20727205"/>
              </a:avLst>
            </a:prstGeom>
            <a:ln w="1905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151" name="กลุ่ม 150"/>
          <p:cNvGrpSpPr/>
          <p:nvPr userDrawn="1"/>
        </p:nvGrpSpPr>
        <p:grpSpPr>
          <a:xfrm>
            <a:off x="9969918" y="-1772704"/>
            <a:ext cx="3630801" cy="4005304"/>
            <a:chOff x="7477437" y="-1329528"/>
            <a:chExt cx="2723101" cy="3003978"/>
          </a:xfrm>
        </p:grpSpPr>
        <p:sp>
          <p:nvSpPr>
            <p:cNvPr id="152" name="เมฆ 151"/>
            <p:cNvSpPr/>
            <p:nvPr/>
          </p:nvSpPr>
          <p:spPr>
            <a:xfrm rot="3185773">
              <a:off x="7610756" y="-91533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53" name="รูปภาพ 15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32331" y="103689"/>
              <a:ext cx="250890" cy="269338"/>
            </a:xfrm>
            <a:prstGeom prst="rect">
              <a:avLst/>
            </a:prstGeom>
          </p:spPr>
        </p:pic>
        <p:pic>
          <p:nvPicPr>
            <p:cNvPr id="154" name="รูปภาพ 153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657776" y="586955"/>
              <a:ext cx="325391" cy="361638"/>
            </a:xfrm>
            <a:prstGeom prst="rect">
              <a:avLst/>
            </a:prstGeom>
          </p:spPr>
        </p:pic>
        <p:pic>
          <p:nvPicPr>
            <p:cNvPr id="155" name="รูปภาพ 15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7480036" y="115027"/>
              <a:ext cx="1065647" cy="1070845"/>
            </a:xfrm>
            <a:prstGeom prst="rect">
              <a:avLst/>
            </a:prstGeom>
            <a:effectLst>
              <a:outerShdw blurRad="50800" dist="38100" algn="l" rotWithShape="0">
                <a:schemeClr val="accent4">
                  <a:alpha val="40000"/>
                </a:schemeClr>
              </a:outerShdw>
            </a:effectLst>
          </p:spPr>
        </p:pic>
      </p:grpSp>
      <p:grpSp>
        <p:nvGrpSpPr>
          <p:cNvPr id="156" name="กลุ่ม 155"/>
          <p:cNvGrpSpPr/>
          <p:nvPr userDrawn="1"/>
        </p:nvGrpSpPr>
        <p:grpSpPr>
          <a:xfrm>
            <a:off x="10432128" y="5391864"/>
            <a:ext cx="1718201" cy="1446121"/>
            <a:chOff x="20204" y="4079447"/>
            <a:chExt cx="1288651" cy="1084591"/>
          </a:xfrm>
        </p:grpSpPr>
        <p:pic>
          <p:nvPicPr>
            <p:cNvPr id="157" name="รูปภาพ 15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04" y="4366818"/>
              <a:ext cx="1288651" cy="797220"/>
            </a:xfrm>
            <a:prstGeom prst="rect">
              <a:avLst/>
            </a:prstGeom>
            <a:effectLst>
              <a:outerShdw blurRad="50800" dist="25400" dir="10800000" algn="r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158" name="รูปภาพ 157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722097" y="4079447"/>
              <a:ext cx="263243" cy="292567"/>
            </a:xfrm>
            <a:prstGeom prst="rect">
              <a:avLst/>
            </a:prstGeom>
          </p:spPr>
        </p:pic>
      </p:grpSp>
      <p:sp>
        <p:nvSpPr>
          <p:cNvPr id="3" name="ตัวแทนรูปภาพ 2"/>
          <p:cNvSpPr>
            <a:spLocks noGrp="1"/>
          </p:cNvSpPr>
          <p:nvPr>
            <p:ph type="pic" idx="1"/>
          </p:nvPr>
        </p:nvSpPr>
        <p:spPr>
          <a:xfrm>
            <a:off x="6852256" y="1948527"/>
            <a:ext cx="3838145" cy="34737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7"/>
            </a:lvl1pPr>
            <a:lvl2pPr marL="609570" indent="0">
              <a:buNone/>
              <a:defRPr sz="3733"/>
            </a:lvl2pPr>
            <a:lvl3pPr marL="1219140" indent="0">
              <a:buNone/>
              <a:defRPr sz="3200"/>
            </a:lvl3pPr>
            <a:lvl4pPr marL="1828709" indent="0">
              <a:buNone/>
              <a:defRPr sz="2667"/>
            </a:lvl4pPr>
            <a:lvl5pPr marL="2438278" indent="0">
              <a:buNone/>
              <a:defRPr sz="2667"/>
            </a:lvl5pPr>
            <a:lvl6pPr marL="3047848" indent="0">
              <a:buNone/>
              <a:defRPr sz="2667"/>
            </a:lvl6pPr>
            <a:lvl7pPr marL="3657418" indent="0">
              <a:buNone/>
              <a:defRPr sz="2667"/>
            </a:lvl7pPr>
            <a:lvl8pPr marL="4266987" indent="0">
              <a:buNone/>
              <a:defRPr sz="2667"/>
            </a:lvl8pPr>
            <a:lvl9pPr marL="4876557" indent="0">
              <a:buNone/>
              <a:defRPr sz="2667"/>
            </a:lvl9pPr>
          </a:lstStyle>
          <a:p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38749121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กลุ่ม 26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28" name="สี่เหลี่ยมผืนผ้า 27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29" name="กลุ่ม 28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30" name="กลุ่ม 29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44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1" name="กลุ่ม 30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32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65" name="กลุ่ม 64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66" name="บวก 65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7" name="บวก 66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8" name="บวก 67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9" name="บวก 68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0" name="วงรี 69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1" name="วงรี 70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2" name="วงรี 71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3" name="สามเหลี่ยมหน้าจั่ว 72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4" name="สามเหลี่ยมหน้าจั่ว 73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5" name="สามเหลี่ยมหน้าจั่ว 74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6" name="สามเหลี่ยมหน้าจั่ว 75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7" name="วงรี 76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78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780795" y="3857025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accent4"/>
                </a:solidFill>
                <a:latin typeface="can_NongAor" pitchFamily="2" charset="0"/>
                <a:cs typeface="can_NongAor" pitchFamily="2" charset="0"/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 dirty="0"/>
              <a:t>คลิกเพื่อแก้ไขลักษณะชื่อเรื่องรองต้นแบบ</a:t>
            </a:r>
          </a:p>
        </p:txBody>
      </p: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72479" y="2169773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29/03/68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เมฆ 5"/>
          <p:cNvSpPr/>
          <p:nvPr userDrawn="1"/>
        </p:nvSpPr>
        <p:spPr>
          <a:xfrm rot="12710092" flipH="1">
            <a:off x="9898236" y="-1301453"/>
            <a:ext cx="4005304" cy="2900781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7" name="กลุ่ม 6"/>
          <p:cNvGrpSpPr/>
          <p:nvPr userDrawn="1"/>
        </p:nvGrpSpPr>
        <p:grpSpPr>
          <a:xfrm>
            <a:off x="554660" y="125888"/>
            <a:ext cx="3015709" cy="600000"/>
            <a:chOff x="3289945" y="3405879"/>
            <a:chExt cx="2261782" cy="450000"/>
          </a:xfrm>
        </p:grpSpPr>
        <p:sp>
          <p:nvSpPr>
            <p:cNvPr id="8" name="วงรี 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" name="วงรี 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" name="วงรี 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1" name="วงรี 1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pic>
        <p:nvPicPr>
          <p:cNvPr id="12" name="รูปภาพ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1755" y="3793803"/>
            <a:ext cx="2154887" cy="3040456"/>
          </a:xfrm>
          <a:prstGeom prst="rect">
            <a:avLst/>
          </a:prstGeom>
        </p:spPr>
      </p:pic>
      <p:pic>
        <p:nvPicPr>
          <p:cNvPr id="13" name="รูปภาพ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H="1">
            <a:off x="10582447" y="-3537"/>
            <a:ext cx="1451773" cy="1458855"/>
          </a:xfrm>
          <a:prstGeom prst="rect">
            <a:avLst/>
          </a:prstGeo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</p:pic>
      <p:pic>
        <p:nvPicPr>
          <p:cNvPr id="14" name="รูปภาพ 1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575977">
            <a:off x="11593368" y="1310623"/>
            <a:ext cx="334520" cy="359117"/>
          </a:xfrm>
          <a:prstGeom prst="rect">
            <a:avLst/>
          </a:prstGeom>
        </p:spPr>
      </p:pic>
      <p:sp>
        <p:nvSpPr>
          <p:cNvPr id="15" name="วงรี 14"/>
          <p:cNvSpPr/>
          <p:nvPr userDrawn="1"/>
        </p:nvSpPr>
        <p:spPr>
          <a:xfrm>
            <a:off x="605615" y="5049371"/>
            <a:ext cx="139200" cy="1399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6" name="วงรี 15"/>
          <p:cNvSpPr/>
          <p:nvPr userDrawn="1"/>
        </p:nvSpPr>
        <p:spPr>
          <a:xfrm>
            <a:off x="701625" y="4835482"/>
            <a:ext cx="139200" cy="139911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7" name="วงรี 16"/>
          <p:cNvSpPr/>
          <p:nvPr userDrawn="1"/>
        </p:nvSpPr>
        <p:spPr>
          <a:xfrm>
            <a:off x="547263" y="4612371"/>
            <a:ext cx="139200" cy="139911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8" name="วงรี 17"/>
          <p:cNvSpPr/>
          <p:nvPr userDrawn="1"/>
        </p:nvSpPr>
        <p:spPr>
          <a:xfrm flipH="1">
            <a:off x="1031757" y="5502698"/>
            <a:ext cx="139200" cy="139911"/>
          </a:xfrm>
          <a:prstGeom prst="ellipse">
            <a:avLst/>
          </a:prstGeom>
          <a:solidFill>
            <a:srgbClr val="FFBD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9" name="วงรี 18"/>
          <p:cNvSpPr/>
          <p:nvPr userDrawn="1"/>
        </p:nvSpPr>
        <p:spPr>
          <a:xfrm flipH="1">
            <a:off x="935747" y="5288809"/>
            <a:ext cx="139200" cy="139911"/>
          </a:xfrm>
          <a:prstGeom prst="ellipse">
            <a:avLst/>
          </a:prstGeom>
          <a:solidFill>
            <a:srgbClr val="EFD9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20" name="วงรี 19"/>
          <p:cNvSpPr/>
          <p:nvPr userDrawn="1"/>
        </p:nvSpPr>
        <p:spPr>
          <a:xfrm flipH="1">
            <a:off x="1090109" y="5065698"/>
            <a:ext cx="139200" cy="139911"/>
          </a:xfrm>
          <a:prstGeom prst="ellipse">
            <a:avLst/>
          </a:prstGeom>
          <a:solidFill>
            <a:srgbClr val="D597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21" name="กลุ่ม 20"/>
          <p:cNvGrpSpPr/>
          <p:nvPr userDrawn="1"/>
        </p:nvGrpSpPr>
        <p:grpSpPr>
          <a:xfrm>
            <a:off x="-1447992" y="5253203"/>
            <a:ext cx="4005304" cy="3400101"/>
            <a:chOff x="-1085994" y="3939902"/>
            <a:chExt cx="3003978" cy="2550076"/>
          </a:xfrm>
        </p:grpSpPr>
        <p:sp>
          <p:nvSpPr>
            <p:cNvPr id="22" name="เมฆ 21"/>
            <p:cNvSpPr/>
            <p:nvPr/>
          </p:nvSpPr>
          <p:spPr>
            <a:xfrm rot="2016124" flipH="1">
              <a:off x="-1085994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algn="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23" name="รูปภาพ 2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837843">
              <a:off x="-8675" y="4035585"/>
              <a:ext cx="415932" cy="446516"/>
            </a:xfrm>
            <a:prstGeom prst="rect">
              <a:avLst/>
            </a:prstGeom>
          </p:spPr>
        </p:pic>
        <p:pic>
          <p:nvPicPr>
            <p:cNvPr id="24" name="รูปภาพ 2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8623" y="3939902"/>
              <a:ext cx="956993" cy="1030139"/>
            </a:xfrm>
            <a:prstGeom prst="rect">
              <a:avLst/>
            </a:prstGeom>
          </p:spPr>
        </p:pic>
        <p:pic>
          <p:nvPicPr>
            <p:cNvPr id="25" name="รูปภาพ 24"/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 rot="17575977">
              <a:off x="857876" y="4710868"/>
              <a:ext cx="290462" cy="322818"/>
            </a:xfrm>
            <a:prstGeom prst="rect">
              <a:avLst/>
            </a:prstGeom>
          </p:spPr>
        </p:pic>
      </p:grpSp>
      <p:pic>
        <p:nvPicPr>
          <p:cNvPr id="26" name="รูปภาพ 25"/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628" t="5708" r="6315" b="82002"/>
          <a:stretch/>
        </p:blipFill>
        <p:spPr>
          <a:xfrm rot="17575977">
            <a:off x="10660529" y="83707"/>
            <a:ext cx="272689" cy="303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051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5615" y="534159"/>
            <a:ext cx="1097280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800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29/03/68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7" name="เมฆ 56"/>
          <p:cNvSpPr/>
          <p:nvPr userDrawn="1"/>
        </p:nvSpPr>
        <p:spPr>
          <a:xfrm rot="14044977">
            <a:off x="10151288" y="-1629121"/>
            <a:ext cx="4005304" cy="2962047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58" name="กลุ่ม 57"/>
          <p:cNvGrpSpPr/>
          <p:nvPr userDrawn="1"/>
        </p:nvGrpSpPr>
        <p:grpSpPr>
          <a:xfrm>
            <a:off x="431372" y="52036"/>
            <a:ext cx="3015709" cy="600000"/>
            <a:chOff x="3289945" y="3405879"/>
            <a:chExt cx="2261782" cy="450000"/>
          </a:xfrm>
        </p:grpSpPr>
        <p:sp>
          <p:nvSpPr>
            <p:cNvPr id="59" name="วงรี 58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2" name="วงรี 61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9" name="กลุ่ม 68"/>
          <p:cNvGrpSpPr/>
          <p:nvPr userDrawn="1"/>
        </p:nvGrpSpPr>
        <p:grpSpPr>
          <a:xfrm>
            <a:off x="-540219" y="6066424"/>
            <a:ext cx="13038619" cy="3131223"/>
            <a:chOff x="-405164" y="4549817"/>
            <a:chExt cx="9778964" cy="2348417"/>
          </a:xfrm>
          <a:effectLst>
            <a:outerShdw blurRad="50800" dist="12700" dir="16200000" rotWithShape="0">
              <a:schemeClr val="accent4">
                <a:alpha val="40000"/>
              </a:schemeClr>
            </a:outerShdw>
          </a:effectLst>
        </p:grpSpPr>
        <p:sp>
          <p:nvSpPr>
            <p:cNvPr id="70" name="เมฆ 69"/>
            <p:cNvSpPr/>
            <p:nvPr/>
          </p:nvSpPr>
          <p:spPr>
            <a:xfrm rot="489113">
              <a:off x="-405164" y="4642632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1" name="รูปภาพ 70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02581">
              <a:off x="1690900" y="4549817"/>
              <a:ext cx="310808" cy="499996"/>
            </a:xfrm>
            <a:prstGeom prst="rect">
              <a:avLst/>
            </a:prstGeom>
          </p:spPr>
        </p:pic>
        <p:sp>
          <p:nvSpPr>
            <p:cNvPr id="72" name="เมฆ 71"/>
            <p:cNvSpPr/>
            <p:nvPr/>
          </p:nvSpPr>
          <p:spPr>
            <a:xfrm>
              <a:off x="6369822" y="4638485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3" name="รูปภาพ 7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762472">
              <a:off x="6615960" y="4637797"/>
              <a:ext cx="379045" cy="523443"/>
            </a:xfrm>
            <a:prstGeom prst="rect">
              <a:avLst/>
            </a:prstGeom>
          </p:spPr>
        </p:pic>
        <p:sp>
          <p:nvSpPr>
            <p:cNvPr id="74" name="เมฆ 73"/>
            <p:cNvSpPr/>
            <p:nvPr/>
          </p:nvSpPr>
          <p:spPr>
            <a:xfrm rot="251312">
              <a:off x="1749031" y="4676699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5" name="รูปภาพ 7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222405">
              <a:off x="4212852" y="4688399"/>
              <a:ext cx="327561" cy="381162"/>
            </a:xfrm>
            <a:prstGeom prst="rect">
              <a:avLst/>
            </a:prstGeom>
          </p:spPr>
        </p:pic>
        <p:sp>
          <p:nvSpPr>
            <p:cNvPr id="76" name="เมฆ 75"/>
            <p:cNvSpPr/>
            <p:nvPr/>
          </p:nvSpPr>
          <p:spPr>
            <a:xfrm rot="621615">
              <a:off x="3986711" y="4676699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7" name="รูปภาพ 76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6442195" y="4878980"/>
              <a:ext cx="186025" cy="206747"/>
            </a:xfrm>
            <a:prstGeom prst="rect">
              <a:avLst/>
            </a:prstGeom>
          </p:spPr>
        </p:pic>
        <p:pic>
          <p:nvPicPr>
            <p:cNvPr id="78" name="รูปภาพ 77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64793" y="4766416"/>
              <a:ext cx="207247" cy="222486"/>
            </a:xfrm>
            <a:prstGeom prst="rect">
              <a:avLst/>
            </a:prstGeom>
          </p:spPr>
        </p:pic>
        <p:pic>
          <p:nvPicPr>
            <p:cNvPr id="79" name="รูปภาพ 7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98768" y="4910457"/>
              <a:ext cx="207247" cy="222486"/>
            </a:xfrm>
            <a:prstGeom prst="rect">
              <a:avLst/>
            </a:prstGeom>
          </p:spPr>
        </p:pic>
        <p:pic>
          <p:nvPicPr>
            <p:cNvPr id="80" name="รูปภาพ 79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2584042" y="4644281"/>
              <a:ext cx="279890" cy="311068"/>
            </a:xfrm>
            <a:prstGeom prst="rect">
              <a:avLst/>
            </a:prstGeom>
          </p:spPr>
        </p:pic>
        <p:pic>
          <p:nvPicPr>
            <p:cNvPr id="81" name="รูปภาพ 8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9511" y="4840371"/>
              <a:ext cx="207247" cy="222486"/>
            </a:xfrm>
            <a:prstGeom prst="rect">
              <a:avLst/>
            </a:prstGeom>
          </p:spPr>
        </p:pic>
      </p:grpSp>
      <p:sp>
        <p:nvSpPr>
          <p:cNvPr id="83" name="ตัวแทนแผนภูมิ 82"/>
          <p:cNvSpPr>
            <a:spLocks noGrp="1"/>
          </p:cNvSpPr>
          <p:nvPr>
            <p:ph type="chart" sz="quarter" idx="13"/>
          </p:nvPr>
        </p:nvSpPr>
        <p:spPr>
          <a:xfrm>
            <a:off x="746678" y="1736872"/>
            <a:ext cx="5389033" cy="4049184"/>
          </a:xfrm>
          <a:prstGeom prst="rect">
            <a:avLst/>
          </a:prstGeom>
        </p:spPr>
        <p:txBody>
          <a:bodyPr/>
          <a:lstStyle/>
          <a:p>
            <a:endParaRPr lang="th-TH"/>
          </a:p>
        </p:txBody>
      </p:sp>
      <p:pic>
        <p:nvPicPr>
          <p:cNvPr id="84" name="รูปภาพ 83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7159" y="352038"/>
            <a:ext cx="1577872" cy="1196129"/>
          </a:xfrm>
          <a:prstGeom prst="rect">
            <a:avLst/>
          </a:prstGeom>
        </p:spPr>
      </p:pic>
      <p:sp>
        <p:nvSpPr>
          <p:cNvPr id="85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6885744" y="1891083"/>
            <a:ext cx="4363901" cy="8048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rgbClr val="DAA2B6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86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6885743" y="2660915"/>
            <a:ext cx="4300352" cy="55392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87" name="ตัวแทนข้อความ 3"/>
          <p:cNvSpPr>
            <a:spLocks noGrp="1"/>
          </p:cNvSpPr>
          <p:nvPr>
            <p:ph type="body" sz="half" idx="15"/>
          </p:nvPr>
        </p:nvSpPr>
        <p:spPr>
          <a:xfrm>
            <a:off x="6885744" y="3316842"/>
            <a:ext cx="4363901" cy="8048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accent4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88" name="ตัวแทนข้อความ 3"/>
          <p:cNvSpPr>
            <a:spLocks noGrp="1"/>
          </p:cNvSpPr>
          <p:nvPr>
            <p:ph type="body" sz="half" idx="16"/>
          </p:nvPr>
        </p:nvSpPr>
        <p:spPr>
          <a:xfrm>
            <a:off x="6885744" y="4121705"/>
            <a:ext cx="4366872" cy="45942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89" name="ตัวแทนข้อความ 3"/>
          <p:cNvSpPr>
            <a:spLocks noGrp="1"/>
          </p:cNvSpPr>
          <p:nvPr>
            <p:ph type="body" sz="half" idx="17"/>
          </p:nvPr>
        </p:nvSpPr>
        <p:spPr>
          <a:xfrm>
            <a:off x="6890540" y="4677141"/>
            <a:ext cx="4363901" cy="8048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accent5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90" name="ตัวแทนข้อความ 3"/>
          <p:cNvSpPr>
            <a:spLocks noGrp="1"/>
          </p:cNvSpPr>
          <p:nvPr>
            <p:ph type="body" sz="half" idx="18"/>
          </p:nvPr>
        </p:nvSpPr>
        <p:spPr>
          <a:xfrm>
            <a:off x="6890540" y="5482003"/>
            <a:ext cx="4366872" cy="44696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52400671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44" name="กลุ่ม 43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45" name="บวก 44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บวก 45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สามเหลี่ยมหน้าจั่ว 51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วงรี 55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29/03/68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6071241" y="262388"/>
            <a:ext cx="5540073" cy="5515257"/>
            <a:chOff x="4553429" y="196789"/>
            <a:chExt cx="4155055" cy="4136443"/>
          </a:xfrm>
        </p:grpSpPr>
        <p:grpSp>
          <p:nvGrpSpPr>
            <p:cNvPr id="58" name="กลุ่ม 57"/>
            <p:cNvGrpSpPr/>
            <p:nvPr/>
          </p:nvGrpSpPr>
          <p:grpSpPr>
            <a:xfrm>
              <a:off x="4553429" y="1257869"/>
              <a:ext cx="4155055" cy="3075363"/>
              <a:chOff x="4100154" y="1257869"/>
              <a:chExt cx="4155055" cy="3186089"/>
            </a:xfrm>
          </p:grpSpPr>
          <p:sp>
            <p:nvSpPr>
              <p:cNvPr id="60" name="รูปแบบอิสระ 59"/>
              <p:cNvSpPr/>
              <p:nvPr/>
            </p:nvSpPr>
            <p:spPr>
              <a:xfrm>
                <a:off x="4303283" y="1357254"/>
                <a:ext cx="3951926" cy="3086704"/>
              </a:xfrm>
              <a:custGeom>
                <a:avLst/>
                <a:gdLst>
                  <a:gd name="connsiteX0" fmla="*/ 408795 w 1623177"/>
                  <a:gd name="connsiteY0" fmla="*/ 1456766 h 1482940"/>
                  <a:gd name="connsiteX1" fmla="*/ 20868 w 1623177"/>
                  <a:gd name="connsiteY1" fmla="*/ 1041130 h 1482940"/>
                  <a:gd name="connsiteX2" fmla="*/ 131704 w 1623177"/>
                  <a:gd name="connsiteY2" fmla="*/ 265275 h 1482940"/>
                  <a:gd name="connsiteX3" fmla="*/ 796722 w 1623177"/>
                  <a:gd name="connsiteY3" fmla="*/ 2039 h 1482940"/>
                  <a:gd name="connsiteX4" fmla="*/ 1558722 w 1623177"/>
                  <a:gd name="connsiteY4" fmla="*/ 376111 h 1482940"/>
                  <a:gd name="connsiteX5" fmla="*/ 1447886 w 1623177"/>
                  <a:gd name="connsiteY5" fmla="*/ 1318221 h 1482940"/>
                  <a:gd name="connsiteX6" fmla="*/ 408795 w 1623177"/>
                  <a:gd name="connsiteY6" fmla="*/ 1456766 h 1482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23177" h="1482940">
                    <a:moveTo>
                      <a:pt x="408795" y="1456766"/>
                    </a:moveTo>
                    <a:cubicBezTo>
                      <a:pt x="170959" y="1410584"/>
                      <a:pt x="67050" y="1239712"/>
                      <a:pt x="20868" y="1041130"/>
                    </a:cubicBezTo>
                    <a:cubicBezTo>
                      <a:pt x="-25314" y="842548"/>
                      <a:pt x="2395" y="438457"/>
                      <a:pt x="131704" y="265275"/>
                    </a:cubicBezTo>
                    <a:cubicBezTo>
                      <a:pt x="261013" y="92093"/>
                      <a:pt x="558886" y="-16434"/>
                      <a:pt x="796722" y="2039"/>
                    </a:cubicBezTo>
                    <a:cubicBezTo>
                      <a:pt x="1034558" y="20512"/>
                      <a:pt x="1450195" y="156747"/>
                      <a:pt x="1558722" y="376111"/>
                    </a:cubicBezTo>
                    <a:cubicBezTo>
                      <a:pt x="1667249" y="595475"/>
                      <a:pt x="1644159" y="1131185"/>
                      <a:pt x="1447886" y="1318221"/>
                    </a:cubicBezTo>
                    <a:cubicBezTo>
                      <a:pt x="1251613" y="1505257"/>
                      <a:pt x="646631" y="1502948"/>
                      <a:pt x="408795" y="1456766"/>
                    </a:cubicBezTo>
                    <a:close/>
                  </a:path>
                </a:pathLst>
              </a:custGeom>
              <a:solidFill>
                <a:srgbClr val="E8C6D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61" name="รูปแบบอิสระ 60"/>
              <p:cNvSpPr/>
              <p:nvPr/>
            </p:nvSpPr>
            <p:spPr>
              <a:xfrm>
                <a:off x="4100154" y="1257869"/>
                <a:ext cx="4051049" cy="3075362"/>
              </a:xfrm>
              <a:custGeom>
                <a:avLst/>
                <a:gdLst>
                  <a:gd name="connsiteX0" fmla="*/ 408795 w 1623177"/>
                  <a:gd name="connsiteY0" fmla="*/ 1456766 h 1482940"/>
                  <a:gd name="connsiteX1" fmla="*/ 20868 w 1623177"/>
                  <a:gd name="connsiteY1" fmla="*/ 1041130 h 1482940"/>
                  <a:gd name="connsiteX2" fmla="*/ 131704 w 1623177"/>
                  <a:gd name="connsiteY2" fmla="*/ 265275 h 1482940"/>
                  <a:gd name="connsiteX3" fmla="*/ 796722 w 1623177"/>
                  <a:gd name="connsiteY3" fmla="*/ 2039 h 1482940"/>
                  <a:gd name="connsiteX4" fmla="*/ 1558722 w 1623177"/>
                  <a:gd name="connsiteY4" fmla="*/ 376111 h 1482940"/>
                  <a:gd name="connsiteX5" fmla="*/ 1447886 w 1623177"/>
                  <a:gd name="connsiteY5" fmla="*/ 1318221 h 1482940"/>
                  <a:gd name="connsiteX6" fmla="*/ 408795 w 1623177"/>
                  <a:gd name="connsiteY6" fmla="*/ 1456766 h 1482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23177" h="1482940">
                    <a:moveTo>
                      <a:pt x="408795" y="1456766"/>
                    </a:moveTo>
                    <a:cubicBezTo>
                      <a:pt x="170959" y="1410584"/>
                      <a:pt x="67050" y="1239712"/>
                      <a:pt x="20868" y="1041130"/>
                    </a:cubicBezTo>
                    <a:cubicBezTo>
                      <a:pt x="-25314" y="842548"/>
                      <a:pt x="2395" y="438457"/>
                      <a:pt x="131704" y="265275"/>
                    </a:cubicBezTo>
                    <a:cubicBezTo>
                      <a:pt x="261013" y="92093"/>
                      <a:pt x="558886" y="-16434"/>
                      <a:pt x="796722" y="2039"/>
                    </a:cubicBezTo>
                    <a:cubicBezTo>
                      <a:pt x="1034558" y="20512"/>
                      <a:pt x="1450195" y="156747"/>
                      <a:pt x="1558722" y="376111"/>
                    </a:cubicBezTo>
                    <a:cubicBezTo>
                      <a:pt x="1667249" y="595475"/>
                      <a:pt x="1644159" y="1131185"/>
                      <a:pt x="1447886" y="1318221"/>
                    </a:cubicBezTo>
                    <a:cubicBezTo>
                      <a:pt x="1251613" y="1505257"/>
                      <a:pt x="646631" y="1502948"/>
                      <a:pt x="408795" y="1456766"/>
                    </a:cubicBezTo>
                    <a:close/>
                  </a:path>
                </a:pathLst>
              </a:custGeom>
              <a:solidFill>
                <a:srgbClr val="A794BE"/>
              </a:solidFill>
              <a:ln>
                <a:noFill/>
              </a:ln>
              <a:effectLst>
                <a:innerShdw blurRad="63500" dist="177800" dir="12840000">
                  <a:srgbClr val="977994">
                    <a:alpha val="16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</p:grpSp>
        <p:pic>
          <p:nvPicPr>
            <p:cNvPr id="59" name="รูปภาพ 58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54021">
              <a:off x="7471741" y="196789"/>
              <a:ext cx="1132861" cy="1598420"/>
            </a:xfrm>
            <a:prstGeom prst="rect">
              <a:avLst/>
            </a:prstGeom>
          </p:spPr>
        </p:pic>
      </p:grpSp>
      <p:grpSp>
        <p:nvGrpSpPr>
          <p:cNvPr id="62" name="กลุ่ม 61"/>
          <p:cNvGrpSpPr/>
          <p:nvPr userDrawn="1"/>
        </p:nvGrpSpPr>
        <p:grpSpPr>
          <a:xfrm>
            <a:off x="8701375" y="6180880"/>
            <a:ext cx="3015709" cy="600000"/>
            <a:chOff x="3289945" y="3405879"/>
            <a:chExt cx="2261782" cy="450000"/>
          </a:xfrm>
        </p:grpSpPr>
        <p:sp>
          <p:nvSpPr>
            <p:cNvPr id="63" name="วงรี 62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4" name="วงรี 63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5" name="วงรี 64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6" name="วงรี 65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7" name="กลุ่ม 66"/>
          <p:cNvGrpSpPr/>
          <p:nvPr userDrawn="1"/>
        </p:nvGrpSpPr>
        <p:grpSpPr>
          <a:xfrm>
            <a:off x="605616" y="1419631"/>
            <a:ext cx="5162501" cy="4985700"/>
            <a:chOff x="454211" y="1064723"/>
            <a:chExt cx="3871876" cy="3739275"/>
          </a:xfrm>
        </p:grpSpPr>
        <p:pic>
          <p:nvPicPr>
            <p:cNvPr id="68" name="รูปภาพ 6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4211" y="1064723"/>
              <a:ext cx="3871876" cy="3739275"/>
            </a:xfrm>
            <a:prstGeom prst="rect">
              <a:avLst/>
            </a:prstGeom>
          </p:spPr>
        </p:pic>
        <p:sp>
          <p:nvSpPr>
            <p:cNvPr id="69" name="วงรี 68"/>
            <p:cNvSpPr/>
            <p:nvPr/>
          </p:nvSpPr>
          <p:spPr>
            <a:xfrm>
              <a:off x="847896" y="1461210"/>
              <a:ext cx="3041368" cy="290285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70" name="กลุ่ม 69"/>
          <p:cNvGrpSpPr/>
          <p:nvPr userDrawn="1"/>
        </p:nvGrpSpPr>
        <p:grpSpPr>
          <a:xfrm>
            <a:off x="-1447992" y="5752524"/>
            <a:ext cx="4005304" cy="2900781"/>
            <a:chOff x="-1085994" y="4314392"/>
            <a:chExt cx="3003978" cy="2175586"/>
          </a:xfrm>
        </p:grpSpPr>
        <p:sp>
          <p:nvSpPr>
            <p:cNvPr id="71" name="เมฆ 70"/>
            <p:cNvSpPr/>
            <p:nvPr/>
          </p:nvSpPr>
          <p:spPr>
            <a:xfrm rot="1140269" flipH="1">
              <a:off x="-1085994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2" name="รูปภาพ 7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142099" y="4459669"/>
              <a:ext cx="373985" cy="398113"/>
            </a:xfrm>
            <a:prstGeom prst="rect">
              <a:avLst/>
            </a:prstGeom>
          </p:spPr>
        </p:pic>
        <p:pic>
          <p:nvPicPr>
            <p:cNvPr id="73" name="รูปภาพ 72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766340" y="4856971"/>
              <a:ext cx="202448" cy="225000"/>
            </a:xfrm>
            <a:prstGeom prst="rect">
              <a:avLst/>
            </a:prstGeom>
          </p:spPr>
        </p:pic>
      </p:grpSp>
      <p:grpSp>
        <p:nvGrpSpPr>
          <p:cNvPr id="74" name="กลุ่ม 73"/>
          <p:cNvGrpSpPr/>
          <p:nvPr userDrawn="1"/>
        </p:nvGrpSpPr>
        <p:grpSpPr>
          <a:xfrm>
            <a:off x="-1404669" y="-1777268"/>
            <a:ext cx="3235280" cy="4005304"/>
            <a:chOff x="-1053502" y="-1332951"/>
            <a:chExt cx="2426460" cy="3003978"/>
          </a:xfrm>
        </p:grpSpPr>
        <p:sp>
          <p:nvSpPr>
            <p:cNvPr id="75" name="เมฆ 74"/>
            <p:cNvSpPr/>
            <p:nvPr/>
          </p:nvSpPr>
          <p:spPr>
            <a:xfrm rot="7546496" flipH="1">
              <a:off x="-1467698" y="-918755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6" name="รูปภาพ 7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 flipV="1">
              <a:off x="281473" y="166384"/>
              <a:ext cx="1088830" cy="1094141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77" name="รูปภาพ 7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9091" y="34719"/>
              <a:ext cx="344876" cy="370235"/>
            </a:xfrm>
            <a:prstGeom prst="rect">
              <a:avLst/>
            </a:prstGeom>
          </p:spPr>
        </p:pic>
        <p:pic>
          <p:nvPicPr>
            <p:cNvPr id="78" name="รูปภาพ 77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99119" y="704071"/>
              <a:ext cx="152400" cy="169377"/>
            </a:xfrm>
            <a:prstGeom prst="rect">
              <a:avLst/>
            </a:prstGeom>
          </p:spPr>
        </p:pic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35600" y="399299"/>
            <a:ext cx="1097280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800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80" name="ตัวแทนรูปภาพ 79"/>
          <p:cNvSpPr>
            <a:spLocks noGrp="1"/>
          </p:cNvSpPr>
          <p:nvPr>
            <p:ph type="pic" sz="quarter" idx="13"/>
          </p:nvPr>
        </p:nvSpPr>
        <p:spPr>
          <a:xfrm>
            <a:off x="1101184" y="1947333"/>
            <a:ext cx="4084501" cy="3871384"/>
          </a:xfrm>
          <a:prstGeom prst="ellipse">
            <a:avLst/>
          </a:prstGeom>
        </p:spPr>
        <p:txBody>
          <a:bodyPr/>
          <a:lstStyle/>
          <a:p>
            <a:endParaRPr lang="th-TH"/>
          </a:p>
        </p:txBody>
      </p:sp>
      <p:sp>
        <p:nvSpPr>
          <p:cNvPr id="81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6885743" y="2660915"/>
            <a:ext cx="4300352" cy="55392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bg1"/>
                </a:solidFill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22384628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HẠM DUYÊN 3 - 9Slide.vn">
            <a:extLst>
              <a:ext uri="{FF2B5EF4-FFF2-40B4-BE49-F238E27FC236}">
                <a16:creationId xmlns:a16="http://schemas.microsoft.com/office/drawing/2014/main" id="{7DDFC2B5-F58B-FD17-72AB-3290D0E44DC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666852" y="2115677"/>
            <a:ext cx="6333753" cy="216499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PHẠM DUYÊN 4 - 9Slide.vn">
            <a:extLst>
              <a:ext uri="{FF2B5EF4-FFF2-40B4-BE49-F238E27FC236}">
                <a16:creationId xmlns:a16="http://schemas.microsoft.com/office/drawing/2014/main" id="{EFA49388-175F-E5A6-ED83-DB214F3E7D3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5857037"/>
            <a:ext cx="2261263" cy="103786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PHẠM DUYÊN 5 - 9Slide.vn">
            <a:extLst>
              <a:ext uri="{FF2B5EF4-FFF2-40B4-BE49-F238E27FC236}">
                <a16:creationId xmlns:a16="http://schemas.microsoft.com/office/drawing/2014/main" id="{0034F347-7515-FE03-3ECF-2876EB2AA48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b="31814"/>
          <a:stretch/>
        </p:blipFill>
        <p:spPr>
          <a:xfrm>
            <a:off x="2380596" y="6126577"/>
            <a:ext cx="2337155" cy="73142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PHẠM DUYÊN 6 - 9Slide.vn">
            <a:extLst>
              <a:ext uri="{FF2B5EF4-FFF2-40B4-BE49-F238E27FC236}">
                <a16:creationId xmlns:a16="http://schemas.microsoft.com/office/drawing/2014/main" id="{A375614F-ACF6-1C89-B484-4A8CDDEFC49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b="50000"/>
          <a:stretch/>
        </p:blipFill>
        <p:spPr>
          <a:xfrm>
            <a:off x="4927423" y="6321653"/>
            <a:ext cx="2337155" cy="53634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" name="PHẠM DUYÊN 8 - 9Slide.vn">
            <a:extLst>
              <a:ext uri="{FF2B5EF4-FFF2-40B4-BE49-F238E27FC236}">
                <a16:creationId xmlns:a16="http://schemas.microsoft.com/office/drawing/2014/main" id="{1C910AE0-9ECE-0D06-3176-DCFA6055830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9409771" y="3830924"/>
            <a:ext cx="1472251" cy="147225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" name="PHẠM DUYÊN 9 - 9Slide.vn">
            <a:extLst>
              <a:ext uri="{FF2B5EF4-FFF2-40B4-BE49-F238E27FC236}">
                <a16:creationId xmlns:a16="http://schemas.microsoft.com/office/drawing/2014/main" id="{B51F65C0-BABA-17DD-5575-5338AE362FD4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0809496" y="685800"/>
            <a:ext cx="1166607" cy="101057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PHẠM DUYÊN 10 - 9Slide.vn">
            <a:extLst>
              <a:ext uri="{FF2B5EF4-FFF2-40B4-BE49-F238E27FC236}">
                <a16:creationId xmlns:a16="http://schemas.microsoft.com/office/drawing/2014/main" id="{CEC85E19-22A0-253C-E138-ED2E2E541ED2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H="1">
            <a:off x="9000606" y="4114800"/>
            <a:ext cx="3330137" cy="27432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" name="PHẠM DUYÊN 11 - 9Slide.vn">
            <a:extLst>
              <a:ext uri="{FF2B5EF4-FFF2-40B4-BE49-F238E27FC236}">
                <a16:creationId xmlns:a16="http://schemas.microsoft.com/office/drawing/2014/main" id="{1D5DB896-9F3B-383A-E6C0-887B22D66396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9252970" y="0"/>
            <a:ext cx="2939030" cy="89640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4" name="PHẠM DUYÊN 12 - 9Slide.vn">
            <a:extLst>
              <a:ext uri="{FF2B5EF4-FFF2-40B4-BE49-F238E27FC236}">
                <a16:creationId xmlns:a16="http://schemas.microsoft.com/office/drawing/2014/main" id="{16F2FC52-60EA-EF89-57DE-F8BAF6143E1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6216650" y="0"/>
            <a:ext cx="2939030" cy="89640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7" name="PHẠM DUYÊN 13 - 9Slide.vn">
            <a:extLst>
              <a:ext uri="{FF2B5EF4-FFF2-40B4-BE49-F238E27FC236}">
                <a16:creationId xmlns:a16="http://schemas.microsoft.com/office/drawing/2014/main" id="{4EEACF3C-A298-A410-8929-F858B727109D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3156970" y="0"/>
            <a:ext cx="2939030" cy="89640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8" name="PHẠM DUYÊN 14 - 9Slide.vn">
            <a:extLst>
              <a:ext uri="{FF2B5EF4-FFF2-40B4-BE49-F238E27FC236}">
                <a16:creationId xmlns:a16="http://schemas.microsoft.com/office/drawing/2014/main" id="{7C83F338-A62F-A607-004A-FD1FAB75E46B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95514" y="0"/>
            <a:ext cx="2939030" cy="89640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9" name="PHẠM DUYÊN 15 - 9Slide.vn">
            <a:extLst>
              <a:ext uri="{FF2B5EF4-FFF2-40B4-BE49-F238E27FC236}">
                <a16:creationId xmlns:a16="http://schemas.microsoft.com/office/drawing/2014/main" id="{5115B970-2A0E-6BB7-6624-26350CCFA74F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49980" y="4053038"/>
            <a:ext cx="2110473" cy="207353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740176282"/>
      </p:ext>
    </p:extLst>
  </p:cSld>
  <p:clrMapOvr>
    <a:masterClrMapping/>
  </p:clrMapOvr>
  <p:transition spd="slow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44" name="กลุ่ม 43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45" name="บวก 44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บวก 45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สามเหลี่ยมหน้าจั่ว 51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วงรี 55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20612" y="656659"/>
            <a:ext cx="10145824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29/03/68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420328" y="56659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2" name="กลุ่ม 61"/>
          <p:cNvGrpSpPr/>
          <p:nvPr userDrawn="1"/>
        </p:nvGrpSpPr>
        <p:grpSpPr>
          <a:xfrm>
            <a:off x="-1643599" y="5619260"/>
            <a:ext cx="4005304" cy="2900781"/>
            <a:chOff x="-1232699" y="4214445"/>
            <a:chExt cx="3003978" cy="2175586"/>
          </a:xfrm>
        </p:grpSpPr>
        <p:sp>
          <p:nvSpPr>
            <p:cNvPr id="63" name="เมฆ 62"/>
            <p:cNvSpPr/>
            <p:nvPr/>
          </p:nvSpPr>
          <p:spPr>
            <a:xfrm rot="1631747" flipH="1">
              <a:off x="-1232699" y="4214445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algn="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4" name="รูปภาพ 6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267219" y="4426089"/>
              <a:ext cx="373985" cy="398113"/>
            </a:xfrm>
            <a:prstGeom prst="rect">
              <a:avLst/>
            </a:prstGeom>
          </p:spPr>
        </p:pic>
        <p:pic>
          <p:nvPicPr>
            <p:cNvPr id="65" name="รูปภาพ 6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28818" y="4926409"/>
              <a:ext cx="139969" cy="155561"/>
            </a:xfrm>
            <a:prstGeom prst="rect">
              <a:avLst/>
            </a:prstGeom>
          </p:spPr>
        </p:pic>
      </p:grpSp>
      <p:sp>
        <p:nvSpPr>
          <p:cNvPr id="66" name="วงรี 65"/>
          <p:cNvSpPr/>
          <p:nvPr userDrawn="1"/>
        </p:nvSpPr>
        <p:spPr>
          <a:xfrm>
            <a:off x="11525419" y="5339062"/>
            <a:ext cx="139200" cy="1399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67" name="วงรี 66"/>
          <p:cNvSpPr/>
          <p:nvPr userDrawn="1"/>
        </p:nvSpPr>
        <p:spPr>
          <a:xfrm>
            <a:off x="11621429" y="5125173"/>
            <a:ext cx="139200" cy="139911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68" name="วงรี 67"/>
          <p:cNvSpPr/>
          <p:nvPr userDrawn="1"/>
        </p:nvSpPr>
        <p:spPr>
          <a:xfrm>
            <a:off x="11467067" y="4902062"/>
            <a:ext cx="139200" cy="139911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69" name="วงรี 68"/>
          <p:cNvSpPr/>
          <p:nvPr userDrawn="1"/>
        </p:nvSpPr>
        <p:spPr>
          <a:xfrm flipH="1">
            <a:off x="11184565" y="5881379"/>
            <a:ext cx="139200" cy="139911"/>
          </a:xfrm>
          <a:prstGeom prst="ellipse">
            <a:avLst/>
          </a:prstGeom>
          <a:solidFill>
            <a:srgbClr val="FFBD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70" name="วงรี 69"/>
          <p:cNvSpPr/>
          <p:nvPr userDrawn="1"/>
        </p:nvSpPr>
        <p:spPr>
          <a:xfrm flipH="1">
            <a:off x="11088555" y="5667490"/>
            <a:ext cx="139200" cy="139911"/>
          </a:xfrm>
          <a:prstGeom prst="ellipse">
            <a:avLst/>
          </a:prstGeom>
          <a:solidFill>
            <a:srgbClr val="EFD9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71" name="วงรี 70"/>
          <p:cNvSpPr/>
          <p:nvPr userDrawn="1"/>
        </p:nvSpPr>
        <p:spPr>
          <a:xfrm flipH="1">
            <a:off x="11242917" y="5444379"/>
            <a:ext cx="139200" cy="139911"/>
          </a:xfrm>
          <a:prstGeom prst="ellipse">
            <a:avLst/>
          </a:prstGeom>
          <a:solidFill>
            <a:srgbClr val="D597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72" name="กลุ่ม 71"/>
          <p:cNvGrpSpPr/>
          <p:nvPr userDrawn="1"/>
        </p:nvGrpSpPr>
        <p:grpSpPr>
          <a:xfrm>
            <a:off x="10264921" y="5511865"/>
            <a:ext cx="4005304" cy="3101032"/>
            <a:chOff x="7698691" y="4133899"/>
            <a:chExt cx="3003978" cy="2325774"/>
          </a:xfrm>
        </p:grpSpPr>
        <p:sp>
          <p:nvSpPr>
            <p:cNvPr id="73" name="เมฆ 72"/>
            <p:cNvSpPr/>
            <p:nvPr/>
          </p:nvSpPr>
          <p:spPr>
            <a:xfrm rot="19399497" flipH="1">
              <a:off x="7698691" y="4284087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0800000" algn="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4" name="รูปภาพ 7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138774" y="4133899"/>
              <a:ext cx="956993" cy="1030139"/>
            </a:xfrm>
            <a:prstGeom prst="rect">
              <a:avLst/>
            </a:prstGeom>
          </p:spPr>
        </p:pic>
      </p:grpSp>
      <p:grpSp>
        <p:nvGrpSpPr>
          <p:cNvPr id="75" name="กลุ่ม 74"/>
          <p:cNvGrpSpPr/>
          <p:nvPr userDrawn="1"/>
        </p:nvGrpSpPr>
        <p:grpSpPr>
          <a:xfrm>
            <a:off x="10194989" y="-1564486"/>
            <a:ext cx="4005304" cy="3325172"/>
            <a:chOff x="7646242" y="-1173366"/>
            <a:chExt cx="3003978" cy="2493879"/>
          </a:xfrm>
        </p:grpSpPr>
        <p:grpSp>
          <p:nvGrpSpPr>
            <p:cNvPr id="76" name="กลุ่ม 75"/>
            <p:cNvGrpSpPr/>
            <p:nvPr/>
          </p:nvGrpSpPr>
          <p:grpSpPr>
            <a:xfrm>
              <a:off x="7646242" y="-1173366"/>
              <a:ext cx="3003978" cy="2175586"/>
              <a:chOff x="7646242" y="-1173366"/>
              <a:chExt cx="3003978" cy="2175586"/>
            </a:xfrm>
          </p:grpSpPr>
          <p:sp>
            <p:nvSpPr>
              <p:cNvPr id="79" name="เมฆ 78"/>
              <p:cNvSpPr/>
              <p:nvPr/>
            </p:nvSpPr>
            <p:spPr>
              <a:xfrm rot="12665460" flipH="1">
                <a:off x="7646242" y="-1173366"/>
                <a:ext cx="3003978" cy="2175586"/>
              </a:xfrm>
              <a:prstGeom prst="clou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10800000" algn="r" rotWithShape="0">
                  <a:schemeClr val="accent4"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pic>
            <p:nvPicPr>
              <p:cNvPr id="80" name="รูปภาพ 79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499349">
                <a:off x="8820472" y="66491"/>
                <a:ext cx="229657" cy="246544"/>
              </a:xfrm>
              <a:prstGeom prst="rect">
                <a:avLst/>
              </a:prstGeom>
            </p:spPr>
          </p:pic>
          <p:pic>
            <p:nvPicPr>
              <p:cNvPr id="81" name="รูปภาพ 80"/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2628" t="5708" r="6315" b="82002"/>
              <a:stretch/>
            </p:blipFill>
            <p:spPr>
              <a:xfrm>
                <a:off x="7669898" y="404338"/>
                <a:ext cx="152400" cy="169377"/>
              </a:xfrm>
              <a:prstGeom prst="rect">
                <a:avLst/>
              </a:prstGeom>
            </p:spPr>
          </p:pic>
        </p:grpSp>
        <p:pic>
          <p:nvPicPr>
            <p:cNvPr id="77" name="รูปภาพ 76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84368" y="130425"/>
              <a:ext cx="1225696" cy="929157"/>
            </a:xfrm>
            <a:prstGeom prst="rect">
              <a:avLst/>
            </a:prstGeom>
            <a:effectLst>
              <a:outerShdw blurRad="50800" dist="25400" dir="8100000" algn="tr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78" name="รูปภาพ 7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950593">
              <a:off x="8676195" y="1028818"/>
              <a:ext cx="274017" cy="29169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36778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61595" y="534159"/>
            <a:ext cx="1097280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5333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29/03/68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8701375" y="6180880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2" name="กลุ่ม 61"/>
          <p:cNvGrpSpPr/>
          <p:nvPr userDrawn="1"/>
        </p:nvGrpSpPr>
        <p:grpSpPr>
          <a:xfrm>
            <a:off x="10222468" y="-1406939"/>
            <a:ext cx="4005304" cy="2900781"/>
            <a:chOff x="7666851" y="-1055204"/>
            <a:chExt cx="3003978" cy="2175586"/>
          </a:xfrm>
        </p:grpSpPr>
        <p:sp>
          <p:nvSpPr>
            <p:cNvPr id="63" name="เมฆ 62"/>
            <p:cNvSpPr/>
            <p:nvPr/>
          </p:nvSpPr>
          <p:spPr>
            <a:xfrm rot="12665460" flipH="1">
              <a:off x="7666851" y="-1055204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25400" dir="5400000" algn="c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4" name="รูปภาพ 6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8224061" y="91726"/>
              <a:ext cx="373985" cy="398113"/>
            </a:xfrm>
            <a:prstGeom prst="rect">
              <a:avLst/>
            </a:prstGeom>
          </p:spPr>
        </p:pic>
        <p:pic>
          <p:nvPicPr>
            <p:cNvPr id="65" name="รูปภาพ 6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848302" y="489028"/>
              <a:ext cx="202448" cy="225000"/>
            </a:xfrm>
            <a:prstGeom prst="rect">
              <a:avLst/>
            </a:prstGeom>
          </p:spPr>
        </p:pic>
      </p:grpSp>
      <p:grpSp>
        <p:nvGrpSpPr>
          <p:cNvPr id="66" name="กลุ่ม 65"/>
          <p:cNvGrpSpPr/>
          <p:nvPr userDrawn="1"/>
        </p:nvGrpSpPr>
        <p:grpSpPr>
          <a:xfrm>
            <a:off x="-1862779" y="-1645995"/>
            <a:ext cx="2900781" cy="4005304"/>
            <a:chOff x="-1397084" y="-1234496"/>
            <a:chExt cx="2175586" cy="3003978"/>
          </a:xfrm>
        </p:grpSpPr>
        <p:sp>
          <p:nvSpPr>
            <p:cNvPr id="67" name="เมฆ 66"/>
            <p:cNvSpPr/>
            <p:nvPr/>
          </p:nvSpPr>
          <p:spPr>
            <a:xfrm rot="7772184" flipH="1">
              <a:off x="-1811280" y="-820300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25400" dir="5400000" algn="c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8" name="รูปภาพ 6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335" y="423066"/>
              <a:ext cx="344876" cy="370235"/>
            </a:xfrm>
            <a:prstGeom prst="rect">
              <a:avLst/>
            </a:prstGeom>
          </p:spPr>
        </p:pic>
        <p:pic>
          <p:nvPicPr>
            <p:cNvPr id="69" name="รูปภาพ 68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524601" y="106867"/>
              <a:ext cx="152400" cy="169377"/>
            </a:xfrm>
            <a:prstGeom prst="rect">
              <a:avLst/>
            </a:prstGeom>
          </p:spPr>
        </p:pic>
      </p:grpSp>
      <p:pic>
        <p:nvPicPr>
          <p:cNvPr id="70" name="รูปภาพ 69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20" y="5818417"/>
            <a:ext cx="1710760" cy="978935"/>
          </a:xfrm>
          <a:prstGeom prst="rect">
            <a:avLst/>
          </a:prstGeom>
          <a:effectLst>
            <a:outerShdw blurRad="50800" dist="25400" algn="l" rotWithShape="0">
              <a:schemeClr val="accent4">
                <a:alpha val="40000"/>
              </a:schemeClr>
            </a:outerShdw>
          </a:effectLst>
        </p:spPr>
      </p:pic>
      <p:sp>
        <p:nvSpPr>
          <p:cNvPr id="73" name="ตัวแทนเนื้อหา 3"/>
          <p:cNvSpPr>
            <a:spLocks noGrp="1"/>
          </p:cNvSpPr>
          <p:nvPr>
            <p:ph sz="half" idx="13"/>
          </p:nvPr>
        </p:nvSpPr>
        <p:spPr>
          <a:xfrm>
            <a:off x="7960270" y="2276872"/>
            <a:ext cx="3608340" cy="341054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/>
            </a:lvl1pPr>
            <a:lvl2pPr marL="609570" marR="0" indent="0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1"/>
            <a:r>
              <a:rPr lang="th-TH" dirty="0"/>
              <a:t>คลิกเพื่อแก้ไขลักษณะของข้อความต้นแบบ</a:t>
            </a:r>
          </a:p>
          <a:p>
            <a:pPr marL="609570" marR="0" lvl="1" indent="0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74" name="ตัวแทนเนื้อหา 3"/>
          <p:cNvSpPr>
            <a:spLocks noGrp="1"/>
          </p:cNvSpPr>
          <p:nvPr>
            <p:ph sz="half" idx="14"/>
          </p:nvPr>
        </p:nvSpPr>
        <p:spPr>
          <a:xfrm>
            <a:off x="4211099" y="2276872"/>
            <a:ext cx="3608340" cy="341054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/>
            </a:lvl1pPr>
            <a:lvl2pPr marL="609570" marR="0" indent="0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1"/>
            <a:r>
              <a:rPr lang="th-TH" dirty="0"/>
              <a:t>คลิกเพื่อแก้ไขลักษณะของข้อความต้นแบบ</a:t>
            </a:r>
          </a:p>
          <a:p>
            <a:pPr marL="609570" marR="0" lvl="1" indent="0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75" name="ตัวแทนเนื้อหา 3"/>
          <p:cNvSpPr>
            <a:spLocks noGrp="1"/>
          </p:cNvSpPr>
          <p:nvPr>
            <p:ph sz="half" idx="15"/>
          </p:nvPr>
        </p:nvSpPr>
        <p:spPr>
          <a:xfrm>
            <a:off x="461930" y="2276872"/>
            <a:ext cx="3608340" cy="341054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/>
            </a:lvl1pPr>
            <a:lvl2pPr marL="609570" marR="0" indent="0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1"/>
            <a:r>
              <a:rPr lang="th-TH" dirty="0"/>
              <a:t>คลิกเพื่อแก้ไขลักษณะของข้อความต้นแบบ</a:t>
            </a:r>
          </a:p>
          <a:p>
            <a:pPr marL="609570" marR="0" lvl="1" indent="0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th-TH" dirty="0"/>
              <a:t>คลิกเพื่อแก้ไขลักษณะของข้อความต้นแบบ</a:t>
            </a:r>
          </a:p>
        </p:txBody>
      </p:sp>
    </p:spTree>
    <p:extLst>
      <p:ext uri="{BB962C8B-B14F-4D97-AF65-F5344CB8AC3E}">
        <p14:creationId xmlns:p14="http://schemas.microsoft.com/office/powerpoint/2010/main" val="62192117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สี่เหลี่ยมผืนผ้า 56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58" name="กลุ่ม 57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59" name="กลุ่ม 58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73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0" name="กลุ่ม 59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61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94" name="กลุ่ม 93"/>
          <p:cNvGrpSpPr/>
          <p:nvPr userDrawn="1"/>
        </p:nvGrpSpPr>
        <p:grpSpPr>
          <a:xfrm>
            <a:off x="3525912" y="1875263"/>
            <a:ext cx="5140179" cy="2252071"/>
            <a:chOff x="2205592" y="313868"/>
            <a:chExt cx="4637366" cy="1229602"/>
          </a:xfrm>
        </p:grpSpPr>
        <p:sp>
          <p:nvSpPr>
            <p:cNvPr id="95" name="TextBox 94"/>
            <p:cNvSpPr txBox="1"/>
            <p:nvPr/>
          </p:nvSpPr>
          <p:spPr>
            <a:xfrm>
              <a:off x="2205592" y="343141"/>
              <a:ext cx="4599337" cy="1200329"/>
            </a:xfrm>
            <a:prstGeom prst="rect">
              <a:avLst/>
            </a:prstGeom>
            <a:noFill/>
          </p:spPr>
          <p:txBody>
            <a:bodyPr wrap="none" rtlCol="0">
              <a:prstTxWarp prst="textArchUp">
                <a:avLst/>
              </a:prstTxWarp>
              <a:spAutoFit/>
            </a:bodyPr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0" i="0" u="none" strike="noStrike" kern="1200" cap="none" spc="0" normalizeH="0" baseline="0" noProof="0" dirty="0">
                  <a:ln>
                    <a:noFill/>
                  </a:ln>
                  <a:solidFill>
                    <a:srgbClr val="8F77AD"/>
                  </a:solidFill>
                  <a:effectLst/>
                  <a:uLnTx/>
                  <a:uFillTx/>
                  <a:latin typeface="milk tea Med" pitchFamily="2" charset="-34"/>
                  <a:ea typeface="+mn-ea"/>
                  <a:cs typeface="milk tea Med" pitchFamily="2" charset="-34"/>
                </a:rPr>
                <a:t>THANK YOU</a:t>
              </a: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2243621" y="313868"/>
              <a:ext cx="4599337" cy="1200329"/>
            </a:xfrm>
            <a:prstGeom prst="rect">
              <a:avLst/>
            </a:prstGeom>
            <a:noFill/>
          </p:spPr>
          <p:txBody>
            <a:bodyPr wrap="none" rtlCol="0">
              <a:prstTxWarp prst="textArchUp">
                <a:avLst/>
              </a:prstTxWarp>
              <a:spAutoFit/>
            </a:bodyPr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0" i="0" u="none" strike="noStrike" kern="1200" cap="none" spc="0" normalizeH="0" baseline="0" noProof="0" dirty="0">
                  <a:ln>
                    <a:noFill/>
                  </a:ln>
                  <a:solidFill>
                    <a:srgbClr val="FFD44B"/>
                  </a:solidFill>
                  <a:effectLst/>
                  <a:uLnTx/>
                  <a:uFillTx/>
                  <a:latin typeface="milk tea Med" pitchFamily="2" charset="-34"/>
                  <a:ea typeface="+mn-ea"/>
                  <a:cs typeface="milk tea Med" pitchFamily="2" charset="-34"/>
                </a:rPr>
                <a:t>THANK YOU</a:t>
              </a:r>
            </a:p>
          </p:txBody>
        </p:sp>
      </p:grpSp>
      <p:grpSp>
        <p:nvGrpSpPr>
          <p:cNvPr id="97" name="กลุ่ม 96"/>
          <p:cNvGrpSpPr/>
          <p:nvPr userDrawn="1"/>
        </p:nvGrpSpPr>
        <p:grpSpPr>
          <a:xfrm>
            <a:off x="8366604" y="-4045709"/>
            <a:ext cx="1139859" cy="3468232"/>
            <a:chOff x="7440136" y="733697"/>
            <a:chExt cx="854894" cy="2601174"/>
          </a:xfrm>
        </p:grpSpPr>
        <p:sp>
          <p:nvSpPr>
            <p:cNvPr id="98" name="รูปแบบอิสระ 97"/>
            <p:cNvSpPr/>
            <p:nvPr/>
          </p:nvSpPr>
          <p:spPr>
            <a:xfrm>
              <a:off x="7799259" y="1667435"/>
              <a:ext cx="215253" cy="1667436"/>
            </a:xfrm>
            <a:custGeom>
              <a:avLst/>
              <a:gdLst>
                <a:gd name="connsiteX0" fmla="*/ 71753 w 215253"/>
                <a:gd name="connsiteY0" fmla="*/ 0 h 1667436"/>
                <a:gd name="connsiteX1" fmla="*/ 197259 w 215253"/>
                <a:gd name="connsiteY1" fmla="*/ 376518 h 1667436"/>
                <a:gd name="connsiteX2" fmla="*/ 35 w 215253"/>
                <a:gd name="connsiteY2" fmla="*/ 824753 h 1667436"/>
                <a:gd name="connsiteX3" fmla="*/ 215188 w 215253"/>
                <a:gd name="connsiteY3" fmla="*/ 1344706 h 1667436"/>
                <a:gd name="connsiteX4" fmla="*/ 17965 w 215253"/>
                <a:gd name="connsiteY4" fmla="*/ 1667436 h 1667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253" h="1667436">
                  <a:moveTo>
                    <a:pt x="71753" y="0"/>
                  </a:moveTo>
                  <a:cubicBezTo>
                    <a:pt x="140482" y="119529"/>
                    <a:pt x="209212" y="239059"/>
                    <a:pt x="197259" y="376518"/>
                  </a:cubicBezTo>
                  <a:cubicBezTo>
                    <a:pt x="185306" y="513977"/>
                    <a:pt x="-2953" y="663388"/>
                    <a:pt x="35" y="824753"/>
                  </a:cubicBezTo>
                  <a:cubicBezTo>
                    <a:pt x="3023" y="986118"/>
                    <a:pt x="212200" y="1204259"/>
                    <a:pt x="215188" y="1344706"/>
                  </a:cubicBezTo>
                  <a:cubicBezTo>
                    <a:pt x="218176" y="1485153"/>
                    <a:pt x="118070" y="1576294"/>
                    <a:pt x="17965" y="1667436"/>
                  </a:cubicBezTo>
                </a:path>
              </a:pathLst>
            </a:custGeom>
            <a:ln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99" name="กลุ่ม 98"/>
            <p:cNvGrpSpPr/>
            <p:nvPr/>
          </p:nvGrpSpPr>
          <p:grpSpPr>
            <a:xfrm>
              <a:off x="7440136" y="733697"/>
              <a:ext cx="854894" cy="956811"/>
              <a:chOff x="7340993" y="492494"/>
              <a:chExt cx="1113723" cy="1253001"/>
            </a:xfrm>
          </p:grpSpPr>
          <p:sp>
            <p:nvSpPr>
              <p:cNvPr id="100" name="หัวใจ 99"/>
              <p:cNvSpPr/>
              <p:nvPr/>
            </p:nvSpPr>
            <p:spPr>
              <a:xfrm rot="10800000">
                <a:off x="7812360" y="1601479"/>
                <a:ext cx="144016" cy="144016"/>
              </a:xfrm>
              <a:prstGeom prst="heart">
                <a:avLst/>
              </a:prstGeom>
              <a:solidFill>
                <a:srgbClr val="FFBDB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01" name="วงรี 100"/>
              <p:cNvSpPr/>
              <p:nvPr/>
            </p:nvSpPr>
            <p:spPr>
              <a:xfrm>
                <a:off x="7340993" y="492494"/>
                <a:ext cx="1113723" cy="1149794"/>
              </a:xfrm>
              <a:prstGeom prst="ellipse">
                <a:avLst/>
              </a:prstGeom>
              <a:solidFill>
                <a:srgbClr val="FFE5E5"/>
              </a:solidFill>
              <a:ln>
                <a:noFill/>
              </a:ln>
              <a:effectLst>
                <a:innerShdw blurRad="63500" dist="190500" dir="2700000">
                  <a:srgbClr val="FFBDBD">
                    <a:alpha val="49804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02" name="หัวใจ 101"/>
              <p:cNvSpPr/>
              <p:nvPr/>
            </p:nvSpPr>
            <p:spPr>
              <a:xfrm>
                <a:off x="7543546" y="788684"/>
                <a:ext cx="202552" cy="169528"/>
              </a:xfrm>
              <a:prstGeom prst="hear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03" name="วงรี 102"/>
              <p:cNvSpPr/>
              <p:nvPr/>
            </p:nvSpPr>
            <p:spPr>
              <a:xfrm>
                <a:off x="7599822" y="1040630"/>
                <a:ext cx="90000" cy="90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</p:grpSp>
      </p:grpSp>
      <p:grpSp>
        <p:nvGrpSpPr>
          <p:cNvPr id="104" name="กลุ่ม 103"/>
          <p:cNvGrpSpPr/>
          <p:nvPr userDrawn="1"/>
        </p:nvGrpSpPr>
        <p:grpSpPr>
          <a:xfrm>
            <a:off x="1826809" y="-4536476"/>
            <a:ext cx="1139859" cy="3729271"/>
            <a:chOff x="7440136" y="733697"/>
            <a:chExt cx="854894" cy="2601174"/>
          </a:xfrm>
        </p:grpSpPr>
        <p:sp>
          <p:nvSpPr>
            <p:cNvPr id="105" name="รูปแบบอิสระ 104"/>
            <p:cNvSpPr/>
            <p:nvPr/>
          </p:nvSpPr>
          <p:spPr>
            <a:xfrm>
              <a:off x="7799259" y="1667435"/>
              <a:ext cx="215253" cy="1667436"/>
            </a:xfrm>
            <a:custGeom>
              <a:avLst/>
              <a:gdLst>
                <a:gd name="connsiteX0" fmla="*/ 71753 w 215253"/>
                <a:gd name="connsiteY0" fmla="*/ 0 h 1667436"/>
                <a:gd name="connsiteX1" fmla="*/ 197259 w 215253"/>
                <a:gd name="connsiteY1" fmla="*/ 376518 h 1667436"/>
                <a:gd name="connsiteX2" fmla="*/ 35 w 215253"/>
                <a:gd name="connsiteY2" fmla="*/ 824753 h 1667436"/>
                <a:gd name="connsiteX3" fmla="*/ 215188 w 215253"/>
                <a:gd name="connsiteY3" fmla="*/ 1344706 h 1667436"/>
                <a:gd name="connsiteX4" fmla="*/ 17965 w 215253"/>
                <a:gd name="connsiteY4" fmla="*/ 1667436 h 1667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253" h="1667436">
                  <a:moveTo>
                    <a:pt x="71753" y="0"/>
                  </a:moveTo>
                  <a:cubicBezTo>
                    <a:pt x="140482" y="119529"/>
                    <a:pt x="209212" y="239059"/>
                    <a:pt x="197259" y="376518"/>
                  </a:cubicBezTo>
                  <a:cubicBezTo>
                    <a:pt x="185306" y="513977"/>
                    <a:pt x="-2953" y="663388"/>
                    <a:pt x="35" y="824753"/>
                  </a:cubicBezTo>
                  <a:cubicBezTo>
                    <a:pt x="3023" y="986118"/>
                    <a:pt x="212200" y="1204259"/>
                    <a:pt x="215188" y="1344706"/>
                  </a:cubicBezTo>
                  <a:cubicBezTo>
                    <a:pt x="218176" y="1485153"/>
                    <a:pt x="118070" y="1576294"/>
                    <a:pt x="17965" y="1667436"/>
                  </a:cubicBezTo>
                </a:path>
              </a:pathLst>
            </a:custGeom>
            <a:ln>
              <a:solidFill>
                <a:srgbClr val="A8C7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106" name="กลุ่ม 105"/>
            <p:cNvGrpSpPr/>
            <p:nvPr/>
          </p:nvGrpSpPr>
          <p:grpSpPr>
            <a:xfrm>
              <a:off x="7440136" y="733697"/>
              <a:ext cx="854894" cy="956811"/>
              <a:chOff x="7340993" y="492494"/>
              <a:chExt cx="1113723" cy="1253001"/>
            </a:xfrm>
          </p:grpSpPr>
          <p:sp>
            <p:nvSpPr>
              <p:cNvPr id="107" name="หัวใจ 106"/>
              <p:cNvSpPr/>
              <p:nvPr/>
            </p:nvSpPr>
            <p:spPr>
              <a:xfrm rot="10800000">
                <a:off x="7812360" y="1601479"/>
                <a:ext cx="144016" cy="144016"/>
              </a:xfrm>
              <a:prstGeom prst="heart">
                <a:avLst/>
              </a:prstGeom>
              <a:solidFill>
                <a:srgbClr val="A8C7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08" name="วงรี 107"/>
              <p:cNvSpPr/>
              <p:nvPr/>
            </p:nvSpPr>
            <p:spPr>
              <a:xfrm>
                <a:off x="7340993" y="492494"/>
                <a:ext cx="1113723" cy="1149794"/>
              </a:xfrm>
              <a:prstGeom prst="ellipse">
                <a:avLst/>
              </a:prstGeom>
              <a:solidFill>
                <a:srgbClr val="B8D2D6"/>
              </a:solidFill>
              <a:ln>
                <a:noFill/>
              </a:ln>
              <a:effectLst>
                <a:innerShdw blurRad="63500" dist="190500" dir="2700000">
                  <a:schemeClr val="accent5">
                    <a:lumMod val="60000"/>
                    <a:lumOff val="40000"/>
                    <a:alpha val="50000"/>
                  </a:scheme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09" name="หัวใจ 108"/>
              <p:cNvSpPr/>
              <p:nvPr/>
            </p:nvSpPr>
            <p:spPr>
              <a:xfrm>
                <a:off x="7543546" y="788684"/>
                <a:ext cx="202552" cy="169528"/>
              </a:xfrm>
              <a:prstGeom prst="hear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10" name="วงรี 109"/>
              <p:cNvSpPr/>
              <p:nvPr/>
            </p:nvSpPr>
            <p:spPr>
              <a:xfrm>
                <a:off x="7599822" y="1040630"/>
                <a:ext cx="90000" cy="90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</p:grpSp>
      </p:grpSp>
      <p:grpSp>
        <p:nvGrpSpPr>
          <p:cNvPr id="111" name="กลุ่ม 110"/>
          <p:cNvGrpSpPr/>
          <p:nvPr userDrawn="1"/>
        </p:nvGrpSpPr>
        <p:grpSpPr>
          <a:xfrm>
            <a:off x="405609" y="56659"/>
            <a:ext cx="3015709" cy="600000"/>
            <a:chOff x="3289945" y="3405879"/>
            <a:chExt cx="2261782" cy="450000"/>
          </a:xfrm>
        </p:grpSpPr>
        <p:sp>
          <p:nvSpPr>
            <p:cNvPr id="112" name="วงรี 111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13" name="วงรี 112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14" name="วงรี 113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15" name="วงรี 114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pic>
        <p:nvPicPr>
          <p:cNvPr id="116" name="รูปภาพ 11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9138" y="2400698"/>
            <a:ext cx="1757561" cy="3889513"/>
          </a:xfrm>
          <a:prstGeom prst="rect">
            <a:avLst/>
          </a:prstGeom>
        </p:spPr>
      </p:pic>
      <p:pic>
        <p:nvPicPr>
          <p:cNvPr id="117" name="รูปภาพ 11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86614" flipH="1">
            <a:off x="10260988" y="5090977"/>
            <a:ext cx="2023933" cy="2033807"/>
          </a:xfrm>
          <a:prstGeom prst="rect">
            <a:avLst/>
          </a:prstGeo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</p:pic>
      <p:sp>
        <p:nvSpPr>
          <p:cNvPr id="118" name="คำบรรยายภาพแบบเมฆ 1"/>
          <p:cNvSpPr/>
          <p:nvPr userDrawn="1"/>
        </p:nvSpPr>
        <p:spPr>
          <a:xfrm>
            <a:off x="2258500" y="3268809"/>
            <a:ext cx="3015937" cy="1399976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2260371 w 1897956"/>
              <a:gd name="connsiteY0" fmla="*/ 1025461 h 1000313"/>
              <a:gd name="connsiteX1" fmla="*/ 2232585 w 1897956"/>
              <a:gd name="connsiteY1" fmla="*/ 1053247 h 1000313"/>
              <a:gd name="connsiteX2" fmla="*/ 2204799 w 1897956"/>
              <a:gd name="connsiteY2" fmla="*/ 1025461 h 1000313"/>
              <a:gd name="connsiteX3" fmla="*/ 2232585 w 1897956"/>
              <a:gd name="connsiteY3" fmla="*/ 997675 h 1000313"/>
              <a:gd name="connsiteX4" fmla="*/ 2260371 w 1897956"/>
              <a:gd name="connsiteY4" fmla="*/ 1025461 h 1000313"/>
              <a:gd name="connsiteX0" fmla="*/ 2127283 w 1897956"/>
              <a:gd name="connsiteY0" fmla="*/ 959624 h 1000313"/>
              <a:gd name="connsiteX1" fmla="*/ 2071710 w 1897956"/>
              <a:gd name="connsiteY1" fmla="*/ 1015197 h 1000313"/>
              <a:gd name="connsiteX2" fmla="*/ 2016137 w 1897956"/>
              <a:gd name="connsiteY2" fmla="*/ 959624 h 1000313"/>
              <a:gd name="connsiteX3" fmla="*/ 2071710 w 1897956"/>
              <a:gd name="connsiteY3" fmla="*/ 904051 h 1000313"/>
              <a:gd name="connsiteX4" fmla="*/ 2127283 w 1897956"/>
              <a:gd name="connsiteY4" fmla="*/ 959624 h 1000313"/>
              <a:gd name="connsiteX0" fmla="*/ 1942762 w 1897956"/>
              <a:gd name="connsiteY0" fmla="*/ 872739 h 1000313"/>
              <a:gd name="connsiteX1" fmla="*/ 1859403 w 1897956"/>
              <a:gd name="connsiteY1" fmla="*/ 956098 h 1000313"/>
              <a:gd name="connsiteX2" fmla="*/ 1776044 w 1897956"/>
              <a:gd name="connsiteY2" fmla="*/ 872739 h 1000313"/>
              <a:gd name="connsiteX3" fmla="*/ 1859403 w 1897956"/>
              <a:gd name="connsiteY3" fmla="*/ 789380 h 1000313"/>
              <a:gd name="connsiteX4" fmla="*/ 1942762 w 1897956"/>
              <a:gd name="connsiteY4" fmla="*/ 872739 h 1000313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51485"/>
              <a:gd name="connsiteY0" fmla="*/ 14229 h 45345"/>
              <a:gd name="connsiteX1" fmla="*/ 5659 w 51485"/>
              <a:gd name="connsiteY1" fmla="*/ 6766 h 45345"/>
              <a:gd name="connsiteX2" fmla="*/ 14041 w 51485"/>
              <a:gd name="connsiteY2" fmla="*/ 5061 h 45345"/>
              <a:gd name="connsiteX3" fmla="*/ 22492 w 51485"/>
              <a:gd name="connsiteY3" fmla="*/ 3291 h 45345"/>
              <a:gd name="connsiteX4" fmla="*/ 25785 w 51485"/>
              <a:gd name="connsiteY4" fmla="*/ 59 h 45345"/>
              <a:gd name="connsiteX5" fmla="*/ 29869 w 51485"/>
              <a:gd name="connsiteY5" fmla="*/ 2340 h 45345"/>
              <a:gd name="connsiteX6" fmla="*/ 35499 w 51485"/>
              <a:gd name="connsiteY6" fmla="*/ 549 h 45345"/>
              <a:gd name="connsiteX7" fmla="*/ 38354 w 51485"/>
              <a:gd name="connsiteY7" fmla="*/ 5435 h 45345"/>
              <a:gd name="connsiteX8" fmla="*/ 42018 w 51485"/>
              <a:gd name="connsiteY8" fmla="*/ 10177 h 45345"/>
              <a:gd name="connsiteX9" fmla="*/ 41854 w 51485"/>
              <a:gd name="connsiteY9" fmla="*/ 15319 h 45345"/>
              <a:gd name="connsiteX10" fmla="*/ 43052 w 51485"/>
              <a:gd name="connsiteY10" fmla="*/ 23181 h 45345"/>
              <a:gd name="connsiteX11" fmla="*/ 37440 w 51485"/>
              <a:gd name="connsiteY11" fmla="*/ 30063 h 45345"/>
              <a:gd name="connsiteX12" fmla="*/ 35431 w 51485"/>
              <a:gd name="connsiteY12" fmla="*/ 35960 h 45345"/>
              <a:gd name="connsiteX13" fmla="*/ 28591 w 51485"/>
              <a:gd name="connsiteY13" fmla="*/ 36674 h 45345"/>
              <a:gd name="connsiteX14" fmla="*/ 23703 w 51485"/>
              <a:gd name="connsiteY14" fmla="*/ 42965 h 45345"/>
              <a:gd name="connsiteX15" fmla="*/ 16516 w 51485"/>
              <a:gd name="connsiteY15" fmla="*/ 39125 h 45345"/>
              <a:gd name="connsiteX16" fmla="*/ 5840 w 51485"/>
              <a:gd name="connsiteY16" fmla="*/ 35331 h 45345"/>
              <a:gd name="connsiteX17" fmla="*/ 1146 w 51485"/>
              <a:gd name="connsiteY17" fmla="*/ 31109 h 45345"/>
              <a:gd name="connsiteX18" fmla="*/ 2149 w 51485"/>
              <a:gd name="connsiteY18" fmla="*/ 25410 h 45345"/>
              <a:gd name="connsiteX19" fmla="*/ 31 w 51485"/>
              <a:gd name="connsiteY19" fmla="*/ 19563 h 45345"/>
              <a:gd name="connsiteX20" fmla="*/ 3899 w 51485"/>
              <a:gd name="connsiteY20" fmla="*/ 14366 h 45345"/>
              <a:gd name="connsiteX21" fmla="*/ 3936 w 51485"/>
              <a:gd name="connsiteY21" fmla="*/ 14229 h 45345"/>
              <a:gd name="connsiteX0" fmla="*/ 2261953 w 2261953"/>
              <a:gd name="connsiteY0" fmla="*/ 1022196 h 1049982"/>
              <a:gd name="connsiteX1" fmla="*/ 2234167 w 2261953"/>
              <a:gd name="connsiteY1" fmla="*/ 1049982 h 1049982"/>
              <a:gd name="connsiteX2" fmla="*/ 2206381 w 2261953"/>
              <a:gd name="connsiteY2" fmla="*/ 1022196 h 1049982"/>
              <a:gd name="connsiteX3" fmla="*/ 2234167 w 2261953"/>
              <a:gd name="connsiteY3" fmla="*/ 994410 h 1049982"/>
              <a:gd name="connsiteX4" fmla="*/ 2261953 w 2261953"/>
              <a:gd name="connsiteY4" fmla="*/ 1022196 h 1049982"/>
              <a:gd name="connsiteX0" fmla="*/ 2128865 w 2261953"/>
              <a:gd name="connsiteY0" fmla="*/ 956359 h 1049982"/>
              <a:gd name="connsiteX1" fmla="*/ 2073292 w 2261953"/>
              <a:gd name="connsiteY1" fmla="*/ 1011932 h 1049982"/>
              <a:gd name="connsiteX2" fmla="*/ 2017719 w 2261953"/>
              <a:gd name="connsiteY2" fmla="*/ 956359 h 1049982"/>
              <a:gd name="connsiteX3" fmla="*/ 2073292 w 2261953"/>
              <a:gd name="connsiteY3" fmla="*/ 900786 h 1049982"/>
              <a:gd name="connsiteX4" fmla="*/ 2128865 w 2261953"/>
              <a:gd name="connsiteY4" fmla="*/ 956359 h 1049982"/>
              <a:gd name="connsiteX0" fmla="*/ 1944344 w 2261953"/>
              <a:gd name="connsiteY0" fmla="*/ 869474 h 1049982"/>
              <a:gd name="connsiteX1" fmla="*/ 1860985 w 2261953"/>
              <a:gd name="connsiteY1" fmla="*/ 952833 h 1049982"/>
              <a:gd name="connsiteX2" fmla="*/ 1777626 w 2261953"/>
              <a:gd name="connsiteY2" fmla="*/ 869474 h 1049982"/>
              <a:gd name="connsiteX3" fmla="*/ 1860985 w 2261953"/>
              <a:gd name="connsiteY3" fmla="*/ 786115 h 1049982"/>
              <a:gd name="connsiteX4" fmla="*/ 1944344 w 2261953"/>
              <a:gd name="connsiteY4" fmla="*/ 869474 h 1049982"/>
              <a:gd name="connsiteX0" fmla="*/ 4729 w 51485"/>
              <a:gd name="connsiteY0" fmla="*/ 26036 h 45345"/>
              <a:gd name="connsiteX1" fmla="*/ 2196 w 51485"/>
              <a:gd name="connsiteY1" fmla="*/ 25239 h 45345"/>
              <a:gd name="connsiteX2" fmla="*/ 6964 w 51485"/>
              <a:gd name="connsiteY2" fmla="*/ 34758 h 45345"/>
              <a:gd name="connsiteX3" fmla="*/ 5856 w 51485"/>
              <a:gd name="connsiteY3" fmla="*/ 35139 h 45345"/>
              <a:gd name="connsiteX4" fmla="*/ 16514 w 51485"/>
              <a:gd name="connsiteY4" fmla="*/ 38949 h 45345"/>
              <a:gd name="connsiteX5" fmla="*/ 15846 w 51485"/>
              <a:gd name="connsiteY5" fmla="*/ 37209 h 45345"/>
              <a:gd name="connsiteX6" fmla="*/ 28863 w 51485"/>
              <a:gd name="connsiteY6" fmla="*/ 34610 h 45345"/>
              <a:gd name="connsiteX7" fmla="*/ 28596 w 51485"/>
              <a:gd name="connsiteY7" fmla="*/ 36519 h 45345"/>
              <a:gd name="connsiteX8" fmla="*/ 41834 w 51485"/>
              <a:gd name="connsiteY8" fmla="*/ 15213 h 45345"/>
              <a:gd name="connsiteX9" fmla="*/ 40386 w 51485"/>
              <a:gd name="connsiteY9" fmla="*/ 17889 h 45345"/>
              <a:gd name="connsiteX10" fmla="*/ 38360 w 51485"/>
              <a:gd name="connsiteY10" fmla="*/ 5285 h 45345"/>
              <a:gd name="connsiteX11" fmla="*/ 38436 w 51485"/>
              <a:gd name="connsiteY11" fmla="*/ 6549 h 45345"/>
              <a:gd name="connsiteX12" fmla="*/ 29114 w 51485"/>
              <a:gd name="connsiteY12" fmla="*/ 3811 h 45345"/>
              <a:gd name="connsiteX13" fmla="*/ 29856 w 51485"/>
              <a:gd name="connsiteY13" fmla="*/ 2199 h 45345"/>
              <a:gd name="connsiteX14" fmla="*/ 22177 w 51485"/>
              <a:gd name="connsiteY14" fmla="*/ 4579 h 45345"/>
              <a:gd name="connsiteX15" fmla="*/ 22536 w 51485"/>
              <a:gd name="connsiteY15" fmla="*/ 3189 h 45345"/>
              <a:gd name="connsiteX16" fmla="*/ 14036 w 51485"/>
              <a:gd name="connsiteY16" fmla="*/ 5051 h 45345"/>
              <a:gd name="connsiteX17" fmla="*/ 15336 w 51485"/>
              <a:gd name="connsiteY17" fmla="*/ 6399 h 45345"/>
              <a:gd name="connsiteX18" fmla="*/ 4163 w 51485"/>
              <a:gd name="connsiteY18" fmla="*/ 15648 h 45345"/>
              <a:gd name="connsiteX19" fmla="*/ 3936 w 51485"/>
              <a:gd name="connsiteY19" fmla="*/ 14229 h 45345"/>
              <a:gd name="connsiteX0" fmla="*/ 3936 w 51485"/>
              <a:gd name="connsiteY0" fmla="*/ 14229 h 45345"/>
              <a:gd name="connsiteX1" fmla="*/ 5659 w 51485"/>
              <a:gd name="connsiteY1" fmla="*/ 6766 h 45345"/>
              <a:gd name="connsiteX2" fmla="*/ 14041 w 51485"/>
              <a:gd name="connsiteY2" fmla="*/ 5061 h 45345"/>
              <a:gd name="connsiteX3" fmla="*/ 22492 w 51485"/>
              <a:gd name="connsiteY3" fmla="*/ 3291 h 45345"/>
              <a:gd name="connsiteX4" fmla="*/ 25785 w 51485"/>
              <a:gd name="connsiteY4" fmla="*/ 59 h 45345"/>
              <a:gd name="connsiteX5" fmla="*/ 29869 w 51485"/>
              <a:gd name="connsiteY5" fmla="*/ 2340 h 45345"/>
              <a:gd name="connsiteX6" fmla="*/ 35499 w 51485"/>
              <a:gd name="connsiteY6" fmla="*/ 549 h 45345"/>
              <a:gd name="connsiteX7" fmla="*/ 38354 w 51485"/>
              <a:gd name="connsiteY7" fmla="*/ 5435 h 45345"/>
              <a:gd name="connsiteX8" fmla="*/ 42018 w 51485"/>
              <a:gd name="connsiteY8" fmla="*/ 10177 h 45345"/>
              <a:gd name="connsiteX9" fmla="*/ 41854 w 51485"/>
              <a:gd name="connsiteY9" fmla="*/ 15319 h 45345"/>
              <a:gd name="connsiteX10" fmla="*/ 43052 w 51485"/>
              <a:gd name="connsiteY10" fmla="*/ 23181 h 45345"/>
              <a:gd name="connsiteX11" fmla="*/ 37440 w 51485"/>
              <a:gd name="connsiteY11" fmla="*/ 30063 h 45345"/>
              <a:gd name="connsiteX12" fmla="*/ 35431 w 51485"/>
              <a:gd name="connsiteY12" fmla="*/ 35960 h 45345"/>
              <a:gd name="connsiteX13" fmla="*/ 28591 w 51485"/>
              <a:gd name="connsiteY13" fmla="*/ 36674 h 45345"/>
              <a:gd name="connsiteX14" fmla="*/ 23703 w 51485"/>
              <a:gd name="connsiteY14" fmla="*/ 42965 h 45345"/>
              <a:gd name="connsiteX15" fmla="*/ 16516 w 51485"/>
              <a:gd name="connsiteY15" fmla="*/ 39125 h 45345"/>
              <a:gd name="connsiteX16" fmla="*/ 5840 w 51485"/>
              <a:gd name="connsiteY16" fmla="*/ 35331 h 45345"/>
              <a:gd name="connsiteX17" fmla="*/ 1146 w 51485"/>
              <a:gd name="connsiteY17" fmla="*/ 31109 h 45345"/>
              <a:gd name="connsiteX18" fmla="*/ 2149 w 51485"/>
              <a:gd name="connsiteY18" fmla="*/ 25410 h 45345"/>
              <a:gd name="connsiteX19" fmla="*/ 31 w 51485"/>
              <a:gd name="connsiteY19" fmla="*/ 19563 h 45345"/>
              <a:gd name="connsiteX20" fmla="*/ 3899 w 51485"/>
              <a:gd name="connsiteY20" fmla="*/ 14366 h 45345"/>
              <a:gd name="connsiteX21" fmla="*/ 3936 w 51485"/>
              <a:gd name="connsiteY21" fmla="*/ 14229 h 45345"/>
              <a:gd name="connsiteX0" fmla="*/ 2261953 w 2261953"/>
              <a:gd name="connsiteY0" fmla="*/ 1022196 h 1049982"/>
              <a:gd name="connsiteX1" fmla="*/ 2234167 w 2261953"/>
              <a:gd name="connsiteY1" fmla="*/ 1049982 h 1049982"/>
              <a:gd name="connsiteX2" fmla="*/ 2206381 w 2261953"/>
              <a:gd name="connsiteY2" fmla="*/ 1022196 h 1049982"/>
              <a:gd name="connsiteX3" fmla="*/ 2234167 w 2261953"/>
              <a:gd name="connsiteY3" fmla="*/ 994410 h 1049982"/>
              <a:gd name="connsiteX4" fmla="*/ 2261953 w 2261953"/>
              <a:gd name="connsiteY4" fmla="*/ 1022196 h 1049982"/>
              <a:gd name="connsiteX0" fmla="*/ 2128865 w 2261953"/>
              <a:gd name="connsiteY0" fmla="*/ 956359 h 1049982"/>
              <a:gd name="connsiteX1" fmla="*/ 2073292 w 2261953"/>
              <a:gd name="connsiteY1" fmla="*/ 1011932 h 1049982"/>
              <a:gd name="connsiteX2" fmla="*/ 2017719 w 2261953"/>
              <a:gd name="connsiteY2" fmla="*/ 956359 h 1049982"/>
              <a:gd name="connsiteX3" fmla="*/ 2073292 w 2261953"/>
              <a:gd name="connsiteY3" fmla="*/ 900786 h 1049982"/>
              <a:gd name="connsiteX4" fmla="*/ 2128865 w 2261953"/>
              <a:gd name="connsiteY4" fmla="*/ 956359 h 1049982"/>
              <a:gd name="connsiteX0" fmla="*/ 1944344 w 2261953"/>
              <a:gd name="connsiteY0" fmla="*/ 869474 h 1049982"/>
              <a:gd name="connsiteX1" fmla="*/ 1860985 w 2261953"/>
              <a:gd name="connsiteY1" fmla="*/ 952833 h 1049982"/>
              <a:gd name="connsiteX2" fmla="*/ 1777626 w 2261953"/>
              <a:gd name="connsiteY2" fmla="*/ 869474 h 1049982"/>
              <a:gd name="connsiteX3" fmla="*/ 1860985 w 2261953"/>
              <a:gd name="connsiteY3" fmla="*/ 786115 h 1049982"/>
              <a:gd name="connsiteX4" fmla="*/ 1944344 w 2261953"/>
              <a:gd name="connsiteY4" fmla="*/ 869474 h 1049982"/>
              <a:gd name="connsiteX0" fmla="*/ 6964 w 51485"/>
              <a:gd name="connsiteY0" fmla="*/ 34758 h 45345"/>
              <a:gd name="connsiteX1" fmla="*/ 5856 w 51485"/>
              <a:gd name="connsiteY1" fmla="*/ 35139 h 45345"/>
              <a:gd name="connsiteX2" fmla="*/ 16514 w 51485"/>
              <a:gd name="connsiteY2" fmla="*/ 38949 h 45345"/>
              <a:gd name="connsiteX3" fmla="*/ 15846 w 51485"/>
              <a:gd name="connsiteY3" fmla="*/ 37209 h 45345"/>
              <a:gd name="connsiteX4" fmla="*/ 28863 w 51485"/>
              <a:gd name="connsiteY4" fmla="*/ 34610 h 45345"/>
              <a:gd name="connsiteX5" fmla="*/ 28596 w 51485"/>
              <a:gd name="connsiteY5" fmla="*/ 36519 h 45345"/>
              <a:gd name="connsiteX6" fmla="*/ 41834 w 51485"/>
              <a:gd name="connsiteY6" fmla="*/ 15213 h 45345"/>
              <a:gd name="connsiteX7" fmla="*/ 40386 w 51485"/>
              <a:gd name="connsiteY7" fmla="*/ 17889 h 45345"/>
              <a:gd name="connsiteX8" fmla="*/ 38360 w 51485"/>
              <a:gd name="connsiteY8" fmla="*/ 5285 h 45345"/>
              <a:gd name="connsiteX9" fmla="*/ 38436 w 51485"/>
              <a:gd name="connsiteY9" fmla="*/ 6549 h 45345"/>
              <a:gd name="connsiteX10" fmla="*/ 29114 w 51485"/>
              <a:gd name="connsiteY10" fmla="*/ 3811 h 45345"/>
              <a:gd name="connsiteX11" fmla="*/ 29856 w 51485"/>
              <a:gd name="connsiteY11" fmla="*/ 2199 h 45345"/>
              <a:gd name="connsiteX12" fmla="*/ 22177 w 51485"/>
              <a:gd name="connsiteY12" fmla="*/ 4579 h 45345"/>
              <a:gd name="connsiteX13" fmla="*/ 22536 w 51485"/>
              <a:gd name="connsiteY13" fmla="*/ 3189 h 45345"/>
              <a:gd name="connsiteX14" fmla="*/ 14036 w 51485"/>
              <a:gd name="connsiteY14" fmla="*/ 5051 h 45345"/>
              <a:gd name="connsiteX15" fmla="*/ 15336 w 51485"/>
              <a:gd name="connsiteY15" fmla="*/ 6399 h 45345"/>
              <a:gd name="connsiteX16" fmla="*/ 4163 w 51485"/>
              <a:gd name="connsiteY16" fmla="*/ 15648 h 45345"/>
              <a:gd name="connsiteX17" fmla="*/ 3936 w 51485"/>
              <a:gd name="connsiteY17" fmla="*/ 14229 h 45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51485" h="45345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2261953" h="1049982">
                <a:moveTo>
                  <a:pt x="2261953" y="1022196"/>
                </a:moveTo>
                <a:cubicBezTo>
                  <a:pt x="2261953" y="1037542"/>
                  <a:pt x="2249513" y="1049982"/>
                  <a:pt x="2234167" y="1049982"/>
                </a:cubicBezTo>
                <a:cubicBezTo>
                  <a:pt x="2218821" y="1049982"/>
                  <a:pt x="2206381" y="1037542"/>
                  <a:pt x="2206381" y="1022196"/>
                </a:cubicBezTo>
                <a:cubicBezTo>
                  <a:pt x="2206381" y="1006850"/>
                  <a:pt x="2218821" y="994410"/>
                  <a:pt x="2234167" y="994410"/>
                </a:cubicBezTo>
                <a:cubicBezTo>
                  <a:pt x="2249513" y="994410"/>
                  <a:pt x="2261953" y="1006850"/>
                  <a:pt x="2261953" y="1022196"/>
                </a:cubicBezTo>
                <a:close/>
              </a:path>
              <a:path w="2261953" h="1049982">
                <a:moveTo>
                  <a:pt x="2128865" y="956359"/>
                </a:moveTo>
                <a:cubicBezTo>
                  <a:pt x="2128865" y="987051"/>
                  <a:pt x="2103984" y="1011932"/>
                  <a:pt x="2073292" y="1011932"/>
                </a:cubicBezTo>
                <a:cubicBezTo>
                  <a:pt x="2042600" y="1011932"/>
                  <a:pt x="2017719" y="987051"/>
                  <a:pt x="2017719" y="956359"/>
                </a:cubicBezTo>
                <a:cubicBezTo>
                  <a:pt x="2017719" y="925667"/>
                  <a:pt x="2042600" y="900786"/>
                  <a:pt x="2073292" y="900786"/>
                </a:cubicBezTo>
                <a:cubicBezTo>
                  <a:pt x="2103984" y="900786"/>
                  <a:pt x="2128865" y="925667"/>
                  <a:pt x="2128865" y="956359"/>
                </a:cubicBezTo>
                <a:close/>
              </a:path>
              <a:path w="2261953" h="1049982">
                <a:moveTo>
                  <a:pt x="1944344" y="869474"/>
                </a:moveTo>
                <a:cubicBezTo>
                  <a:pt x="1944344" y="915512"/>
                  <a:pt x="1907023" y="952833"/>
                  <a:pt x="1860985" y="952833"/>
                </a:cubicBezTo>
                <a:cubicBezTo>
                  <a:pt x="1814947" y="952833"/>
                  <a:pt x="1777626" y="915512"/>
                  <a:pt x="1777626" y="869474"/>
                </a:cubicBezTo>
                <a:cubicBezTo>
                  <a:pt x="1777626" y="823436"/>
                  <a:pt x="1814947" y="786115"/>
                  <a:pt x="1860985" y="786115"/>
                </a:cubicBezTo>
                <a:cubicBezTo>
                  <a:pt x="1907023" y="786115"/>
                  <a:pt x="1944344" y="823436"/>
                  <a:pt x="1944344" y="869474"/>
                </a:cubicBezTo>
                <a:close/>
              </a:path>
              <a:path w="51485" h="45345" fill="none" extrusionOk="0"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38100" cap="rnd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120" name="กลุ่ม 119"/>
          <p:cNvGrpSpPr/>
          <p:nvPr userDrawn="1"/>
        </p:nvGrpSpPr>
        <p:grpSpPr>
          <a:xfrm>
            <a:off x="10528709" y="-3936385"/>
            <a:ext cx="1139859" cy="3468232"/>
            <a:chOff x="7440136" y="733697"/>
            <a:chExt cx="854894" cy="2601174"/>
          </a:xfrm>
        </p:grpSpPr>
        <p:sp>
          <p:nvSpPr>
            <p:cNvPr id="121" name="รูปแบบอิสระ 120"/>
            <p:cNvSpPr/>
            <p:nvPr/>
          </p:nvSpPr>
          <p:spPr>
            <a:xfrm>
              <a:off x="7799259" y="1667435"/>
              <a:ext cx="215253" cy="1667436"/>
            </a:xfrm>
            <a:custGeom>
              <a:avLst/>
              <a:gdLst>
                <a:gd name="connsiteX0" fmla="*/ 71753 w 215253"/>
                <a:gd name="connsiteY0" fmla="*/ 0 h 1667436"/>
                <a:gd name="connsiteX1" fmla="*/ 197259 w 215253"/>
                <a:gd name="connsiteY1" fmla="*/ 376518 h 1667436"/>
                <a:gd name="connsiteX2" fmla="*/ 35 w 215253"/>
                <a:gd name="connsiteY2" fmla="*/ 824753 h 1667436"/>
                <a:gd name="connsiteX3" fmla="*/ 215188 w 215253"/>
                <a:gd name="connsiteY3" fmla="*/ 1344706 h 1667436"/>
                <a:gd name="connsiteX4" fmla="*/ 17965 w 215253"/>
                <a:gd name="connsiteY4" fmla="*/ 1667436 h 1667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253" h="1667436">
                  <a:moveTo>
                    <a:pt x="71753" y="0"/>
                  </a:moveTo>
                  <a:cubicBezTo>
                    <a:pt x="140482" y="119529"/>
                    <a:pt x="209212" y="239059"/>
                    <a:pt x="197259" y="376518"/>
                  </a:cubicBezTo>
                  <a:cubicBezTo>
                    <a:pt x="185306" y="513977"/>
                    <a:pt x="-2953" y="663388"/>
                    <a:pt x="35" y="824753"/>
                  </a:cubicBezTo>
                  <a:cubicBezTo>
                    <a:pt x="3023" y="986118"/>
                    <a:pt x="212200" y="1204259"/>
                    <a:pt x="215188" y="1344706"/>
                  </a:cubicBezTo>
                  <a:cubicBezTo>
                    <a:pt x="218176" y="1485153"/>
                    <a:pt x="118070" y="1576294"/>
                    <a:pt x="17965" y="1667436"/>
                  </a:cubicBezTo>
                </a:path>
              </a:pathLst>
            </a:custGeom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122" name="กลุ่ม 121"/>
            <p:cNvGrpSpPr/>
            <p:nvPr/>
          </p:nvGrpSpPr>
          <p:grpSpPr>
            <a:xfrm>
              <a:off x="7440136" y="733697"/>
              <a:ext cx="854894" cy="956811"/>
              <a:chOff x="7340993" y="492494"/>
              <a:chExt cx="1113723" cy="1253001"/>
            </a:xfrm>
          </p:grpSpPr>
          <p:sp>
            <p:nvSpPr>
              <p:cNvPr id="123" name="หัวใจ 122"/>
              <p:cNvSpPr/>
              <p:nvPr/>
            </p:nvSpPr>
            <p:spPr>
              <a:xfrm rot="10800000">
                <a:off x="7812360" y="1601479"/>
                <a:ext cx="144016" cy="144016"/>
              </a:xfrm>
              <a:prstGeom prst="hear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24" name="วงรี 123"/>
              <p:cNvSpPr/>
              <p:nvPr/>
            </p:nvSpPr>
            <p:spPr>
              <a:xfrm>
                <a:off x="7340993" y="492494"/>
                <a:ext cx="1113723" cy="1149794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  <a:effectLst>
                <a:innerShdw blurRad="63500" dist="190500" dir="2700000">
                  <a:schemeClr val="accent4">
                    <a:lumMod val="60000"/>
                    <a:lumOff val="40000"/>
                    <a:alpha val="50000"/>
                  </a:scheme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25" name="หัวใจ 124"/>
              <p:cNvSpPr/>
              <p:nvPr/>
            </p:nvSpPr>
            <p:spPr>
              <a:xfrm>
                <a:off x="7543546" y="788684"/>
                <a:ext cx="202552" cy="169528"/>
              </a:xfrm>
              <a:prstGeom prst="hear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26" name="วงรี 125"/>
              <p:cNvSpPr/>
              <p:nvPr/>
            </p:nvSpPr>
            <p:spPr>
              <a:xfrm>
                <a:off x="7599822" y="1040630"/>
                <a:ext cx="90000" cy="90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</p:grpSp>
      </p:grpSp>
      <p:grpSp>
        <p:nvGrpSpPr>
          <p:cNvPr id="127" name="กลุ่ม 126"/>
          <p:cNvGrpSpPr/>
          <p:nvPr userDrawn="1"/>
        </p:nvGrpSpPr>
        <p:grpSpPr>
          <a:xfrm>
            <a:off x="945921" y="-3916825"/>
            <a:ext cx="1139859" cy="3468232"/>
            <a:chOff x="7440136" y="733697"/>
            <a:chExt cx="854894" cy="2601174"/>
          </a:xfrm>
        </p:grpSpPr>
        <p:sp>
          <p:nvSpPr>
            <p:cNvPr id="128" name="รูปแบบอิสระ 127"/>
            <p:cNvSpPr/>
            <p:nvPr/>
          </p:nvSpPr>
          <p:spPr>
            <a:xfrm>
              <a:off x="7799259" y="1667435"/>
              <a:ext cx="215253" cy="1667436"/>
            </a:xfrm>
            <a:custGeom>
              <a:avLst/>
              <a:gdLst>
                <a:gd name="connsiteX0" fmla="*/ 71753 w 215253"/>
                <a:gd name="connsiteY0" fmla="*/ 0 h 1667436"/>
                <a:gd name="connsiteX1" fmla="*/ 197259 w 215253"/>
                <a:gd name="connsiteY1" fmla="*/ 376518 h 1667436"/>
                <a:gd name="connsiteX2" fmla="*/ 35 w 215253"/>
                <a:gd name="connsiteY2" fmla="*/ 824753 h 1667436"/>
                <a:gd name="connsiteX3" fmla="*/ 215188 w 215253"/>
                <a:gd name="connsiteY3" fmla="*/ 1344706 h 1667436"/>
                <a:gd name="connsiteX4" fmla="*/ 17965 w 215253"/>
                <a:gd name="connsiteY4" fmla="*/ 1667436 h 1667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253" h="1667436">
                  <a:moveTo>
                    <a:pt x="71753" y="0"/>
                  </a:moveTo>
                  <a:cubicBezTo>
                    <a:pt x="140482" y="119529"/>
                    <a:pt x="209212" y="239059"/>
                    <a:pt x="197259" y="376518"/>
                  </a:cubicBezTo>
                  <a:cubicBezTo>
                    <a:pt x="185306" y="513977"/>
                    <a:pt x="-2953" y="663388"/>
                    <a:pt x="35" y="824753"/>
                  </a:cubicBezTo>
                  <a:cubicBezTo>
                    <a:pt x="3023" y="986118"/>
                    <a:pt x="212200" y="1204259"/>
                    <a:pt x="215188" y="1344706"/>
                  </a:cubicBezTo>
                  <a:cubicBezTo>
                    <a:pt x="218176" y="1485153"/>
                    <a:pt x="118070" y="1576294"/>
                    <a:pt x="17965" y="1667436"/>
                  </a:cubicBezTo>
                </a:path>
              </a:pathLst>
            </a:custGeom>
            <a:ln>
              <a:solidFill>
                <a:srgbClr val="DFB3C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129" name="กลุ่ม 128"/>
            <p:cNvGrpSpPr/>
            <p:nvPr/>
          </p:nvGrpSpPr>
          <p:grpSpPr>
            <a:xfrm>
              <a:off x="7440136" y="733697"/>
              <a:ext cx="854894" cy="956811"/>
              <a:chOff x="7340993" y="492494"/>
              <a:chExt cx="1113723" cy="1253001"/>
            </a:xfrm>
          </p:grpSpPr>
          <p:sp>
            <p:nvSpPr>
              <p:cNvPr id="130" name="หัวใจ 129"/>
              <p:cNvSpPr/>
              <p:nvPr/>
            </p:nvSpPr>
            <p:spPr>
              <a:xfrm rot="10800000">
                <a:off x="7812360" y="1601479"/>
                <a:ext cx="144016" cy="144016"/>
              </a:xfrm>
              <a:prstGeom prst="heart">
                <a:avLst/>
              </a:prstGeom>
              <a:solidFill>
                <a:srgbClr val="DFB3C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31" name="วงรี 130"/>
              <p:cNvSpPr/>
              <p:nvPr/>
            </p:nvSpPr>
            <p:spPr>
              <a:xfrm>
                <a:off x="7340993" y="492494"/>
                <a:ext cx="1113723" cy="1149794"/>
              </a:xfrm>
              <a:prstGeom prst="ellipse">
                <a:avLst/>
              </a:prstGeom>
              <a:solidFill>
                <a:srgbClr val="E8C6D2"/>
              </a:solidFill>
              <a:ln>
                <a:noFill/>
              </a:ln>
              <a:effectLst>
                <a:innerShdw blurRad="63500" dist="190500" dir="2700000">
                  <a:srgbClr val="DFB3C4">
                    <a:alpha val="5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32" name="หัวใจ 131"/>
              <p:cNvSpPr/>
              <p:nvPr/>
            </p:nvSpPr>
            <p:spPr>
              <a:xfrm>
                <a:off x="7543546" y="788684"/>
                <a:ext cx="202552" cy="169528"/>
              </a:xfrm>
              <a:prstGeom prst="hear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33" name="วงรี 132"/>
              <p:cNvSpPr/>
              <p:nvPr/>
            </p:nvSpPr>
            <p:spPr>
              <a:xfrm>
                <a:off x="7599822" y="1040630"/>
                <a:ext cx="90000" cy="90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</p:grpSp>
      </p:grpSp>
      <p:sp>
        <p:nvSpPr>
          <p:cNvPr id="134" name="TextBox 133"/>
          <p:cNvSpPr txBox="1"/>
          <p:nvPr userDrawn="1"/>
        </p:nvSpPr>
        <p:spPr>
          <a:xfrm rot="1351072">
            <a:off x="4588571" y="1103723"/>
            <a:ext cx="423514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itchFamily="34" charset="0"/>
                <a:ea typeface="+mn-ea"/>
                <a:cs typeface="FC Onigiri Outline"/>
              </a:rPr>
              <a:t>+</a:t>
            </a:r>
            <a:endParaRPr kumimoji="0" lang="th-TH" sz="3733" b="0" i="0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60000"/>
                  <a:lumOff val="40000"/>
                </a:srgbClr>
              </a:solidFill>
              <a:effectLst/>
              <a:uLnTx/>
              <a:uFillTx/>
              <a:latin typeface="Calibri" pitchFamily="34" charset="0"/>
              <a:ea typeface="+mn-ea"/>
              <a:cs typeface="FC Onigiri Outline"/>
            </a:endParaRPr>
          </a:p>
        </p:txBody>
      </p:sp>
      <p:sp>
        <p:nvSpPr>
          <p:cNvPr id="135" name="TextBox 134"/>
          <p:cNvSpPr txBox="1"/>
          <p:nvPr userDrawn="1"/>
        </p:nvSpPr>
        <p:spPr>
          <a:xfrm rot="21389866">
            <a:off x="7102452" y="2106016"/>
            <a:ext cx="423514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itchFamily="34" charset="0"/>
                <a:ea typeface="+mn-ea"/>
                <a:cs typeface="FC Onigiri Outline"/>
              </a:rPr>
              <a:t>+</a:t>
            </a:r>
            <a:endParaRPr kumimoji="0" lang="th-TH" sz="3733" b="0" i="0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60000"/>
                  <a:lumOff val="40000"/>
                </a:srgbClr>
              </a:solidFill>
              <a:effectLst/>
              <a:uLnTx/>
              <a:uFillTx/>
              <a:latin typeface="Calibri" pitchFamily="34" charset="0"/>
              <a:ea typeface="+mn-ea"/>
              <a:cs typeface="FC Onigiri Outline"/>
            </a:endParaRPr>
          </a:p>
        </p:txBody>
      </p:sp>
      <p:sp>
        <p:nvSpPr>
          <p:cNvPr id="136" name="สามเหลี่ยมหน้าจั่ว 135"/>
          <p:cNvSpPr/>
          <p:nvPr userDrawn="1"/>
        </p:nvSpPr>
        <p:spPr>
          <a:xfrm rot="20089558">
            <a:off x="7250928" y="868370"/>
            <a:ext cx="316405" cy="240348"/>
          </a:xfrm>
          <a:prstGeom prst="triangle">
            <a:avLst/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37" name="สามเหลี่ยมหน้าจั่ว 136"/>
          <p:cNvSpPr/>
          <p:nvPr userDrawn="1"/>
        </p:nvSpPr>
        <p:spPr>
          <a:xfrm rot="1772264">
            <a:off x="4733536" y="2390365"/>
            <a:ext cx="230683" cy="190347"/>
          </a:xfrm>
          <a:prstGeom prst="triangl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38" name="วงรี 137"/>
          <p:cNvSpPr/>
          <p:nvPr userDrawn="1"/>
        </p:nvSpPr>
        <p:spPr>
          <a:xfrm>
            <a:off x="3413891" y="1473543"/>
            <a:ext cx="173807" cy="176056"/>
          </a:xfrm>
          <a:prstGeom prst="ellipse">
            <a:avLst/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39" name="วงรี 138"/>
          <p:cNvSpPr/>
          <p:nvPr userDrawn="1"/>
        </p:nvSpPr>
        <p:spPr>
          <a:xfrm>
            <a:off x="5664234" y="964828"/>
            <a:ext cx="173807" cy="176056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40" name="วงรี 139"/>
          <p:cNvSpPr/>
          <p:nvPr userDrawn="1"/>
        </p:nvSpPr>
        <p:spPr>
          <a:xfrm>
            <a:off x="7659958" y="2586297"/>
            <a:ext cx="173807" cy="176056"/>
          </a:xfrm>
          <a:prstGeom prst="ellipse">
            <a:avLst/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41" name="วงรี 140"/>
          <p:cNvSpPr/>
          <p:nvPr userDrawn="1"/>
        </p:nvSpPr>
        <p:spPr>
          <a:xfrm>
            <a:off x="8902033" y="1504412"/>
            <a:ext cx="173807" cy="176056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42" name="TextBox 141"/>
          <p:cNvSpPr txBox="1"/>
          <p:nvPr userDrawn="1"/>
        </p:nvSpPr>
        <p:spPr>
          <a:xfrm rot="21389866">
            <a:off x="9479913" y="2891508"/>
            <a:ext cx="423514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itchFamily="34" charset="0"/>
                <a:ea typeface="+mn-ea"/>
                <a:cs typeface="FC Onigiri Outline"/>
              </a:rPr>
              <a:t>+</a:t>
            </a:r>
            <a:endParaRPr kumimoji="0" lang="th-TH" sz="3733" b="0" i="0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60000"/>
                  <a:lumOff val="40000"/>
                </a:srgbClr>
              </a:solidFill>
              <a:effectLst/>
              <a:uLnTx/>
              <a:uFillTx/>
              <a:latin typeface="Calibri" pitchFamily="34" charset="0"/>
              <a:ea typeface="+mn-ea"/>
              <a:cs typeface="FC Onigiri Outline"/>
            </a:endParaRPr>
          </a:p>
        </p:txBody>
      </p:sp>
      <p:grpSp>
        <p:nvGrpSpPr>
          <p:cNvPr id="143" name="กลุ่ม 142"/>
          <p:cNvGrpSpPr/>
          <p:nvPr userDrawn="1"/>
        </p:nvGrpSpPr>
        <p:grpSpPr>
          <a:xfrm>
            <a:off x="-1447992" y="5752524"/>
            <a:ext cx="4005304" cy="2900781"/>
            <a:chOff x="-1085994" y="4314392"/>
            <a:chExt cx="3003978" cy="2175586"/>
          </a:xfrm>
        </p:grpSpPr>
        <p:sp>
          <p:nvSpPr>
            <p:cNvPr id="144" name="เมฆ 143"/>
            <p:cNvSpPr/>
            <p:nvPr/>
          </p:nvSpPr>
          <p:spPr>
            <a:xfrm rot="1140269" flipH="1">
              <a:off x="-1085994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25400" algn="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45" name="รูปภาพ 14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142099" y="4459669"/>
              <a:ext cx="373985" cy="398113"/>
            </a:xfrm>
            <a:prstGeom prst="rect">
              <a:avLst/>
            </a:prstGeom>
          </p:spPr>
        </p:pic>
        <p:pic>
          <p:nvPicPr>
            <p:cNvPr id="146" name="รูปภาพ 145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766340" y="4856971"/>
              <a:ext cx="202448" cy="225000"/>
            </a:xfrm>
            <a:prstGeom prst="rect">
              <a:avLst/>
            </a:prstGeom>
          </p:spPr>
        </p:pic>
      </p:grpSp>
      <p:grpSp>
        <p:nvGrpSpPr>
          <p:cNvPr id="147" name="กลุ่ม 146"/>
          <p:cNvGrpSpPr/>
          <p:nvPr userDrawn="1"/>
        </p:nvGrpSpPr>
        <p:grpSpPr>
          <a:xfrm>
            <a:off x="10194989" y="-1564488"/>
            <a:ext cx="4005304" cy="2900781"/>
            <a:chOff x="7646242" y="-1173366"/>
            <a:chExt cx="3003978" cy="2175586"/>
          </a:xfrm>
        </p:grpSpPr>
        <p:sp>
          <p:nvSpPr>
            <p:cNvPr id="148" name="เมฆ 147"/>
            <p:cNvSpPr/>
            <p:nvPr/>
          </p:nvSpPr>
          <p:spPr>
            <a:xfrm rot="12665460" flipH="1">
              <a:off x="7646242" y="-1173366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254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49" name="รูปภาพ 14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23979" y="42494"/>
              <a:ext cx="344876" cy="370235"/>
            </a:xfrm>
            <a:prstGeom prst="rect">
              <a:avLst/>
            </a:prstGeom>
          </p:spPr>
        </p:pic>
        <p:pic>
          <p:nvPicPr>
            <p:cNvPr id="150" name="รูปภาพ 149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884096" y="555526"/>
              <a:ext cx="152400" cy="169377"/>
            </a:xfrm>
            <a:prstGeom prst="rect">
              <a:avLst/>
            </a:prstGeom>
          </p:spPr>
        </p:pic>
      </p:grp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29/03/68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51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2449140" y="3540591"/>
            <a:ext cx="2252464" cy="8048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133">
                <a:solidFill>
                  <a:schemeClr val="accent5"/>
                </a:solidFill>
                <a:effectLst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663566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27" dur="2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0.19765 L -0.00052 -1.27084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" y="-73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5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3.74961E-6 C 0.01962 0.00246 0.03108 0.09528 0.02708 0.20166 C 0.02222 0.31452 0.00365 0.40086 -0.01615 0.39839 C -0.03576 0.39593 -0.05451 0.48381 -0.05885 0.59512 C -0.06302 0.70428 -0.05191 0.79648 -0.03212 0.79895 " pathEditMode="relative" rAng="5644820" ptsTypes="fffff">
                                      <p:cBhvr>
                                        <p:cTn id="33" dur="3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97" y="39963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39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4.44444E-6 -0.60988 C -0.0198 -0.60988 -0.0349 -0.43549 -0.0349 -0.22377 C -0.0349 -0.00617 -0.0198 0.1679 4.44444E-6 0.1679 C 0.01979 0.1679 0.03489 0.34444 0.03489 0.55957 C 0.03489 0.7713 0.01979 0.94568 4.44444E-6 0.94568 " pathEditMode="relative" rAng="5400000" ptsTypes="fffff">
                                      <p:cBhvr>
                                        <p:cTn id="35" dur="3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77778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59" presetClass="path" presetSubtype="0" accel="50000" decel="5000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animMotion origin="layout" path="M 2.22222E-6 -0.50926 C 0.01962 -0.50926 0.03472 -0.36234 0.03507 -0.18827 C 0.03472 -0.00493 0.01962 0.1392 -0.00018 0.1392 C -0.01997 0.1392 -0.03507 0.28488 -0.0349 0.46389 C -0.03472 0.64352 -0.01997 0.78951 -0.00018 0.78951 " pathEditMode="relative" rAng="5400000" ptsTypes="fffff">
                                      <p:cBhvr>
                                        <p:cTn id="37" dur="3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4938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39" presetClass="path" presetSubtype="0" accel="50000" decel="5000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animMotion origin="layout" path="M 0.01458 -0.54702 C -0.01493 -0.54702 -0.03646 -0.35985 -0.03646 -0.13351 C -0.03646 0.09868 -0.01493 0.28431 0.01458 0.28431 C 0.04357 0.28431 0.06632 0.4721 0.06632 0.70244 C 0.06632 0.92877 0.04357 1.11595 0.01458 1.11595 " pathEditMode="relative" rAng="5400000" ptsTypes="fffff">
                                      <p:cBhvr>
                                        <p:cTn id="39" dur="3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" y="831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4" grpId="0"/>
      <p:bldP spid="135" grpId="0"/>
      <p:bldP spid="136" grpId="0" animBg="1"/>
      <p:bldP spid="137" grpId="0" animBg="1"/>
      <p:bldP spid="138" grpId="0" animBg="1"/>
      <p:bldP spid="139" grpId="0" animBg="1"/>
      <p:bldP spid="140" grpId="0" animBg="1"/>
      <p:bldP spid="141" grpId="0" animBg="1"/>
      <p:bldP spid="142" grpId="0"/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44" name="กลุ่ม 43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45" name="บวก 44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บวก 45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สามเหลี่ยมหน้าจั่ว 51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วงรี 55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29/03/68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041435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6770393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กลุ่ม 47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49" name="สี่เหลี่ยมผืนผ้า 48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50" name="กลุ่ม 49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51" name="กลุ่ม 50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65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4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2" name="กลุ่ม 51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53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76799" y="-123393"/>
            <a:ext cx="11183832" cy="1856241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5867" b="1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2089036" y="1891083"/>
            <a:ext cx="3917979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>
                <a:solidFill>
                  <a:schemeClr val="accent5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29/03/68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7" name="ตัวแทนข้อความ 3"/>
          <p:cNvSpPr>
            <a:spLocks noGrp="1"/>
          </p:cNvSpPr>
          <p:nvPr>
            <p:ph type="body" sz="half" idx="13"/>
          </p:nvPr>
        </p:nvSpPr>
        <p:spPr>
          <a:xfrm>
            <a:off x="2089720" y="3061629"/>
            <a:ext cx="3595144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128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2082093" y="3900734"/>
            <a:ext cx="3924921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>
                <a:solidFill>
                  <a:schemeClr val="accent2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129" name="ตัวแทนข้อความ 3"/>
          <p:cNvSpPr>
            <a:spLocks noGrp="1"/>
          </p:cNvSpPr>
          <p:nvPr>
            <p:ph type="body" sz="half" idx="15"/>
          </p:nvPr>
        </p:nvSpPr>
        <p:spPr>
          <a:xfrm>
            <a:off x="2108519" y="5001158"/>
            <a:ext cx="3595144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grpSp>
        <p:nvGrpSpPr>
          <p:cNvPr id="86" name="กลุ่ม 85"/>
          <p:cNvGrpSpPr/>
          <p:nvPr userDrawn="1"/>
        </p:nvGrpSpPr>
        <p:grpSpPr>
          <a:xfrm>
            <a:off x="527381" y="548680"/>
            <a:ext cx="10725416" cy="5760640"/>
            <a:chOff x="395536" y="411510"/>
            <a:chExt cx="8044062" cy="4320480"/>
          </a:xfrm>
        </p:grpSpPr>
        <p:sp>
          <p:nvSpPr>
            <p:cNvPr id="87" name="บวก 86"/>
            <p:cNvSpPr/>
            <p:nvPr userDrawn="1"/>
          </p:nvSpPr>
          <p:spPr>
            <a:xfrm rot="20706355">
              <a:off x="1782214" y="44435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8" name="บวก 87"/>
            <p:cNvSpPr/>
            <p:nvPr userDrawn="1"/>
          </p:nvSpPr>
          <p:spPr>
            <a:xfrm rot="17093645" flipH="1">
              <a:off x="487473" y="34700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9" name="บวก 88"/>
            <p:cNvSpPr/>
            <p:nvPr userDrawn="1"/>
          </p:nvSpPr>
          <p:spPr>
            <a:xfrm rot="4506355">
              <a:off x="5816065" y="447820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0" name="บวก 89"/>
            <p:cNvSpPr/>
            <p:nvPr userDrawn="1"/>
          </p:nvSpPr>
          <p:spPr>
            <a:xfrm rot="17093645" flipH="1">
              <a:off x="7919191" y="15801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2" name="วงรี 91"/>
            <p:cNvSpPr/>
            <p:nvPr userDrawn="1"/>
          </p:nvSpPr>
          <p:spPr>
            <a:xfrm>
              <a:off x="8078716" y="84355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3" name="วงรี 92"/>
            <p:cNvSpPr/>
            <p:nvPr userDrawn="1"/>
          </p:nvSpPr>
          <p:spPr>
            <a:xfrm>
              <a:off x="2267744" y="4638390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4" name="สามเหลี่ยมหน้าจั่ว 93"/>
            <p:cNvSpPr/>
            <p:nvPr userDrawn="1"/>
          </p:nvSpPr>
          <p:spPr>
            <a:xfrm>
              <a:off x="4355976" y="41151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5" name="สามเหลี่ยมหน้าจั่ว 94"/>
            <p:cNvSpPr/>
            <p:nvPr userDrawn="1"/>
          </p:nvSpPr>
          <p:spPr>
            <a:xfrm rot="1783205">
              <a:off x="4300316" y="424428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6" name="สามเหลี่ยมหน้าจั่ว 95"/>
            <p:cNvSpPr/>
            <p:nvPr userDrawn="1"/>
          </p:nvSpPr>
          <p:spPr>
            <a:xfrm rot="19585674">
              <a:off x="632414" y="2370888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7" name="สามเหลี่ยมหน้าจั่ว 96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8" name="วงรี 97"/>
            <p:cNvSpPr/>
            <p:nvPr userDrawn="1"/>
          </p:nvSpPr>
          <p:spPr>
            <a:xfrm>
              <a:off x="395536" y="120359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91" name="กลุ่ม 90"/>
          <p:cNvGrpSpPr/>
          <p:nvPr userDrawn="1"/>
        </p:nvGrpSpPr>
        <p:grpSpPr>
          <a:xfrm>
            <a:off x="432939" y="56659"/>
            <a:ext cx="3015709" cy="600000"/>
            <a:chOff x="3289945" y="3405879"/>
            <a:chExt cx="2261782" cy="450000"/>
          </a:xfrm>
        </p:grpSpPr>
        <p:sp>
          <p:nvSpPr>
            <p:cNvPr id="130" name="วงรี 129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31" name="วงรี 130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32" name="วงรี 131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33" name="วงรี 132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135" name="เมฆ 134"/>
          <p:cNvSpPr/>
          <p:nvPr userDrawn="1"/>
        </p:nvSpPr>
        <p:spPr>
          <a:xfrm rot="3185773">
            <a:off x="-2048399" y="5261900"/>
            <a:ext cx="4005304" cy="2900781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151" name="กลุ่ม 150"/>
          <p:cNvGrpSpPr/>
          <p:nvPr userDrawn="1"/>
        </p:nvGrpSpPr>
        <p:grpSpPr>
          <a:xfrm>
            <a:off x="9969918" y="-1772704"/>
            <a:ext cx="3630801" cy="4005304"/>
            <a:chOff x="7477437" y="-1329528"/>
            <a:chExt cx="2723101" cy="3003978"/>
          </a:xfrm>
        </p:grpSpPr>
        <p:sp>
          <p:nvSpPr>
            <p:cNvPr id="152" name="เมฆ 151"/>
            <p:cNvSpPr/>
            <p:nvPr/>
          </p:nvSpPr>
          <p:spPr>
            <a:xfrm rot="3185773">
              <a:off x="7610756" y="-91533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53" name="รูปภาพ 15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32331" y="103689"/>
              <a:ext cx="250890" cy="269338"/>
            </a:xfrm>
            <a:prstGeom prst="rect">
              <a:avLst/>
            </a:prstGeom>
          </p:spPr>
        </p:pic>
        <p:pic>
          <p:nvPicPr>
            <p:cNvPr id="154" name="รูปภาพ 153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657776" y="586955"/>
              <a:ext cx="325391" cy="361638"/>
            </a:xfrm>
            <a:prstGeom prst="rect">
              <a:avLst/>
            </a:prstGeom>
          </p:spPr>
        </p:pic>
        <p:pic>
          <p:nvPicPr>
            <p:cNvPr id="155" name="รูปภาพ 15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7480036" y="115027"/>
              <a:ext cx="1065647" cy="1070845"/>
            </a:xfrm>
            <a:prstGeom prst="rect">
              <a:avLst/>
            </a:prstGeom>
            <a:effectLst>
              <a:outerShdw blurRad="50800" dist="38100" algn="l" rotWithShape="0">
                <a:schemeClr val="accent4">
                  <a:alpha val="40000"/>
                </a:schemeClr>
              </a:outerShdw>
            </a:effectLst>
          </p:spPr>
        </p:pic>
      </p:grpSp>
      <p:grpSp>
        <p:nvGrpSpPr>
          <p:cNvPr id="156" name="กลุ่ม 155"/>
          <p:cNvGrpSpPr/>
          <p:nvPr userDrawn="1"/>
        </p:nvGrpSpPr>
        <p:grpSpPr>
          <a:xfrm>
            <a:off x="10432128" y="5391864"/>
            <a:ext cx="1718201" cy="1446121"/>
            <a:chOff x="20204" y="4079447"/>
            <a:chExt cx="1288651" cy="1084591"/>
          </a:xfrm>
        </p:grpSpPr>
        <p:pic>
          <p:nvPicPr>
            <p:cNvPr id="157" name="รูปภาพ 15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04" y="4366818"/>
              <a:ext cx="1288651" cy="797220"/>
            </a:xfrm>
            <a:prstGeom prst="rect">
              <a:avLst/>
            </a:prstGeom>
            <a:effectLst>
              <a:outerShdw blurRad="50800" dist="25400" dir="10800000" algn="r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158" name="รูปภาพ 157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722097" y="4079447"/>
              <a:ext cx="263243" cy="29256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132618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" name="กลุ่ม 91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93" name="สี่เหลี่ยมผืนผ้า 92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94" name="กลุ่ม 93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5" name="กลุ่ม 94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109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0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1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2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3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4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5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6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7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8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9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0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1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2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3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4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5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6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7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8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9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6" name="กลุ่ม 95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97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8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9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0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1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2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3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4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5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6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7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8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ตัวแทนวันที่ 1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29/03/68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ตัวแทนท้ายกระดาษ 2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30" name="กลุ่ม 129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80" name="บวก 79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1" name="บวก 80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2" name="บวก 81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3" name="บวก 82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4" name="วงรี 83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5" name="วงรี 84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6" name="วงรี 85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7" name="สามเหลี่ยมหน้าจั่ว 86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8" name="สามเหลี่ยมหน้าจั่ว 87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9" name="สามเหลี่ยมหน้าจั่ว 88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0" name="สามเหลี่ยมหน้าจั่ว 89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1" name="วงรี 90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144" name="กลุ่ม 143"/>
          <p:cNvGrpSpPr/>
          <p:nvPr userDrawn="1"/>
        </p:nvGrpSpPr>
        <p:grpSpPr>
          <a:xfrm>
            <a:off x="8618771" y="68627"/>
            <a:ext cx="3015709" cy="600000"/>
            <a:chOff x="3289945" y="3405879"/>
            <a:chExt cx="2261782" cy="450000"/>
          </a:xfrm>
        </p:grpSpPr>
        <p:sp>
          <p:nvSpPr>
            <p:cNvPr id="145" name="วงรี 144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46" name="วงรี 145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47" name="วงรี 146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48" name="วงรี 147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149" name="กลุ่ม 148"/>
          <p:cNvGrpSpPr/>
          <p:nvPr userDrawn="1"/>
        </p:nvGrpSpPr>
        <p:grpSpPr>
          <a:xfrm>
            <a:off x="9608752" y="4039911"/>
            <a:ext cx="4005304" cy="4633580"/>
            <a:chOff x="7206564" y="3029932"/>
            <a:chExt cx="3003978" cy="3475185"/>
          </a:xfrm>
        </p:grpSpPr>
        <p:pic>
          <p:nvPicPr>
            <p:cNvPr id="150" name="รูปภาพ 14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66751" y="3029932"/>
              <a:ext cx="1627664" cy="1846073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sp>
          <p:nvSpPr>
            <p:cNvPr id="151" name="เมฆ 150"/>
            <p:cNvSpPr/>
            <p:nvPr/>
          </p:nvSpPr>
          <p:spPr>
            <a:xfrm rot="20279911">
              <a:off x="7206564" y="4329531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52" name="รูปภาพ 15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420180">
              <a:off x="8646338" y="4391917"/>
              <a:ext cx="380089" cy="404611"/>
            </a:xfrm>
            <a:prstGeom prst="rect">
              <a:avLst/>
            </a:prstGeom>
          </p:spPr>
        </p:pic>
        <p:pic>
          <p:nvPicPr>
            <p:cNvPr id="153" name="รูปภาพ 15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420180">
              <a:off x="8087453" y="4786043"/>
              <a:ext cx="250890" cy="269338"/>
            </a:xfrm>
            <a:prstGeom prst="rect">
              <a:avLst/>
            </a:prstGeom>
          </p:spPr>
        </p:pic>
      </p:grpSp>
      <p:grpSp>
        <p:nvGrpSpPr>
          <p:cNvPr id="154" name="กลุ่ม 153"/>
          <p:cNvGrpSpPr/>
          <p:nvPr userDrawn="1"/>
        </p:nvGrpSpPr>
        <p:grpSpPr>
          <a:xfrm>
            <a:off x="-1834552" y="5072712"/>
            <a:ext cx="4005304" cy="3268891"/>
            <a:chOff x="-1375914" y="3804533"/>
            <a:chExt cx="3003978" cy="2451668"/>
          </a:xfrm>
        </p:grpSpPr>
        <p:grpSp>
          <p:nvGrpSpPr>
            <p:cNvPr id="155" name="กลุ่ม 154"/>
            <p:cNvGrpSpPr/>
            <p:nvPr/>
          </p:nvGrpSpPr>
          <p:grpSpPr>
            <a:xfrm rot="179820" flipH="1">
              <a:off x="-1375914" y="4080615"/>
              <a:ext cx="3003978" cy="2175586"/>
              <a:chOff x="7569120" y="4314392"/>
              <a:chExt cx="3003978" cy="2175586"/>
            </a:xfr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grpSpPr>
          <p:sp>
            <p:nvSpPr>
              <p:cNvPr id="157" name="เมฆ 156"/>
              <p:cNvSpPr/>
              <p:nvPr/>
            </p:nvSpPr>
            <p:spPr>
              <a:xfrm rot="20459731">
                <a:off x="7569120" y="4314392"/>
                <a:ext cx="3003978" cy="2175586"/>
              </a:xfrm>
              <a:prstGeom prst="clou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pic>
            <p:nvPicPr>
              <p:cNvPr id="158" name="รูปภาพ 157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960099" y="4448921"/>
                <a:ext cx="282531" cy="300759"/>
              </a:xfrm>
              <a:prstGeom prst="rect">
                <a:avLst/>
              </a:prstGeom>
            </p:spPr>
          </p:pic>
          <p:pic>
            <p:nvPicPr>
              <p:cNvPr id="159" name="รูปภาพ 158"/>
              <p:cNvPicPr>
                <a:picLocks noChangeAspect="1"/>
              </p:cNvPicPr>
              <p:nvPr/>
            </p:nvPicPr>
            <p:blipFill>
              <a:blip r:embed="rId4" cstate="print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039804" y="5053156"/>
                <a:ext cx="250890" cy="269338"/>
              </a:xfrm>
              <a:prstGeom prst="rect">
                <a:avLst/>
              </a:prstGeom>
            </p:spPr>
          </p:pic>
        </p:grpSp>
        <p:pic>
          <p:nvPicPr>
            <p:cNvPr id="156" name="รูปภาพ 15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965" y="3804533"/>
              <a:ext cx="1171456" cy="1177170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</p:grpSp>
      <p:grpSp>
        <p:nvGrpSpPr>
          <p:cNvPr id="160" name="กลุ่ม 159"/>
          <p:cNvGrpSpPr/>
          <p:nvPr userDrawn="1"/>
        </p:nvGrpSpPr>
        <p:grpSpPr>
          <a:xfrm>
            <a:off x="-1447992" y="-1450391"/>
            <a:ext cx="4533125" cy="2900781"/>
            <a:chOff x="-1085994" y="-1087793"/>
            <a:chExt cx="3399844" cy="2175586"/>
          </a:xfrm>
        </p:grpSpPr>
        <p:grpSp>
          <p:nvGrpSpPr>
            <p:cNvPr id="161" name="กลุ่ม 160"/>
            <p:cNvGrpSpPr/>
            <p:nvPr/>
          </p:nvGrpSpPr>
          <p:grpSpPr>
            <a:xfrm>
              <a:off x="-1085994" y="-1087793"/>
              <a:ext cx="3003978" cy="2175586"/>
              <a:chOff x="-1085994" y="-1087793"/>
              <a:chExt cx="3003978" cy="2175586"/>
            </a:xfrm>
          </p:grpSpPr>
          <p:sp>
            <p:nvSpPr>
              <p:cNvPr id="163" name="เมฆ 162"/>
              <p:cNvSpPr/>
              <p:nvPr/>
            </p:nvSpPr>
            <p:spPr>
              <a:xfrm rot="20459731">
                <a:off x="-1085994" y="-1087793"/>
                <a:ext cx="3003978" cy="2175586"/>
              </a:xfrm>
              <a:prstGeom prst="clou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chemeClr val="accent4"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pic>
            <p:nvPicPr>
              <p:cNvPr id="164" name="รูปภาพ 163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6075" y="640864"/>
                <a:ext cx="250890" cy="269338"/>
              </a:xfrm>
              <a:prstGeom prst="rect">
                <a:avLst/>
              </a:prstGeom>
            </p:spPr>
          </p:pic>
          <p:pic>
            <p:nvPicPr>
              <p:cNvPr id="165" name="รูปภาพ 164"/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2628" t="5708" r="6315" b="82002"/>
              <a:stretch/>
            </p:blipFill>
            <p:spPr>
              <a:xfrm>
                <a:off x="590898" y="139832"/>
                <a:ext cx="325391" cy="361638"/>
              </a:xfrm>
              <a:prstGeom prst="rect">
                <a:avLst/>
              </a:prstGeom>
            </p:spPr>
          </p:pic>
        </p:grpSp>
        <p:pic>
          <p:nvPicPr>
            <p:cNvPr id="162" name="รูปภาพ 161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5199" y="102860"/>
              <a:ext cx="1288651" cy="797220"/>
            </a:xfrm>
            <a:prstGeom prst="rect">
              <a:avLst/>
            </a:prstGeom>
            <a:effectLst>
              <a:outerShdw blurRad="50800" dist="25400" dir="10800000" algn="r" rotWithShape="0">
                <a:schemeClr val="accent4">
                  <a:alpha val="40000"/>
                </a:schemeClr>
              </a:outerShdw>
            </a:effectLst>
          </p:spPr>
        </p:pic>
      </p:grpSp>
      <p:sp>
        <p:nvSpPr>
          <p:cNvPr id="166" name="ชื่อเรื่อง 1"/>
          <p:cNvSpPr>
            <a:spLocks noGrp="1"/>
          </p:cNvSpPr>
          <p:nvPr>
            <p:ph type="ctrTitle"/>
          </p:nvPr>
        </p:nvSpPr>
        <p:spPr>
          <a:xfrm>
            <a:off x="2080436" y="3418772"/>
            <a:ext cx="7567961" cy="14700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167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780795" y="1462463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accent4"/>
                </a:solidFill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 dirty="0"/>
              <a:t>คลิกเพื่อแก้ไขลักษณะชื่อเรื่องรองต้นแบบ</a:t>
            </a:r>
          </a:p>
        </p:txBody>
      </p:sp>
    </p:spTree>
    <p:extLst>
      <p:ext uri="{BB962C8B-B14F-4D97-AF65-F5344CB8AC3E}">
        <p14:creationId xmlns:p14="http://schemas.microsoft.com/office/powerpoint/2010/main" val="24984675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สี่เหลี่ยมผืนผ้า 47"/>
          <p:cNvSpPr/>
          <p:nvPr userDrawn="1"/>
        </p:nvSpPr>
        <p:spPr>
          <a:xfrm>
            <a:off x="0" y="-24661"/>
            <a:ext cx="12192000" cy="688266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49" name="สี่เหลี่ยมผืนผ้า 48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50" name="กลุ่ม 49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51" name="กลุ่ม 50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65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2" name="กลุ่ม 51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53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86" name="กลุ่ม 85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87" name="บวก 86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8" name="บวก 87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9" name="บวก 88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0" name="บวก 89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1" name="วงรี 90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2" name="วงรี 91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3" name="วงรี 92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4" name="สามเหลี่ยมหน้าจั่ว 93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5" name="สามเหลี่ยมหน้าจั่ว 94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6" name="สามเหลี่ยมหน้าจั่ว 95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7" name="สามเหลี่ยมหน้าจั่ว 96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8" name="วงรี 97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99" name="กลุ่ม 98"/>
          <p:cNvGrpSpPr/>
          <p:nvPr userDrawn="1"/>
        </p:nvGrpSpPr>
        <p:grpSpPr>
          <a:xfrm>
            <a:off x="8701375" y="6180880"/>
            <a:ext cx="3015709" cy="600000"/>
            <a:chOff x="3289945" y="3405879"/>
            <a:chExt cx="2261782" cy="450000"/>
          </a:xfrm>
        </p:grpSpPr>
        <p:sp>
          <p:nvSpPr>
            <p:cNvPr id="100" name="วงรี 99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1" name="วงรี 100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2" name="วงรี 101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3" name="วงรี 102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104" name="กลุ่ม 103"/>
          <p:cNvGrpSpPr/>
          <p:nvPr userDrawn="1"/>
        </p:nvGrpSpPr>
        <p:grpSpPr>
          <a:xfrm>
            <a:off x="9965935" y="-1707059"/>
            <a:ext cx="4005304" cy="2900781"/>
            <a:chOff x="7474451" y="-1280294"/>
            <a:chExt cx="3003978" cy="2175586"/>
          </a:xfrm>
        </p:grpSpPr>
        <p:sp>
          <p:nvSpPr>
            <p:cNvPr id="105" name="เมฆ 104"/>
            <p:cNvSpPr/>
            <p:nvPr/>
          </p:nvSpPr>
          <p:spPr>
            <a:xfrm rot="13496139">
              <a:off x="7474451" y="-1280294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06" name="รูปภาพ 10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05410" y="63329"/>
              <a:ext cx="250890" cy="269338"/>
            </a:xfrm>
            <a:prstGeom prst="rect">
              <a:avLst/>
            </a:prstGeom>
          </p:spPr>
        </p:pic>
        <p:pic>
          <p:nvPicPr>
            <p:cNvPr id="107" name="รูปภาพ 106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769085" y="406136"/>
              <a:ext cx="325391" cy="361638"/>
            </a:xfrm>
            <a:prstGeom prst="rect">
              <a:avLst/>
            </a:prstGeom>
          </p:spPr>
        </p:pic>
      </p:grpSp>
      <p:grpSp>
        <p:nvGrpSpPr>
          <p:cNvPr id="108" name="กลุ่ม 107"/>
          <p:cNvGrpSpPr/>
          <p:nvPr userDrawn="1"/>
        </p:nvGrpSpPr>
        <p:grpSpPr>
          <a:xfrm>
            <a:off x="-1447992" y="5080541"/>
            <a:ext cx="4005304" cy="3572763"/>
            <a:chOff x="-1085994" y="3810406"/>
            <a:chExt cx="3003978" cy="2679572"/>
          </a:xfrm>
        </p:grpSpPr>
        <p:sp>
          <p:nvSpPr>
            <p:cNvPr id="109" name="เมฆ 108"/>
            <p:cNvSpPr/>
            <p:nvPr/>
          </p:nvSpPr>
          <p:spPr>
            <a:xfrm rot="1140269" flipH="1">
              <a:off x="-1085994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10" name="รูปภาพ 10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619" y="4554189"/>
              <a:ext cx="279821" cy="297874"/>
            </a:xfrm>
            <a:prstGeom prst="rect">
              <a:avLst/>
            </a:prstGeom>
          </p:spPr>
        </p:pic>
        <p:pic>
          <p:nvPicPr>
            <p:cNvPr id="111" name="รูปภาพ 1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364329" flipV="1">
              <a:off x="342292" y="3807205"/>
              <a:ext cx="1312801" cy="1319204"/>
            </a:xfrm>
            <a:prstGeom prst="rect">
              <a:avLst/>
            </a:prstGeom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112" name="รูปภาพ 1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4420" y="4948014"/>
              <a:ext cx="125445" cy="134669"/>
            </a:xfrm>
            <a:prstGeom prst="rect">
              <a:avLst/>
            </a:prstGeom>
          </p:spPr>
        </p:pic>
      </p:grpSp>
      <p:grpSp>
        <p:nvGrpSpPr>
          <p:cNvPr id="113" name="กลุ่ม 112"/>
          <p:cNvGrpSpPr/>
          <p:nvPr userDrawn="1"/>
        </p:nvGrpSpPr>
        <p:grpSpPr>
          <a:xfrm flipH="1">
            <a:off x="-1667293" y="-1563973"/>
            <a:ext cx="4005304" cy="3377081"/>
            <a:chOff x="-237568" y="-1513798"/>
            <a:chExt cx="3003978" cy="2532811"/>
          </a:xfrm>
          <a:effectLst>
            <a:outerShdw blurRad="50800" dist="38100" dir="8100000" algn="tr" rotWithShape="0">
              <a:schemeClr val="accent4">
                <a:alpha val="40000"/>
              </a:schemeClr>
            </a:outerShdw>
          </a:effectLst>
        </p:grpSpPr>
        <p:sp>
          <p:nvSpPr>
            <p:cNvPr id="114" name="เมฆ 113"/>
            <p:cNvSpPr/>
            <p:nvPr/>
          </p:nvSpPr>
          <p:spPr>
            <a:xfrm rot="13496139">
              <a:off x="-237568" y="-1513798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15" name="รูปภาพ 11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3391" y="-170175"/>
              <a:ext cx="250890" cy="269338"/>
            </a:xfrm>
            <a:prstGeom prst="rect">
              <a:avLst/>
            </a:prstGeom>
          </p:spPr>
        </p:pic>
        <p:pic>
          <p:nvPicPr>
            <p:cNvPr id="116" name="รูปภาพ 115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1057066" y="172632"/>
              <a:ext cx="325391" cy="361638"/>
            </a:xfrm>
            <a:prstGeom prst="rect">
              <a:avLst/>
            </a:prstGeom>
          </p:spPr>
        </p:pic>
        <p:pic>
          <p:nvPicPr>
            <p:cNvPr id="117" name="รูปภาพ 11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058" y="112285"/>
              <a:ext cx="1036261" cy="906728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lumMod val="60000"/>
                  <a:lumOff val="40000"/>
                  <a:alpha val="40000"/>
                </a:schemeClr>
              </a:outerShdw>
            </a:effectLst>
          </p:spPr>
        </p:pic>
      </p:grp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29/03/68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2802961" y="473577"/>
            <a:ext cx="8957671" cy="1339531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4800" b="1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4766735" y="1988841"/>
            <a:ext cx="6712260" cy="96010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667">
                <a:latin typeface="can_NongAor" pitchFamily="2" charset="0"/>
                <a:cs typeface="can_NongAor" pitchFamily="2" charset="0"/>
              </a:defRPr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609603" y="1988841"/>
            <a:ext cx="3950228" cy="96010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200"/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118" name="ตัวแทนเนื้อหา 2"/>
          <p:cNvSpPr>
            <a:spLocks noGrp="1"/>
          </p:cNvSpPr>
          <p:nvPr>
            <p:ph idx="13"/>
          </p:nvPr>
        </p:nvSpPr>
        <p:spPr>
          <a:xfrm>
            <a:off x="4798455" y="3080489"/>
            <a:ext cx="6712260" cy="96010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667">
                <a:latin typeface="can_NongAor" pitchFamily="2" charset="0"/>
                <a:cs typeface="can_NongAor" pitchFamily="2" charset="0"/>
              </a:defRPr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119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641323" y="3080489"/>
            <a:ext cx="3950228" cy="96010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200"/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120" name="ตัวแทนเนื้อหา 2"/>
          <p:cNvSpPr>
            <a:spLocks noGrp="1"/>
          </p:cNvSpPr>
          <p:nvPr>
            <p:ph idx="15"/>
          </p:nvPr>
        </p:nvSpPr>
        <p:spPr>
          <a:xfrm>
            <a:off x="4824262" y="4219325"/>
            <a:ext cx="6712260" cy="96010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667">
                <a:latin typeface="can_NongAor" pitchFamily="2" charset="0"/>
                <a:cs typeface="can_NongAor" pitchFamily="2" charset="0"/>
              </a:defRPr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121" name="ตัวแทนข้อความ 3"/>
          <p:cNvSpPr>
            <a:spLocks noGrp="1"/>
          </p:cNvSpPr>
          <p:nvPr>
            <p:ph type="body" sz="half" idx="16"/>
          </p:nvPr>
        </p:nvSpPr>
        <p:spPr>
          <a:xfrm>
            <a:off x="667131" y="4219325"/>
            <a:ext cx="3950228" cy="96010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200"/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</p:spTree>
    <p:extLst>
      <p:ext uri="{BB962C8B-B14F-4D97-AF65-F5344CB8AC3E}">
        <p14:creationId xmlns:p14="http://schemas.microsoft.com/office/powerpoint/2010/main" val="32009869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กลุ่ม 47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49" name="สี่เหลี่ยมผืนผ้า 48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50" name="กลุ่ม 49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51" name="กลุ่ม 50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65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4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2" name="กลุ่ม 51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53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2920463" y="846037"/>
            <a:ext cx="7315200" cy="566739"/>
          </a:xfrm>
          <a:prstGeom prst="rect">
            <a:avLst/>
          </a:prstGeo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6025473" y="1891083"/>
            <a:ext cx="5735159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>
                <a:solidFill>
                  <a:schemeClr val="accent2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29/03/68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99" name="กลุ่ม 98"/>
          <p:cNvGrpSpPr/>
          <p:nvPr userDrawn="1"/>
        </p:nvGrpSpPr>
        <p:grpSpPr>
          <a:xfrm>
            <a:off x="8564440" y="61323"/>
            <a:ext cx="3015709" cy="600000"/>
            <a:chOff x="3289945" y="3405879"/>
            <a:chExt cx="2261782" cy="450000"/>
          </a:xfrm>
        </p:grpSpPr>
        <p:sp>
          <p:nvSpPr>
            <p:cNvPr id="100" name="วงรี 99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1" name="วงรี 100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2" name="วงรี 101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3" name="วงรี 102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104" name="สี่เหลี่ยมผืนผ้า 103"/>
          <p:cNvSpPr/>
          <p:nvPr userDrawn="1"/>
        </p:nvSpPr>
        <p:spPr>
          <a:xfrm>
            <a:off x="1172376" y="1891083"/>
            <a:ext cx="4321117" cy="399023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pic>
        <p:nvPicPr>
          <p:cNvPr id="105" name="รูปภาพ 10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2" t="85885" r="69939" b="8280"/>
          <a:stretch/>
        </p:blipFill>
        <p:spPr>
          <a:xfrm>
            <a:off x="1933113" y="1605719"/>
            <a:ext cx="2799643" cy="627605"/>
          </a:xfrm>
          <a:prstGeom prst="rect">
            <a:avLst/>
          </a:prstGeom>
        </p:spPr>
      </p:pic>
      <p:sp>
        <p:nvSpPr>
          <p:cNvPr id="106" name="สี่เหลี่ยมผืนผ้า 105"/>
          <p:cNvSpPr/>
          <p:nvPr userDrawn="1"/>
        </p:nvSpPr>
        <p:spPr>
          <a:xfrm>
            <a:off x="1418097" y="2160516"/>
            <a:ext cx="3840427" cy="34771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107" name="กลุ่ม 106"/>
          <p:cNvGrpSpPr/>
          <p:nvPr userDrawn="1"/>
        </p:nvGrpSpPr>
        <p:grpSpPr>
          <a:xfrm>
            <a:off x="-1447992" y="-1545719"/>
            <a:ext cx="4005304" cy="2900781"/>
            <a:chOff x="-1085994" y="-1159289"/>
            <a:chExt cx="3003978" cy="2175586"/>
          </a:xfrm>
        </p:grpSpPr>
        <p:sp>
          <p:nvSpPr>
            <p:cNvPr id="108" name="เมฆ 107"/>
            <p:cNvSpPr/>
            <p:nvPr/>
          </p:nvSpPr>
          <p:spPr>
            <a:xfrm rot="20459731">
              <a:off x="-1085994" y="-1159289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5400000" algn="ctr" rotWithShape="0">
                <a:schemeClr val="accent4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09" name="รูปภาพ 10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3871" y="147485"/>
              <a:ext cx="250890" cy="269338"/>
            </a:xfrm>
            <a:prstGeom prst="rect">
              <a:avLst/>
            </a:prstGeom>
          </p:spPr>
        </p:pic>
        <p:pic>
          <p:nvPicPr>
            <p:cNvPr id="110" name="รูปภาพ 109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226922" y="334939"/>
              <a:ext cx="325391" cy="361638"/>
            </a:xfrm>
            <a:prstGeom prst="rect">
              <a:avLst/>
            </a:prstGeom>
          </p:spPr>
        </p:pic>
      </p:grpSp>
      <p:grpSp>
        <p:nvGrpSpPr>
          <p:cNvPr id="111" name="กลุ่ม 110"/>
          <p:cNvGrpSpPr/>
          <p:nvPr userDrawn="1"/>
        </p:nvGrpSpPr>
        <p:grpSpPr>
          <a:xfrm>
            <a:off x="10092160" y="5049702"/>
            <a:ext cx="4005304" cy="3603605"/>
            <a:chOff x="7569120" y="3787274"/>
            <a:chExt cx="3003978" cy="2702704"/>
          </a:xfrm>
        </p:grpSpPr>
        <p:sp>
          <p:nvSpPr>
            <p:cNvPr id="112" name="เมฆ 111"/>
            <p:cNvSpPr/>
            <p:nvPr/>
          </p:nvSpPr>
          <p:spPr>
            <a:xfrm rot="20281314">
              <a:off x="7569120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6200000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13" name="รูปภาพ 11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61021" flipH="1">
              <a:off x="7932313" y="3930467"/>
              <a:ext cx="1171456" cy="1177170"/>
            </a:xfrm>
            <a:prstGeom prst="rect">
              <a:avLst/>
            </a:prstGeom>
            <a:effectLst>
              <a:outerShdw blurRad="50800" dist="38100" dir="5400000" algn="ctr" rotWithShape="0">
                <a:schemeClr val="accent4"/>
              </a:outerShdw>
            </a:effectLst>
          </p:spPr>
        </p:pic>
        <p:grpSp>
          <p:nvGrpSpPr>
            <p:cNvPr id="114" name="กลุ่ม 113"/>
            <p:cNvGrpSpPr/>
            <p:nvPr/>
          </p:nvGrpSpPr>
          <p:grpSpPr>
            <a:xfrm rot="6017212">
              <a:off x="7848563" y="3780055"/>
              <a:ext cx="1336905" cy="1351343"/>
              <a:chOff x="7839440" y="208626"/>
              <a:chExt cx="1086240" cy="1161070"/>
            </a:xfrm>
          </p:grpSpPr>
          <p:grpSp>
            <p:nvGrpSpPr>
              <p:cNvPr id="115" name="กลุ่ม 114"/>
              <p:cNvGrpSpPr/>
              <p:nvPr/>
            </p:nvGrpSpPr>
            <p:grpSpPr>
              <a:xfrm rot="12247797">
                <a:off x="7839440" y="492807"/>
                <a:ext cx="1086240" cy="876889"/>
                <a:chOff x="1273574" y="1375834"/>
                <a:chExt cx="1086240" cy="876889"/>
              </a:xfrm>
            </p:grpSpPr>
            <p:sp>
              <p:nvSpPr>
                <p:cNvPr id="117" name="TextBox 116"/>
                <p:cNvSpPr txBox="1"/>
                <p:nvPr/>
              </p:nvSpPr>
              <p:spPr>
                <a:xfrm rot="1351072">
                  <a:off x="1388628" y="1375834"/>
                  <a:ext cx="258080" cy="42967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733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C0504D">
                          <a:lumMod val="60000"/>
                          <a:lumOff val="40000"/>
                        </a:srgbClr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FC Onigiri Outline"/>
                    </a:rPr>
                    <a:t>+</a:t>
                  </a:r>
                  <a:endParaRPr kumimoji="0" lang="th-TH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504D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18" name="TextBox 117"/>
                <p:cNvSpPr txBox="1"/>
                <p:nvPr/>
              </p:nvSpPr>
              <p:spPr>
                <a:xfrm rot="21389866">
                  <a:off x="2073887" y="1461241"/>
                  <a:ext cx="258080" cy="42967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733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4BACC6">
                          <a:lumMod val="20000"/>
                          <a:lumOff val="80000"/>
                        </a:srgbClr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FC Onigiri Outline"/>
                    </a:rPr>
                    <a:t>+</a:t>
                  </a:r>
                  <a:endParaRPr kumimoji="0" lang="th-TH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BACC6">
                        <a:lumMod val="20000"/>
                        <a:lumOff val="80000"/>
                      </a:srgb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19" name="สามเหลี่ยมหน้าจั่ว 118"/>
                <p:cNvSpPr/>
                <p:nvPr/>
              </p:nvSpPr>
              <p:spPr>
                <a:xfrm rot="20089558">
                  <a:off x="2203045" y="1810217"/>
                  <a:ext cx="98304" cy="74674"/>
                </a:xfrm>
                <a:prstGeom prst="triangle">
                  <a:avLst/>
                </a:prstGeom>
                <a:solidFill>
                  <a:schemeClr val="bg1"/>
                </a:solidFill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20" name="สามเหลี่ยมหน้าจั่ว 119"/>
                <p:cNvSpPr/>
                <p:nvPr/>
              </p:nvSpPr>
              <p:spPr>
                <a:xfrm rot="1772264">
                  <a:off x="1273574" y="1827175"/>
                  <a:ext cx="142726" cy="141628"/>
                </a:xfrm>
                <a:prstGeom prst="triangle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21" name="วงรี 120"/>
                <p:cNvSpPr/>
                <p:nvPr/>
              </p:nvSpPr>
              <p:spPr>
                <a:xfrm>
                  <a:off x="1449759" y="2198024"/>
                  <a:ext cx="54000" cy="54699"/>
                </a:xfrm>
                <a:prstGeom prst="ellipse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22" name="วงรี 121"/>
                <p:cNvSpPr/>
                <p:nvPr/>
              </p:nvSpPr>
              <p:spPr>
                <a:xfrm>
                  <a:off x="1476213" y="1696393"/>
                  <a:ext cx="54000" cy="5469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23" name="วงรี 122"/>
                <p:cNvSpPr/>
                <p:nvPr/>
              </p:nvSpPr>
              <p:spPr>
                <a:xfrm>
                  <a:off x="2305814" y="1965922"/>
                  <a:ext cx="54000" cy="5469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</p:grpSp>
          <p:sp>
            <p:nvSpPr>
              <p:cNvPr id="116" name="TextBox 115"/>
              <p:cNvSpPr txBox="1"/>
              <p:nvPr/>
            </p:nvSpPr>
            <p:spPr>
              <a:xfrm rot="13598869">
                <a:off x="8014745" y="141920"/>
                <a:ext cx="272911" cy="40632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95000"/>
                      </a:prst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rPr>
                  <a:t>+</a:t>
                </a:r>
                <a:endParaRPr kumimoji="0" lang="th-TH" sz="3733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95000"/>
                    </a:prstClr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FC Onigiri Outline"/>
                </a:endParaRPr>
              </a:p>
            </p:txBody>
          </p:sp>
        </p:grpSp>
      </p:grpSp>
      <p:grpSp>
        <p:nvGrpSpPr>
          <p:cNvPr id="124" name="กลุ่ม 123"/>
          <p:cNvGrpSpPr/>
          <p:nvPr userDrawn="1"/>
        </p:nvGrpSpPr>
        <p:grpSpPr>
          <a:xfrm>
            <a:off x="26941" y="5439265"/>
            <a:ext cx="1718201" cy="1446121"/>
            <a:chOff x="20204" y="4079447"/>
            <a:chExt cx="1288651" cy="1084591"/>
          </a:xfrm>
        </p:grpSpPr>
        <p:pic>
          <p:nvPicPr>
            <p:cNvPr id="125" name="รูปภาพ 12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04" y="4366818"/>
              <a:ext cx="1288651" cy="797220"/>
            </a:xfrm>
            <a:prstGeom prst="rect">
              <a:avLst/>
            </a:prstGeom>
            <a:effectLst>
              <a:outerShdw blurRad="50800" dist="25400" dir="10800000" algn="r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126" name="รูปภาพ 125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322589" y="4079447"/>
              <a:ext cx="263243" cy="292567"/>
            </a:xfrm>
            <a:prstGeom prst="rect">
              <a:avLst/>
            </a:prstGeom>
          </p:spPr>
        </p:pic>
      </p:grpSp>
      <p:sp>
        <p:nvSpPr>
          <p:cNvPr id="3" name="ตัวแทนรูปภาพ 2"/>
          <p:cNvSpPr>
            <a:spLocks noGrp="1"/>
          </p:cNvSpPr>
          <p:nvPr>
            <p:ph type="pic" idx="1"/>
          </p:nvPr>
        </p:nvSpPr>
        <p:spPr>
          <a:xfrm>
            <a:off x="1420381" y="2160517"/>
            <a:ext cx="3838145" cy="34737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7"/>
            </a:lvl1pPr>
            <a:lvl2pPr marL="609570" indent="0">
              <a:buNone/>
              <a:defRPr sz="3733"/>
            </a:lvl2pPr>
            <a:lvl3pPr marL="1219140" indent="0">
              <a:buNone/>
              <a:defRPr sz="3200"/>
            </a:lvl3pPr>
            <a:lvl4pPr marL="1828709" indent="0">
              <a:buNone/>
              <a:defRPr sz="2667"/>
            </a:lvl4pPr>
            <a:lvl5pPr marL="2438278" indent="0">
              <a:buNone/>
              <a:defRPr sz="2667"/>
            </a:lvl5pPr>
            <a:lvl6pPr marL="3047848" indent="0">
              <a:buNone/>
              <a:defRPr sz="2667"/>
            </a:lvl6pPr>
            <a:lvl7pPr marL="3657418" indent="0">
              <a:buNone/>
              <a:defRPr sz="2667"/>
            </a:lvl7pPr>
            <a:lvl8pPr marL="4266987" indent="0">
              <a:buNone/>
              <a:defRPr sz="2667"/>
            </a:lvl8pPr>
            <a:lvl9pPr marL="4876557" indent="0">
              <a:buNone/>
              <a:defRPr sz="2667"/>
            </a:lvl9pPr>
          </a:lstStyle>
          <a:p>
            <a:endParaRPr lang="th-TH"/>
          </a:p>
        </p:txBody>
      </p:sp>
      <p:sp>
        <p:nvSpPr>
          <p:cNvPr id="127" name="ตัวแทนข้อความ 3"/>
          <p:cNvSpPr>
            <a:spLocks noGrp="1"/>
          </p:cNvSpPr>
          <p:nvPr>
            <p:ph type="body" sz="half" idx="13"/>
          </p:nvPr>
        </p:nvSpPr>
        <p:spPr>
          <a:xfrm>
            <a:off x="6026157" y="3061629"/>
            <a:ext cx="3595144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128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6018530" y="3900734"/>
            <a:ext cx="5735159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>
                <a:solidFill>
                  <a:schemeClr val="accent2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129" name="ตัวแทนข้อความ 3"/>
          <p:cNvSpPr>
            <a:spLocks noGrp="1"/>
          </p:cNvSpPr>
          <p:nvPr>
            <p:ph type="body" sz="half" idx="15"/>
          </p:nvPr>
        </p:nvSpPr>
        <p:spPr>
          <a:xfrm>
            <a:off x="6044956" y="5001158"/>
            <a:ext cx="3595144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grpSp>
        <p:nvGrpSpPr>
          <p:cNvPr id="86" name="กลุ่ม 85"/>
          <p:cNvGrpSpPr/>
          <p:nvPr userDrawn="1"/>
        </p:nvGrpSpPr>
        <p:grpSpPr>
          <a:xfrm>
            <a:off x="527381" y="548680"/>
            <a:ext cx="10725416" cy="5760640"/>
            <a:chOff x="395536" y="411510"/>
            <a:chExt cx="8044062" cy="4320480"/>
          </a:xfrm>
        </p:grpSpPr>
        <p:sp>
          <p:nvSpPr>
            <p:cNvPr id="87" name="บวก 86"/>
            <p:cNvSpPr/>
            <p:nvPr userDrawn="1"/>
          </p:nvSpPr>
          <p:spPr>
            <a:xfrm rot="20706355">
              <a:off x="1782214" y="44435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8" name="บวก 87"/>
            <p:cNvSpPr/>
            <p:nvPr userDrawn="1"/>
          </p:nvSpPr>
          <p:spPr>
            <a:xfrm rot="17093645" flipH="1">
              <a:off x="487473" y="34700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9" name="บวก 88"/>
            <p:cNvSpPr/>
            <p:nvPr userDrawn="1"/>
          </p:nvSpPr>
          <p:spPr>
            <a:xfrm rot="4506355">
              <a:off x="5816065" y="447820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0" name="บวก 89"/>
            <p:cNvSpPr/>
            <p:nvPr userDrawn="1"/>
          </p:nvSpPr>
          <p:spPr>
            <a:xfrm rot="17093645" flipH="1">
              <a:off x="7919191" y="15801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2" name="วงรี 91"/>
            <p:cNvSpPr/>
            <p:nvPr userDrawn="1"/>
          </p:nvSpPr>
          <p:spPr>
            <a:xfrm>
              <a:off x="8078716" y="84355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3" name="วงรี 92"/>
            <p:cNvSpPr/>
            <p:nvPr userDrawn="1"/>
          </p:nvSpPr>
          <p:spPr>
            <a:xfrm>
              <a:off x="2267744" y="4638390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4" name="สามเหลี่ยมหน้าจั่ว 93"/>
            <p:cNvSpPr/>
            <p:nvPr userDrawn="1"/>
          </p:nvSpPr>
          <p:spPr>
            <a:xfrm>
              <a:off x="4355976" y="41151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5" name="สามเหลี่ยมหน้าจั่ว 94"/>
            <p:cNvSpPr/>
            <p:nvPr userDrawn="1"/>
          </p:nvSpPr>
          <p:spPr>
            <a:xfrm rot="1783205">
              <a:off x="4300316" y="424428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6" name="สามเหลี่ยมหน้าจั่ว 95"/>
            <p:cNvSpPr/>
            <p:nvPr userDrawn="1"/>
          </p:nvSpPr>
          <p:spPr>
            <a:xfrm rot="19585674">
              <a:off x="632414" y="2370888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7" name="สามเหลี่ยมหน้าจั่ว 96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8" name="วงรี 97"/>
            <p:cNvSpPr/>
            <p:nvPr userDrawn="1"/>
          </p:nvSpPr>
          <p:spPr>
            <a:xfrm>
              <a:off x="395536" y="120359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8153284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กลุ่ม 47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49" name="สี่เหลี่ยมผืนผ้า 48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50" name="กลุ่ม 49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51" name="กลุ่ม 50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65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4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2" name="กลุ่ม 51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53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76799" y="-123393"/>
            <a:ext cx="11183832" cy="1856241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5867" b="1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2089036" y="1891083"/>
            <a:ext cx="3917979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>
                <a:solidFill>
                  <a:schemeClr val="accent5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29/03/68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7" name="ตัวแทนข้อความ 3"/>
          <p:cNvSpPr>
            <a:spLocks noGrp="1"/>
          </p:cNvSpPr>
          <p:nvPr>
            <p:ph type="body" sz="half" idx="13"/>
          </p:nvPr>
        </p:nvSpPr>
        <p:spPr>
          <a:xfrm>
            <a:off x="2089720" y="3061629"/>
            <a:ext cx="3595144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128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2082093" y="3900734"/>
            <a:ext cx="3924921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>
                <a:solidFill>
                  <a:schemeClr val="accent2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129" name="ตัวแทนข้อความ 3"/>
          <p:cNvSpPr>
            <a:spLocks noGrp="1"/>
          </p:cNvSpPr>
          <p:nvPr>
            <p:ph type="body" sz="half" idx="15"/>
          </p:nvPr>
        </p:nvSpPr>
        <p:spPr>
          <a:xfrm>
            <a:off x="2108519" y="5001158"/>
            <a:ext cx="3595144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grpSp>
        <p:nvGrpSpPr>
          <p:cNvPr id="86" name="กลุ่ม 85"/>
          <p:cNvGrpSpPr/>
          <p:nvPr userDrawn="1"/>
        </p:nvGrpSpPr>
        <p:grpSpPr>
          <a:xfrm>
            <a:off x="527381" y="548680"/>
            <a:ext cx="10725416" cy="5760640"/>
            <a:chOff x="395536" y="411510"/>
            <a:chExt cx="8044062" cy="4320480"/>
          </a:xfrm>
        </p:grpSpPr>
        <p:sp>
          <p:nvSpPr>
            <p:cNvPr id="87" name="บวก 86"/>
            <p:cNvSpPr/>
            <p:nvPr userDrawn="1"/>
          </p:nvSpPr>
          <p:spPr>
            <a:xfrm rot="20706355">
              <a:off x="1782214" y="44435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8" name="บวก 87"/>
            <p:cNvSpPr/>
            <p:nvPr userDrawn="1"/>
          </p:nvSpPr>
          <p:spPr>
            <a:xfrm rot="17093645" flipH="1">
              <a:off x="487473" y="34700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9" name="บวก 88"/>
            <p:cNvSpPr/>
            <p:nvPr userDrawn="1"/>
          </p:nvSpPr>
          <p:spPr>
            <a:xfrm rot="4506355">
              <a:off x="5816065" y="447820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0" name="บวก 89"/>
            <p:cNvSpPr/>
            <p:nvPr userDrawn="1"/>
          </p:nvSpPr>
          <p:spPr>
            <a:xfrm rot="17093645" flipH="1">
              <a:off x="7919191" y="15801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2" name="วงรี 91"/>
            <p:cNvSpPr/>
            <p:nvPr userDrawn="1"/>
          </p:nvSpPr>
          <p:spPr>
            <a:xfrm>
              <a:off x="8078716" y="84355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3" name="วงรี 92"/>
            <p:cNvSpPr/>
            <p:nvPr userDrawn="1"/>
          </p:nvSpPr>
          <p:spPr>
            <a:xfrm>
              <a:off x="2267744" y="4638390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4" name="สามเหลี่ยมหน้าจั่ว 93"/>
            <p:cNvSpPr/>
            <p:nvPr userDrawn="1"/>
          </p:nvSpPr>
          <p:spPr>
            <a:xfrm>
              <a:off x="4355976" y="41151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5" name="สามเหลี่ยมหน้าจั่ว 94"/>
            <p:cNvSpPr/>
            <p:nvPr userDrawn="1"/>
          </p:nvSpPr>
          <p:spPr>
            <a:xfrm rot="1783205">
              <a:off x="4300316" y="424428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6" name="สามเหลี่ยมหน้าจั่ว 95"/>
            <p:cNvSpPr/>
            <p:nvPr userDrawn="1"/>
          </p:nvSpPr>
          <p:spPr>
            <a:xfrm rot="19585674">
              <a:off x="632414" y="2370888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7" name="สามเหลี่ยมหน้าจั่ว 96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8" name="วงรี 97"/>
            <p:cNvSpPr/>
            <p:nvPr userDrawn="1"/>
          </p:nvSpPr>
          <p:spPr>
            <a:xfrm>
              <a:off x="395536" y="120359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91" name="กลุ่ม 90"/>
          <p:cNvGrpSpPr/>
          <p:nvPr userDrawn="1"/>
        </p:nvGrpSpPr>
        <p:grpSpPr>
          <a:xfrm>
            <a:off x="432939" y="56659"/>
            <a:ext cx="3015709" cy="600000"/>
            <a:chOff x="3289945" y="3405879"/>
            <a:chExt cx="2261782" cy="450000"/>
          </a:xfrm>
        </p:grpSpPr>
        <p:sp>
          <p:nvSpPr>
            <p:cNvPr id="130" name="วงรี 129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31" name="วงรี 130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32" name="วงรี 131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33" name="วงรี 132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pic>
        <p:nvPicPr>
          <p:cNvPr id="134" name="รูปภาพ 13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04" t="55059" r="43243" b="21726"/>
          <a:stretch/>
        </p:blipFill>
        <p:spPr>
          <a:xfrm>
            <a:off x="6410153" y="1659170"/>
            <a:ext cx="4999263" cy="409674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5" name="เมฆ 134"/>
          <p:cNvSpPr/>
          <p:nvPr userDrawn="1"/>
        </p:nvSpPr>
        <p:spPr>
          <a:xfrm rot="3185773">
            <a:off x="-2048399" y="5261900"/>
            <a:ext cx="4005304" cy="2900781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136" name="กลุ่ม 135"/>
          <p:cNvGrpSpPr/>
          <p:nvPr userDrawn="1"/>
        </p:nvGrpSpPr>
        <p:grpSpPr>
          <a:xfrm flipH="1">
            <a:off x="-304929" y="5268375"/>
            <a:ext cx="1808903" cy="1767719"/>
            <a:chOff x="6960757" y="2831265"/>
            <a:chExt cx="2086762" cy="2039252"/>
          </a:xfr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grpSpPr>
        <p:grpSp>
          <p:nvGrpSpPr>
            <p:cNvPr id="137" name="กลุ่ม 136"/>
            <p:cNvGrpSpPr/>
            <p:nvPr/>
          </p:nvGrpSpPr>
          <p:grpSpPr>
            <a:xfrm flipH="1">
              <a:off x="6960757" y="2831265"/>
              <a:ext cx="2086762" cy="2039252"/>
              <a:chOff x="2411760" y="587700"/>
              <a:chExt cx="4506655" cy="4404051"/>
            </a:xfrm>
          </p:grpSpPr>
          <p:sp>
            <p:nvSpPr>
              <p:cNvPr id="142" name="สี่เหลี่ยมผืนผ้ามุมมน 141"/>
              <p:cNvSpPr/>
              <p:nvPr/>
            </p:nvSpPr>
            <p:spPr>
              <a:xfrm rot="2770978">
                <a:off x="4502190" y="1414905"/>
                <a:ext cx="288122" cy="1512167"/>
              </a:xfrm>
              <a:prstGeom prst="roundRect">
                <a:avLst>
                  <a:gd name="adj" fmla="val 50000"/>
                </a:avLst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  <a:effectLst>
                <a:innerShdw blurRad="63500" dist="50800" dir="16200000">
                  <a:schemeClr val="accent5">
                    <a:alpha val="50000"/>
                  </a:scheme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43" name="สี่เหลี่ยมผืนผ้ามุมมน 142"/>
              <p:cNvSpPr/>
              <p:nvPr/>
            </p:nvSpPr>
            <p:spPr>
              <a:xfrm>
                <a:off x="2411760" y="4713896"/>
                <a:ext cx="2808312" cy="277855"/>
              </a:xfrm>
              <a:prstGeom prst="roundRect">
                <a:avLst>
                  <a:gd name="adj" fmla="val 50000"/>
                </a:avLst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44" name="คอร์ด 143"/>
              <p:cNvSpPr/>
              <p:nvPr/>
            </p:nvSpPr>
            <p:spPr>
              <a:xfrm>
                <a:off x="3024183" y="803325"/>
                <a:ext cx="3095632" cy="2979285"/>
              </a:xfrm>
              <a:prstGeom prst="chord">
                <a:avLst>
                  <a:gd name="adj1" fmla="val 2632217"/>
                  <a:gd name="adj2" fmla="val 13532141"/>
                </a:avLst>
              </a:prstGeom>
              <a:solidFill>
                <a:schemeClr val="accent4">
                  <a:lumMod val="75000"/>
                </a:schemeClr>
              </a:solidFill>
              <a:ln>
                <a:noFill/>
              </a:ln>
              <a:effectLst>
                <a:innerShdw blurRad="63500" dist="114300" dir="8100000">
                  <a:schemeClr val="accent4">
                    <a:lumMod val="50000"/>
                    <a:alpha val="50000"/>
                  </a:scheme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45" name="บล็อกส่วนโค้ง 11"/>
              <p:cNvSpPr/>
              <p:nvPr/>
            </p:nvSpPr>
            <p:spPr>
              <a:xfrm>
                <a:off x="4861202" y="924291"/>
                <a:ext cx="1069901" cy="1078246"/>
              </a:xfrm>
              <a:custGeom>
                <a:avLst/>
                <a:gdLst>
                  <a:gd name="connsiteX0" fmla="*/ 738410 w 1703671"/>
                  <a:gd name="connsiteY0" fmla="*/ 7585 h 1703671"/>
                  <a:gd name="connsiteX1" fmla="*/ 1449562 w 1703671"/>
                  <a:gd name="connsiteY1" fmla="*/ 244919 h 1703671"/>
                  <a:gd name="connsiteX2" fmla="*/ 1697718 w 1703671"/>
                  <a:gd name="connsiteY2" fmla="*/ 952367 h 1703671"/>
                  <a:gd name="connsiteX3" fmla="*/ 1386382 w 1703671"/>
                  <a:gd name="connsiteY3" fmla="*/ 915366 h 1703671"/>
                  <a:gd name="connsiteX4" fmla="*/ 1229562 w 1703671"/>
                  <a:gd name="connsiteY4" fmla="*/ 468301 h 1703671"/>
                  <a:gd name="connsiteX5" fmla="*/ 780157 w 1703671"/>
                  <a:gd name="connsiteY5" fmla="*/ 318320 h 1703671"/>
                  <a:gd name="connsiteX6" fmla="*/ 738410 w 1703671"/>
                  <a:gd name="connsiteY6" fmla="*/ 7585 h 1703671"/>
                  <a:gd name="connsiteX0" fmla="*/ 72079 w 1037346"/>
                  <a:gd name="connsiteY0" fmla="*/ 7592 h 952374"/>
                  <a:gd name="connsiteX1" fmla="*/ 783231 w 1037346"/>
                  <a:gd name="connsiteY1" fmla="*/ 244926 h 952374"/>
                  <a:gd name="connsiteX2" fmla="*/ 1031387 w 1037346"/>
                  <a:gd name="connsiteY2" fmla="*/ 952374 h 952374"/>
                  <a:gd name="connsiteX3" fmla="*/ 720051 w 1037346"/>
                  <a:gd name="connsiteY3" fmla="*/ 915373 h 952374"/>
                  <a:gd name="connsiteX4" fmla="*/ 563231 w 1037346"/>
                  <a:gd name="connsiteY4" fmla="*/ 468308 h 952374"/>
                  <a:gd name="connsiteX5" fmla="*/ 113826 w 1037346"/>
                  <a:gd name="connsiteY5" fmla="*/ 318327 h 952374"/>
                  <a:gd name="connsiteX6" fmla="*/ 72079 w 1037346"/>
                  <a:gd name="connsiteY6" fmla="*/ 7592 h 952374"/>
                  <a:gd name="connsiteX0" fmla="*/ 101084 w 1066351"/>
                  <a:gd name="connsiteY0" fmla="*/ 7592 h 952374"/>
                  <a:gd name="connsiteX1" fmla="*/ 812236 w 1066351"/>
                  <a:gd name="connsiteY1" fmla="*/ 244926 h 952374"/>
                  <a:gd name="connsiteX2" fmla="*/ 1060392 w 1066351"/>
                  <a:gd name="connsiteY2" fmla="*/ 952374 h 952374"/>
                  <a:gd name="connsiteX3" fmla="*/ 749056 w 1066351"/>
                  <a:gd name="connsiteY3" fmla="*/ 915373 h 952374"/>
                  <a:gd name="connsiteX4" fmla="*/ 592236 w 1066351"/>
                  <a:gd name="connsiteY4" fmla="*/ 468308 h 952374"/>
                  <a:gd name="connsiteX5" fmla="*/ 142831 w 1066351"/>
                  <a:gd name="connsiteY5" fmla="*/ 318327 h 952374"/>
                  <a:gd name="connsiteX6" fmla="*/ 101084 w 1066351"/>
                  <a:gd name="connsiteY6" fmla="*/ 7592 h 952374"/>
                  <a:gd name="connsiteX0" fmla="*/ 57800 w 1023067"/>
                  <a:gd name="connsiteY0" fmla="*/ 7592 h 952374"/>
                  <a:gd name="connsiteX1" fmla="*/ 768952 w 1023067"/>
                  <a:gd name="connsiteY1" fmla="*/ 244926 h 952374"/>
                  <a:gd name="connsiteX2" fmla="*/ 1017108 w 1023067"/>
                  <a:gd name="connsiteY2" fmla="*/ 952374 h 952374"/>
                  <a:gd name="connsiteX3" fmla="*/ 705772 w 1023067"/>
                  <a:gd name="connsiteY3" fmla="*/ 915373 h 952374"/>
                  <a:gd name="connsiteX4" fmla="*/ 548952 w 1023067"/>
                  <a:gd name="connsiteY4" fmla="*/ 468308 h 952374"/>
                  <a:gd name="connsiteX5" fmla="*/ 99547 w 1023067"/>
                  <a:gd name="connsiteY5" fmla="*/ 318327 h 952374"/>
                  <a:gd name="connsiteX6" fmla="*/ 57800 w 1023067"/>
                  <a:gd name="connsiteY6" fmla="*/ 7592 h 952374"/>
                  <a:gd name="connsiteX0" fmla="*/ 91626 w 1056893"/>
                  <a:gd name="connsiteY0" fmla="*/ 7592 h 952374"/>
                  <a:gd name="connsiteX1" fmla="*/ 802778 w 1056893"/>
                  <a:gd name="connsiteY1" fmla="*/ 244926 h 952374"/>
                  <a:gd name="connsiteX2" fmla="*/ 1050934 w 1056893"/>
                  <a:gd name="connsiteY2" fmla="*/ 952374 h 952374"/>
                  <a:gd name="connsiteX3" fmla="*/ 739598 w 1056893"/>
                  <a:gd name="connsiteY3" fmla="*/ 915373 h 952374"/>
                  <a:gd name="connsiteX4" fmla="*/ 582778 w 1056893"/>
                  <a:gd name="connsiteY4" fmla="*/ 468308 h 952374"/>
                  <a:gd name="connsiteX5" fmla="*/ 133373 w 1056893"/>
                  <a:gd name="connsiteY5" fmla="*/ 318327 h 952374"/>
                  <a:gd name="connsiteX6" fmla="*/ 91626 w 1056893"/>
                  <a:gd name="connsiteY6" fmla="*/ 7592 h 952374"/>
                  <a:gd name="connsiteX0" fmla="*/ 104634 w 1069901"/>
                  <a:gd name="connsiteY0" fmla="*/ 7592 h 952374"/>
                  <a:gd name="connsiteX1" fmla="*/ 815786 w 1069901"/>
                  <a:gd name="connsiteY1" fmla="*/ 244926 h 952374"/>
                  <a:gd name="connsiteX2" fmla="*/ 1063942 w 1069901"/>
                  <a:gd name="connsiteY2" fmla="*/ 952374 h 952374"/>
                  <a:gd name="connsiteX3" fmla="*/ 752606 w 1069901"/>
                  <a:gd name="connsiteY3" fmla="*/ 915373 h 952374"/>
                  <a:gd name="connsiteX4" fmla="*/ 595786 w 1069901"/>
                  <a:gd name="connsiteY4" fmla="*/ 468308 h 952374"/>
                  <a:gd name="connsiteX5" fmla="*/ 146381 w 1069901"/>
                  <a:gd name="connsiteY5" fmla="*/ 318327 h 952374"/>
                  <a:gd name="connsiteX6" fmla="*/ 104634 w 1069901"/>
                  <a:gd name="connsiteY6" fmla="*/ 7592 h 952374"/>
                  <a:gd name="connsiteX0" fmla="*/ 104634 w 1069901"/>
                  <a:gd name="connsiteY0" fmla="*/ 7592 h 976107"/>
                  <a:gd name="connsiteX1" fmla="*/ 815786 w 1069901"/>
                  <a:gd name="connsiteY1" fmla="*/ 244926 h 976107"/>
                  <a:gd name="connsiteX2" fmla="*/ 1063942 w 1069901"/>
                  <a:gd name="connsiteY2" fmla="*/ 952374 h 976107"/>
                  <a:gd name="connsiteX3" fmla="*/ 752606 w 1069901"/>
                  <a:gd name="connsiteY3" fmla="*/ 915373 h 976107"/>
                  <a:gd name="connsiteX4" fmla="*/ 595786 w 1069901"/>
                  <a:gd name="connsiteY4" fmla="*/ 468308 h 976107"/>
                  <a:gd name="connsiteX5" fmla="*/ 146381 w 1069901"/>
                  <a:gd name="connsiteY5" fmla="*/ 318327 h 976107"/>
                  <a:gd name="connsiteX6" fmla="*/ 104634 w 1069901"/>
                  <a:gd name="connsiteY6" fmla="*/ 7592 h 976107"/>
                  <a:gd name="connsiteX0" fmla="*/ 104634 w 1069901"/>
                  <a:gd name="connsiteY0" fmla="*/ 7592 h 1062433"/>
                  <a:gd name="connsiteX1" fmla="*/ 815786 w 1069901"/>
                  <a:gd name="connsiteY1" fmla="*/ 244926 h 1062433"/>
                  <a:gd name="connsiteX2" fmla="*/ 1063942 w 1069901"/>
                  <a:gd name="connsiteY2" fmla="*/ 952374 h 1062433"/>
                  <a:gd name="connsiteX3" fmla="*/ 752606 w 1069901"/>
                  <a:gd name="connsiteY3" fmla="*/ 915373 h 1062433"/>
                  <a:gd name="connsiteX4" fmla="*/ 595786 w 1069901"/>
                  <a:gd name="connsiteY4" fmla="*/ 468308 h 1062433"/>
                  <a:gd name="connsiteX5" fmla="*/ 146381 w 1069901"/>
                  <a:gd name="connsiteY5" fmla="*/ 318327 h 1062433"/>
                  <a:gd name="connsiteX6" fmla="*/ 104634 w 1069901"/>
                  <a:gd name="connsiteY6" fmla="*/ 7592 h 1062433"/>
                  <a:gd name="connsiteX0" fmla="*/ 104634 w 1069901"/>
                  <a:gd name="connsiteY0" fmla="*/ 7592 h 1078245"/>
                  <a:gd name="connsiteX1" fmla="*/ 815786 w 1069901"/>
                  <a:gd name="connsiteY1" fmla="*/ 244926 h 1078245"/>
                  <a:gd name="connsiteX2" fmla="*/ 1063942 w 1069901"/>
                  <a:gd name="connsiteY2" fmla="*/ 952374 h 1078245"/>
                  <a:gd name="connsiteX3" fmla="*/ 752606 w 1069901"/>
                  <a:gd name="connsiteY3" fmla="*/ 915373 h 1078245"/>
                  <a:gd name="connsiteX4" fmla="*/ 595786 w 1069901"/>
                  <a:gd name="connsiteY4" fmla="*/ 468308 h 1078245"/>
                  <a:gd name="connsiteX5" fmla="*/ 146381 w 1069901"/>
                  <a:gd name="connsiteY5" fmla="*/ 318327 h 1078245"/>
                  <a:gd name="connsiteX6" fmla="*/ 104634 w 1069901"/>
                  <a:gd name="connsiteY6" fmla="*/ 7592 h 10782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69901" h="1078245">
                    <a:moveTo>
                      <a:pt x="104634" y="7592"/>
                    </a:moveTo>
                    <a:cubicBezTo>
                      <a:pt x="365626" y="-27472"/>
                      <a:pt x="628163" y="60145"/>
                      <a:pt x="815786" y="244926"/>
                    </a:cubicBezTo>
                    <a:cubicBezTo>
                      <a:pt x="1003409" y="429708"/>
                      <a:pt x="1095021" y="690877"/>
                      <a:pt x="1063942" y="952374"/>
                    </a:cubicBezTo>
                    <a:cubicBezTo>
                      <a:pt x="1037249" y="1158008"/>
                      <a:pt x="731452" y="1087196"/>
                      <a:pt x="752606" y="915373"/>
                    </a:cubicBezTo>
                    <a:cubicBezTo>
                      <a:pt x="772246" y="750123"/>
                      <a:pt x="714352" y="585079"/>
                      <a:pt x="595786" y="468308"/>
                    </a:cubicBezTo>
                    <a:cubicBezTo>
                      <a:pt x="477220" y="351537"/>
                      <a:pt x="311312" y="296168"/>
                      <a:pt x="146381" y="318327"/>
                    </a:cubicBezTo>
                    <a:cubicBezTo>
                      <a:pt x="-19049" y="342340"/>
                      <a:pt x="-59545" y="58007"/>
                      <a:pt x="104634" y="7592"/>
                    </a:cubicBezTo>
                    <a:close/>
                  </a:path>
                </a:pathLst>
              </a:custGeom>
              <a:solidFill>
                <a:srgbClr val="DAA2B6"/>
              </a:solidFill>
              <a:ln>
                <a:noFill/>
              </a:ln>
              <a:effectLst>
                <a:innerShdw blurRad="63500" dist="50800" dir="18900000">
                  <a:srgbClr val="CA7C98">
                    <a:alpha val="5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46" name="บล็อกส่วนโค้ง 12"/>
              <p:cNvSpPr/>
              <p:nvPr/>
            </p:nvSpPr>
            <p:spPr>
              <a:xfrm rot="2494087">
                <a:off x="4637267" y="587700"/>
                <a:ext cx="2281148" cy="896987"/>
              </a:xfrm>
              <a:custGeom>
                <a:avLst/>
                <a:gdLst>
                  <a:gd name="connsiteX0" fmla="*/ 86148 w 2378224"/>
                  <a:gd name="connsiteY0" fmla="*/ 572370 h 1827763"/>
                  <a:gd name="connsiteX1" fmla="*/ 1259853 w 2378224"/>
                  <a:gd name="connsiteY1" fmla="*/ 1618 h 1827763"/>
                  <a:gd name="connsiteX2" fmla="*/ 2357185 w 2378224"/>
                  <a:gd name="connsiteY2" fmla="*/ 742729 h 1827763"/>
                  <a:gd name="connsiteX3" fmla="*/ 2053687 w 2378224"/>
                  <a:gd name="connsiteY3" fmla="*/ 787199 h 1827763"/>
                  <a:gd name="connsiteX4" fmla="*/ 1236246 w 2378224"/>
                  <a:gd name="connsiteY4" fmla="*/ 306047 h 1827763"/>
                  <a:gd name="connsiteX5" fmla="*/ 382927 w 2378224"/>
                  <a:gd name="connsiteY5" fmla="*/ 664261 h 1827763"/>
                  <a:gd name="connsiteX6" fmla="*/ 86148 w 2378224"/>
                  <a:gd name="connsiteY6" fmla="*/ 572370 h 1827763"/>
                  <a:gd name="connsiteX0" fmla="*/ 14893 w 2285930"/>
                  <a:gd name="connsiteY0" fmla="*/ 572381 h 787210"/>
                  <a:gd name="connsiteX1" fmla="*/ 1188598 w 2285930"/>
                  <a:gd name="connsiteY1" fmla="*/ 1629 h 787210"/>
                  <a:gd name="connsiteX2" fmla="*/ 2285930 w 2285930"/>
                  <a:gd name="connsiteY2" fmla="*/ 742740 h 787210"/>
                  <a:gd name="connsiteX3" fmla="*/ 1982432 w 2285930"/>
                  <a:gd name="connsiteY3" fmla="*/ 787210 h 787210"/>
                  <a:gd name="connsiteX4" fmla="*/ 1164991 w 2285930"/>
                  <a:gd name="connsiteY4" fmla="*/ 306058 h 787210"/>
                  <a:gd name="connsiteX5" fmla="*/ 311672 w 2285930"/>
                  <a:gd name="connsiteY5" fmla="*/ 664272 h 787210"/>
                  <a:gd name="connsiteX6" fmla="*/ 14893 w 2285930"/>
                  <a:gd name="connsiteY6" fmla="*/ 572381 h 787210"/>
                  <a:gd name="connsiteX0" fmla="*/ 14839 w 2285876"/>
                  <a:gd name="connsiteY0" fmla="*/ 572381 h 787210"/>
                  <a:gd name="connsiteX1" fmla="*/ 1188544 w 2285876"/>
                  <a:gd name="connsiteY1" fmla="*/ 1629 h 787210"/>
                  <a:gd name="connsiteX2" fmla="*/ 2285876 w 2285876"/>
                  <a:gd name="connsiteY2" fmla="*/ 742740 h 787210"/>
                  <a:gd name="connsiteX3" fmla="*/ 1982378 w 2285876"/>
                  <a:gd name="connsiteY3" fmla="*/ 787210 h 787210"/>
                  <a:gd name="connsiteX4" fmla="*/ 1164937 w 2285876"/>
                  <a:gd name="connsiteY4" fmla="*/ 306058 h 787210"/>
                  <a:gd name="connsiteX5" fmla="*/ 311618 w 2285876"/>
                  <a:gd name="connsiteY5" fmla="*/ 664272 h 787210"/>
                  <a:gd name="connsiteX6" fmla="*/ 14839 w 2285876"/>
                  <a:gd name="connsiteY6" fmla="*/ 572381 h 787210"/>
                  <a:gd name="connsiteX0" fmla="*/ 11582 w 2282619"/>
                  <a:gd name="connsiteY0" fmla="*/ 572381 h 787210"/>
                  <a:gd name="connsiteX1" fmla="*/ 1185287 w 2282619"/>
                  <a:gd name="connsiteY1" fmla="*/ 1629 h 787210"/>
                  <a:gd name="connsiteX2" fmla="*/ 2282619 w 2282619"/>
                  <a:gd name="connsiteY2" fmla="*/ 742740 h 787210"/>
                  <a:gd name="connsiteX3" fmla="*/ 1979121 w 2282619"/>
                  <a:gd name="connsiteY3" fmla="*/ 787210 h 787210"/>
                  <a:gd name="connsiteX4" fmla="*/ 1161680 w 2282619"/>
                  <a:gd name="connsiteY4" fmla="*/ 306058 h 787210"/>
                  <a:gd name="connsiteX5" fmla="*/ 308361 w 2282619"/>
                  <a:gd name="connsiteY5" fmla="*/ 664272 h 787210"/>
                  <a:gd name="connsiteX6" fmla="*/ 11582 w 2282619"/>
                  <a:gd name="connsiteY6" fmla="*/ 572381 h 787210"/>
                  <a:gd name="connsiteX0" fmla="*/ 11582 w 2282619"/>
                  <a:gd name="connsiteY0" fmla="*/ 572381 h 848878"/>
                  <a:gd name="connsiteX1" fmla="*/ 1185287 w 2282619"/>
                  <a:gd name="connsiteY1" fmla="*/ 1629 h 848878"/>
                  <a:gd name="connsiteX2" fmla="*/ 2282619 w 2282619"/>
                  <a:gd name="connsiteY2" fmla="*/ 742740 h 848878"/>
                  <a:gd name="connsiteX3" fmla="*/ 1979121 w 2282619"/>
                  <a:gd name="connsiteY3" fmla="*/ 787210 h 848878"/>
                  <a:gd name="connsiteX4" fmla="*/ 1161680 w 2282619"/>
                  <a:gd name="connsiteY4" fmla="*/ 306058 h 848878"/>
                  <a:gd name="connsiteX5" fmla="*/ 308361 w 2282619"/>
                  <a:gd name="connsiteY5" fmla="*/ 664272 h 848878"/>
                  <a:gd name="connsiteX6" fmla="*/ 11582 w 2282619"/>
                  <a:gd name="connsiteY6" fmla="*/ 572381 h 848878"/>
                  <a:gd name="connsiteX0" fmla="*/ 11582 w 2284171"/>
                  <a:gd name="connsiteY0" fmla="*/ 572381 h 880907"/>
                  <a:gd name="connsiteX1" fmla="*/ 1185287 w 2284171"/>
                  <a:gd name="connsiteY1" fmla="*/ 1629 h 880907"/>
                  <a:gd name="connsiteX2" fmla="*/ 2282619 w 2284171"/>
                  <a:gd name="connsiteY2" fmla="*/ 742740 h 880907"/>
                  <a:gd name="connsiteX3" fmla="*/ 1979121 w 2284171"/>
                  <a:gd name="connsiteY3" fmla="*/ 787210 h 880907"/>
                  <a:gd name="connsiteX4" fmla="*/ 1161680 w 2284171"/>
                  <a:gd name="connsiteY4" fmla="*/ 306058 h 880907"/>
                  <a:gd name="connsiteX5" fmla="*/ 308361 w 2284171"/>
                  <a:gd name="connsiteY5" fmla="*/ 664272 h 880907"/>
                  <a:gd name="connsiteX6" fmla="*/ 11582 w 2284171"/>
                  <a:gd name="connsiteY6" fmla="*/ 572381 h 880907"/>
                  <a:gd name="connsiteX0" fmla="*/ 11582 w 2284241"/>
                  <a:gd name="connsiteY0" fmla="*/ 572381 h 896988"/>
                  <a:gd name="connsiteX1" fmla="*/ 1185287 w 2284241"/>
                  <a:gd name="connsiteY1" fmla="*/ 1629 h 896988"/>
                  <a:gd name="connsiteX2" fmla="*/ 2282619 w 2284241"/>
                  <a:gd name="connsiteY2" fmla="*/ 742740 h 896988"/>
                  <a:gd name="connsiteX3" fmla="*/ 1979121 w 2284241"/>
                  <a:gd name="connsiteY3" fmla="*/ 787210 h 896988"/>
                  <a:gd name="connsiteX4" fmla="*/ 1161680 w 2284241"/>
                  <a:gd name="connsiteY4" fmla="*/ 306058 h 896988"/>
                  <a:gd name="connsiteX5" fmla="*/ 308361 w 2284241"/>
                  <a:gd name="connsiteY5" fmla="*/ 664272 h 896988"/>
                  <a:gd name="connsiteX6" fmla="*/ 11582 w 2284241"/>
                  <a:gd name="connsiteY6" fmla="*/ 572381 h 896988"/>
                  <a:gd name="connsiteX0" fmla="*/ 12248 w 2284907"/>
                  <a:gd name="connsiteY0" fmla="*/ 572381 h 896988"/>
                  <a:gd name="connsiteX1" fmla="*/ 1185953 w 2284907"/>
                  <a:gd name="connsiteY1" fmla="*/ 1629 h 896988"/>
                  <a:gd name="connsiteX2" fmla="*/ 2283285 w 2284907"/>
                  <a:gd name="connsiteY2" fmla="*/ 742740 h 896988"/>
                  <a:gd name="connsiteX3" fmla="*/ 1979787 w 2284907"/>
                  <a:gd name="connsiteY3" fmla="*/ 787210 h 896988"/>
                  <a:gd name="connsiteX4" fmla="*/ 1162346 w 2284907"/>
                  <a:gd name="connsiteY4" fmla="*/ 306058 h 896988"/>
                  <a:gd name="connsiteX5" fmla="*/ 309027 w 2284907"/>
                  <a:gd name="connsiteY5" fmla="*/ 664272 h 896988"/>
                  <a:gd name="connsiteX6" fmla="*/ 12248 w 2284907"/>
                  <a:gd name="connsiteY6" fmla="*/ 572381 h 896988"/>
                  <a:gd name="connsiteX0" fmla="*/ 8489 w 2281148"/>
                  <a:gd name="connsiteY0" fmla="*/ 572381 h 896988"/>
                  <a:gd name="connsiteX1" fmla="*/ 1182194 w 2281148"/>
                  <a:gd name="connsiteY1" fmla="*/ 1629 h 896988"/>
                  <a:gd name="connsiteX2" fmla="*/ 2279526 w 2281148"/>
                  <a:gd name="connsiteY2" fmla="*/ 742740 h 896988"/>
                  <a:gd name="connsiteX3" fmla="*/ 1976028 w 2281148"/>
                  <a:gd name="connsiteY3" fmla="*/ 787210 h 896988"/>
                  <a:gd name="connsiteX4" fmla="*/ 1158587 w 2281148"/>
                  <a:gd name="connsiteY4" fmla="*/ 306058 h 896988"/>
                  <a:gd name="connsiteX5" fmla="*/ 305268 w 2281148"/>
                  <a:gd name="connsiteY5" fmla="*/ 664272 h 896988"/>
                  <a:gd name="connsiteX6" fmla="*/ 8489 w 2281148"/>
                  <a:gd name="connsiteY6" fmla="*/ 572381 h 8969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281148" h="896988">
                    <a:moveTo>
                      <a:pt x="8489" y="572381"/>
                    </a:moveTo>
                    <a:cubicBezTo>
                      <a:pt x="199476" y="208050"/>
                      <a:pt x="672018" y="-21738"/>
                      <a:pt x="1182194" y="1629"/>
                    </a:cubicBezTo>
                    <a:cubicBezTo>
                      <a:pt x="1725572" y="26517"/>
                      <a:pt x="2177581" y="331793"/>
                      <a:pt x="2279526" y="742740"/>
                    </a:cubicBezTo>
                    <a:cubicBezTo>
                      <a:pt x="2304771" y="888899"/>
                      <a:pt x="2027876" y="980075"/>
                      <a:pt x="1976028" y="787210"/>
                    </a:cubicBezTo>
                    <a:cubicBezTo>
                      <a:pt x="1892847" y="518007"/>
                      <a:pt x="1557695" y="320734"/>
                      <a:pt x="1158587" y="306058"/>
                    </a:cubicBezTo>
                    <a:cubicBezTo>
                      <a:pt x="794016" y="292652"/>
                      <a:pt x="454986" y="434973"/>
                      <a:pt x="305268" y="664272"/>
                    </a:cubicBezTo>
                    <a:cubicBezTo>
                      <a:pt x="189086" y="877483"/>
                      <a:pt x="-47693" y="730630"/>
                      <a:pt x="8489" y="572381"/>
                    </a:cubicBezTo>
                    <a:close/>
                  </a:path>
                </a:pathLst>
              </a:custGeom>
              <a:solidFill>
                <a:srgbClr val="DAA2B6"/>
              </a:solidFill>
              <a:ln>
                <a:noFill/>
              </a:ln>
              <a:effectLst>
                <a:innerShdw blurRad="63500" dist="50800" dir="18900000">
                  <a:srgbClr val="CA7C98">
                    <a:alpha val="5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grpSp>
            <p:nvGrpSpPr>
              <p:cNvPr id="147" name="กลุ่ม 146"/>
              <p:cNvGrpSpPr/>
              <p:nvPr/>
            </p:nvGrpSpPr>
            <p:grpSpPr>
              <a:xfrm>
                <a:off x="2522574" y="2859782"/>
                <a:ext cx="1977418" cy="1854153"/>
                <a:chOff x="2522574" y="2859782"/>
                <a:chExt cx="1977418" cy="1854153"/>
              </a:xfrm>
              <a:solidFill>
                <a:srgbClr val="DAA2B6"/>
              </a:solidFill>
            </p:grpSpPr>
            <p:sp>
              <p:nvSpPr>
                <p:cNvPr id="148" name="สี่เหลี่ยมผืนผ้ามุมมน 147"/>
                <p:cNvSpPr/>
                <p:nvPr/>
              </p:nvSpPr>
              <p:spPr>
                <a:xfrm>
                  <a:off x="3065437" y="2859782"/>
                  <a:ext cx="890982" cy="1782106"/>
                </a:xfrm>
                <a:prstGeom prst="roundRect">
                  <a:avLst>
                    <a:gd name="adj" fmla="val 50000"/>
                  </a:avLst>
                </a:prstGeom>
                <a:grpFill/>
                <a:ln>
                  <a:noFill/>
                </a:ln>
                <a:effectLst>
                  <a:innerShdw blurRad="63500" dist="50800">
                    <a:srgbClr val="CA7C98">
                      <a:alpha val="49804"/>
                    </a:srgb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49" name="สามเหลี่ยมหน้าจั่ว 5"/>
                <p:cNvSpPr/>
                <p:nvPr/>
              </p:nvSpPr>
              <p:spPr>
                <a:xfrm>
                  <a:off x="2522574" y="4137833"/>
                  <a:ext cx="1085725" cy="576102"/>
                </a:xfrm>
                <a:custGeom>
                  <a:avLst/>
                  <a:gdLst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17006 w 1102731"/>
                    <a:gd name="connsiteY0" fmla="*/ 579599 h 579599"/>
                    <a:gd name="connsiteX1" fmla="*/ 490393 w 1102731"/>
                    <a:gd name="connsiteY1" fmla="*/ 385664 h 579599"/>
                    <a:gd name="connsiteX2" fmla="*/ 559869 w 1102731"/>
                    <a:gd name="connsiteY2" fmla="*/ 3535 h 579599"/>
                    <a:gd name="connsiteX3" fmla="*/ 1102731 w 1102731"/>
                    <a:gd name="connsiteY3" fmla="*/ 579599 h 579599"/>
                    <a:gd name="connsiteX4" fmla="*/ 17006 w 1102731"/>
                    <a:gd name="connsiteY4" fmla="*/ 579599 h 579599"/>
                    <a:gd name="connsiteX0" fmla="*/ 17006 w 1102731"/>
                    <a:gd name="connsiteY0" fmla="*/ 576064 h 576064"/>
                    <a:gd name="connsiteX1" fmla="*/ 490393 w 1102731"/>
                    <a:gd name="connsiteY1" fmla="*/ 382129 h 576064"/>
                    <a:gd name="connsiteX2" fmla="*/ 559869 w 1102731"/>
                    <a:gd name="connsiteY2" fmla="*/ 0 h 576064"/>
                    <a:gd name="connsiteX3" fmla="*/ 1102731 w 1102731"/>
                    <a:gd name="connsiteY3" fmla="*/ 576064 h 576064"/>
                    <a:gd name="connsiteX4" fmla="*/ 17006 w 1102731"/>
                    <a:gd name="connsiteY4" fmla="*/ 576064 h 576064"/>
                    <a:gd name="connsiteX0" fmla="*/ 19781 w 1105506"/>
                    <a:gd name="connsiteY0" fmla="*/ 576064 h 576064"/>
                    <a:gd name="connsiteX1" fmla="*/ 411392 w 1105506"/>
                    <a:gd name="connsiteY1" fmla="*/ 341241 h 576064"/>
                    <a:gd name="connsiteX2" fmla="*/ 562644 w 1105506"/>
                    <a:gd name="connsiteY2" fmla="*/ 0 h 576064"/>
                    <a:gd name="connsiteX3" fmla="*/ 1105506 w 1105506"/>
                    <a:gd name="connsiteY3" fmla="*/ 576064 h 576064"/>
                    <a:gd name="connsiteX4" fmla="*/ 19781 w 1105506"/>
                    <a:gd name="connsiteY4" fmla="*/ 576064 h 576064"/>
                    <a:gd name="connsiteX0" fmla="*/ 19781 w 1105506"/>
                    <a:gd name="connsiteY0" fmla="*/ 576064 h 576064"/>
                    <a:gd name="connsiteX1" fmla="*/ 411392 w 1105506"/>
                    <a:gd name="connsiteY1" fmla="*/ 341241 h 576064"/>
                    <a:gd name="connsiteX2" fmla="*/ 562644 w 1105506"/>
                    <a:gd name="connsiteY2" fmla="*/ 0 h 576064"/>
                    <a:gd name="connsiteX3" fmla="*/ 1105506 w 1105506"/>
                    <a:gd name="connsiteY3" fmla="*/ 576064 h 576064"/>
                    <a:gd name="connsiteX4" fmla="*/ 19781 w 1105506"/>
                    <a:gd name="connsiteY4" fmla="*/ 576064 h 576064"/>
                    <a:gd name="connsiteX0" fmla="*/ 0 w 1085725"/>
                    <a:gd name="connsiteY0" fmla="*/ 576064 h 576084"/>
                    <a:gd name="connsiteX1" fmla="*/ 391611 w 1085725"/>
                    <a:gd name="connsiteY1" fmla="*/ 341241 h 576084"/>
                    <a:gd name="connsiteX2" fmla="*/ 542863 w 1085725"/>
                    <a:gd name="connsiteY2" fmla="*/ 0 h 576084"/>
                    <a:gd name="connsiteX3" fmla="*/ 1085725 w 1085725"/>
                    <a:gd name="connsiteY3" fmla="*/ 576064 h 576084"/>
                    <a:gd name="connsiteX4" fmla="*/ 0 w 1085725"/>
                    <a:gd name="connsiteY4" fmla="*/ 576064 h 576084"/>
                    <a:gd name="connsiteX0" fmla="*/ 0 w 1085725"/>
                    <a:gd name="connsiteY0" fmla="*/ 576064 h 576089"/>
                    <a:gd name="connsiteX1" fmla="*/ 391611 w 1085725"/>
                    <a:gd name="connsiteY1" fmla="*/ 341241 h 576089"/>
                    <a:gd name="connsiteX2" fmla="*/ 542863 w 1085725"/>
                    <a:gd name="connsiteY2" fmla="*/ 0 h 576089"/>
                    <a:gd name="connsiteX3" fmla="*/ 1085725 w 1085725"/>
                    <a:gd name="connsiteY3" fmla="*/ 576064 h 576089"/>
                    <a:gd name="connsiteX4" fmla="*/ 0 w 1085725"/>
                    <a:gd name="connsiteY4" fmla="*/ 576064 h 576089"/>
                    <a:gd name="connsiteX0" fmla="*/ 0 w 1085725"/>
                    <a:gd name="connsiteY0" fmla="*/ 576064 h 576102"/>
                    <a:gd name="connsiteX1" fmla="*/ 357858 w 1085725"/>
                    <a:gd name="connsiteY1" fmla="*/ 381131 h 576102"/>
                    <a:gd name="connsiteX2" fmla="*/ 542863 w 1085725"/>
                    <a:gd name="connsiteY2" fmla="*/ 0 h 576102"/>
                    <a:gd name="connsiteX3" fmla="*/ 1085725 w 1085725"/>
                    <a:gd name="connsiteY3" fmla="*/ 576064 h 576102"/>
                    <a:gd name="connsiteX4" fmla="*/ 0 w 1085725"/>
                    <a:gd name="connsiteY4" fmla="*/ 576064 h 5761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85725" h="576102">
                      <a:moveTo>
                        <a:pt x="0" y="576064"/>
                      </a:moveTo>
                      <a:cubicBezTo>
                        <a:pt x="5224" y="578026"/>
                        <a:pt x="206012" y="504758"/>
                        <a:pt x="357858" y="381131"/>
                      </a:cubicBezTo>
                      <a:cubicBezTo>
                        <a:pt x="448335" y="285120"/>
                        <a:pt x="543646" y="-107"/>
                        <a:pt x="542863" y="0"/>
                      </a:cubicBezTo>
                      <a:lnTo>
                        <a:pt x="1085725" y="576064"/>
                      </a:lnTo>
                      <a:lnTo>
                        <a:pt x="0" y="57606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50" name="สามเหลี่ยมหน้าจั่ว 5"/>
                <p:cNvSpPr/>
                <p:nvPr/>
              </p:nvSpPr>
              <p:spPr>
                <a:xfrm flipH="1">
                  <a:off x="3414267" y="4137833"/>
                  <a:ext cx="1085725" cy="576102"/>
                </a:xfrm>
                <a:custGeom>
                  <a:avLst/>
                  <a:gdLst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17006 w 1102731"/>
                    <a:gd name="connsiteY0" fmla="*/ 579599 h 579599"/>
                    <a:gd name="connsiteX1" fmla="*/ 490393 w 1102731"/>
                    <a:gd name="connsiteY1" fmla="*/ 385664 h 579599"/>
                    <a:gd name="connsiteX2" fmla="*/ 559869 w 1102731"/>
                    <a:gd name="connsiteY2" fmla="*/ 3535 h 579599"/>
                    <a:gd name="connsiteX3" fmla="*/ 1102731 w 1102731"/>
                    <a:gd name="connsiteY3" fmla="*/ 579599 h 579599"/>
                    <a:gd name="connsiteX4" fmla="*/ 17006 w 1102731"/>
                    <a:gd name="connsiteY4" fmla="*/ 579599 h 579599"/>
                    <a:gd name="connsiteX0" fmla="*/ 17006 w 1102731"/>
                    <a:gd name="connsiteY0" fmla="*/ 576064 h 576064"/>
                    <a:gd name="connsiteX1" fmla="*/ 490393 w 1102731"/>
                    <a:gd name="connsiteY1" fmla="*/ 382129 h 576064"/>
                    <a:gd name="connsiteX2" fmla="*/ 559869 w 1102731"/>
                    <a:gd name="connsiteY2" fmla="*/ 0 h 576064"/>
                    <a:gd name="connsiteX3" fmla="*/ 1102731 w 1102731"/>
                    <a:gd name="connsiteY3" fmla="*/ 576064 h 576064"/>
                    <a:gd name="connsiteX4" fmla="*/ 17006 w 1102731"/>
                    <a:gd name="connsiteY4" fmla="*/ 576064 h 576064"/>
                    <a:gd name="connsiteX0" fmla="*/ 19781 w 1105506"/>
                    <a:gd name="connsiteY0" fmla="*/ 576064 h 576064"/>
                    <a:gd name="connsiteX1" fmla="*/ 411392 w 1105506"/>
                    <a:gd name="connsiteY1" fmla="*/ 341241 h 576064"/>
                    <a:gd name="connsiteX2" fmla="*/ 562644 w 1105506"/>
                    <a:gd name="connsiteY2" fmla="*/ 0 h 576064"/>
                    <a:gd name="connsiteX3" fmla="*/ 1105506 w 1105506"/>
                    <a:gd name="connsiteY3" fmla="*/ 576064 h 576064"/>
                    <a:gd name="connsiteX4" fmla="*/ 19781 w 1105506"/>
                    <a:gd name="connsiteY4" fmla="*/ 576064 h 576064"/>
                    <a:gd name="connsiteX0" fmla="*/ 19781 w 1105506"/>
                    <a:gd name="connsiteY0" fmla="*/ 576064 h 576064"/>
                    <a:gd name="connsiteX1" fmla="*/ 411392 w 1105506"/>
                    <a:gd name="connsiteY1" fmla="*/ 341241 h 576064"/>
                    <a:gd name="connsiteX2" fmla="*/ 562644 w 1105506"/>
                    <a:gd name="connsiteY2" fmla="*/ 0 h 576064"/>
                    <a:gd name="connsiteX3" fmla="*/ 1105506 w 1105506"/>
                    <a:gd name="connsiteY3" fmla="*/ 576064 h 576064"/>
                    <a:gd name="connsiteX4" fmla="*/ 19781 w 1105506"/>
                    <a:gd name="connsiteY4" fmla="*/ 576064 h 576064"/>
                    <a:gd name="connsiteX0" fmla="*/ 0 w 1085725"/>
                    <a:gd name="connsiteY0" fmla="*/ 576064 h 576084"/>
                    <a:gd name="connsiteX1" fmla="*/ 391611 w 1085725"/>
                    <a:gd name="connsiteY1" fmla="*/ 341241 h 576084"/>
                    <a:gd name="connsiteX2" fmla="*/ 542863 w 1085725"/>
                    <a:gd name="connsiteY2" fmla="*/ 0 h 576084"/>
                    <a:gd name="connsiteX3" fmla="*/ 1085725 w 1085725"/>
                    <a:gd name="connsiteY3" fmla="*/ 576064 h 576084"/>
                    <a:gd name="connsiteX4" fmla="*/ 0 w 1085725"/>
                    <a:gd name="connsiteY4" fmla="*/ 576064 h 576084"/>
                    <a:gd name="connsiteX0" fmla="*/ 0 w 1085725"/>
                    <a:gd name="connsiteY0" fmla="*/ 576064 h 576089"/>
                    <a:gd name="connsiteX1" fmla="*/ 391611 w 1085725"/>
                    <a:gd name="connsiteY1" fmla="*/ 341241 h 576089"/>
                    <a:gd name="connsiteX2" fmla="*/ 542863 w 1085725"/>
                    <a:gd name="connsiteY2" fmla="*/ 0 h 576089"/>
                    <a:gd name="connsiteX3" fmla="*/ 1085725 w 1085725"/>
                    <a:gd name="connsiteY3" fmla="*/ 576064 h 576089"/>
                    <a:gd name="connsiteX4" fmla="*/ 0 w 1085725"/>
                    <a:gd name="connsiteY4" fmla="*/ 576064 h 576089"/>
                    <a:gd name="connsiteX0" fmla="*/ 0 w 1085725"/>
                    <a:gd name="connsiteY0" fmla="*/ 576064 h 576102"/>
                    <a:gd name="connsiteX1" fmla="*/ 357858 w 1085725"/>
                    <a:gd name="connsiteY1" fmla="*/ 381131 h 576102"/>
                    <a:gd name="connsiteX2" fmla="*/ 542863 w 1085725"/>
                    <a:gd name="connsiteY2" fmla="*/ 0 h 576102"/>
                    <a:gd name="connsiteX3" fmla="*/ 1085725 w 1085725"/>
                    <a:gd name="connsiteY3" fmla="*/ 576064 h 576102"/>
                    <a:gd name="connsiteX4" fmla="*/ 0 w 1085725"/>
                    <a:gd name="connsiteY4" fmla="*/ 576064 h 5761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85725" h="576102">
                      <a:moveTo>
                        <a:pt x="0" y="576064"/>
                      </a:moveTo>
                      <a:cubicBezTo>
                        <a:pt x="5224" y="578026"/>
                        <a:pt x="206012" y="504758"/>
                        <a:pt x="357858" y="381131"/>
                      </a:cubicBezTo>
                      <a:cubicBezTo>
                        <a:pt x="448335" y="285120"/>
                        <a:pt x="543646" y="-107"/>
                        <a:pt x="542863" y="0"/>
                      </a:cubicBezTo>
                      <a:lnTo>
                        <a:pt x="1085725" y="576064"/>
                      </a:lnTo>
                      <a:lnTo>
                        <a:pt x="0" y="57606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</p:grpSp>
        </p:grpSp>
        <p:cxnSp>
          <p:nvCxnSpPr>
            <p:cNvPr id="138" name="ตัวเชื่อมต่อตรง 137"/>
            <p:cNvCxnSpPr/>
            <p:nvPr/>
          </p:nvCxnSpPr>
          <p:spPr>
            <a:xfrm>
              <a:off x="8676456" y="4083918"/>
              <a:ext cx="0" cy="633739"/>
            </a:xfrm>
            <a:prstGeom prst="line">
              <a:avLst/>
            </a:prstGeom>
            <a:ln w="1905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9" name="สี่เหลี่ยมผืนผ้ามุมมน 41"/>
            <p:cNvSpPr/>
            <p:nvPr/>
          </p:nvSpPr>
          <p:spPr>
            <a:xfrm rot="19803867">
              <a:off x="8517281" y="3257395"/>
              <a:ext cx="132075" cy="272560"/>
            </a:xfrm>
            <a:custGeom>
              <a:avLst/>
              <a:gdLst>
                <a:gd name="connsiteX0" fmla="*/ 0 w 120156"/>
                <a:gd name="connsiteY0" fmla="*/ 60078 h 272560"/>
                <a:gd name="connsiteX1" fmla="*/ 60078 w 120156"/>
                <a:gd name="connsiteY1" fmla="*/ 0 h 272560"/>
                <a:gd name="connsiteX2" fmla="*/ 60078 w 120156"/>
                <a:gd name="connsiteY2" fmla="*/ 0 h 272560"/>
                <a:gd name="connsiteX3" fmla="*/ 120156 w 120156"/>
                <a:gd name="connsiteY3" fmla="*/ 60078 h 272560"/>
                <a:gd name="connsiteX4" fmla="*/ 120156 w 120156"/>
                <a:gd name="connsiteY4" fmla="*/ 212482 h 272560"/>
                <a:gd name="connsiteX5" fmla="*/ 60078 w 120156"/>
                <a:gd name="connsiteY5" fmla="*/ 272560 h 272560"/>
                <a:gd name="connsiteX6" fmla="*/ 60078 w 120156"/>
                <a:gd name="connsiteY6" fmla="*/ 272560 h 272560"/>
                <a:gd name="connsiteX7" fmla="*/ 0 w 120156"/>
                <a:gd name="connsiteY7" fmla="*/ 212482 h 272560"/>
                <a:gd name="connsiteX8" fmla="*/ 0 w 120156"/>
                <a:gd name="connsiteY8" fmla="*/ 60078 h 272560"/>
                <a:gd name="connsiteX0" fmla="*/ 0 w 127896"/>
                <a:gd name="connsiteY0" fmla="*/ 60078 h 272560"/>
                <a:gd name="connsiteX1" fmla="*/ 60078 w 127896"/>
                <a:gd name="connsiteY1" fmla="*/ 0 h 272560"/>
                <a:gd name="connsiteX2" fmla="*/ 60078 w 127896"/>
                <a:gd name="connsiteY2" fmla="*/ 0 h 272560"/>
                <a:gd name="connsiteX3" fmla="*/ 120156 w 127896"/>
                <a:gd name="connsiteY3" fmla="*/ 60078 h 272560"/>
                <a:gd name="connsiteX4" fmla="*/ 120156 w 127896"/>
                <a:gd name="connsiteY4" fmla="*/ 212482 h 272560"/>
                <a:gd name="connsiteX5" fmla="*/ 60078 w 127896"/>
                <a:gd name="connsiteY5" fmla="*/ 272560 h 272560"/>
                <a:gd name="connsiteX6" fmla="*/ 60078 w 127896"/>
                <a:gd name="connsiteY6" fmla="*/ 272560 h 272560"/>
                <a:gd name="connsiteX7" fmla="*/ 0 w 127896"/>
                <a:gd name="connsiteY7" fmla="*/ 212482 h 272560"/>
                <a:gd name="connsiteX8" fmla="*/ 0 w 127896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2075" h="272560">
                  <a:moveTo>
                    <a:pt x="0" y="60078"/>
                  </a:moveTo>
                  <a:cubicBezTo>
                    <a:pt x="0" y="26898"/>
                    <a:pt x="26898" y="0"/>
                    <a:pt x="60078" y="0"/>
                  </a:cubicBezTo>
                  <a:lnTo>
                    <a:pt x="60078" y="0"/>
                  </a:lnTo>
                  <a:cubicBezTo>
                    <a:pt x="93258" y="0"/>
                    <a:pt x="103679" y="21509"/>
                    <a:pt x="120156" y="60078"/>
                  </a:cubicBezTo>
                  <a:cubicBezTo>
                    <a:pt x="137573" y="105460"/>
                    <a:pt x="134447" y="150711"/>
                    <a:pt x="120156" y="212482"/>
                  </a:cubicBezTo>
                  <a:cubicBezTo>
                    <a:pt x="107624" y="242940"/>
                    <a:pt x="93258" y="272560"/>
                    <a:pt x="60078" y="272560"/>
                  </a:cubicBezTo>
                  <a:lnTo>
                    <a:pt x="60078" y="272560"/>
                  </a:lnTo>
                  <a:cubicBezTo>
                    <a:pt x="26898" y="272560"/>
                    <a:pt x="0" y="245662"/>
                    <a:pt x="0" y="212482"/>
                  </a:cubicBezTo>
                  <a:cubicBezTo>
                    <a:pt x="23731" y="157094"/>
                    <a:pt x="19776" y="107056"/>
                    <a:pt x="0" y="60078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40" name="วงรี 139"/>
            <p:cNvSpPr/>
            <p:nvPr/>
          </p:nvSpPr>
          <p:spPr>
            <a:xfrm>
              <a:off x="8604448" y="3579862"/>
              <a:ext cx="72008" cy="7200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41" name="ส่วนโค้ง 140"/>
            <p:cNvSpPr/>
            <p:nvPr/>
          </p:nvSpPr>
          <p:spPr>
            <a:xfrm>
              <a:off x="8460432" y="3963797"/>
              <a:ext cx="216024" cy="192129"/>
            </a:xfrm>
            <a:prstGeom prst="arc">
              <a:avLst>
                <a:gd name="adj1" fmla="val 13942884"/>
                <a:gd name="adj2" fmla="val 20727205"/>
              </a:avLst>
            </a:prstGeom>
            <a:ln w="1905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151" name="กลุ่ม 150"/>
          <p:cNvGrpSpPr/>
          <p:nvPr userDrawn="1"/>
        </p:nvGrpSpPr>
        <p:grpSpPr>
          <a:xfrm>
            <a:off x="9969918" y="-1772704"/>
            <a:ext cx="3630801" cy="4005304"/>
            <a:chOff x="7477437" y="-1329528"/>
            <a:chExt cx="2723101" cy="3003978"/>
          </a:xfrm>
        </p:grpSpPr>
        <p:sp>
          <p:nvSpPr>
            <p:cNvPr id="152" name="เมฆ 151"/>
            <p:cNvSpPr/>
            <p:nvPr/>
          </p:nvSpPr>
          <p:spPr>
            <a:xfrm rot="3185773">
              <a:off x="7610756" y="-91533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53" name="รูปภาพ 15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32331" y="103689"/>
              <a:ext cx="250890" cy="269338"/>
            </a:xfrm>
            <a:prstGeom prst="rect">
              <a:avLst/>
            </a:prstGeom>
          </p:spPr>
        </p:pic>
        <p:pic>
          <p:nvPicPr>
            <p:cNvPr id="154" name="รูปภาพ 153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657776" y="586955"/>
              <a:ext cx="325391" cy="361638"/>
            </a:xfrm>
            <a:prstGeom prst="rect">
              <a:avLst/>
            </a:prstGeom>
          </p:spPr>
        </p:pic>
        <p:pic>
          <p:nvPicPr>
            <p:cNvPr id="155" name="รูปภาพ 15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7480036" y="115027"/>
              <a:ext cx="1065647" cy="1070845"/>
            </a:xfrm>
            <a:prstGeom prst="rect">
              <a:avLst/>
            </a:prstGeom>
            <a:effectLst>
              <a:outerShdw blurRad="50800" dist="38100" algn="l" rotWithShape="0">
                <a:schemeClr val="accent4">
                  <a:alpha val="40000"/>
                </a:schemeClr>
              </a:outerShdw>
            </a:effectLst>
          </p:spPr>
        </p:pic>
      </p:grpSp>
      <p:grpSp>
        <p:nvGrpSpPr>
          <p:cNvPr id="156" name="กลุ่ม 155"/>
          <p:cNvGrpSpPr/>
          <p:nvPr userDrawn="1"/>
        </p:nvGrpSpPr>
        <p:grpSpPr>
          <a:xfrm>
            <a:off x="10432128" y="5391864"/>
            <a:ext cx="1718201" cy="1446121"/>
            <a:chOff x="20204" y="4079447"/>
            <a:chExt cx="1288651" cy="1084591"/>
          </a:xfrm>
        </p:grpSpPr>
        <p:pic>
          <p:nvPicPr>
            <p:cNvPr id="157" name="รูปภาพ 15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04" y="4366818"/>
              <a:ext cx="1288651" cy="797220"/>
            </a:xfrm>
            <a:prstGeom prst="rect">
              <a:avLst/>
            </a:prstGeom>
            <a:effectLst>
              <a:outerShdw blurRad="50800" dist="25400" dir="10800000" algn="r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158" name="รูปภาพ 157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722097" y="4079447"/>
              <a:ext cx="263243" cy="292567"/>
            </a:xfrm>
            <a:prstGeom prst="rect">
              <a:avLst/>
            </a:prstGeom>
          </p:spPr>
        </p:pic>
      </p:grpSp>
      <p:sp>
        <p:nvSpPr>
          <p:cNvPr id="3" name="ตัวแทนรูปภาพ 2"/>
          <p:cNvSpPr>
            <a:spLocks noGrp="1"/>
          </p:cNvSpPr>
          <p:nvPr>
            <p:ph type="pic" idx="1"/>
          </p:nvPr>
        </p:nvSpPr>
        <p:spPr>
          <a:xfrm>
            <a:off x="6852256" y="1948527"/>
            <a:ext cx="3838145" cy="34737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7"/>
            </a:lvl1pPr>
            <a:lvl2pPr marL="609570" indent="0">
              <a:buNone/>
              <a:defRPr sz="3733"/>
            </a:lvl2pPr>
            <a:lvl3pPr marL="1219140" indent="0">
              <a:buNone/>
              <a:defRPr sz="3200"/>
            </a:lvl3pPr>
            <a:lvl4pPr marL="1828709" indent="0">
              <a:buNone/>
              <a:defRPr sz="2667"/>
            </a:lvl4pPr>
            <a:lvl5pPr marL="2438278" indent="0">
              <a:buNone/>
              <a:defRPr sz="2667"/>
            </a:lvl5pPr>
            <a:lvl6pPr marL="3047848" indent="0">
              <a:buNone/>
              <a:defRPr sz="2667"/>
            </a:lvl6pPr>
            <a:lvl7pPr marL="3657418" indent="0">
              <a:buNone/>
              <a:defRPr sz="2667"/>
            </a:lvl7pPr>
            <a:lvl8pPr marL="4266987" indent="0">
              <a:buNone/>
              <a:defRPr sz="2667"/>
            </a:lvl8pPr>
            <a:lvl9pPr marL="4876557" indent="0">
              <a:buNone/>
              <a:defRPr sz="2667"/>
            </a:lvl9pPr>
          </a:lstStyle>
          <a:p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36817138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HẠM DUYÊN 11 - 9Slide.vn">
            <a:extLst>
              <a:ext uri="{FF2B5EF4-FFF2-40B4-BE49-F238E27FC236}">
                <a16:creationId xmlns:a16="http://schemas.microsoft.com/office/drawing/2014/main" id="{E38F7891-B08E-0116-8731-64E20C0FAAC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252970" y="0"/>
            <a:ext cx="2939030" cy="896404"/>
          </a:xfrm>
          <a:prstGeom prst="rect">
            <a:avLst/>
          </a:prstGeom>
        </p:spPr>
      </p:pic>
      <p:pic>
        <p:nvPicPr>
          <p:cNvPr id="21" name="PHẠM DUYÊN 12 - 9Slide.vn">
            <a:extLst>
              <a:ext uri="{FF2B5EF4-FFF2-40B4-BE49-F238E27FC236}">
                <a16:creationId xmlns:a16="http://schemas.microsoft.com/office/drawing/2014/main" id="{5D297B2C-A090-1F74-0229-C2747DE38C8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216650" y="0"/>
            <a:ext cx="2939030" cy="896404"/>
          </a:xfrm>
          <a:prstGeom prst="rect">
            <a:avLst/>
          </a:prstGeom>
        </p:spPr>
      </p:pic>
      <p:pic>
        <p:nvPicPr>
          <p:cNvPr id="22" name="PHẠM DUYÊN 13 - 9Slide.vn">
            <a:extLst>
              <a:ext uri="{FF2B5EF4-FFF2-40B4-BE49-F238E27FC236}">
                <a16:creationId xmlns:a16="http://schemas.microsoft.com/office/drawing/2014/main" id="{74BC07F0-340A-B067-062B-89FBC402970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156970" y="0"/>
            <a:ext cx="2939030" cy="896404"/>
          </a:xfrm>
          <a:prstGeom prst="rect">
            <a:avLst/>
          </a:prstGeom>
        </p:spPr>
      </p:pic>
      <p:pic>
        <p:nvPicPr>
          <p:cNvPr id="23" name="PHẠM DUYÊN 14 - 9Slide.vn">
            <a:extLst>
              <a:ext uri="{FF2B5EF4-FFF2-40B4-BE49-F238E27FC236}">
                <a16:creationId xmlns:a16="http://schemas.microsoft.com/office/drawing/2014/main" id="{D0E9CD77-217F-2A0A-3163-76C97765F57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5514" y="0"/>
            <a:ext cx="2939030" cy="896404"/>
          </a:xfrm>
          <a:prstGeom prst="rect">
            <a:avLst/>
          </a:prstGeom>
        </p:spPr>
      </p:pic>
      <p:grpSp>
        <p:nvGrpSpPr>
          <p:cNvPr id="53" name="PHẠM DUYÊN 1 - 9Slide.vn">
            <a:extLst>
              <a:ext uri="{FF2B5EF4-FFF2-40B4-BE49-F238E27FC236}">
                <a16:creationId xmlns:a16="http://schemas.microsoft.com/office/drawing/2014/main" id="{AECC9CBC-4F95-F55A-18C8-E004B739A98B}"/>
              </a:ext>
            </a:extLst>
          </p:cNvPr>
          <p:cNvGrpSpPr/>
          <p:nvPr userDrawn="1"/>
        </p:nvGrpSpPr>
        <p:grpSpPr>
          <a:xfrm>
            <a:off x="229520" y="215900"/>
            <a:ext cx="11732960" cy="6426200"/>
            <a:chOff x="730319" y="673100"/>
            <a:chExt cx="10731362" cy="5511800"/>
          </a:xfrm>
        </p:grpSpPr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A076DFF6-5627-C112-B107-3724E149960D}"/>
                </a:ext>
              </a:extLst>
            </p:cNvPr>
            <p:cNvSpPr/>
            <p:nvPr userDrawn="1"/>
          </p:nvSpPr>
          <p:spPr>
            <a:xfrm>
              <a:off x="730319" y="673100"/>
              <a:ext cx="10731362" cy="5511800"/>
            </a:xfrm>
            <a:prstGeom prst="rect">
              <a:avLst/>
            </a:prstGeom>
            <a:solidFill>
              <a:schemeClr val="bg1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9D5DB7ED-FDF2-0BCE-18FB-6CD2BDC28CEF}"/>
                </a:ext>
              </a:extLst>
            </p:cNvPr>
            <p:cNvSpPr/>
            <p:nvPr userDrawn="1"/>
          </p:nvSpPr>
          <p:spPr>
            <a:xfrm>
              <a:off x="870177" y="788539"/>
              <a:ext cx="10451647" cy="5280923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 w="57150" cap="rnd">
              <a:solidFill>
                <a:srgbClr val="00C2CB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7" name="PHẠM DUYÊN 8 - 9Slide.vn">
            <a:extLst>
              <a:ext uri="{FF2B5EF4-FFF2-40B4-BE49-F238E27FC236}">
                <a16:creationId xmlns:a16="http://schemas.microsoft.com/office/drawing/2014/main" id="{535E646C-EBFF-F5E3-8D68-75953B9A93C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252754" y="4720156"/>
            <a:ext cx="990237" cy="99023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" name="PHẠM DUYÊN 10 - 9Slide.vn">
            <a:extLst>
              <a:ext uri="{FF2B5EF4-FFF2-40B4-BE49-F238E27FC236}">
                <a16:creationId xmlns:a16="http://schemas.microsoft.com/office/drawing/2014/main" id="{AA34478A-8493-13AF-4BA9-89CE8030BC75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9977549" y="4911091"/>
            <a:ext cx="2239852" cy="184507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HẠM DUYÊN 4 - 9Slide.vn">
            <a:extLst>
              <a:ext uri="{FF2B5EF4-FFF2-40B4-BE49-F238E27FC236}">
                <a16:creationId xmlns:a16="http://schemas.microsoft.com/office/drawing/2014/main" id="{DCE42A24-DA0C-B138-83A0-A390A2DB3AEF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0" y="5857037"/>
            <a:ext cx="2261263" cy="1037862"/>
          </a:xfrm>
          <a:prstGeom prst="rect">
            <a:avLst/>
          </a:prstGeom>
        </p:spPr>
      </p:pic>
      <p:pic>
        <p:nvPicPr>
          <p:cNvPr id="14" name="PHẠM DUYÊN 5 - 9Slide.vn">
            <a:extLst>
              <a:ext uri="{FF2B5EF4-FFF2-40B4-BE49-F238E27FC236}">
                <a16:creationId xmlns:a16="http://schemas.microsoft.com/office/drawing/2014/main" id="{FD917D0B-5A42-7237-8D05-54A718871F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b="31814"/>
          <a:stretch/>
        </p:blipFill>
        <p:spPr>
          <a:xfrm>
            <a:off x="2380596" y="6126577"/>
            <a:ext cx="2337155" cy="731423"/>
          </a:xfrm>
          <a:prstGeom prst="rect">
            <a:avLst/>
          </a:prstGeom>
        </p:spPr>
      </p:pic>
      <p:pic>
        <p:nvPicPr>
          <p:cNvPr id="15" name="PHẠM DUYÊN 6 - 9Slide.vn">
            <a:extLst>
              <a:ext uri="{FF2B5EF4-FFF2-40B4-BE49-F238E27FC236}">
                <a16:creationId xmlns:a16="http://schemas.microsoft.com/office/drawing/2014/main" id="{9FBC588A-F1E9-5470-09C1-6390241091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b="50000"/>
          <a:stretch/>
        </p:blipFill>
        <p:spPr>
          <a:xfrm>
            <a:off x="4927423" y="6321653"/>
            <a:ext cx="2337155" cy="536347"/>
          </a:xfrm>
          <a:prstGeom prst="rect">
            <a:avLst/>
          </a:prstGeom>
        </p:spPr>
      </p:pic>
      <p:pic>
        <p:nvPicPr>
          <p:cNvPr id="24" name="PHẠM DUYÊN 15 - 9Slide.vn">
            <a:extLst>
              <a:ext uri="{FF2B5EF4-FFF2-40B4-BE49-F238E27FC236}">
                <a16:creationId xmlns:a16="http://schemas.microsoft.com/office/drawing/2014/main" id="{424E6E91-892C-0C7D-DCF6-819E485E17FC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543533" y="4734472"/>
            <a:ext cx="1628168" cy="159967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40273370"/>
      </p:ext>
    </p:extLst>
  </p:cSld>
  <p:clrMapOvr>
    <a:masterClrMapping/>
  </p:clrMapOvr>
  <p:transition spd="slow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สี่เหลี่ยมผืนผ้า 7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9" name="กลุ่ม 8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10" name="กลุ่ม 9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24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" name="กลุ่ม 10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12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29/03/68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73" name="กลุ่ม 72"/>
          <p:cNvGrpSpPr/>
          <p:nvPr userDrawn="1"/>
        </p:nvGrpSpPr>
        <p:grpSpPr>
          <a:xfrm>
            <a:off x="8701375" y="6180880"/>
            <a:ext cx="3015709" cy="600000"/>
            <a:chOff x="3289945" y="3405879"/>
            <a:chExt cx="2261782" cy="450000"/>
          </a:xfrm>
        </p:grpSpPr>
        <p:sp>
          <p:nvSpPr>
            <p:cNvPr id="74" name="วงรี 73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5" name="วงรี 74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6" name="วงรี 75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7" name="วงรี 76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78" name="สี่เหลี่ยมผืนผ้า 77"/>
          <p:cNvSpPr/>
          <p:nvPr userDrawn="1"/>
        </p:nvSpPr>
        <p:spPr>
          <a:xfrm>
            <a:off x="6189903" y="631832"/>
            <a:ext cx="5408715" cy="568042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pic>
        <p:nvPicPr>
          <p:cNvPr id="79" name="รูปภาพ 7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2" t="85885" r="69939" b="8280"/>
          <a:stretch/>
        </p:blipFill>
        <p:spPr>
          <a:xfrm>
            <a:off x="7613193" y="367171"/>
            <a:ext cx="2799643" cy="627605"/>
          </a:xfrm>
          <a:prstGeom prst="rect">
            <a:avLst/>
          </a:prstGeom>
        </p:spPr>
      </p:pic>
      <p:sp>
        <p:nvSpPr>
          <p:cNvPr id="80" name="สี่เหลี่ยมผืนผ้า 79"/>
          <p:cNvSpPr/>
          <p:nvPr userDrawn="1"/>
        </p:nvSpPr>
        <p:spPr>
          <a:xfrm>
            <a:off x="512965" y="659384"/>
            <a:ext cx="5450505" cy="5680421"/>
          </a:xfrm>
          <a:prstGeom prst="rect">
            <a:avLst/>
          </a:prstGeom>
          <a:solidFill>
            <a:srgbClr val="E8C6D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pic>
        <p:nvPicPr>
          <p:cNvPr id="81" name="รูปภาพ 80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6" t="91819" r="69025" b="2346"/>
          <a:stretch/>
        </p:blipFill>
        <p:spPr>
          <a:xfrm>
            <a:off x="1926049" y="385416"/>
            <a:ext cx="2799643" cy="660979"/>
          </a:xfrm>
          <a:prstGeom prst="rect">
            <a:avLst/>
          </a:prstGeom>
        </p:spPr>
      </p:pic>
      <p:grpSp>
        <p:nvGrpSpPr>
          <p:cNvPr id="82" name="กลุ่ม 81"/>
          <p:cNvGrpSpPr/>
          <p:nvPr userDrawn="1"/>
        </p:nvGrpSpPr>
        <p:grpSpPr>
          <a:xfrm>
            <a:off x="-1308672" y="-1758005"/>
            <a:ext cx="2900781" cy="4005304"/>
            <a:chOff x="-981504" y="-1318504"/>
            <a:chExt cx="2175586" cy="3003978"/>
          </a:xfrm>
        </p:grpSpPr>
        <p:sp>
          <p:nvSpPr>
            <p:cNvPr id="83" name="เมฆ 82"/>
            <p:cNvSpPr/>
            <p:nvPr/>
          </p:nvSpPr>
          <p:spPr>
            <a:xfrm rot="18734514" flipH="1">
              <a:off x="-1395700" y="-904308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84" name="รูปภาพ 83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106289" y="517581"/>
              <a:ext cx="290462" cy="322818"/>
            </a:xfrm>
            <a:prstGeom prst="rect">
              <a:avLst/>
            </a:prstGeom>
          </p:spPr>
        </p:pic>
        <p:pic>
          <p:nvPicPr>
            <p:cNvPr id="85" name="รูปภาพ 8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9559" y="107225"/>
              <a:ext cx="439513" cy="471831"/>
            </a:xfrm>
            <a:prstGeom prst="rect">
              <a:avLst/>
            </a:prstGeom>
          </p:spPr>
        </p:pic>
      </p:grpSp>
      <p:pic>
        <p:nvPicPr>
          <p:cNvPr id="86" name="รูปภาพ 85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683965">
            <a:off x="10901579" y="-163881"/>
            <a:ext cx="2414679" cy="2234960"/>
          </a:xfrm>
          <a:prstGeom prst="rect">
            <a:avLst/>
          </a:prstGeom>
        </p:spPr>
      </p:pic>
      <p:grpSp>
        <p:nvGrpSpPr>
          <p:cNvPr id="45" name="กลุ่ม 44"/>
          <p:cNvGrpSpPr/>
          <p:nvPr userDrawn="1"/>
        </p:nvGrpSpPr>
        <p:grpSpPr>
          <a:xfrm>
            <a:off x="623392" y="525252"/>
            <a:ext cx="10657184" cy="5688059"/>
            <a:chOff x="467544" y="393938"/>
            <a:chExt cx="7992888" cy="4266044"/>
          </a:xfrm>
        </p:grpSpPr>
        <p:sp>
          <p:nvSpPr>
            <p:cNvPr id="46" name="บวก 45"/>
            <p:cNvSpPr/>
            <p:nvPr userDrawn="1"/>
          </p:nvSpPr>
          <p:spPr>
            <a:xfrm rot="20706355">
              <a:off x="3308471" y="39393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17093645" flipH="1">
              <a:off x="766967" y="3196517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บวก 48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21778" y="4835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8366748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วงรี 51"/>
            <p:cNvSpPr/>
            <p:nvPr userDrawn="1"/>
          </p:nvSpPr>
          <p:spPr>
            <a:xfrm>
              <a:off x="2267744" y="45663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>
              <a:off x="5076056" y="116760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783205">
              <a:off x="4537207" y="4355063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85674">
              <a:off x="1179509" y="550137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สามเหลี่ยมหน้าจั่ว 55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7" name="วงรี 56"/>
            <p:cNvSpPr/>
            <p:nvPr userDrawn="1"/>
          </p:nvSpPr>
          <p:spPr>
            <a:xfrm>
              <a:off x="467544" y="156363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92" name="วงรี 91"/>
          <p:cNvSpPr/>
          <p:nvPr userDrawn="1"/>
        </p:nvSpPr>
        <p:spPr>
          <a:xfrm>
            <a:off x="512964" y="6588533"/>
            <a:ext cx="90283" cy="90283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93" name="วงรี 92"/>
          <p:cNvSpPr/>
          <p:nvPr userDrawn="1"/>
        </p:nvSpPr>
        <p:spPr>
          <a:xfrm>
            <a:off x="662044" y="6104486"/>
            <a:ext cx="135425" cy="135425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94" name="วงรี 93"/>
          <p:cNvSpPr/>
          <p:nvPr userDrawn="1"/>
        </p:nvSpPr>
        <p:spPr>
          <a:xfrm>
            <a:off x="698297" y="6407945"/>
            <a:ext cx="153481" cy="156451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95" name="กลุ่ม 94"/>
          <p:cNvGrpSpPr/>
          <p:nvPr userDrawn="1"/>
        </p:nvGrpSpPr>
        <p:grpSpPr>
          <a:xfrm>
            <a:off x="463365" y="6281793"/>
            <a:ext cx="135425" cy="135425"/>
            <a:chOff x="8836702" y="4393654"/>
            <a:chExt cx="50304" cy="50304"/>
          </a:xfrm>
        </p:grpSpPr>
        <p:cxnSp>
          <p:nvCxnSpPr>
            <p:cNvPr id="96" name="ตัวเชื่อมต่อตรง 95"/>
            <p:cNvCxnSpPr/>
            <p:nvPr/>
          </p:nvCxnSpPr>
          <p:spPr>
            <a:xfrm>
              <a:off x="8861854" y="4393654"/>
              <a:ext cx="0" cy="50304"/>
            </a:xfrm>
            <a:prstGeom prst="line">
              <a:avLst/>
            </a:prstGeom>
            <a:ln w="19050" cap="rnd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ตัวเชื่อมต่อตรง 96"/>
            <p:cNvCxnSpPr/>
            <p:nvPr/>
          </p:nvCxnSpPr>
          <p:spPr>
            <a:xfrm rot="16200000">
              <a:off x="8861854" y="4395241"/>
              <a:ext cx="0" cy="50304"/>
            </a:xfrm>
            <a:prstGeom prst="line">
              <a:avLst/>
            </a:prstGeom>
            <a:ln w="19050" cap="rnd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8" name="กลุ่ม 97"/>
          <p:cNvGrpSpPr/>
          <p:nvPr userDrawn="1"/>
        </p:nvGrpSpPr>
        <p:grpSpPr>
          <a:xfrm>
            <a:off x="799402" y="5942546"/>
            <a:ext cx="67713" cy="67713"/>
            <a:chOff x="8986192" y="4546054"/>
            <a:chExt cx="50304" cy="50304"/>
          </a:xfrm>
        </p:grpSpPr>
        <p:cxnSp>
          <p:nvCxnSpPr>
            <p:cNvPr id="99" name="ตัวเชื่อมต่อตรง 98"/>
            <p:cNvCxnSpPr/>
            <p:nvPr/>
          </p:nvCxnSpPr>
          <p:spPr>
            <a:xfrm>
              <a:off x="9011344" y="4546054"/>
              <a:ext cx="0" cy="50304"/>
            </a:xfrm>
            <a:prstGeom prst="line">
              <a:avLst/>
            </a:prstGeom>
            <a:ln w="19050" cap="rnd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ตัวเชื่อมต่อตรง 99"/>
            <p:cNvCxnSpPr/>
            <p:nvPr/>
          </p:nvCxnSpPr>
          <p:spPr>
            <a:xfrm rot="16200000">
              <a:off x="9011344" y="4547641"/>
              <a:ext cx="0" cy="50304"/>
            </a:xfrm>
            <a:prstGeom prst="line">
              <a:avLst/>
            </a:prstGeom>
            <a:ln w="19050" cap="rnd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1" name="กลุ่ม 100"/>
          <p:cNvGrpSpPr/>
          <p:nvPr userDrawn="1"/>
        </p:nvGrpSpPr>
        <p:grpSpPr>
          <a:xfrm>
            <a:off x="-1625461" y="4628228"/>
            <a:ext cx="2900781" cy="4005304"/>
            <a:chOff x="-981504" y="3521205"/>
            <a:chExt cx="2175586" cy="3003978"/>
          </a:xfr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grpSpPr>
        <p:sp>
          <p:nvSpPr>
            <p:cNvPr id="102" name="เมฆ 101"/>
            <p:cNvSpPr/>
            <p:nvPr/>
          </p:nvSpPr>
          <p:spPr>
            <a:xfrm rot="2865486">
              <a:off x="-1395700" y="3935401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4" name="เมฆ 103"/>
            <p:cNvSpPr/>
            <p:nvPr/>
          </p:nvSpPr>
          <p:spPr>
            <a:xfrm rot="2699824">
              <a:off x="-460706" y="4358235"/>
              <a:ext cx="1613285" cy="85382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pic>
        <p:nvPicPr>
          <p:cNvPr id="105" name="รูปภาพ 104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230" y="6261268"/>
            <a:ext cx="498647" cy="530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22287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กลุ่ม 26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28" name="สี่เหลี่ยมผืนผ้า 27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29" name="กลุ่ม 28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30" name="กลุ่ม 29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44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1" name="กลุ่ม 30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32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65" name="กลุ่ม 64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66" name="บวก 65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7" name="บวก 66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8" name="บวก 67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9" name="บวก 68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0" name="วงรี 69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1" name="วงรี 70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2" name="วงรี 71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3" name="สามเหลี่ยมหน้าจั่ว 72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4" name="สามเหลี่ยมหน้าจั่ว 73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5" name="สามเหลี่ยมหน้าจั่ว 74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6" name="สามเหลี่ยมหน้าจั่ว 75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7" name="วงรี 76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78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780795" y="3857025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accent4"/>
                </a:solidFill>
                <a:latin typeface="can_NongAor" pitchFamily="2" charset="0"/>
                <a:cs typeface="can_NongAor" pitchFamily="2" charset="0"/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 dirty="0"/>
              <a:t>คลิกเพื่อแก้ไขลักษณะชื่อเรื่องรองต้นแบบ</a:t>
            </a:r>
          </a:p>
        </p:txBody>
      </p: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72479" y="2169773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29/03/68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เมฆ 5"/>
          <p:cNvSpPr/>
          <p:nvPr userDrawn="1"/>
        </p:nvSpPr>
        <p:spPr>
          <a:xfrm rot="12710092" flipH="1">
            <a:off x="9898236" y="-1301453"/>
            <a:ext cx="4005304" cy="2900781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7" name="กลุ่ม 6"/>
          <p:cNvGrpSpPr/>
          <p:nvPr userDrawn="1"/>
        </p:nvGrpSpPr>
        <p:grpSpPr>
          <a:xfrm>
            <a:off x="554660" y="125888"/>
            <a:ext cx="3015709" cy="600000"/>
            <a:chOff x="3289945" y="3405879"/>
            <a:chExt cx="2261782" cy="450000"/>
          </a:xfrm>
        </p:grpSpPr>
        <p:sp>
          <p:nvSpPr>
            <p:cNvPr id="8" name="วงรี 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" name="วงรี 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" name="วงรี 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1" name="วงรี 1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pic>
        <p:nvPicPr>
          <p:cNvPr id="12" name="รูปภาพ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1755" y="3793803"/>
            <a:ext cx="2154887" cy="3040456"/>
          </a:xfrm>
          <a:prstGeom prst="rect">
            <a:avLst/>
          </a:prstGeom>
        </p:spPr>
      </p:pic>
      <p:pic>
        <p:nvPicPr>
          <p:cNvPr id="13" name="รูปภาพ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H="1">
            <a:off x="10582447" y="-3537"/>
            <a:ext cx="1451773" cy="1458855"/>
          </a:xfrm>
          <a:prstGeom prst="rect">
            <a:avLst/>
          </a:prstGeo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</p:pic>
      <p:pic>
        <p:nvPicPr>
          <p:cNvPr id="14" name="รูปภาพ 1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575977">
            <a:off x="11593368" y="1310623"/>
            <a:ext cx="334520" cy="359117"/>
          </a:xfrm>
          <a:prstGeom prst="rect">
            <a:avLst/>
          </a:prstGeom>
        </p:spPr>
      </p:pic>
      <p:sp>
        <p:nvSpPr>
          <p:cNvPr id="15" name="วงรี 14"/>
          <p:cNvSpPr/>
          <p:nvPr userDrawn="1"/>
        </p:nvSpPr>
        <p:spPr>
          <a:xfrm>
            <a:off x="605615" y="5049371"/>
            <a:ext cx="139200" cy="1399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6" name="วงรี 15"/>
          <p:cNvSpPr/>
          <p:nvPr userDrawn="1"/>
        </p:nvSpPr>
        <p:spPr>
          <a:xfrm>
            <a:off x="701625" y="4835482"/>
            <a:ext cx="139200" cy="139911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7" name="วงรี 16"/>
          <p:cNvSpPr/>
          <p:nvPr userDrawn="1"/>
        </p:nvSpPr>
        <p:spPr>
          <a:xfrm>
            <a:off x="547263" y="4612371"/>
            <a:ext cx="139200" cy="139911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8" name="วงรี 17"/>
          <p:cNvSpPr/>
          <p:nvPr userDrawn="1"/>
        </p:nvSpPr>
        <p:spPr>
          <a:xfrm flipH="1">
            <a:off x="1031757" y="5502698"/>
            <a:ext cx="139200" cy="139911"/>
          </a:xfrm>
          <a:prstGeom prst="ellipse">
            <a:avLst/>
          </a:prstGeom>
          <a:solidFill>
            <a:srgbClr val="FFBD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9" name="วงรี 18"/>
          <p:cNvSpPr/>
          <p:nvPr userDrawn="1"/>
        </p:nvSpPr>
        <p:spPr>
          <a:xfrm flipH="1">
            <a:off x="935747" y="5288809"/>
            <a:ext cx="139200" cy="139911"/>
          </a:xfrm>
          <a:prstGeom prst="ellipse">
            <a:avLst/>
          </a:prstGeom>
          <a:solidFill>
            <a:srgbClr val="EFD9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20" name="วงรี 19"/>
          <p:cNvSpPr/>
          <p:nvPr userDrawn="1"/>
        </p:nvSpPr>
        <p:spPr>
          <a:xfrm flipH="1">
            <a:off x="1090109" y="5065698"/>
            <a:ext cx="139200" cy="139911"/>
          </a:xfrm>
          <a:prstGeom prst="ellipse">
            <a:avLst/>
          </a:prstGeom>
          <a:solidFill>
            <a:srgbClr val="D597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21" name="กลุ่ม 20"/>
          <p:cNvGrpSpPr/>
          <p:nvPr userDrawn="1"/>
        </p:nvGrpSpPr>
        <p:grpSpPr>
          <a:xfrm>
            <a:off x="-1447992" y="5253203"/>
            <a:ext cx="4005304" cy="3400101"/>
            <a:chOff x="-1085994" y="3939902"/>
            <a:chExt cx="3003978" cy="2550076"/>
          </a:xfrm>
        </p:grpSpPr>
        <p:sp>
          <p:nvSpPr>
            <p:cNvPr id="22" name="เมฆ 21"/>
            <p:cNvSpPr/>
            <p:nvPr/>
          </p:nvSpPr>
          <p:spPr>
            <a:xfrm rot="2016124" flipH="1">
              <a:off x="-1085994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algn="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23" name="รูปภาพ 2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837843">
              <a:off x="-8675" y="4035585"/>
              <a:ext cx="415932" cy="446516"/>
            </a:xfrm>
            <a:prstGeom prst="rect">
              <a:avLst/>
            </a:prstGeom>
          </p:spPr>
        </p:pic>
        <p:pic>
          <p:nvPicPr>
            <p:cNvPr id="24" name="รูปภาพ 2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8623" y="3939902"/>
              <a:ext cx="956993" cy="1030139"/>
            </a:xfrm>
            <a:prstGeom prst="rect">
              <a:avLst/>
            </a:prstGeom>
          </p:spPr>
        </p:pic>
        <p:pic>
          <p:nvPicPr>
            <p:cNvPr id="25" name="รูปภาพ 24"/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 rot="17575977">
              <a:off x="857876" y="4710868"/>
              <a:ext cx="290462" cy="322818"/>
            </a:xfrm>
            <a:prstGeom prst="rect">
              <a:avLst/>
            </a:prstGeom>
          </p:spPr>
        </p:pic>
      </p:grpSp>
      <p:pic>
        <p:nvPicPr>
          <p:cNvPr id="26" name="รูปภาพ 25"/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628" t="5708" r="6315" b="82002"/>
          <a:stretch/>
        </p:blipFill>
        <p:spPr>
          <a:xfrm rot="17575977">
            <a:off x="10660529" y="83707"/>
            <a:ext cx="272689" cy="303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364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29/03/68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12907" y="877413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8" name="กลุ่ม 57"/>
          <p:cNvGrpSpPr/>
          <p:nvPr userDrawn="1"/>
        </p:nvGrpSpPr>
        <p:grpSpPr>
          <a:xfrm>
            <a:off x="8587484" y="96259"/>
            <a:ext cx="3015709" cy="600000"/>
            <a:chOff x="3289945" y="3405879"/>
            <a:chExt cx="2261782" cy="450000"/>
          </a:xfrm>
        </p:grpSpPr>
        <p:sp>
          <p:nvSpPr>
            <p:cNvPr id="59" name="วงรี 58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2" name="วงรี 61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3" name="กลุ่ม 62"/>
          <p:cNvGrpSpPr/>
          <p:nvPr userDrawn="1"/>
        </p:nvGrpSpPr>
        <p:grpSpPr>
          <a:xfrm>
            <a:off x="-540219" y="5988729"/>
            <a:ext cx="13038619" cy="3208919"/>
            <a:chOff x="-405164" y="4491545"/>
            <a:chExt cx="9778964" cy="2406689"/>
          </a:xfrm>
          <a:effectLst>
            <a:outerShdw blurRad="63500" sx="101000" sy="101000" algn="ctr" rotWithShape="0">
              <a:schemeClr val="accent4">
                <a:alpha val="40000"/>
              </a:schemeClr>
            </a:outerShdw>
          </a:effectLst>
        </p:grpSpPr>
        <p:pic>
          <p:nvPicPr>
            <p:cNvPr id="64" name="รูปภาพ 6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892273">
              <a:off x="519787" y="4519318"/>
              <a:ext cx="327561" cy="381162"/>
            </a:xfrm>
            <a:prstGeom prst="rect">
              <a:avLst/>
            </a:prstGeom>
          </p:spPr>
        </p:pic>
        <p:pic>
          <p:nvPicPr>
            <p:cNvPr id="65" name="รูปภาพ 6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439475">
              <a:off x="4253625" y="4491545"/>
              <a:ext cx="353156" cy="568121"/>
            </a:xfrm>
            <a:prstGeom prst="rect">
              <a:avLst/>
            </a:prstGeom>
          </p:spPr>
        </p:pic>
        <p:sp>
          <p:nvSpPr>
            <p:cNvPr id="66" name="เมฆ 65"/>
            <p:cNvSpPr/>
            <p:nvPr/>
          </p:nvSpPr>
          <p:spPr>
            <a:xfrm rot="489113">
              <a:off x="-405164" y="4642632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7" name="เมฆ 66"/>
            <p:cNvSpPr/>
            <p:nvPr/>
          </p:nvSpPr>
          <p:spPr>
            <a:xfrm>
              <a:off x="6369822" y="4638485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8" name="รูปภาพ 6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93014">
              <a:off x="6644722" y="4629646"/>
              <a:ext cx="406691" cy="561621"/>
            </a:xfrm>
            <a:prstGeom prst="rect">
              <a:avLst/>
            </a:prstGeom>
          </p:spPr>
        </p:pic>
        <p:sp>
          <p:nvSpPr>
            <p:cNvPr id="69" name="เมฆ 68"/>
            <p:cNvSpPr/>
            <p:nvPr/>
          </p:nvSpPr>
          <p:spPr>
            <a:xfrm rot="251312">
              <a:off x="1749031" y="4676699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0" name="เมฆ 69"/>
            <p:cNvSpPr/>
            <p:nvPr/>
          </p:nvSpPr>
          <p:spPr>
            <a:xfrm rot="621615">
              <a:off x="3986711" y="4676699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1" name="รูปภาพ 70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6442195" y="4878980"/>
              <a:ext cx="186025" cy="206747"/>
            </a:xfrm>
            <a:prstGeom prst="rect">
              <a:avLst/>
            </a:prstGeom>
          </p:spPr>
        </p:pic>
        <p:pic>
          <p:nvPicPr>
            <p:cNvPr id="72" name="รูปภาพ 7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64793" y="4766416"/>
              <a:ext cx="207247" cy="222486"/>
            </a:xfrm>
            <a:prstGeom prst="rect">
              <a:avLst/>
            </a:prstGeom>
          </p:spPr>
        </p:pic>
        <p:pic>
          <p:nvPicPr>
            <p:cNvPr id="73" name="รูปภาพ 7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98768" y="4910457"/>
              <a:ext cx="207247" cy="222486"/>
            </a:xfrm>
            <a:prstGeom prst="rect">
              <a:avLst/>
            </a:prstGeom>
          </p:spPr>
        </p:pic>
        <p:pic>
          <p:nvPicPr>
            <p:cNvPr id="74" name="รูปภาพ 73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2199845" y="4672233"/>
              <a:ext cx="279890" cy="311068"/>
            </a:xfrm>
            <a:prstGeom prst="rect">
              <a:avLst/>
            </a:prstGeom>
          </p:spPr>
        </p:pic>
        <p:pic>
          <p:nvPicPr>
            <p:cNvPr id="75" name="รูปภาพ 7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9511" y="4840371"/>
              <a:ext cx="207247" cy="222486"/>
            </a:xfrm>
            <a:prstGeom prst="rect">
              <a:avLst/>
            </a:prstGeom>
          </p:spPr>
        </p:pic>
      </p:grpSp>
      <p:grpSp>
        <p:nvGrpSpPr>
          <p:cNvPr id="76" name="กลุ่ม 75"/>
          <p:cNvGrpSpPr/>
          <p:nvPr userDrawn="1"/>
        </p:nvGrpSpPr>
        <p:grpSpPr>
          <a:xfrm>
            <a:off x="-1902113" y="-1598942"/>
            <a:ext cx="4005304" cy="3384020"/>
            <a:chOff x="-1426585" y="-1199208"/>
            <a:chExt cx="3003978" cy="2538015"/>
          </a:xfrm>
        </p:grpSpPr>
        <p:sp>
          <p:nvSpPr>
            <p:cNvPr id="77" name="เมฆ 76"/>
            <p:cNvSpPr/>
            <p:nvPr/>
          </p:nvSpPr>
          <p:spPr>
            <a:xfrm rot="9276667">
              <a:off x="-1426585" y="-1199208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8" name="รูปภาพ 7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562432">
              <a:off x="-117159" y="-161083"/>
              <a:ext cx="1171456" cy="1177170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79" name="รูปภาพ 78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267458" y="1027739"/>
              <a:ext cx="279890" cy="311068"/>
            </a:xfrm>
            <a:prstGeom prst="rect">
              <a:avLst/>
            </a:prstGeom>
          </p:spPr>
        </p:pic>
        <p:pic>
          <p:nvPicPr>
            <p:cNvPr id="80" name="รูปภาพ 7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9578" y="12303"/>
              <a:ext cx="207247" cy="22248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5291843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5615" y="534159"/>
            <a:ext cx="1097280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800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29/03/68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7" name="เมฆ 56"/>
          <p:cNvSpPr/>
          <p:nvPr userDrawn="1"/>
        </p:nvSpPr>
        <p:spPr>
          <a:xfrm rot="14044977">
            <a:off x="10151288" y="-1629121"/>
            <a:ext cx="4005304" cy="2962047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58" name="กลุ่ม 57"/>
          <p:cNvGrpSpPr/>
          <p:nvPr userDrawn="1"/>
        </p:nvGrpSpPr>
        <p:grpSpPr>
          <a:xfrm>
            <a:off x="431372" y="52036"/>
            <a:ext cx="3015709" cy="600000"/>
            <a:chOff x="3289945" y="3405879"/>
            <a:chExt cx="2261782" cy="450000"/>
          </a:xfrm>
        </p:grpSpPr>
        <p:sp>
          <p:nvSpPr>
            <p:cNvPr id="59" name="วงรี 58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2" name="วงรี 61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9" name="กลุ่ม 68"/>
          <p:cNvGrpSpPr/>
          <p:nvPr userDrawn="1"/>
        </p:nvGrpSpPr>
        <p:grpSpPr>
          <a:xfrm>
            <a:off x="-540219" y="6066424"/>
            <a:ext cx="13038619" cy="3131223"/>
            <a:chOff x="-405164" y="4549817"/>
            <a:chExt cx="9778964" cy="2348417"/>
          </a:xfrm>
          <a:effectLst>
            <a:outerShdw blurRad="50800" dist="12700" dir="16200000" rotWithShape="0">
              <a:schemeClr val="accent4">
                <a:alpha val="40000"/>
              </a:schemeClr>
            </a:outerShdw>
          </a:effectLst>
        </p:grpSpPr>
        <p:sp>
          <p:nvSpPr>
            <p:cNvPr id="70" name="เมฆ 69"/>
            <p:cNvSpPr/>
            <p:nvPr/>
          </p:nvSpPr>
          <p:spPr>
            <a:xfrm rot="489113">
              <a:off x="-405164" y="4642632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1" name="รูปภาพ 70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02581">
              <a:off x="1690900" y="4549817"/>
              <a:ext cx="310808" cy="499996"/>
            </a:xfrm>
            <a:prstGeom prst="rect">
              <a:avLst/>
            </a:prstGeom>
          </p:spPr>
        </p:pic>
        <p:sp>
          <p:nvSpPr>
            <p:cNvPr id="72" name="เมฆ 71"/>
            <p:cNvSpPr/>
            <p:nvPr/>
          </p:nvSpPr>
          <p:spPr>
            <a:xfrm>
              <a:off x="6369822" y="4638485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3" name="รูปภาพ 7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762472">
              <a:off x="6615960" y="4637797"/>
              <a:ext cx="379045" cy="523443"/>
            </a:xfrm>
            <a:prstGeom prst="rect">
              <a:avLst/>
            </a:prstGeom>
          </p:spPr>
        </p:pic>
        <p:sp>
          <p:nvSpPr>
            <p:cNvPr id="74" name="เมฆ 73"/>
            <p:cNvSpPr/>
            <p:nvPr/>
          </p:nvSpPr>
          <p:spPr>
            <a:xfrm rot="251312">
              <a:off x="1749031" y="4676699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5" name="รูปภาพ 7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222405">
              <a:off x="4212852" y="4688399"/>
              <a:ext cx="327561" cy="381162"/>
            </a:xfrm>
            <a:prstGeom prst="rect">
              <a:avLst/>
            </a:prstGeom>
          </p:spPr>
        </p:pic>
        <p:sp>
          <p:nvSpPr>
            <p:cNvPr id="76" name="เมฆ 75"/>
            <p:cNvSpPr/>
            <p:nvPr/>
          </p:nvSpPr>
          <p:spPr>
            <a:xfrm rot="621615">
              <a:off x="3986711" y="4676699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7" name="รูปภาพ 76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6442195" y="4878980"/>
              <a:ext cx="186025" cy="206747"/>
            </a:xfrm>
            <a:prstGeom prst="rect">
              <a:avLst/>
            </a:prstGeom>
          </p:spPr>
        </p:pic>
        <p:pic>
          <p:nvPicPr>
            <p:cNvPr id="78" name="รูปภาพ 77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64793" y="4766416"/>
              <a:ext cx="207247" cy="222486"/>
            </a:xfrm>
            <a:prstGeom prst="rect">
              <a:avLst/>
            </a:prstGeom>
          </p:spPr>
        </p:pic>
        <p:pic>
          <p:nvPicPr>
            <p:cNvPr id="79" name="รูปภาพ 7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98768" y="4910457"/>
              <a:ext cx="207247" cy="222486"/>
            </a:xfrm>
            <a:prstGeom prst="rect">
              <a:avLst/>
            </a:prstGeom>
          </p:spPr>
        </p:pic>
        <p:pic>
          <p:nvPicPr>
            <p:cNvPr id="80" name="รูปภาพ 79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2584042" y="4644281"/>
              <a:ext cx="279890" cy="311068"/>
            </a:xfrm>
            <a:prstGeom prst="rect">
              <a:avLst/>
            </a:prstGeom>
          </p:spPr>
        </p:pic>
        <p:pic>
          <p:nvPicPr>
            <p:cNvPr id="81" name="รูปภาพ 8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9511" y="4840371"/>
              <a:ext cx="207247" cy="222486"/>
            </a:xfrm>
            <a:prstGeom prst="rect">
              <a:avLst/>
            </a:prstGeom>
          </p:spPr>
        </p:pic>
      </p:grpSp>
      <p:sp>
        <p:nvSpPr>
          <p:cNvPr id="83" name="ตัวแทนแผนภูมิ 82"/>
          <p:cNvSpPr>
            <a:spLocks noGrp="1"/>
          </p:cNvSpPr>
          <p:nvPr>
            <p:ph type="chart" sz="quarter" idx="13"/>
          </p:nvPr>
        </p:nvSpPr>
        <p:spPr>
          <a:xfrm>
            <a:off x="746678" y="1736872"/>
            <a:ext cx="5389033" cy="4049184"/>
          </a:xfrm>
          <a:prstGeom prst="rect">
            <a:avLst/>
          </a:prstGeom>
        </p:spPr>
        <p:txBody>
          <a:bodyPr/>
          <a:lstStyle/>
          <a:p>
            <a:endParaRPr lang="th-TH"/>
          </a:p>
        </p:txBody>
      </p:sp>
      <p:pic>
        <p:nvPicPr>
          <p:cNvPr id="84" name="รูปภาพ 83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7159" y="352038"/>
            <a:ext cx="1577872" cy="1196129"/>
          </a:xfrm>
          <a:prstGeom prst="rect">
            <a:avLst/>
          </a:prstGeom>
        </p:spPr>
      </p:pic>
      <p:sp>
        <p:nvSpPr>
          <p:cNvPr id="85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6885744" y="1891083"/>
            <a:ext cx="4363901" cy="8048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rgbClr val="DAA2B6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86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6885743" y="2660915"/>
            <a:ext cx="4300352" cy="55392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87" name="ตัวแทนข้อความ 3"/>
          <p:cNvSpPr>
            <a:spLocks noGrp="1"/>
          </p:cNvSpPr>
          <p:nvPr>
            <p:ph type="body" sz="half" idx="15"/>
          </p:nvPr>
        </p:nvSpPr>
        <p:spPr>
          <a:xfrm>
            <a:off x="6885744" y="3316842"/>
            <a:ext cx="4363901" cy="8048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accent4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88" name="ตัวแทนข้อความ 3"/>
          <p:cNvSpPr>
            <a:spLocks noGrp="1"/>
          </p:cNvSpPr>
          <p:nvPr>
            <p:ph type="body" sz="half" idx="16"/>
          </p:nvPr>
        </p:nvSpPr>
        <p:spPr>
          <a:xfrm>
            <a:off x="6885744" y="4121705"/>
            <a:ext cx="4366872" cy="45942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89" name="ตัวแทนข้อความ 3"/>
          <p:cNvSpPr>
            <a:spLocks noGrp="1"/>
          </p:cNvSpPr>
          <p:nvPr>
            <p:ph type="body" sz="half" idx="17"/>
          </p:nvPr>
        </p:nvSpPr>
        <p:spPr>
          <a:xfrm>
            <a:off x="6890540" y="4677141"/>
            <a:ext cx="4363901" cy="8048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accent5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90" name="ตัวแทนข้อความ 3"/>
          <p:cNvSpPr>
            <a:spLocks noGrp="1"/>
          </p:cNvSpPr>
          <p:nvPr>
            <p:ph type="body" sz="half" idx="18"/>
          </p:nvPr>
        </p:nvSpPr>
        <p:spPr>
          <a:xfrm>
            <a:off x="6890540" y="5482003"/>
            <a:ext cx="4366872" cy="44696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180866446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307776" y="645743"/>
            <a:ext cx="1097280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5333"/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29/03/68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465240" y="6180880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2" name="กลุ่ม 61"/>
          <p:cNvGrpSpPr/>
          <p:nvPr userDrawn="1"/>
        </p:nvGrpSpPr>
        <p:grpSpPr>
          <a:xfrm>
            <a:off x="-1472864" y="-2002655"/>
            <a:ext cx="2900781" cy="4005304"/>
            <a:chOff x="-1104648" y="-1501991"/>
            <a:chExt cx="2175586" cy="3003978"/>
          </a:xfrm>
        </p:grpSpPr>
        <p:sp>
          <p:nvSpPr>
            <p:cNvPr id="63" name="เมฆ 62"/>
            <p:cNvSpPr/>
            <p:nvPr/>
          </p:nvSpPr>
          <p:spPr>
            <a:xfrm rot="18571014" flipH="1">
              <a:off x="-1518844" y="-1087795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64" name="กลุ่ม 63"/>
            <p:cNvGrpSpPr/>
            <p:nvPr/>
          </p:nvGrpSpPr>
          <p:grpSpPr>
            <a:xfrm>
              <a:off x="48876" y="38133"/>
              <a:ext cx="772571" cy="749629"/>
              <a:chOff x="48876" y="38133"/>
              <a:chExt cx="772571" cy="749629"/>
            </a:xfrm>
          </p:grpSpPr>
          <p:pic>
            <p:nvPicPr>
              <p:cNvPr id="65" name="รูปภาพ 64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181959">
                <a:off x="48876" y="382501"/>
                <a:ext cx="380700" cy="405261"/>
              </a:xfrm>
              <a:prstGeom prst="rect">
                <a:avLst/>
              </a:prstGeom>
            </p:spPr>
          </p:pic>
          <p:pic>
            <p:nvPicPr>
              <p:cNvPr id="66" name="รูปภาพ 65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2628" t="5708" r="6315" b="82002"/>
              <a:stretch/>
            </p:blipFill>
            <p:spPr>
              <a:xfrm>
                <a:off x="530985" y="38133"/>
                <a:ext cx="290462" cy="322818"/>
              </a:xfrm>
              <a:prstGeom prst="rect">
                <a:avLst/>
              </a:prstGeom>
            </p:spPr>
          </p:pic>
        </p:grpSp>
      </p:grpSp>
      <p:grpSp>
        <p:nvGrpSpPr>
          <p:cNvPr id="67" name="กลุ่ม 66"/>
          <p:cNvGrpSpPr/>
          <p:nvPr userDrawn="1"/>
        </p:nvGrpSpPr>
        <p:grpSpPr>
          <a:xfrm>
            <a:off x="11184567" y="4765219"/>
            <a:ext cx="2900781" cy="4005304"/>
            <a:chOff x="8388424" y="3573914"/>
            <a:chExt cx="2175586" cy="3003978"/>
          </a:xfrm>
        </p:grpSpPr>
        <p:sp>
          <p:nvSpPr>
            <p:cNvPr id="68" name="เมฆ 67"/>
            <p:cNvSpPr/>
            <p:nvPr/>
          </p:nvSpPr>
          <p:spPr>
            <a:xfrm rot="18571014" flipH="1">
              <a:off x="7974228" y="3988110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0800000" algn="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9" name="รูปภาพ 6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272080">
              <a:off x="8802115" y="4521690"/>
              <a:ext cx="227780" cy="244529"/>
            </a:xfrm>
            <a:prstGeom prst="rect">
              <a:avLst/>
            </a:prstGeom>
          </p:spPr>
        </p:pic>
        <p:pic>
          <p:nvPicPr>
            <p:cNvPr id="70" name="รูปภาพ 69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511653" y="4765304"/>
              <a:ext cx="290462" cy="322818"/>
            </a:xfrm>
            <a:prstGeom prst="rect">
              <a:avLst/>
            </a:prstGeom>
          </p:spPr>
        </p:pic>
      </p:grpSp>
      <p:grpSp>
        <p:nvGrpSpPr>
          <p:cNvPr id="71" name="กลุ่ม 70"/>
          <p:cNvGrpSpPr/>
          <p:nvPr userDrawn="1"/>
        </p:nvGrpSpPr>
        <p:grpSpPr>
          <a:xfrm>
            <a:off x="9908537" y="-1504431"/>
            <a:ext cx="4005304" cy="3007051"/>
            <a:chOff x="7431403" y="-1128323"/>
            <a:chExt cx="3003978" cy="2255288"/>
          </a:xfrm>
        </p:grpSpPr>
        <p:grpSp>
          <p:nvGrpSpPr>
            <p:cNvPr id="72" name="กลุ่ม 71"/>
            <p:cNvGrpSpPr/>
            <p:nvPr/>
          </p:nvGrpSpPr>
          <p:grpSpPr>
            <a:xfrm>
              <a:off x="7431403" y="-1128323"/>
              <a:ext cx="3003978" cy="2255288"/>
              <a:chOff x="7538590" y="-1209733"/>
              <a:chExt cx="3003978" cy="2255288"/>
            </a:xfrm>
          </p:grpSpPr>
          <p:sp>
            <p:nvSpPr>
              <p:cNvPr id="75" name="เมฆ 74"/>
              <p:cNvSpPr/>
              <p:nvPr/>
            </p:nvSpPr>
            <p:spPr>
              <a:xfrm rot="12718345" flipH="1">
                <a:off x="7538590" y="-1209733"/>
                <a:ext cx="3003978" cy="2175586"/>
              </a:xfrm>
              <a:prstGeom prst="clou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chemeClr val="accent4"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pic>
            <p:nvPicPr>
              <p:cNvPr id="76" name="รูปภาพ 75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200000" flipH="1">
                <a:off x="8001280" y="-45931"/>
                <a:ext cx="1088830" cy="1094141"/>
              </a:xfrm>
              <a:prstGeom prst="rect">
                <a:avLst/>
              </a:prstGeom>
              <a:effectLst>
                <a:outerShdw blurRad="50800" dist="38100" dir="2700000" algn="tl" rotWithShape="0">
                  <a:schemeClr val="accent4">
                    <a:alpha val="40000"/>
                  </a:schemeClr>
                </a:outerShdw>
              </a:effectLst>
            </p:spPr>
          </p:pic>
        </p:grpSp>
        <p:pic>
          <p:nvPicPr>
            <p:cNvPr id="73" name="รูปภาพ 7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272080">
              <a:off x="7969721" y="88700"/>
              <a:ext cx="227780" cy="244529"/>
            </a:xfrm>
            <a:prstGeom prst="rect">
              <a:avLst/>
            </a:prstGeom>
          </p:spPr>
        </p:pic>
        <p:pic>
          <p:nvPicPr>
            <p:cNvPr id="74" name="รูปภาพ 7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181959">
              <a:off x="8874659" y="847094"/>
              <a:ext cx="221840" cy="236152"/>
            </a:xfrm>
            <a:prstGeom prst="rect">
              <a:avLst/>
            </a:prstGeom>
          </p:spPr>
        </p:pic>
      </p:grpSp>
      <p:sp>
        <p:nvSpPr>
          <p:cNvPr id="77" name="ตัวแทนเนื้อหา 2"/>
          <p:cNvSpPr>
            <a:spLocks noGrp="1"/>
          </p:cNvSpPr>
          <p:nvPr>
            <p:ph sz="half" idx="1"/>
          </p:nvPr>
        </p:nvSpPr>
        <p:spPr>
          <a:xfrm>
            <a:off x="609600" y="2372884"/>
            <a:ext cx="5384800" cy="3394075"/>
          </a:xfrm>
          <a:prstGeom prst="rect">
            <a:avLst/>
          </a:prstGeo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1"/>
            <a:r>
              <a:rPr lang="th-TH" dirty="0"/>
              <a:t>ระดับที่สอง</a:t>
            </a:r>
          </a:p>
          <a:p>
            <a:pPr lvl="2"/>
            <a:r>
              <a:rPr lang="th-TH" dirty="0"/>
              <a:t>ระดับที่สาม</a:t>
            </a:r>
          </a:p>
          <a:p>
            <a:pPr lvl="3"/>
            <a:r>
              <a:rPr lang="th-TH" dirty="0"/>
              <a:t>ระดับที่สี่</a:t>
            </a:r>
          </a:p>
          <a:p>
            <a:pPr lvl="4"/>
            <a:r>
              <a:rPr lang="th-TH" dirty="0"/>
              <a:t>ระดับที่ห้า</a:t>
            </a:r>
          </a:p>
        </p:txBody>
      </p:sp>
      <p:sp>
        <p:nvSpPr>
          <p:cNvPr id="78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6197600" y="2372884"/>
            <a:ext cx="5384800" cy="3394075"/>
          </a:xfrm>
          <a:prstGeom prst="rect">
            <a:avLst/>
          </a:prstGeo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</p:spTree>
    <p:extLst>
      <p:ext uri="{BB962C8B-B14F-4D97-AF65-F5344CB8AC3E}">
        <p14:creationId xmlns:p14="http://schemas.microsoft.com/office/powerpoint/2010/main" val="240404021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44" name="กลุ่ม 43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45" name="บวก 44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บวก 45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สามเหลี่ยมหน้าจั่ว 51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วงรี 55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29/03/68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6071241" y="262388"/>
            <a:ext cx="5540073" cy="5515257"/>
            <a:chOff x="4553429" y="196789"/>
            <a:chExt cx="4155055" cy="4136443"/>
          </a:xfrm>
        </p:grpSpPr>
        <p:grpSp>
          <p:nvGrpSpPr>
            <p:cNvPr id="58" name="กลุ่ม 57"/>
            <p:cNvGrpSpPr/>
            <p:nvPr/>
          </p:nvGrpSpPr>
          <p:grpSpPr>
            <a:xfrm>
              <a:off x="4553429" y="1257869"/>
              <a:ext cx="4155055" cy="3075363"/>
              <a:chOff x="4100154" y="1257869"/>
              <a:chExt cx="4155055" cy="3186089"/>
            </a:xfrm>
          </p:grpSpPr>
          <p:sp>
            <p:nvSpPr>
              <p:cNvPr id="60" name="รูปแบบอิสระ 59"/>
              <p:cNvSpPr/>
              <p:nvPr/>
            </p:nvSpPr>
            <p:spPr>
              <a:xfrm>
                <a:off x="4303283" y="1357254"/>
                <a:ext cx="3951926" cy="3086704"/>
              </a:xfrm>
              <a:custGeom>
                <a:avLst/>
                <a:gdLst>
                  <a:gd name="connsiteX0" fmla="*/ 408795 w 1623177"/>
                  <a:gd name="connsiteY0" fmla="*/ 1456766 h 1482940"/>
                  <a:gd name="connsiteX1" fmla="*/ 20868 w 1623177"/>
                  <a:gd name="connsiteY1" fmla="*/ 1041130 h 1482940"/>
                  <a:gd name="connsiteX2" fmla="*/ 131704 w 1623177"/>
                  <a:gd name="connsiteY2" fmla="*/ 265275 h 1482940"/>
                  <a:gd name="connsiteX3" fmla="*/ 796722 w 1623177"/>
                  <a:gd name="connsiteY3" fmla="*/ 2039 h 1482940"/>
                  <a:gd name="connsiteX4" fmla="*/ 1558722 w 1623177"/>
                  <a:gd name="connsiteY4" fmla="*/ 376111 h 1482940"/>
                  <a:gd name="connsiteX5" fmla="*/ 1447886 w 1623177"/>
                  <a:gd name="connsiteY5" fmla="*/ 1318221 h 1482940"/>
                  <a:gd name="connsiteX6" fmla="*/ 408795 w 1623177"/>
                  <a:gd name="connsiteY6" fmla="*/ 1456766 h 1482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23177" h="1482940">
                    <a:moveTo>
                      <a:pt x="408795" y="1456766"/>
                    </a:moveTo>
                    <a:cubicBezTo>
                      <a:pt x="170959" y="1410584"/>
                      <a:pt x="67050" y="1239712"/>
                      <a:pt x="20868" y="1041130"/>
                    </a:cubicBezTo>
                    <a:cubicBezTo>
                      <a:pt x="-25314" y="842548"/>
                      <a:pt x="2395" y="438457"/>
                      <a:pt x="131704" y="265275"/>
                    </a:cubicBezTo>
                    <a:cubicBezTo>
                      <a:pt x="261013" y="92093"/>
                      <a:pt x="558886" y="-16434"/>
                      <a:pt x="796722" y="2039"/>
                    </a:cubicBezTo>
                    <a:cubicBezTo>
                      <a:pt x="1034558" y="20512"/>
                      <a:pt x="1450195" y="156747"/>
                      <a:pt x="1558722" y="376111"/>
                    </a:cubicBezTo>
                    <a:cubicBezTo>
                      <a:pt x="1667249" y="595475"/>
                      <a:pt x="1644159" y="1131185"/>
                      <a:pt x="1447886" y="1318221"/>
                    </a:cubicBezTo>
                    <a:cubicBezTo>
                      <a:pt x="1251613" y="1505257"/>
                      <a:pt x="646631" y="1502948"/>
                      <a:pt x="408795" y="1456766"/>
                    </a:cubicBezTo>
                    <a:close/>
                  </a:path>
                </a:pathLst>
              </a:custGeom>
              <a:solidFill>
                <a:srgbClr val="E8C6D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61" name="รูปแบบอิสระ 60"/>
              <p:cNvSpPr/>
              <p:nvPr/>
            </p:nvSpPr>
            <p:spPr>
              <a:xfrm>
                <a:off x="4100154" y="1257869"/>
                <a:ext cx="4051049" cy="3075362"/>
              </a:xfrm>
              <a:custGeom>
                <a:avLst/>
                <a:gdLst>
                  <a:gd name="connsiteX0" fmla="*/ 408795 w 1623177"/>
                  <a:gd name="connsiteY0" fmla="*/ 1456766 h 1482940"/>
                  <a:gd name="connsiteX1" fmla="*/ 20868 w 1623177"/>
                  <a:gd name="connsiteY1" fmla="*/ 1041130 h 1482940"/>
                  <a:gd name="connsiteX2" fmla="*/ 131704 w 1623177"/>
                  <a:gd name="connsiteY2" fmla="*/ 265275 h 1482940"/>
                  <a:gd name="connsiteX3" fmla="*/ 796722 w 1623177"/>
                  <a:gd name="connsiteY3" fmla="*/ 2039 h 1482940"/>
                  <a:gd name="connsiteX4" fmla="*/ 1558722 w 1623177"/>
                  <a:gd name="connsiteY4" fmla="*/ 376111 h 1482940"/>
                  <a:gd name="connsiteX5" fmla="*/ 1447886 w 1623177"/>
                  <a:gd name="connsiteY5" fmla="*/ 1318221 h 1482940"/>
                  <a:gd name="connsiteX6" fmla="*/ 408795 w 1623177"/>
                  <a:gd name="connsiteY6" fmla="*/ 1456766 h 1482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23177" h="1482940">
                    <a:moveTo>
                      <a:pt x="408795" y="1456766"/>
                    </a:moveTo>
                    <a:cubicBezTo>
                      <a:pt x="170959" y="1410584"/>
                      <a:pt x="67050" y="1239712"/>
                      <a:pt x="20868" y="1041130"/>
                    </a:cubicBezTo>
                    <a:cubicBezTo>
                      <a:pt x="-25314" y="842548"/>
                      <a:pt x="2395" y="438457"/>
                      <a:pt x="131704" y="265275"/>
                    </a:cubicBezTo>
                    <a:cubicBezTo>
                      <a:pt x="261013" y="92093"/>
                      <a:pt x="558886" y="-16434"/>
                      <a:pt x="796722" y="2039"/>
                    </a:cubicBezTo>
                    <a:cubicBezTo>
                      <a:pt x="1034558" y="20512"/>
                      <a:pt x="1450195" y="156747"/>
                      <a:pt x="1558722" y="376111"/>
                    </a:cubicBezTo>
                    <a:cubicBezTo>
                      <a:pt x="1667249" y="595475"/>
                      <a:pt x="1644159" y="1131185"/>
                      <a:pt x="1447886" y="1318221"/>
                    </a:cubicBezTo>
                    <a:cubicBezTo>
                      <a:pt x="1251613" y="1505257"/>
                      <a:pt x="646631" y="1502948"/>
                      <a:pt x="408795" y="1456766"/>
                    </a:cubicBezTo>
                    <a:close/>
                  </a:path>
                </a:pathLst>
              </a:custGeom>
              <a:solidFill>
                <a:srgbClr val="A794BE"/>
              </a:solidFill>
              <a:ln>
                <a:noFill/>
              </a:ln>
              <a:effectLst>
                <a:innerShdw blurRad="63500" dist="177800" dir="12840000">
                  <a:srgbClr val="977994">
                    <a:alpha val="16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</p:grpSp>
        <p:pic>
          <p:nvPicPr>
            <p:cNvPr id="59" name="รูปภาพ 58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54021">
              <a:off x="7471741" y="196789"/>
              <a:ext cx="1132861" cy="1598420"/>
            </a:xfrm>
            <a:prstGeom prst="rect">
              <a:avLst/>
            </a:prstGeom>
          </p:spPr>
        </p:pic>
      </p:grpSp>
      <p:grpSp>
        <p:nvGrpSpPr>
          <p:cNvPr id="62" name="กลุ่ม 61"/>
          <p:cNvGrpSpPr/>
          <p:nvPr userDrawn="1"/>
        </p:nvGrpSpPr>
        <p:grpSpPr>
          <a:xfrm>
            <a:off x="8701375" y="6180880"/>
            <a:ext cx="3015709" cy="600000"/>
            <a:chOff x="3289945" y="3405879"/>
            <a:chExt cx="2261782" cy="450000"/>
          </a:xfrm>
        </p:grpSpPr>
        <p:sp>
          <p:nvSpPr>
            <p:cNvPr id="63" name="วงรี 62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4" name="วงรี 63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5" name="วงรี 64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6" name="วงรี 65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7" name="กลุ่ม 66"/>
          <p:cNvGrpSpPr/>
          <p:nvPr userDrawn="1"/>
        </p:nvGrpSpPr>
        <p:grpSpPr>
          <a:xfrm>
            <a:off x="605616" y="1419631"/>
            <a:ext cx="5162501" cy="4985700"/>
            <a:chOff x="454211" y="1064723"/>
            <a:chExt cx="3871876" cy="3739275"/>
          </a:xfrm>
        </p:grpSpPr>
        <p:pic>
          <p:nvPicPr>
            <p:cNvPr id="68" name="รูปภาพ 6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4211" y="1064723"/>
              <a:ext cx="3871876" cy="3739275"/>
            </a:xfrm>
            <a:prstGeom prst="rect">
              <a:avLst/>
            </a:prstGeom>
          </p:spPr>
        </p:pic>
        <p:sp>
          <p:nvSpPr>
            <p:cNvPr id="69" name="วงรี 68"/>
            <p:cNvSpPr/>
            <p:nvPr/>
          </p:nvSpPr>
          <p:spPr>
            <a:xfrm>
              <a:off x="847896" y="1461210"/>
              <a:ext cx="3041368" cy="290285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70" name="กลุ่ม 69"/>
          <p:cNvGrpSpPr/>
          <p:nvPr userDrawn="1"/>
        </p:nvGrpSpPr>
        <p:grpSpPr>
          <a:xfrm>
            <a:off x="-1447992" y="5752524"/>
            <a:ext cx="4005304" cy="2900781"/>
            <a:chOff x="-1085994" y="4314392"/>
            <a:chExt cx="3003978" cy="2175586"/>
          </a:xfrm>
        </p:grpSpPr>
        <p:sp>
          <p:nvSpPr>
            <p:cNvPr id="71" name="เมฆ 70"/>
            <p:cNvSpPr/>
            <p:nvPr/>
          </p:nvSpPr>
          <p:spPr>
            <a:xfrm rot="1140269" flipH="1">
              <a:off x="-1085994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2" name="รูปภาพ 7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142099" y="4459669"/>
              <a:ext cx="373985" cy="398113"/>
            </a:xfrm>
            <a:prstGeom prst="rect">
              <a:avLst/>
            </a:prstGeom>
          </p:spPr>
        </p:pic>
        <p:pic>
          <p:nvPicPr>
            <p:cNvPr id="73" name="รูปภาพ 72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766340" y="4856971"/>
              <a:ext cx="202448" cy="225000"/>
            </a:xfrm>
            <a:prstGeom prst="rect">
              <a:avLst/>
            </a:prstGeom>
          </p:spPr>
        </p:pic>
      </p:grpSp>
      <p:grpSp>
        <p:nvGrpSpPr>
          <p:cNvPr id="74" name="กลุ่ม 73"/>
          <p:cNvGrpSpPr/>
          <p:nvPr userDrawn="1"/>
        </p:nvGrpSpPr>
        <p:grpSpPr>
          <a:xfrm>
            <a:off x="-1404669" y="-1777268"/>
            <a:ext cx="3235280" cy="4005304"/>
            <a:chOff x="-1053502" y="-1332951"/>
            <a:chExt cx="2426460" cy="3003978"/>
          </a:xfrm>
        </p:grpSpPr>
        <p:sp>
          <p:nvSpPr>
            <p:cNvPr id="75" name="เมฆ 74"/>
            <p:cNvSpPr/>
            <p:nvPr/>
          </p:nvSpPr>
          <p:spPr>
            <a:xfrm rot="7546496" flipH="1">
              <a:off x="-1467698" y="-918755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6" name="รูปภาพ 7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 flipV="1">
              <a:off x="281473" y="166384"/>
              <a:ext cx="1088830" cy="1094141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77" name="รูปภาพ 7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9091" y="34719"/>
              <a:ext cx="344876" cy="370235"/>
            </a:xfrm>
            <a:prstGeom prst="rect">
              <a:avLst/>
            </a:prstGeom>
          </p:spPr>
        </p:pic>
        <p:pic>
          <p:nvPicPr>
            <p:cNvPr id="78" name="รูปภาพ 77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99119" y="704071"/>
              <a:ext cx="152400" cy="169377"/>
            </a:xfrm>
            <a:prstGeom prst="rect">
              <a:avLst/>
            </a:prstGeom>
          </p:spPr>
        </p:pic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35600" y="399299"/>
            <a:ext cx="1097280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800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80" name="ตัวแทนรูปภาพ 79"/>
          <p:cNvSpPr>
            <a:spLocks noGrp="1"/>
          </p:cNvSpPr>
          <p:nvPr>
            <p:ph type="pic" sz="quarter" idx="13"/>
          </p:nvPr>
        </p:nvSpPr>
        <p:spPr>
          <a:xfrm>
            <a:off x="1101184" y="1947333"/>
            <a:ext cx="4084501" cy="3871384"/>
          </a:xfrm>
          <a:prstGeom prst="ellipse">
            <a:avLst/>
          </a:prstGeom>
        </p:spPr>
        <p:txBody>
          <a:bodyPr/>
          <a:lstStyle/>
          <a:p>
            <a:endParaRPr lang="th-TH"/>
          </a:p>
        </p:txBody>
      </p:sp>
      <p:sp>
        <p:nvSpPr>
          <p:cNvPr id="81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6885743" y="2660915"/>
            <a:ext cx="4300352" cy="55392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bg1"/>
                </a:solidFill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208578735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61595" y="77515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29/03/68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8670247" y="157520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2" name="กลุ่ม 61"/>
          <p:cNvGrpSpPr/>
          <p:nvPr userDrawn="1"/>
        </p:nvGrpSpPr>
        <p:grpSpPr>
          <a:xfrm>
            <a:off x="-2161644" y="-1331727"/>
            <a:ext cx="4005304" cy="2900781"/>
            <a:chOff x="-1621233" y="-998795"/>
            <a:chExt cx="3003978" cy="2175586"/>
          </a:xfrm>
        </p:grpSpPr>
        <p:sp>
          <p:nvSpPr>
            <p:cNvPr id="63" name="เมฆ 62"/>
            <p:cNvSpPr/>
            <p:nvPr/>
          </p:nvSpPr>
          <p:spPr>
            <a:xfrm rot="8811681">
              <a:off x="-1621233" y="-998795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4" name="รูปภาพ 6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429109" y="112817"/>
              <a:ext cx="340212" cy="362161"/>
            </a:xfrm>
            <a:prstGeom prst="rect">
              <a:avLst/>
            </a:prstGeom>
          </p:spPr>
        </p:pic>
        <p:pic>
          <p:nvPicPr>
            <p:cNvPr id="65" name="รูปภาพ 6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99117" y="581369"/>
              <a:ext cx="224409" cy="24940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6394376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44" name="กลุ่ม 43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45" name="บวก 44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บวก 45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สามเหลี่ยมหน้าจั่ว 51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วงรี 55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20612" y="656659"/>
            <a:ext cx="10145824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29/03/68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420328" y="56659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2" name="กลุ่ม 61"/>
          <p:cNvGrpSpPr/>
          <p:nvPr userDrawn="1"/>
        </p:nvGrpSpPr>
        <p:grpSpPr>
          <a:xfrm>
            <a:off x="-1643599" y="5619260"/>
            <a:ext cx="4005304" cy="2900781"/>
            <a:chOff x="-1232699" y="4214445"/>
            <a:chExt cx="3003978" cy="2175586"/>
          </a:xfrm>
        </p:grpSpPr>
        <p:sp>
          <p:nvSpPr>
            <p:cNvPr id="63" name="เมฆ 62"/>
            <p:cNvSpPr/>
            <p:nvPr/>
          </p:nvSpPr>
          <p:spPr>
            <a:xfrm rot="1631747" flipH="1">
              <a:off x="-1232699" y="4214445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algn="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4" name="รูปภาพ 6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267219" y="4426089"/>
              <a:ext cx="373985" cy="398113"/>
            </a:xfrm>
            <a:prstGeom prst="rect">
              <a:avLst/>
            </a:prstGeom>
          </p:spPr>
        </p:pic>
        <p:pic>
          <p:nvPicPr>
            <p:cNvPr id="65" name="รูปภาพ 6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28818" y="4926409"/>
              <a:ext cx="139969" cy="155561"/>
            </a:xfrm>
            <a:prstGeom prst="rect">
              <a:avLst/>
            </a:prstGeom>
          </p:spPr>
        </p:pic>
      </p:grpSp>
      <p:sp>
        <p:nvSpPr>
          <p:cNvPr id="66" name="วงรี 65"/>
          <p:cNvSpPr/>
          <p:nvPr userDrawn="1"/>
        </p:nvSpPr>
        <p:spPr>
          <a:xfrm>
            <a:off x="11525419" y="5339062"/>
            <a:ext cx="139200" cy="1399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67" name="วงรี 66"/>
          <p:cNvSpPr/>
          <p:nvPr userDrawn="1"/>
        </p:nvSpPr>
        <p:spPr>
          <a:xfrm>
            <a:off x="11621429" y="5125173"/>
            <a:ext cx="139200" cy="139911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68" name="วงรี 67"/>
          <p:cNvSpPr/>
          <p:nvPr userDrawn="1"/>
        </p:nvSpPr>
        <p:spPr>
          <a:xfrm>
            <a:off x="11467067" y="4902062"/>
            <a:ext cx="139200" cy="139911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69" name="วงรี 68"/>
          <p:cNvSpPr/>
          <p:nvPr userDrawn="1"/>
        </p:nvSpPr>
        <p:spPr>
          <a:xfrm flipH="1">
            <a:off x="11184565" y="5881379"/>
            <a:ext cx="139200" cy="139911"/>
          </a:xfrm>
          <a:prstGeom prst="ellipse">
            <a:avLst/>
          </a:prstGeom>
          <a:solidFill>
            <a:srgbClr val="FFBD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70" name="วงรี 69"/>
          <p:cNvSpPr/>
          <p:nvPr userDrawn="1"/>
        </p:nvSpPr>
        <p:spPr>
          <a:xfrm flipH="1">
            <a:off x="11088555" y="5667490"/>
            <a:ext cx="139200" cy="139911"/>
          </a:xfrm>
          <a:prstGeom prst="ellipse">
            <a:avLst/>
          </a:prstGeom>
          <a:solidFill>
            <a:srgbClr val="EFD9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71" name="วงรี 70"/>
          <p:cNvSpPr/>
          <p:nvPr userDrawn="1"/>
        </p:nvSpPr>
        <p:spPr>
          <a:xfrm flipH="1">
            <a:off x="11242917" y="5444379"/>
            <a:ext cx="139200" cy="139911"/>
          </a:xfrm>
          <a:prstGeom prst="ellipse">
            <a:avLst/>
          </a:prstGeom>
          <a:solidFill>
            <a:srgbClr val="D597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72" name="กลุ่ม 71"/>
          <p:cNvGrpSpPr/>
          <p:nvPr userDrawn="1"/>
        </p:nvGrpSpPr>
        <p:grpSpPr>
          <a:xfrm>
            <a:off x="10264921" y="5511865"/>
            <a:ext cx="4005304" cy="3101032"/>
            <a:chOff x="7698691" y="4133899"/>
            <a:chExt cx="3003978" cy="2325774"/>
          </a:xfrm>
        </p:grpSpPr>
        <p:sp>
          <p:nvSpPr>
            <p:cNvPr id="73" name="เมฆ 72"/>
            <p:cNvSpPr/>
            <p:nvPr/>
          </p:nvSpPr>
          <p:spPr>
            <a:xfrm rot="19399497" flipH="1">
              <a:off x="7698691" y="4284087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0800000" algn="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4" name="รูปภาพ 7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138774" y="4133899"/>
              <a:ext cx="956993" cy="1030139"/>
            </a:xfrm>
            <a:prstGeom prst="rect">
              <a:avLst/>
            </a:prstGeom>
          </p:spPr>
        </p:pic>
      </p:grpSp>
      <p:grpSp>
        <p:nvGrpSpPr>
          <p:cNvPr id="75" name="กลุ่ม 74"/>
          <p:cNvGrpSpPr/>
          <p:nvPr userDrawn="1"/>
        </p:nvGrpSpPr>
        <p:grpSpPr>
          <a:xfrm>
            <a:off x="10194989" y="-1564486"/>
            <a:ext cx="4005304" cy="3325172"/>
            <a:chOff x="7646242" y="-1173366"/>
            <a:chExt cx="3003978" cy="2493879"/>
          </a:xfrm>
        </p:grpSpPr>
        <p:grpSp>
          <p:nvGrpSpPr>
            <p:cNvPr id="76" name="กลุ่ม 75"/>
            <p:cNvGrpSpPr/>
            <p:nvPr/>
          </p:nvGrpSpPr>
          <p:grpSpPr>
            <a:xfrm>
              <a:off x="7646242" y="-1173366"/>
              <a:ext cx="3003978" cy="2175586"/>
              <a:chOff x="7646242" y="-1173366"/>
              <a:chExt cx="3003978" cy="2175586"/>
            </a:xfrm>
          </p:grpSpPr>
          <p:sp>
            <p:nvSpPr>
              <p:cNvPr id="79" name="เมฆ 78"/>
              <p:cNvSpPr/>
              <p:nvPr/>
            </p:nvSpPr>
            <p:spPr>
              <a:xfrm rot="12665460" flipH="1">
                <a:off x="7646242" y="-1173366"/>
                <a:ext cx="3003978" cy="2175586"/>
              </a:xfrm>
              <a:prstGeom prst="clou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10800000" algn="r" rotWithShape="0">
                  <a:schemeClr val="accent4"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pic>
            <p:nvPicPr>
              <p:cNvPr id="80" name="รูปภาพ 79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499349">
                <a:off x="8820472" y="66491"/>
                <a:ext cx="229657" cy="246544"/>
              </a:xfrm>
              <a:prstGeom prst="rect">
                <a:avLst/>
              </a:prstGeom>
            </p:spPr>
          </p:pic>
          <p:pic>
            <p:nvPicPr>
              <p:cNvPr id="81" name="รูปภาพ 80"/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2628" t="5708" r="6315" b="82002"/>
              <a:stretch/>
            </p:blipFill>
            <p:spPr>
              <a:xfrm>
                <a:off x="7669898" y="404338"/>
                <a:ext cx="152400" cy="169377"/>
              </a:xfrm>
              <a:prstGeom prst="rect">
                <a:avLst/>
              </a:prstGeom>
            </p:spPr>
          </p:pic>
        </p:grpSp>
        <p:pic>
          <p:nvPicPr>
            <p:cNvPr id="77" name="รูปภาพ 76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84368" y="130425"/>
              <a:ext cx="1225696" cy="929157"/>
            </a:xfrm>
            <a:prstGeom prst="rect">
              <a:avLst/>
            </a:prstGeom>
            <a:effectLst>
              <a:outerShdw blurRad="50800" dist="25400" dir="8100000" algn="tr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78" name="รูปภาพ 7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950593">
              <a:off x="8676195" y="1028818"/>
              <a:ext cx="274017" cy="29169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04632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</p:bld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29/03/68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465968" y="6157387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62" name="รูปแบบอิสระ 61"/>
          <p:cNvSpPr/>
          <p:nvPr userDrawn="1"/>
        </p:nvSpPr>
        <p:spPr>
          <a:xfrm>
            <a:off x="6370466" y="1776965"/>
            <a:ext cx="4801687" cy="3557176"/>
          </a:xfrm>
          <a:custGeom>
            <a:avLst/>
            <a:gdLst>
              <a:gd name="connsiteX0" fmla="*/ 408795 w 1623177"/>
              <a:gd name="connsiteY0" fmla="*/ 1456766 h 1482940"/>
              <a:gd name="connsiteX1" fmla="*/ 20868 w 1623177"/>
              <a:gd name="connsiteY1" fmla="*/ 1041130 h 1482940"/>
              <a:gd name="connsiteX2" fmla="*/ 131704 w 1623177"/>
              <a:gd name="connsiteY2" fmla="*/ 265275 h 1482940"/>
              <a:gd name="connsiteX3" fmla="*/ 796722 w 1623177"/>
              <a:gd name="connsiteY3" fmla="*/ 2039 h 1482940"/>
              <a:gd name="connsiteX4" fmla="*/ 1558722 w 1623177"/>
              <a:gd name="connsiteY4" fmla="*/ 376111 h 1482940"/>
              <a:gd name="connsiteX5" fmla="*/ 1447886 w 1623177"/>
              <a:gd name="connsiteY5" fmla="*/ 1318221 h 1482940"/>
              <a:gd name="connsiteX6" fmla="*/ 408795 w 1623177"/>
              <a:gd name="connsiteY6" fmla="*/ 1456766 h 1482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623177" h="1482940">
                <a:moveTo>
                  <a:pt x="408795" y="1456766"/>
                </a:moveTo>
                <a:cubicBezTo>
                  <a:pt x="170959" y="1410584"/>
                  <a:pt x="67050" y="1239712"/>
                  <a:pt x="20868" y="1041130"/>
                </a:cubicBezTo>
                <a:cubicBezTo>
                  <a:pt x="-25314" y="842548"/>
                  <a:pt x="2395" y="438457"/>
                  <a:pt x="131704" y="265275"/>
                </a:cubicBezTo>
                <a:cubicBezTo>
                  <a:pt x="261013" y="92093"/>
                  <a:pt x="558886" y="-16434"/>
                  <a:pt x="796722" y="2039"/>
                </a:cubicBezTo>
                <a:cubicBezTo>
                  <a:pt x="1034558" y="20512"/>
                  <a:pt x="1450195" y="156747"/>
                  <a:pt x="1558722" y="376111"/>
                </a:cubicBezTo>
                <a:cubicBezTo>
                  <a:pt x="1667249" y="595475"/>
                  <a:pt x="1644159" y="1131185"/>
                  <a:pt x="1447886" y="1318221"/>
                </a:cubicBezTo>
                <a:cubicBezTo>
                  <a:pt x="1251613" y="1505257"/>
                  <a:pt x="646631" y="1502948"/>
                  <a:pt x="408795" y="1456766"/>
                </a:cubicBezTo>
                <a:close/>
              </a:path>
            </a:pathLst>
          </a:custGeom>
          <a:solidFill>
            <a:srgbClr val="FFDD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63" name="Google Shape;4631;p79"/>
          <p:cNvGrpSpPr/>
          <p:nvPr userDrawn="1"/>
        </p:nvGrpSpPr>
        <p:grpSpPr>
          <a:xfrm>
            <a:off x="1099114" y="1908603"/>
            <a:ext cx="4358524" cy="3458721"/>
            <a:chOff x="4147875" y="986011"/>
            <a:chExt cx="3842140" cy="3019074"/>
          </a:xfrm>
          <a:effectLst>
            <a:outerShdw blurRad="50800" dist="38100" dir="2700000" algn="tl" rotWithShape="0">
              <a:schemeClr val="accent4">
                <a:lumMod val="60000"/>
                <a:lumOff val="40000"/>
                <a:alpha val="40000"/>
              </a:schemeClr>
            </a:outerShdw>
          </a:effectLst>
        </p:grpSpPr>
        <p:sp>
          <p:nvSpPr>
            <p:cNvPr id="64" name="Google Shape;4633;p79"/>
            <p:cNvSpPr/>
            <p:nvPr/>
          </p:nvSpPr>
          <p:spPr>
            <a:xfrm>
              <a:off x="5602961" y="3553821"/>
              <a:ext cx="928770" cy="386339"/>
            </a:xfrm>
            <a:custGeom>
              <a:avLst/>
              <a:gdLst>
                <a:gd name="connsiteX0" fmla="*/ 1507 w 10193"/>
                <a:gd name="connsiteY0" fmla="*/ 0 h 11364"/>
                <a:gd name="connsiteX1" fmla="*/ 0 w 10193"/>
                <a:gd name="connsiteY1" fmla="*/ 11364 h 11364"/>
                <a:gd name="connsiteX2" fmla="*/ 10193 w 10193"/>
                <a:gd name="connsiteY2" fmla="*/ 5622 h 11364"/>
                <a:gd name="connsiteX3" fmla="*/ 9460 w 10193"/>
                <a:gd name="connsiteY3" fmla="*/ 0 h 11364"/>
                <a:gd name="connsiteX4" fmla="*/ 1507 w 10193"/>
                <a:gd name="connsiteY4" fmla="*/ 0 h 11364"/>
                <a:gd name="connsiteX0" fmla="*/ 1507 w 10930"/>
                <a:gd name="connsiteY0" fmla="*/ 0 h 11857"/>
                <a:gd name="connsiteX1" fmla="*/ 0 w 10930"/>
                <a:gd name="connsiteY1" fmla="*/ 11364 h 11857"/>
                <a:gd name="connsiteX2" fmla="*/ 10930 w 10930"/>
                <a:gd name="connsiteY2" fmla="*/ 11466 h 11857"/>
                <a:gd name="connsiteX3" fmla="*/ 9460 w 10930"/>
                <a:gd name="connsiteY3" fmla="*/ 0 h 11857"/>
                <a:gd name="connsiteX4" fmla="*/ 1507 w 10930"/>
                <a:gd name="connsiteY4" fmla="*/ 0 h 11857"/>
                <a:gd name="connsiteX0" fmla="*/ 1507 w 10930"/>
                <a:gd name="connsiteY0" fmla="*/ 0 h 11474"/>
                <a:gd name="connsiteX1" fmla="*/ 0 w 10930"/>
                <a:gd name="connsiteY1" fmla="*/ 11364 h 11474"/>
                <a:gd name="connsiteX2" fmla="*/ 10930 w 10930"/>
                <a:gd name="connsiteY2" fmla="*/ 11466 h 11474"/>
                <a:gd name="connsiteX3" fmla="*/ 9460 w 10930"/>
                <a:gd name="connsiteY3" fmla="*/ 0 h 11474"/>
                <a:gd name="connsiteX4" fmla="*/ 1507 w 10930"/>
                <a:gd name="connsiteY4" fmla="*/ 0 h 11474"/>
                <a:gd name="connsiteX0" fmla="*/ 1507 w 10930"/>
                <a:gd name="connsiteY0" fmla="*/ 0 h 11527"/>
                <a:gd name="connsiteX1" fmla="*/ 0 w 10930"/>
                <a:gd name="connsiteY1" fmla="*/ 11364 h 11527"/>
                <a:gd name="connsiteX2" fmla="*/ 10930 w 10930"/>
                <a:gd name="connsiteY2" fmla="*/ 11466 h 11527"/>
                <a:gd name="connsiteX3" fmla="*/ 9460 w 10930"/>
                <a:gd name="connsiteY3" fmla="*/ 0 h 11527"/>
                <a:gd name="connsiteX4" fmla="*/ 1507 w 10930"/>
                <a:gd name="connsiteY4" fmla="*/ 0 h 11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30" h="11527" extrusionOk="0">
                  <a:moveTo>
                    <a:pt x="1507" y="0"/>
                  </a:moveTo>
                  <a:lnTo>
                    <a:pt x="0" y="11364"/>
                  </a:lnTo>
                  <a:cubicBezTo>
                    <a:pt x="3411" y="11469"/>
                    <a:pt x="7558" y="11611"/>
                    <a:pt x="10930" y="11466"/>
                  </a:cubicBezTo>
                  <a:cubicBezTo>
                    <a:pt x="10686" y="9592"/>
                    <a:pt x="9704" y="1874"/>
                    <a:pt x="9460" y="0"/>
                  </a:cubicBezTo>
                  <a:lnTo>
                    <a:pt x="1507" y="0"/>
                  </a:lnTo>
                  <a:close/>
                </a:path>
              </a:pathLst>
            </a:custGeom>
            <a:solidFill>
              <a:srgbClr val="FFE89F"/>
            </a:solidFill>
            <a:ln w="28575"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5" name="Google Shape;4634;p79"/>
            <p:cNvSpPr/>
            <p:nvPr/>
          </p:nvSpPr>
          <p:spPr>
            <a:xfrm>
              <a:off x="5520135" y="3939716"/>
              <a:ext cx="1097573" cy="65369"/>
            </a:xfrm>
            <a:custGeom>
              <a:avLst/>
              <a:gdLst/>
              <a:ahLst/>
              <a:cxnLst/>
              <a:rect l="l" t="t" r="r" b="b"/>
              <a:pathLst>
                <a:path w="23375" h="1541" extrusionOk="0">
                  <a:moveTo>
                    <a:pt x="492" y="0"/>
                  </a:moveTo>
                  <a:cubicBezTo>
                    <a:pt x="214" y="0"/>
                    <a:pt x="1" y="230"/>
                    <a:pt x="1" y="492"/>
                  </a:cubicBezTo>
                  <a:lnTo>
                    <a:pt x="1" y="1541"/>
                  </a:lnTo>
                  <a:lnTo>
                    <a:pt x="23375" y="1541"/>
                  </a:lnTo>
                  <a:lnTo>
                    <a:pt x="23375" y="492"/>
                  </a:lnTo>
                  <a:cubicBezTo>
                    <a:pt x="23375" y="213"/>
                    <a:pt x="23145" y="0"/>
                    <a:pt x="22883" y="0"/>
                  </a:cubicBezTo>
                  <a:close/>
                </a:path>
              </a:pathLst>
            </a:custGeom>
            <a:solidFill>
              <a:srgbClr val="B6A0B4"/>
            </a:solidFill>
            <a:ln w="28575"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6" name="Google Shape;4635;p79"/>
            <p:cNvSpPr/>
            <p:nvPr/>
          </p:nvSpPr>
          <p:spPr>
            <a:xfrm>
              <a:off x="4147875" y="1157727"/>
              <a:ext cx="3842140" cy="2479534"/>
            </a:xfrm>
            <a:custGeom>
              <a:avLst/>
              <a:gdLst/>
              <a:ahLst/>
              <a:cxnLst/>
              <a:rect l="l" t="t" r="r" b="b"/>
              <a:pathLst>
                <a:path w="81826" h="58452" extrusionOk="0">
                  <a:moveTo>
                    <a:pt x="1574" y="1"/>
                  </a:moveTo>
                  <a:cubicBezTo>
                    <a:pt x="705" y="1"/>
                    <a:pt x="0" y="689"/>
                    <a:pt x="0" y="1558"/>
                  </a:cubicBezTo>
                  <a:lnTo>
                    <a:pt x="0" y="56895"/>
                  </a:lnTo>
                  <a:cubicBezTo>
                    <a:pt x="0" y="57764"/>
                    <a:pt x="705" y="58452"/>
                    <a:pt x="1574" y="58452"/>
                  </a:cubicBezTo>
                  <a:lnTo>
                    <a:pt x="80252" y="58452"/>
                  </a:lnTo>
                  <a:cubicBezTo>
                    <a:pt x="81121" y="58452"/>
                    <a:pt x="81826" y="57764"/>
                    <a:pt x="81826" y="56895"/>
                  </a:cubicBezTo>
                  <a:lnTo>
                    <a:pt x="81826" y="1558"/>
                  </a:lnTo>
                  <a:cubicBezTo>
                    <a:pt x="81826" y="689"/>
                    <a:pt x="81121" y="1"/>
                    <a:pt x="80252" y="1"/>
                  </a:cubicBezTo>
                  <a:close/>
                </a:path>
              </a:pathLst>
            </a:custGeom>
            <a:solidFill>
              <a:srgbClr val="B6A0B4"/>
            </a:solidFill>
            <a:ln w="28575"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7" name="Google Shape;4636;p79"/>
            <p:cNvSpPr/>
            <p:nvPr/>
          </p:nvSpPr>
          <p:spPr>
            <a:xfrm>
              <a:off x="4147875" y="986011"/>
              <a:ext cx="3842140" cy="2359231"/>
            </a:xfrm>
            <a:custGeom>
              <a:avLst/>
              <a:gdLst/>
              <a:ahLst/>
              <a:cxnLst/>
              <a:rect l="l" t="t" r="r" b="b"/>
              <a:pathLst>
                <a:path w="81826" h="55616" extrusionOk="0">
                  <a:moveTo>
                    <a:pt x="2836" y="0"/>
                  </a:moveTo>
                  <a:cubicBezTo>
                    <a:pt x="1279" y="0"/>
                    <a:pt x="0" y="1279"/>
                    <a:pt x="0" y="2836"/>
                  </a:cubicBezTo>
                  <a:lnTo>
                    <a:pt x="0" y="55616"/>
                  </a:lnTo>
                  <a:lnTo>
                    <a:pt x="81826" y="55616"/>
                  </a:lnTo>
                  <a:lnTo>
                    <a:pt x="81826" y="2836"/>
                  </a:lnTo>
                  <a:cubicBezTo>
                    <a:pt x="81826" y="1279"/>
                    <a:pt x="80547" y="0"/>
                    <a:pt x="78973" y="0"/>
                  </a:cubicBezTo>
                  <a:close/>
                </a:path>
              </a:pathLst>
            </a:custGeom>
            <a:solidFill>
              <a:srgbClr val="FFE89F"/>
            </a:solidFill>
            <a:ln w="28575"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8" name="Google Shape;4637;p79"/>
            <p:cNvSpPr/>
            <p:nvPr/>
          </p:nvSpPr>
          <p:spPr>
            <a:xfrm>
              <a:off x="4351050" y="1150770"/>
              <a:ext cx="3435791" cy="1934437"/>
            </a:xfrm>
            <a:custGeom>
              <a:avLst/>
              <a:gdLst/>
              <a:ahLst/>
              <a:cxnLst/>
              <a:rect l="l" t="t" r="r" b="b"/>
              <a:pathLst>
                <a:path w="73172" h="45602" extrusionOk="0">
                  <a:moveTo>
                    <a:pt x="426" y="1"/>
                  </a:moveTo>
                  <a:cubicBezTo>
                    <a:pt x="197" y="1"/>
                    <a:pt x="0" y="181"/>
                    <a:pt x="0" y="411"/>
                  </a:cubicBezTo>
                  <a:lnTo>
                    <a:pt x="0" y="45175"/>
                  </a:lnTo>
                  <a:cubicBezTo>
                    <a:pt x="0" y="45405"/>
                    <a:pt x="197" y="45601"/>
                    <a:pt x="426" y="45601"/>
                  </a:cubicBezTo>
                  <a:lnTo>
                    <a:pt x="72745" y="45601"/>
                  </a:lnTo>
                  <a:cubicBezTo>
                    <a:pt x="72975" y="45601"/>
                    <a:pt x="73171" y="45405"/>
                    <a:pt x="73171" y="45175"/>
                  </a:cubicBezTo>
                  <a:lnTo>
                    <a:pt x="73171" y="411"/>
                  </a:lnTo>
                  <a:cubicBezTo>
                    <a:pt x="73171" y="181"/>
                    <a:pt x="72975" y="1"/>
                    <a:pt x="72745" y="1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9" name="Google Shape;4638;p79"/>
            <p:cNvSpPr/>
            <p:nvPr/>
          </p:nvSpPr>
          <p:spPr>
            <a:xfrm>
              <a:off x="6008800" y="3421088"/>
              <a:ext cx="120300" cy="120300"/>
            </a:xfrm>
            <a:prstGeom prst="ellipse">
              <a:avLst/>
            </a:prstGeom>
            <a:noFill/>
            <a:ln w="28575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84" name="กลุ่ม 83"/>
          <p:cNvGrpSpPr/>
          <p:nvPr userDrawn="1"/>
        </p:nvGrpSpPr>
        <p:grpSpPr>
          <a:xfrm>
            <a:off x="10246641" y="5581368"/>
            <a:ext cx="4005304" cy="2900781"/>
            <a:chOff x="7684981" y="4186025"/>
            <a:chExt cx="3003978" cy="2175586"/>
          </a:xfrm>
        </p:grpSpPr>
        <p:sp>
          <p:nvSpPr>
            <p:cNvPr id="85" name="เมฆ 84"/>
            <p:cNvSpPr/>
            <p:nvPr/>
          </p:nvSpPr>
          <p:spPr>
            <a:xfrm rot="19775399">
              <a:off x="7684981" y="4186025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0800000" algn="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86" name="รูปภาพ 8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8330722" y="4719203"/>
              <a:ext cx="373985" cy="398113"/>
            </a:xfrm>
            <a:prstGeom prst="rect">
              <a:avLst/>
            </a:prstGeom>
          </p:spPr>
        </p:pic>
        <p:pic>
          <p:nvPicPr>
            <p:cNvPr id="87" name="รูปภาพ 8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824103" y="4523160"/>
              <a:ext cx="202448" cy="225000"/>
            </a:xfrm>
            <a:prstGeom prst="rect">
              <a:avLst/>
            </a:prstGeom>
          </p:spPr>
        </p:pic>
      </p:grpSp>
      <p:grpSp>
        <p:nvGrpSpPr>
          <p:cNvPr id="88" name="กลุ่ม 87"/>
          <p:cNvGrpSpPr/>
          <p:nvPr userDrawn="1"/>
        </p:nvGrpSpPr>
        <p:grpSpPr>
          <a:xfrm>
            <a:off x="-2002652" y="-1361655"/>
            <a:ext cx="4005304" cy="2900781"/>
            <a:chOff x="-1501989" y="-1021241"/>
            <a:chExt cx="3003978" cy="2175586"/>
          </a:xfrm>
        </p:grpSpPr>
        <p:sp>
          <p:nvSpPr>
            <p:cNvPr id="89" name="เมฆ 88"/>
            <p:cNvSpPr/>
            <p:nvPr/>
          </p:nvSpPr>
          <p:spPr>
            <a:xfrm rot="9058605">
              <a:off x="-1501989" y="-1021241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90" name="รูปภาพ 8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740" y="50482"/>
              <a:ext cx="344876" cy="370235"/>
            </a:xfrm>
            <a:prstGeom prst="rect">
              <a:avLst/>
            </a:prstGeom>
          </p:spPr>
        </p:pic>
        <p:pic>
          <p:nvPicPr>
            <p:cNvPr id="91" name="รูปภาพ 90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175319" y="704071"/>
              <a:ext cx="152400" cy="169377"/>
            </a:xfrm>
            <a:prstGeom prst="rect">
              <a:avLst/>
            </a:prstGeom>
          </p:spPr>
        </p:pic>
      </p:grpSp>
      <p:grpSp>
        <p:nvGrpSpPr>
          <p:cNvPr id="92" name="กลุ่ม 91"/>
          <p:cNvGrpSpPr/>
          <p:nvPr userDrawn="1"/>
        </p:nvGrpSpPr>
        <p:grpSpPr>
          <a:xfrm>
            <a:off x="9700041" y="-1466565"/>
            <a:ext cx="4005304" cy="3238069"/>
            <a:chOff x="7275031" y="-1099924"/>
            <a:chExt cx="3003978" cy="2428552"/>
          </a:xfrm>
        </p:grpSpPr>
        <p:pic>
          <p:nvPicPr>
            <p:cNvPr id="93" name="รูปภาพ 92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 flipH="1">
              <a:off x="8952339" y="625388"/>
              <a:ext cx="152400" cy="169377"/>
            </a:xfrm>
            <a:prstGeom prst="rect">
              <a:avLst/>
            </a:prstGeom>
          </p:spPr>
        </p:pic>
        <p:sp>
          <p:nvSpPr>
            <p:cNvPr id="94" name="เมฆ 93"/>
            <p:cNvSpPr/>
            <p:nvPr/>
          </p:nvSpPr>
          <p:spPr>
            <a:xfrm rot="12541395" flipH="1">
              <a:off x="7275031" y="-1099924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0800000" algn="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95" name="รูปภาพ 9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605979" y="131271"/>
              <a:ext cx="253784" cy="272445"/>
            </a:xfrm>
            <a:prstGeom prst="rect">
              <a:avLst/>
            </a:prstGeom>
          </p:spPr>
        </p:pic>
        <p:pic>
          <p:nvPicPr>
            <p:cNvPr id="96" name="รูปภาพ 95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69508" y="403716"/>
              <a:ext cx="1057043" cy="924912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</p:grpSp>
      <p:grpSp>
        <p:nvGrpSpPr>
          <p:cNvPr id="44" name="กลุ่ม 43"/>
          <p:cNvGrpSpPr/>
          <p:nvPr userDrawn="1"/>
        </p:nvGrpSpPr>
        <p:grpSpPr>
          <a:xfrm>
            <a:off x="551316" y="860649"/>
            <a:ext cx="11085525" cy="4997409"/>
            <a:chOff x="413486" y="645485"/>
            <a:chExt cx="8314144" cy="3748057"/>
          </a:xfrm>
        </p:grpSpPr>
        <p:sp>
          <p:nvSpPr>
            <p:cNvPr id="45" name="บวก 44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บวก 45"/>
            <p:cNvSpPr/>
            <p:nvPr userDrawn="1"/>
          </p:nvSpPr>
          <p:spPr>
            <a:xfrm rot="17093645" flipH="1">
              <a:off x="415465" y="2876329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17093645" flipH="1">
              <a:off x="8207223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1475656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สามเหลี่ยมหน้าจั่ว 51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9585674">
              <a:off x="2138890" y="1152444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90220">
              <a:off x="8619630" y="3451028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วงรี 55"/>
            <p:cNvSpPr/>
            <p:nvPr userDrawn="1"/>
          </p:nvSpPr>
          <p:spPr>
            <a:xfrm>
              <a:off x="611560" y="120359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98" name="ตัวแทนรูปภาพ 97"/>
          <p:cNvSpPr>
            <a:spLocks noGrp="1"/>
          </p:cNvSpPr>
          <p:nvPr>
            <p:ph type="pic" sz="quarter" idx="13"/>
          </p:nvPr>
        </p:nvSpPr>
        <p:spPr>
          <a:xfrm>
            <a:off x="1329267" y="2097619"/>
            <a:ext cx="3898900" cy="2216149"/>
          </a:xfrm>
          <a:prstGeom prst="rect">
            <a:avLst/>
          </a:prstGeom>
        </p:spPr>
        <p:txBody>
          <a:bodyPr/>
          <a:lstStyle/>
          <a:p>
            <a:endParaRPr lang="th-TH"/>
          </a:p>
        </p:txBody>
      </p:sp>
      <p:sp>
        <p:nvSpPr>
          <p:cNvPr id="99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6750128" y="2490165"/>
            <a:ext cx="4363901" cy="8048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4800">
                <a:solidFill>
                  <a:schemeClr val="accent4">
                    <a:lumMod val="75000"/>
                  </a:schemeClr>
                </a:solidFill>
                <a:effectLst>
                  <a:outerShdw blurRad="63500" sx="102000" sy="102000" algn="ctr" rotWithShape="0">
                    <a:schemeClr val="accent4">
                      <a:alpha val="40000"/>
                    </a:schemeClr>
                  </a:outerShdw>
                </a:effectLst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100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6769725" y="3962998"/>
            <a:ext cx="4300352" cy="55392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accent4">
                    <a:lumMod val="75000"/>
                  </a:schemeClr>
                </a:solidFill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412077448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61595" y="534159"/>
            <a:ext cx="1097280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5333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29/03/68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8701375" y="6180880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2" name="กลุ่ม 61"/>
          <p:cNvGrpSpPr/>
          <p:nvPr userDrawn="1"/>
        </p:nvGrpSpPr>
        <p:grpSpPr>
          <a:xfrm>
            <a:off x="10222468" y="-1406939"/>
            <a:ext cx="4005304" cy="2900781"/>
            <a:chOff x="7666851" y="-1055204"/>
            <a:chExt cx="3003978" cy="2175586"/>
          </a:xfrm>
        </p:grpSpPr>
        <p:sp>
          <p:nvSpPr>
            <p:cNvPr id="63" name="เมฆ 62"/>
            <p:cNvSpPr/>
            <p:nvPr/>
          </p:nvSpPr>
          <p:spPr>
            <a:xfrm rot="12665460" flipH="1">
              <a:off x="7666851" y="-1055204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25400" dir="5400000" algn="c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4" name="รูปภาพ 6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8224061" y="91726"/>
              <a:ext cx="373985" cy="398113"/>
            </a:xfrm>
            <a:prstGeom prst="rect">
              <a:avLst/>
            </a:prstGeom>
          </p:spPr>
        </p:pic>
        <p:pic>
          <p:nvPicPr>
            <p:cNvPr id="65" name="รูปภาพ 6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848302" y="489028"/>
              <a:ext cx="202448" cy="225000"/>
            </a:xfrm>
            <a:prstGeom prst="rect">
              <a:avLst/>
            </a:prstGeom>
          </p:spPr>
        </p:pic>
      </p:grpSp>
      <p:grpSp>
        <p:nvGrpSpPr>
          <p:cNvPr id="66" name="กลุ่ม 65"/>
          <p:cNvGrpSpPr/>
          <p:nvPr userDrawn="1"/>
        </p:nvGrpSpPr>
        <p:grpSpPr>
          <a:xfrm>
            <a:off x="-1862779" y="-1645995"/>
            <a:ext cx="2900781" cy="4005304"/>
            <a:chOff x="-1397084" y="-1234496"/>
            <a:chExt cx="2175586" cy="3003978"/>
          </a:xfrm>
        </p:grpSpPr>
        <p:sp>
          <p:nvSpPr>
            <p:cNvPr id="67" name="เมฆ 66"/>
            <p:cNvSpPr/>
            <p:nvPr/>
          </p:nvSpPr>
          <p:spPr>
            <a:xfrm rot="7772184" flipH="1">
              <a:off x="-1811280" y="-820300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25400" dir="5400000" algn="c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8" name="รูปภาพ 6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335" y="423066"/>
              <a:ext cx="344876" cy="370235"/>
            </a:xfrm>
            <a:prstGeom prst="rect">
              <a:avLst/>
            </a:prstGeom>
          </p:spPr>
        </p:pic>
        <p:pic>
          <p:nvPicPr>
            <p:cNvPr id="69" name="รูปภาพ 68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524601" y="106867"/>
              <a:ext cx="152400" cy="169377"/>
            </a:xfrm>
            <a:prstGeom prst="rect">
              <a:avLst/>
            </a:prstGeom>
          </p:spPr>
        </p:pic>
      </p:grpSp>
      <p:pic>
        <p:nvPicPr>
          <p:cNvPr id="70" name="รูปภาพ 69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20" y="5818417"/>
            <a:ext cx="1710760" cy="978935"/>
          </a:xfrm>
          <a:prstGeom prst="rect">
            <a:avLst/>
          </a:prstGeom>
          <a:effectLst>
            <a:outerShdw blurRad="50800" dist="25400" algn="l" rotWithShape="0">
              <a:schemeClr val="accent4">
                <a:alpha val="40000"/>
              </a:schemeClr>
            </a:outerShdw>
          </a:effectLst>
        </p:spPr>
      </p:pic>
      <p:sp>
        <p:nvSpPr>
          <p:cNvPr id="73" name="ตัวแทนเนื้อหา 3"/>
          <p:cNvSpPr>
            <a:spLocks noGrp="1"/>
          </p:cNvSpPr>
          <p:nvPr>
            <p:ph sz="half" idx="13"/>
          </p:nvPr>
        </p:nvSpPr>
        <p:spPr>
          <a:xfrm>
            <a:off x="7960270" y="2276872"/>
            <a:ext cx="3608340" cy="341054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/>
            </a:lvl1pPr>
            <a:lvl2pPr marL="609570" marR="0" indent="0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1"/>
            <a:r>
              <a:rPr lang="th-TH" dirty="0"/>
              <a:t>คลิกเพื่อแก้ไขลักษณะของข้อความต้นแบบ</a:t>
            </a:r>
          </a:p>
          <a:p>
            <a:pPr marL="609570" marR="0" lvl="1" indent="0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74" name="ตัวแทนเนื้อหา 3"/>
          <p:cNvSpPr>
            <a:spLocks noGrp="1"/>
          </p:cNvSpPr>
          <p:nvPr>
            <p:ph sz="half" idx="14"/>
          </p:nvPr>
        </p:nvSpPr>
        <p:spPr>
          <a:xfrm>
            <a:off x="4211099" y="2276872"/>
            <a:ext cx="3608340" cy="341054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/>
            </a:lvl1pPr>
            <a:lvl2pPr marL="609570" marR="0" indent="0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1"/>
            <a:r>
              <a:rPr lang="th-TH" dirty="0"/>
              <a:t>คลิกเพื่อแก้ไขลักษณะของข้อความต้นแบบ</a:t>
            </a:r>
          </a:p>
          <a:p>
            <a:pPr marL="609570" marR="0" lvl="1" indent="0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75" name="ตัวแทนเนื้อหา 3"/>
          <p:cNvSpPr>
            <a:spLocks noGrp="1"/>
          </p:cNvSpPr>
          <p:nvPr>
            <p:ph sz="half" idx="15"/>
          </p:nvPr>
        </p:nvSpPr>
        <p:spPr>
          <a:xfrm>
            <a:off x="461930" y="2276872"/>
            <a:ext cx="3608340" cy="341054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/>
            </a:lvl1pPr>
            <a:lvl2pPr marL="609570" marR="0" indent="0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1"/>
            <a:r>
              <a:rPr lang="th-TH" dirty="0"/>
              <a:t>คลิกเพื่อแก้ไขลักษณะของข้อความต้นแบบ</a:t>
            </a:r>
          </a:p>
          <a:p>
            <a:pPr marL="609570" marR="0" lvl="1" indent="0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th-TH" dirty="0"/>
              <a:t>คลิกเพื่อแก้ไขลักษณะของข้อความต้นแบบ</a:t>
            </a:r>
          </a:p>
        </p:txBody>
      </p:sp>
    </p:spTree>
    <p:extLst>
      <p:ext uri="{BB962C8B-B14F-4D97-AF65-F5344CB8AC3E}">
        <p14:creationId xmlns:p14="http://schemas.microsoft.com/office/powerpoint/2010/main" val="239219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HẠM DUYÊN 11 - 9Slide.vn">
            <a:extLst>
              <a:ext uri="{FF2B5EF4-FFF2-40B4-BE49-F238E27FC236}">
                <a16:creationId xmlns:a16="http://schemas.microsoft.com/office/drawing/2014/main" id="{7BA9D931-BA9E-2527-15CD-B385C1B6060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252970" y="0"/>
            <a:ext cx="2939030" cy="896404"/>
          </a:xfrm>
          <a:prstGeom prst="rect">
            <a:avLst/>
          </a:prstGeom>
        </p:spPr>
      </p:pic>
      <p:pic>
        <p:nvPicPr>
          <p:cNvPr id="20" name="PHẠM DUYÊN 12 - 9Slide.vn">
            <a:extLst>
              <a:ext uri="{FF2B5EF4-FFF2-40B4-BE49-F238E27FC236}">
                <a16:creationId xmlns:a16="http://schemas.microsoft.com/office/drawing/2014/main" id="{E76F3FDE-3FCE-9F4F-C226-15F2EC2A10B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216650" y="0"/>
            <a:ext cx="2939030" cy="896404"/>
          </a:xfrm>
          <a:prstGeom prst="rect">
            <a:avLst/>
          </a:prstGeom>
        </p:spPr>
      </p:pic>
      <p:pic>
        <p:nvPicPr>
          <p:cNvPr id="21" name="PHẠM DUYÊN 13 - 9Slide.vn">
            <a:extLst>
              <a:ext uri="{FF2B5EF4-FFF2-40B4-BE49-F238E27FC236}">
                <a16:creationId xmlns:a16="http://schemas.microsoft.com/office/drawing/2014/main" id="{2A2D8053-A10F-205C-2AD5-5357FC03824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156970" y="0"/>
            <a:ext cx="2939030" cy="896404"/>
          </a:xfrm>
          <a:prstGeom prst="rect">
            <a:avLst/>
          </a:prstGeom>
        </p:spPr>
      </p:pic>
      <p:pic>
        <p:nvPicPr>
          <p:cNvPr id="22" name="PHẠM DUYÊN 14 - 9Slide.vn">
            <a:extLst>
              <a:ext uri="{FF2B5EF4-FFF2-40B4-BE49-F238E27FC236}">
                <a16:creationId xmlns:a16="http://schemas.microsoft.com/office/drawing/2014/main" id="{316D04AC-CE36-70FC-A043-9224CB2B860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5514" y="0"/>
            <a:ext cx="2939030" cy="896404"/>
          </a:xfrm>
          <a:prstGeom prst="rect">
            <a:avLst/>
          </a:prstGeom>
        </p:spPr>
      </p:pic>
      <p:grpSp>
        <p:nvGrpSpPr>
          <p:cNvPr id="24" name="PHẠM DUYÊN 1 - 9Slide.vn">
            <a:extLst>
              <a:ext uri="{FF2B5EF4-FFF2-40B4-BE49-F238E27FC236}">
                <a16:creationId xmlns:a16="http://schemas.microsoft.com/office/drawing/2014/main" id="{7995BC74-7CB0-7536-E676-D0E48411B5A6}"/>
              </a:ext>
            </a:extLst>
          </p:cNvPr>
          <p:cNvGrpSpPr/>
          <p:nvPr userDrawn="1"/>
        </p:nvGrpSpPr>
        <p:grpSpPr>
          <a:xfrm>
            <a:off x="229520" y="215900"/>
            <a:ext cx="11732960" cy="5270500"/>
            <a:chOff x="730319" y="673100"/>
            <a:chExt cx="10731362" cy="5511800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5D479DA8-BCBE-E24B-9E4E-A2125012055D}"/>
                </a:ext>
              </a:extLst>
            </p:cNvPr>
            <p:cNvSpPr/>
            <p:nvPr userDrawn="1"/>
          </p:nvSpPr>
          <p:spPr>
            <a:xfrm>
              <a:off x="730319" y="673100"/>
              <a:ext cx="10731362" cy="5511800"/>
            </a:xfrm>
            <a:prstGeom prst="rect">
              <a:avLst/>
            </a:prstGeom>
            <a:solidFill>
              <a:schemeClr val="bg1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ED91B271-C3F0-CACA-559C-E63A4BD6358F}"/>
                </a:ext>
              </a:extLst>
            </p:cNvPr>
            <p:cNvSpPr/>
            <p:nvPr userDrawn="1"/>
          </p:nvSpPr>
          <p:spPr>
            <a:xfrm>
              <a:off x="870177" y="788539"/>
              <a:ext cx="10451647" cy="5280923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 w="57150" cap="rnd">
              <a:solidFill>
                <a:srgbClr val="00C2CB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7" name="PHẠM DUYÊN 8 - 9Slide.vn">
            <a:extLst>
              <a:ext uri="{FF2B5EF4-FFF2-40B4-BE49-F238E27FC236}">
                <a16:creationId xmlns:a16="http://schemas.microsoft.com/office/drawing/2014/main" id="{AB97CABA-CD4A-D67C-00CD-1F717BB9538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608047" y="4305301"/>
            <a:ext cx="828300" cy="82829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8" name="PHẠM DUYÊN 10 - 9Slide.vn">
            <a:extLst>
              <a:ext uri="{FF2B5EF4-FFF2-40B4-BE49-F238E27FC236}">
                <a16:creationId xmlns:a16="http://schemas.microsoft.com/office/drawing/2014/main" id="{83739FC6-5909-CAB6-FE3B-7BC93D23535D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9000606" y="4114800"/>
            <a:ext cx="3330137" cy="27432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9" name="PHẠM DUYÊN 4 - 9Slide.vn">
            <a:extLst>
              <a:ext uri="{FF2B5EF4-FFF2-40B4-BE49-F238E27FC236}">
                <a16:creationId xmlns:a16="http://schemas.microsoft.com/office/drawing/2014/main" id="{A74E7FAE-F255-63AB-25CB-21E6F4F3ECCC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0" y="5857037"/>
            <a:ext cx="2261263" cy="103786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0" name="PHẠM DUYÊN 5 - 9Slide.vn">
            <a:extLst>
              <a:ext uri="{FF2B5EF4-FFF2-40B4-BE49-F238E27FC236}">
                <a16:creationId xmlns:a16="http://schemas.microsoft.com/office/drawing/2014/main" id="{EC08CD74-BD5A-1B3E-0052-91CFE1F1F74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b="31814"/>
          <a:stretch/>
        </p:blipFill>
        <p:spPr>
          <a:xfrm>
            <a:off x="2380596" y="6126577"/>
            <a:ext cx="2337155" cy="73142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1" name="PHẠM DUYÊN 6 - 9Slide.vn">
            <a:extLst>
              <a:ext uri="{FF2B5EF4-FFF2-40B4-BE49-F238E27FC236}">
                <a16:creationId xmlns:a16="http://schemas.microsoft.com/office/drawing/2014/main" id="{D5DA3FE1-C4BC-8126-B117-DA1DB01247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b="50000"/>
          <a:stretch/>
        </p:blipFill>
        <p:spPr>
          <a:xfrm>
            <a:off x="4927423" y="6321653"/>
            <a:ext cx="2337155" cy="53634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" name="PHẠM DUYÊN 15 - 9Slide.vn">
            <a:extLst>
              <a:ext uri="{FF2B5EF4-FFF2-40B4-BE49-F238E27FC236}">
                <a16:creationId xmlns:a16="http://schemas.microsoft.com/office/drawing/2014/main" id="{63DE2A3B-840C-121D-1544-9303AE598D03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572402" y="4198412"/>
            <a:ext cx="2008948" cy="197378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24486014"/>
      </p:ext>
    </p:extLst>
  </p:cSld>
  <p:clrMapOvr>
    <a:masterClrMapping/>
  </p:clrMapOvr>
  <p:transition spd="slow"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5615" y="735491"/>
            <a:ext cx="1097280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29/03/68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8618771" y="78329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2" name="กลุ่ม 61"/>
          <p:cNvGrpSpPr/>
          <p:nvPr userDrawn="1"/>
        </p:nvGrpSpPr>
        <p:grpSpPr>
          <a:xfrm>
            <a:off x="-1447992" y="5752524"/>
            <a:ext cx="4005304" cy="2900781"/>
            <a:chOff x="-1085994" y="4314392"/>
            <a:chExt cx="3003978" cy="2175586"/>
          </a:xfrm>
        </p:grpSpPr>
        <p:sp>
          <p:nvSpPr>
            <p:cNvPr id="63" name="เมฆ 62"/>
            <p:cNvSpPr/>
            <p:nvPr/>
          </p:nvSpPr>
          <p:spPr>
            <a:xfrm rot="1140269" flipH="1">
              <a:off x="-1085994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25400" algn="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4" name="รูปภาพ 6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142099" y="4459669"/>
              <a:ext cx="373985" cy="398113"/>
            </a:xfrm>
            <a:prstGeom prst="rect">
              <a:avLst/>
            </a:prstGeom>
          </p:spPr>
        </p:pic>
        <p:pic>
          <p:nvPicPr>
            <p:cNvPr id="65" name="รูปภาพ 6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766340" y="4856971"/>
              <a:ext cx="202448" cy="225000"/>
            </a:xfrm>
            <a:prstGeom prst="rect">
              <a:avLst/>
            </a:prstGeom>
          </p:spPr>
        </p:pic>
      </p:grpSp>
      <p:grpSp>
        <p:nvGrpSpPr>
          <p:cNvPr id="66" name="กลุ่ม 65"/>
          <p:cNvGrpSpPr/>
          <p:nvPr userDrawn="1"/>
        </p:nvGrpSpPr>
        <p:grpSpPr>
          <a:xfrm>
            <a:off x="-1723468" y="-1726009"/>
            <a:ext cx="4005304" cy="3202933"/>
            <a:chOff x="-1292601" y="-1294507"/>
            <a:chExt cx="3003978" cy="2402200"/>
          </a:xfrm>
        </p:grpSpPr>
        <p:sp>
          <p:nvSpPr>
            <p:cNvPr id="67" name="เมฆ 66"/>
            <p:cNvSpPr/>
            <p:nvPr/>
          </p:nvSpPr>
          <p:spPr>
            <a:xfrm rot="8398626" flipH="1">
              <a:off x="-1292601" y="-1294507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25400" algn="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8" name="รูปภาพ 6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96950" flipH="1" flipV="1">
              <a:off x="175863" y="13552"/>
              <a:ext cx="1088830" cy="1094141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69" name="รูปภาพ 6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568" y="79692"/>
              <a:ext cx="249423" cy="267763"/>
            </a:xfrm>
            <a:prstGeom prst="rect">
              <a:avLst/>
            </a:prstGeom>
          </p:spPr>
        </p:pic>
      </p:grpSp>
      <p:pic>
        <p:nvPicPr>
          <p:cNvPr id="70" name="รูปภาพ 69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5196" y="5863402"/>
            <a:ext cx="1710760" cy="978935"/>
          </a:xfrm>
          <a:prstGeom prst="rect">
            <a:avLst/>
          </a:prstGeom>
          <a:effectLst>
            <a:outerShdw blurRad="50800" dist="25400" algn="l" rotWithShape="0">
              <a:schemeClr val="accent4">
                <a:alpha val="40000"/>
              </a:schemeClr>
            </a:outerShdw>
          </a:effectLst>
        </p:spPr>
      </p:pic>
      <p:pic>
        <p:nvPicPr>
          <p:cNvPr id="71" name="รูปภาพ 70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628" t="5708" r="6315" b="82002"/>
          <a:stretch/>
        </p:blipFill>
        <p:spPr>
          <a:xfrm>
            <a:off x="11795725" y="5602920"/>
            <a:ext cx="269931" cy="3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51388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สี่เหลี่ยมผืนผ้า 56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58" name="กลุ่ม 57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59" name="กลุ่ม 58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73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0" name="กลุ่ม 59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61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94" name="กลุ่ม 93"/>
          <p:cNvGrpSpPr/>
          <p:nvPr userDrawn="1"/>
        </p:nvGrpSpPr>
        <p:grpSpPr>
          <a:xfrm>
            <a:off x="3525912" y="1875263"/>
            <a:ext cx="5140179" cy="2252071"/>
            <a:chOff x="2205592" y="313868"/>
            <a:chExt cx="4637366" cy="1229602"/>
          </a:xfrm>
        </p:grpSpPr>
        <p:sp>
          <p:nvSpPr>
            <p:cNvPr id="95" name="TextBox 94"/>
            <p:cNvSpPr txBox="1"/>
            <p:nvPr/>
          </p:nvSpPr>
          <p:spPr>
            <a:xfrm>
              <a:off x="2205592" y="343141"/>
              <a:ext cx="4599337" cy="1200329"/>
            </a:xfrm>
            <a:prstGeom prst="rect">
              <a:avLst/>
            </a:prstGeom>
            <a:noFill/>
          </p:spPr>
          <p:txBody>
            <a:bodyPr wrap="none" rtlCol="0">
              <a:prstTxWarp prst="textArchUp">
                <a:avLst/>
              </a:prstTxWarp>
              <a:spAutoFit/>
            </a:bodyPr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0" i="0" u="none" strike="noStrike" kern="1200" cap="none" spc="0" normalizeH="0" baseline="0" noProof="0" dirty="0">
                  <a:ln>
                    <a:noFill/>
                  </a:ln>
                  <a:solidFill>
                    <a:srgbClr val="8F77AD"/>
                  </a:solidFill>
                  <a:effectLst/>
                  <a:uLnTx/>
                  <a:uFillTx/>
                  <a:latin typeface="milk tea Med" pitchFamily="2" charset="-34"/>
                  <a:ea typeface="+mn-ea"/>
                  <a:cs typeface="milk tea Med" pitchFamily="2" charset="-34"/>
                </a:rPr>
                <a:t>THANK YOU</a:t>
              </a: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2243621" y="313868"/>
              <a:ext cx="4599337" cy="1200329"/>
            </a:xfrm>
            <a:prstGeom prst="rect">
              <a:avLst/>
            </a:prstGeom>
            <a:noFill/>
          </p:spPr>
          <p:txBody>
            <a:bodyPr wrap="none" rtlCol="0">
              <a:prstTxWarp prst="textArchUp">
                <a:avLst/>
              </a:prstTxWarp>
              <a:spAutoFit/>
            </a:bodyPr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0" i="0" u="none" strike="noStrike" kern="1200" cap="none" spc="0" normalizeH="0" baseline="0" noProof="0" dirty="0">
                  <a:ln>
                    <a:noFill/>
                  </a:ln>
                  <a:solidFill>
                    <a:srgbClr val="FFD44B"/>
                  </a:solidFill>
                  <a:effectLst/>
                  <a:uLnTx/>
                  <a:uFillTx/>
                  <a:latin typeface="milk tea Med" pitchFamily="2" charset="-34"/>
                  <a:ea typeface="+mn-ea"/>
                  <a:cs typeface="milk tea Med" pitchFamily="2" charset="-34"/>
                </a:rPr>
                <a:t>THANK YOU</a:t>
              </a:r>
            </a:p>
          </p:txBody>
        </p:sp>
      </p:grpSp>
      <p:grpSp>
        <p:nvGrpSpPr>
          <p:cNvPr id="97" name="กลุ่ม 96"/>
          <p:cNvGrpSpPr/>
          <p:nvPr userDrawn="1"/>
        </p:nvGrpSpPr>
        <p:grpSpPr>
          <a:xfrm>
            <a:off x="8366604" y="-4045709"/>
            <a:ext cx="1139859" cy="3468232"/>
            <a:chOff x="7440136" y="733697"/>
            <a:chExt cx="854894" cy="2601174"/>
          </a:xfrm>
        </p:grpSpPr>
        <p:sp>
          <p:nvSpPr>
            <p:cNvPr id="98" name="รูปแบบอิสระ 97"/>
            <p:cNvSpPr/>
            <p:nvPr/>
          </p:nvSpPr>
          <p:spPr>
            <a:xfrm>
              <a:off x="7799259" y="1667435"/>
              <a:ext cx="215253" cy="1667436"/>
            </a:xfrm>
            <a:custGeom>
              <a:avLst/>
              <a:gdLst>
                <a:gd name="connsiteX0" fmla="*/ 71753 w 215253"/>
                <a:gd name="connsiteY0" fmla="*/ 0 h 1667436"/>
                <a:gd name="connsiteX1" fmla="*/ 197259 w 215253"/>
                <a:gd name="connsiteY1" fmla="*/ 376518 h 1667436"/>
                <a:gd name="connsiteX2" fmla="*/ 35 w 215253"/>
                <a:gd name="connsiteY2" fmla="*/ 824753 h 1667436"/>
                <a:gd name="connsiteX3" fmla="*/ 215188 w 215253"/>
                <a:gd name="connsiteY3" fmla="*/ 1344706 h 1667436"/>
                <a:gd name="connsiteX4" fmla="*/ 17965 w 215253"/>
                <a:gd name="connsiteY4" fmla="*/ 1667436 h 1667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253" h="1667436">
                  <a:moveTo>
                    <a:pt x="71753" y="0"/>
                  </a:moveTo>
                  <a:cubicBezTo>
                    <a:pt x="140482" y="119529"/>
                    <a:pt x="209212" y="239059"/>
                    <a:pt x="197259" y="376518"/>
                  </a:cubicBezTo>
                  <a:cubicBezTo>
                    <a:pt x="185306" y="513977"/>
                    <a:pt x="-2953" y="663388"/>
                    <a:pt x="35" y="824753"/>
                  </a:cubicBezTo>
                  <a:cubicBezTo>
                    <a:pt x="3023" y="986118"/>
                    <a:pt x="212200" y="1204259"/>
                    <a:pt x="215188" y="1344706"/>
                  </a:cubicBezTo>
                  <a:cubicBezTo>
                    <a:pt x="218176" y="1485153"/>
                    <a:pt x="118070" y="1576294"/>
                    <a:pt x="17965" y="1667436"/>
                  </a:cubicBezTo>
                </a:path>
              </a:pathLst>
            </a:custGeom>
            <a:ln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99" name="กลุ่ม 98"/>
            <p:cNvGrpSpPr/>
            <p:nvPr/>
          </p:nvGrpSpPr>
          <p:grpSpPr>
            <a:xfrm>
              <a:off x="7440136" y="733697"/>
              <a:ext cx="854894" cy="956811"/>
              <a:chOff x="7340993" y="492494"/>
              <a:chExt cx="1113723" cy="1253001"/>
            </a:xfrm>
          </p:grpSpPr>
          <p:sp>
            <p:nvSpPr>
              <p:cNvPr id="100" name="หัวใจ 99"/>
              <p:cNvSpPr/>
              <p:nvPr/>
            </p:nvSpPr>
            <p:spPr>
              <a:xfrm rot="10800000">
                <a:off x="7812360" y="1601479"/>
                <a:ext cx="144016" cy="144016"/>
              </a:xfrm>
              <a:prstGeom prst="heart">
                <a:avLst/>
              </a:prstGeom>
              <a:solidFill>
                <a:srgbClr val="FFBDB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01" name="วงรี 100"/>
              <p:cNvSpPr/>
              <p:nvPr/>
            </p:nvSpPr>
            <p:spPr>
              <a:xfrm>
                <a:off x="7340993" y="492494"/>
                <a:ext cx="1113723" cy="1149794"/>
              </a:xfrm>
              <a:prstGeom prst="ellipse">
                <a:avLst/>
              </a:prstGeom>
              <a:solidFill>
                <a:srgbClr val="FFE5E5"/>
              </a:solidFill>
              <a:ln>
                <a:noFill/>
              </a:ln>
              <a:effectLst>
                <a:innerShdw blurRad="63500" dist="190500" dir="2700000">
                  <a:srgbClr val="FFBDBD">
                    <a:alpha val="49804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02" name="หัวใจ 101"/>
              <p:cNvSpPr/>
              <p:nvPr/>
            </p:nvSpPr>
            <p:spPr>
              <a:xfrm>
                <a:off x="7543546" y="788684"/>
                <a:ext cx="202552" cy="169528"/>
              </a:xfrm>
              <a:prstGeom prst="hear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03" name="วงรี 102"/>
              <p:cNvSpPr/>
              <p:nvPr/>
            </p:nvSpPr>
            <p:spPr>
              <a:xfrm>
                <a:off x="7599822" y="1040630"/>
                <a:ext cx="90000" cy="90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</p:grpSp>
      </p:grpSp>
      <p:grpSp>
        <p:nvGrpSpPr>
          <p:cNvPr id="104" name="กลุ่ม 103"/>
          <p:cNvGrpSpPr/>
          <p:nvPr userDrawn="1"/>
        </p:nvGrpSpPr>
        <p:grpSpPr>
          <a:xfrm>
            <a:off x="1826809" y="-4536476"/>
            <a:ext cx="1139859" cy="3729271"/>
            <a:chOff x="7440136" y="733697"/>
            <a:chExt cx="854894" cy="2601174"/>
          </a:xfrm>
        </p:grpSpPr>
        <p:sp>
          <p:nvSpPr>
            <p:cNvPr id="105" name="รูปแบบอิสระ 104"/>
            <p:cNvSpPr/>
            <p:nvPr/>
          </p:nvSpPr>
          <p:spPr>
            <a:xfrm>
              <a:off x="7799259" y="1667435"/>
              <a:ext cx="215253" cy="1667436"/>
            </a:xfrm>
            <a:custGeom>
              <a:avLst/>
              <a:gdLst>
                <a:gd name="connsiteX0" fmla="*/ 71753 w 215253"/>
                <a:gd name="connsiteY0" fmla="*/ 0 h 1667436"/>
                <a:gd name="connsiteX1" fmla="*/ 197259 w 215253"/>
                <a:gd name="connsiteY1" fmla="*/ 376518 h 1667436"/>
                <a:gd name="connsiteX2" fmla="*/ 35 w 215253"/>
                <a:gd name="connsiteY2" fmla="*/ 824753 h 1667436"/>
                <a:gd name="connsiteX3" fmla="*/ 215188 w 215253"/>
                <a:gd name="connsiteY3" fmla="*/ 1344706 h 1667436"/>
                <a:gd name="connsiteX4" fmla="*/ 17965 w 215253"/>
                <a:gd name="connsiteY4" fmla="*/ 1667436 h 1667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253" h="1667436">
                  <a:moveTo>
                    <a:pt x="71753" y="0"/>
                  </a:moveTo>
                  <a:cubicBezTo>
                    <a:pt x="140482" y="119529"/>
                    <a:pt x="209212" y="239059"/>
                    <a:pt x="197259" y="376518"/>
                  </a:cubicBezTo>
                  <a:cubicBezTo>
                    <a:pt x="185306" y="513977"/>
                    <a:pt x="-2953" y="663388"/>
                    <a:pt x="35" y="824753"/>
                  </a:cubicBezTo>
                  <a:cubicBezTo>
                    <a:pt x="3023" y="986118"/>
                    <a:pt x="212200" y="1204259"/>
                    <a:pt x="215188" y="1344706"/>
                  </a:cubicBezTo>
                  <a:cubicBezTo>
                    <a:pt x="218176" y="1485153"/>
                    <a:pt x="118070" y="1576294"/>
                    <a:pt x="17965" y="1667436"/>
                  </a:cubicBezTo>
                </a:path>
              </a:pathLst>
            </a:custGeom>
            <a:ln>
              <a:solidFill>
                <a:srgbClr val="A8C7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106" name="กลุ่ม 105"/>
            <p:cNvGrpSpPr/>
            <p:nvPr/>
          </p:nvGrpSpPr>
          <p:grpSpPr>
            <a:xfrm>
              <a:off x="7440136" y="733697"/>
              <a:ext cx="854894" cy="956811"/>
              <a:chOff x="7340993" y="492494"/>
              <a:chExt cx="1113723" cy="1253001"/>
            </a:xfrm>
          </p:grpSpPr>
          <p:sp>
            <p:nvSpPr>
              <p:cNvPr id="107" name="หัวใจ 106"/>
              <p:cNvSpPr/>
              <p:nvPr/>
            </p:nvSpPr>
            <p:spPr>
              <a:xfrm rot="10800000">
                <a:off x="7812360" y="1601479"/>
                <a:ext cx="144016" cy="144016"/>
              </a:xfrm>
              <a:prstGeom prst="heart">
                <a:avLst/>
              </a:prstGeom>
              <a:solidFill>
                <a:srgbClr val="A8C7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08" name="วงรี 107"/>
              <p:cNvSpPr/>
              <p:nvPr/>
            </p:nvSpPr>
            <p:spPr>
              <a:xfrm>
                <a:off x="7340993" y="492494"/>
                <a:ext cx="1113723" cy="1149794"/>
              </a:xfrm>
              <a:prstGeom prst="ellipse">
                <a:avLst/>
              </a:prstGeom>
              <a:solidFill>
                <a:srgbClr val="B8D2D6"/>
              </a:solidFill>
              <a:ln>
                <a:noFill/>
              </a:ln>
              <a:effectLst>
                <a:innerShdw blurRad="63500" dist="190500" dir="2700000">
                  <a:schemeClr val="accent5">
                    <a:lumMod val="60000"/>
                    <a:lumOff val="40000"/>
                    <a:alpha val="50000"/>
                  </a:scheme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09" name="หัวใจ 108"/>
              <p:cNvSpPr/>
              <p:nvPr/>
            </p:nvSpPr>
            <p:spPr>
              <a:xfrm>
                <a:off x="7543546" y="788684"/>
                <a:ext cx="202552" cy="169528"/>
              </a:xfrm>
              <a:prstGeom prst="hear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10" name="วงรี 109"/>
              <p:cNvSpPr/>
              <p:nvPr/>
            </p:nvSpPr>
            <p:spPr>
              <a:xfrm>
                <a:off x="7599822" y="1040630"/>
                <a:ext cx="90000" cy="90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</p:grpSp>
      </p:grpSp>
      <p:grpSp>
        <p:nvGrpSpPr>
          <p:cNvPr id="111" name="กลุ่ม 110"/>
          <p:cNvGrpSpPr/>
          <p:nvPr userDrawn="1"/>
        </p:nvGrpSpPr>
        <p:grpSpPr>
          <a:xfrm>
            <a:off x="405609" y="56659"/>
            <a:ext cx="3015709" cy="600000"/>
            <a:chOff x="3289945" y="3405879"/>
            <a:chExt cx="2261782" cy="450000"/>
          </a:xfrm>
        </p:grpSpPr>
        <p:sp>
          <p:nvSpPr>
            <p:cNvPr id="112" name="วงรี 111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13" name="วงรี 112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14" name="วงรี 113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15" name="วงรี 114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pic>
        <p:nvPicPr>
          <p:cNvPr id="116" name="รูปภาพ 11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9138" y="2400698"/>
            <a:ext cx="1757561" cy="3889513"/>
          </a:xfrm>
          <a:prstGeom prst="rect">
            <a:avLst/>
          </a:prstGeom>
        </p:spPr>
      </p:pic>
      <p:pic>
        <p:nvPicPr>
          <p:cNvPr id="117" name="รูปภาพ 11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86614" flipH="1">
            <a:off x="10260988" y="5090977"/>
            <a:ext cx="2023933" cy="2033807"/>
          </a:xfrm>
          <a:prstGeom prst="rect">
            <a:avLst/>
          </a:prstGeo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</p:pic>
      <p:sp>
        <p:nvSpPr>
          <p:cNvPr id="118" name="คำบรรยายภาพแบบเมฆ 1"/>
          <p:cNvSpPr/>
          <p:nvPr userDrawn="1"/>
        </p:nvSpPr>
        <p:spPr>
          <a:xfrm>
            <a:off x="2258500" y="3268809"/>
            <a:ext cx="3015937" cy="1399976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2260371 w 1897956"/>
              <a:gd name="connsiteY0" fmla="*/ 1025461 h 1000313"/>
              <a:gd name="connsiteX1" fmla="*/ 2232585 w 1897956"/>
              <a:gd name="connsiteY1" fmla="*/ 1053247 h 1000313"/>
              <a:gd name="connsiteX2" fmla="*/ 2204799 w 1897956"/>
              <a:gd name="connsiteY2" fmla="*/ 1025461 h 1000313"/>
              <a:gd name="connsiteX3" fmla="*/ 2232585 w 1897956"/>
              <a:gd name="connsiteY3" fmla="*/ 997675 h 1000313"/>
              <a:gd name="connsiteX4" fmla="*/ 2260371 w 1897956"/>
              <a:gd name="connsiteY4" fmla="*/ 1025461 h 1000313"/>
              <a:gd name="connsiteX0" fmla="*/ 2127283 w 1897956"/>
              <a:gd name="connsiteY0" fmla="*/ 959624 h 1000313"/>
              <a:gd name="connsiteX1" fmla="*/ 2071710 w 1897956"/>
              <a:gd name="connsiteY1" fmla="*/ 1015197 h 1000313"/>
              <a:gd name="connsiteX2" fmla="*/ 2016137 w 1897956"/>
              <a:gd name="connsiteY2" fmla="*/ 959624 h 1000313"/>
              <a:gd name="connsiteX3" fmla="*/ 2071710 w 1897956"/>
              <a:gd name="connsiteY3" fmla="*/ 904051 h 1000313"/>
              <a:gd name="connsiteX4" fmla="*/ 2127283 w 1897956"/>
              <a:gd name="connsiteY4" fmla="*/ 959624 h 1000313"/>
              <a:gd name="connsiteX0" fmla="*/ 1942762 w 1897956"/>
              <a:gd name="connsiteY0" fmla="*/ 872739 h 1000313"/>
              <a:gd name="connsiteX1" fmla="*/ 1859403 w 1897956"/>
              <a:gd name="connsiteY1" fmla="*/ 956098 h 1000313"/>
              <a:gd name="connsiteX2" fmla="*/ 1776044 w 1897956"/>
              <a:gd name="connsiteY2" fmla="*/ 872739 h 1000313"/>
              <a:gd name="connsiteX3" fmla="*/ 1859403 w 1897956"/>
              <a:gd name="connsiteY3" fmla="*/ 789380 h 1000313"/>
              <a:gd name="connsiteX4" fmla="*/ 1942762 w 1897956"/>
              <a:gd name="connsiteY4" fmla="*/ 872739 h 1000313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51485"/>
              <a:gd name="connsiteY0" fmla="*/ 14229 h 45345"/>
              <a:gd name="connsiteX1" fmla="*/ 5659 w 51485"/>
              <a:gd name="connsiteY1" fmla="*/ 6766 h 45345"/>
              <a:gd name="connsiteX2" fmla="*/ 14041 w 51485"/>
              <a:gd name="connsiteY2" fmla="*/ 5061 h 45345"/>
              <a:gd name="connsiteX3" fmla="*/ 22492 w 51485"/>
              <a:gd name="connsiteY3" fmla="*/ 3291 h 45345"/>
              <a:gd name="connsiteX4" fmla="*/ 25785 w 51485"/>
              <a:gd name="connsiteY4" fmla="*/ 59 h 45345"/>
              <a:gd name="connsiteX5" fmla="*/ 29869 w 51485"/>
              <a:gd name="connsiteY5" fmla="*/ 2340 h 45345"/>
              <a:gd name="connsiteX6" fmla="*/ 35499 w 51485"/>
              <a:gd name="connsiteY6" fmla="*/ 549 h 45345"/>
              <a:gd name="connsiteX7" fmla="*/ 38354 w 51485"/>
              <a:gd name="connsiteY7" fmla="*/ 5435 h 45345"/>
              <a:gd name="connsiteX8" fmla="*/ 42018 w 51485"/>
              <a:gd name="connsiteY8" fmla="*/ 10177 h 45345"/>
              <a:gd name="connsiteX9" fmla="*/ 41854 w 51485"/>
              <a:gd name="connsiteY9" fmla="*/ 15319 h 45345"/>
              <a:gd name="connsiteX10" fmla="*/ 43052 w 51485"/>
              <a:gd name="connsiteY10" fmla="*/ 23181 h 45345"/>
              <a:gd name="connsiteX11" fmla="*/ 37440 w 51485"/>
              <a:gd name="connsiteY11" fmla="*/ 30063 h 45345"/>
              <a:gd name="connsiteX12" fmla="*/ 35431 w 51485"/>
              <a:gd name="connsiteY12" fmla="*/ 35960 h 45345"/>
              <a:gd name="connsiteX13" fmla="*/ 28591 w 51485"/>
              <a:gd name="connsiteY13" fmla="*/ 36674 h 45345"/>
              <a:gd name="connsiteX14" fmla="*/ 23703 w 51485"/>
              <a:gd name="connsiteY14" fmla="*/ 42965 h 45345"/>
              <a:gd name="connsiteX15" fmla="*/ 16516 w 51485"/>
              <a:gd name="connsiteY15" fmla="*/ 39125 h 45345"/>
              <a:gd name="connsiteX16" fmla="*/ 5840 w 51485"/>
              <a:gd name="connsiteY16" fmla="*/ 35331 h 45345"/>
              <a:gd name="connsiteX17" fmla="*/ 1146 w 51485"/>
              <a:gd name="connsiteY17" fmla="*/ 31109 h 45345"/>
              <a:gd name="connsiteX18" fmla="*/ 2149 w 51485"/>
              <a:gd name="connsiteY18" fmla="*/ 25410 h 45345"/>
              <a:gd name="connsiteX19" fmla="*/ 31 w 51485"/>
              <a:gd name="connsiteY19" fmla="*/ 19563 h 45345"/>
              <a:gd name="connsiteX20" fmla="*/ 3899 w 51485"/>
              <a:gd name="connsiteY20" fmla="*/ 14366 h 45345"/>
              <a:gd name="connsiteX21" fmla="*/ 3936 w 51485"/>
              <a:gd name="connsiteY21" fmla="*/ 14229 h 45345"/>
              <a:gd name="connsiteX0" fmla="*/ 2261953 w 2261953"/>
              <a:gd name="connsiteY0" fmla="*/ 1022196 h 1049982"/>
              <a:gd name="connsiteX1" fmla="*/ 2234167 w 2261953"/>
              <a:gd name="connsiteY1" fmla="*/ 1049982 h 1049982"/>
              <a:gd name="connsiteX2" fmla="*/ 2206381 w 2261953"/>
              <a:gd name="connsiteY2" fmla="*/ 1022196 h 1049982"/>
              <a:gd name="connsiteX3" fmla="*/ 2234167 w 2261953"/>
              <a:gd name="connsiteY3" fmla="*/ 994410 h 1049982"/>
              <a:gd name="connsiteX4" fmla="*/ 2261953 w 2261953"/>
              <a:gd name="connsiteY4" fmla="*/ 1022196 h 1049982"/>
              <a:gd name="connsiteX0" fmla="*/ 2128865 w 2261953"/>
              <a:gd name="connsiteY0" fmla="*/ 956359 h 1049982"/>
              <a:gd name="connsiteX1" fmla="*/ 2073292 w 2261953"/>
              <a:gd name="connsiteY1" fmla="*/ 1011932 h 1049982"/>
              <a:gd name="connsiteX2" fmla="*/ 2017719 w 2261953"/>
              <a:gd name="connsiteY2" fmla="*/ 956359 h 1049982"/>
              <a:gd name="connsiteX3" fmla="*/ 2073292 w 2261953"/>
              <a:gd name="connsiteY3" fmla="*/ 900786 h 1049982"/>
              <a:gd name="connsiteX4" fmla="*/ 2128865 w 2261953"/>
              <a:gd name="connsiteY4" fmla="*/ 956359 h 1049982"/>
              <a:gd name="connsiteX0" fmla="*/ 1944344 w 2261953"/>
              <a:gd name="connsiteY0" fmla="*/ 869474 h 1049982"/>
              <a:gd name="connsiteX1" fmla="*/ 1860985 w 2261953"/>
              <a:gd name="connsiteY1" fmla="*/ 952833 h 1049982"/>
              <a:gd name="connsiteX2" fmla="*/ 1777626 w 2261953"/>
              <a:gd name="connsiteY2" fmla="*/ 869474 h 1049982"/>
              <a:gd name="connsiteX3" fmla="*/ 1860985 w 2261953"/>
              <a:gd name="connsiteY3" fmla="*/ 786115 h 1049982"/>
              <a:gd name="connsiteX4" fmla="*/ 1944344 w 2261953"/>
              <a:gd name="connsiteY4" fmla="*/ 869474 h 1049982"/>
              <a:gd name="connsiteX0" fmla="*/ 4729 w 51485"/>
              <a:gd name="connsiteY0" fmla="*/ 26036 h 45345"/>
              <a:gd name="connsiteX1" fmla="*/ 2196 w 51485"/>
              <a:gd name="connsiteY1" fmla="*/ 25239 h 45345"/>
              <a:gd name="connsiteX2" fmla="*/ 6964 w 51485"/>
              <a:gd name="connsiteY2" fmla="*/ 34758 h 45345"/>
              <a:gd name="connsiteX3" fmla="*/ 5856 w 51485"/>
              <a:gd name="connsiteY3" fmla="*/ 35139 h 45345"/>
              <a:gd name="connsiteX4" fmla="*/ 16514 w 51485"/>
              <a:gd name="connsiteY4" fmla="*/ 38949 h 45345"/>
              <a:gd name="connsiteX5" fmla="*/ 15846 w 51485"/>
              <a:gd name="connsiteY5" fmla="*/ 37209 h 45345"/>
              <a:gd name="connsiteX6" fmla="*/ 28863 w 51485"/>
              <a:gd name="connsiteY6" fmla="*/ 34610 h 45345"/>
              <a:gd name="connsiteX7" fmla="*/ 28596 w 51485"/>
              <a:gd name="connsiteY7" fmla="*/ 36519 h 45345"/>
              <a:gd name="connsiteX8" fmla="*/ 41834 w 51485"/>
              <a:gd name="connsiteY8" fmla="*/ 15213 h 45345"/>
              <a:gd name="connsiteX9" fmla="*/ 40386 w 51485"/>
              <a:gd name="connsiteY9" fmla="*/ 17889 h 45345"/>
              <a:gd name="connsiteX10" fmla="*/ 38360 w 51485"/>
              <a:gd name="connsiteY10" fmla="*/ 5285 h 45345"/>
              <a:gd name="connsiteX11" fmla="*/ 38436 w 51485"/>
              <a:gd name="connsiteY11" fmla="*/ 6549 h 45345"/>
              <a:gd name="connsiteX12" fmla="*/ 29114 w 51485"/>
              <a:gd name="connsiteY12" fmla="*/ 3811 h 45345"/>
              <a:gd name="connsiteX13" fmla="*/ 29856 w 51485"/>
              <a:gd name="connsiteY13" fmla="*/ 2199 h 45345"/>
              <a:gd name="connsiteX14" fmla="*/ 22177 w 51485"/>
              <a:gd name="connsiteY14" fmla="*/ 4579 h 45345"/>
              <a:gd name="connsiteX15" fmla="*/ 22536 w 51485"/>
              <a:gd name="connsiteY15" fmla="*/ 3189 h 45345"/>
              <a:gd name="connsiteX16" fmla="*/ 14036 w 51485"/>
              <a:gd name="connsiteY16" fmla="*/ 5051 h 45345"/>
              <a:gd name="connsiteX17" fmla="*/ 15336 w 51485"/>
              <a:gd name="connsiteY17" fmla="*/ 6399 h 45345"/>
              <a:gd name="connsiteX18" fmla="*/ 4163 w 51485"/>
              <a:gd name="connsiteY18" fmla="*/ 15648 h 45345"/>
              <a:gd name="connsiteX19" fmla="*/ 3936 w 51485"/>
              <a:gd name="connsiteY19" fmla="*/ 14229 h 45345"/>
              <a:gd name="connsiteX0" fmla="*/ 3936 w 51485"/>
              <a:gd name="connsiteY0" fmla="*/ 14229 h 45345"/>
              <a:gd name="connsiteX1" fmla="*/ 5659 w 51485"/>
              <a:gd name="connsiteY1" fmla="*/ 6766 h 45345"/>
              <a:gd name="connsiteX2" fmla="*/ 14041 w 51485"/>
              <a:gd name="connsiteY2" fmla="*/ 5061 h 45345"/>
              <a:gd name="connsiteX3" fmla="*/ 22492 w 51485"/>
              <a:gd name="connsiteY3" fmla="*/ 3291 h 45345"/>
              <a:gd name="connsiteX4" fmla="*/ 25785 w 51485"/>
              <a:gd name="connsiteY4" fmla="*/ 59 h 45345"/>
              <a:gd name="connsiteX5" fmla="*/ 29869 w 51485"/>
              <a:gd name="connsiteY5" fmla="*/ 2340 h 45345"/>
              <a:gd name="connsiteX6" fmla="*/ 35499 w 51485"/>
              <a:gd name="connsiteY6" fmla="*/ 549 h 45345"/>
              <a:gd name="connsiteX7" fmla="*/ 38354 w 51485"/>
              <a:gd name="connsiteY7" fmla="*/ 5435 h 45345"/>
              <a:gd name="connsiteX8" fmla="*/ 42018 w 51485"/>
              <a:gd name="connsiteY8" fmla="*/ 10177 h 45345"/>
              <a:gd name="connsiteX9" fmla="*/ 41854 w 51485"/>
              <a:gd name="connsiteY9" fmla="*/ 15319 h 45345"/>
              <a:gd name="connsiteX10" fmla="*/ 43052 w 51485"/>
              <a:gd name="connsiteY10" fmla="*/ 23181 h 45345"/>
              <a:gd name="connsiteX11" fmla="*/ 37440 w 51485"/>
              <a:gd name="connsiteY11" fmla="*/ 30063 h 45345"/>
              <a:gd name="connsiteX12" fmla="*/ 35431 w 51485"/>
              <a:gd name="connsiteY12" fmla="*/ 35960 h 45345"/>
              <a:gd name="connsiteX13" fmla="*/ 28591 w 51485"/>
              <a:gd name="connsiteY13" fmla="*/ 36674 h 45345"/>
              <a:gd name="connsiteX14" fmla="*/ 23703 w 51485"/>
              <a:gd name="connsiteY14" fmla="*/ 42965 h 45345"/>
              <a:gd name="connsiteX15" fmla="*/ 16516 w 51485"/>
              <a:gd name="connsiteY15" fmla="*/ 39125 h 45345"/>
              <a:gd name="connsiteX16" fmla="*/ 5840 w 51485"/>
              <a:gd name="connsiteY16" fmla="*/ 35331 h 45345"/>
              <a:gd name="connsiteX17" fmla="*/ 1146 w 51485"/>
              <a:gd name="connsiteY17" fmla="*/ 31109 h 45345"/>
              <a:gd name="connsiteX18" fmla="*/ 2149 w 51485"/>
              <a:gd name="connsiteY18" fmla="*/ 25410 h 45345"/>
              <a:gd name="connsiteX19" fmla="*/ 31 w 51485"/>
              <a:gd name="connsiteY19" fmla="*/ 19563 h 45345"/>
              <a:gd name="connsiteX20" fmla="*/ 3899 w 51485"/>
              <a:gd name="connsiteY20" fmla="*/ 14366 h 45345"/>
              <a:gd name="connsiteX21" fmla="*/ 3936 w 51485"/>
              <a:gd name="connsiteY21" fmla="*/ 14229 h 45345"/>
              <a:gd name="connsiteX0" fmla="*/ 2261953 w 2261953"/>
              <a:gd name="connsiteY0" fmla="*/ 1022196 h 1049982"/>
              <a:gd name="connsiteX1" fmla="*/ 2234167 w 2261953"/>
              <a:gd name="connsiteY1" fmla="*/ 1049982 h 1049982"/>
              <a:gd name="connsiteX2" fmla="*/ 2206381 w 2261953"/>
              <a:gd name="connsiteY2" fmla="*/ 1022196 h 1049982"/>
              <a:gd name="connsiteX3" fmla="*/ 2234167 w 2261953"/>
              <a:gd name="connsiteY3" fmla="*/ 994410 h 1049982"/>
              <a:gd name="connsiteX4" fmla="*/ 2261953 w 2261953"/>
              <a:gd name="connsiteY4" fmla="*/ 1022196 h 1049982"/>
              <a:gd name="connsiteX0" fmla="*/ 2128865 w 2261953"/>
              <a:gd name="connsiteY0" fmla="*/ 956359 h 1049982"/>
              <a:gd name="connsiteX1" fmla="*/ 2073292 w 2261953"/>
              <a:gd name="connsiteY1" fmla="*/ 1011932 h 1049982"/>
              <a:gd name="connsiteX2" fmla="*/ 2017719 w 2261953"/>
              <a:gd name="connsiteY2" fmla="*/ 956359 h 1049982"/>
              <a:gd name="connsiteX3" fmla="*/ 2073292 w 2261953"/>
              <a:gd name="connsiteY3" fmla="*/ 900786 h 1049982"/>
              <a:gd name="connsiteX4" fmla="*/ 2128865 w 2261953"/>
              <a:gd name="connsiteY4" fmla="*/ 956359 h 1049982"/>
              <a:gd name="connsiteX0" fmla="*/ 1944344 w 2261953"/>
              <a:gd name="connsiteY0" fmla="*/ 869474 h 1049982"/>
              <a:gd name="connsiteX1" fmla="*/ 1860985 w 2261953"/>
              <a:gd name="connsiteY1" fmla="*/ 952833 h 1049982"/>
              <a:gd name="connsiteX2" fmla="*/ 1777626 w 2261953"/>
              <a:gd name="connsiteY2" fmla="*/ 869474 h 1049982"/>
              <a:gd name="connsiteX3" fmla="*/ 1860985 w 2261953"/>
              <a:gd name="connsiteY3" fmla="*/ 786115 h 1049982"/>
              <a:gd name="connsiteX4" fmla="*/ 1944344 w 2261953"/>
              <a:gd name="connsiteY4" fmla="*/ 869474 h 1049982"/>
              <a:gd name="connsiteX0" fmla="*/ 6964 w 51485"/>
              <a:gd name="connsiteY0" fmla="*/ 34758 h 45345"/>
              <a:gd name="connsiteX1" fmla="*/ 5856 w 51485"/>
              <a:gd name="connsiteY1" fmla="*/ 35139 h 45345"/>
              <a:gd name="connsiteX2" fmla="*/ 16514 w 51485"/>
              <a:gd name="connsiteY2" fmla="*/ 38949 h 45345"/>
              <a:gd name="connsiteX3" fmla="*/ 15846 w 51485"/>
              <a:gd name="connsiteY3" fmla="*/ 37209 h 45345"/>
              <a:gd name="connsiteX4" fmla="*/ 28863 w 51485"/>
              <a:gd name="connsiteY4" fmla="*/ 34610 h 45345"/>
              <a:gd name="connsiteX5" fmla="*/ 28596 w 51485"/>
              <a:gd name="connsiteY5" fmla="*/ 36519 h 45345"/>
              <a:gd name="connsiteX6" fmla="*/ 41834 w 51485"/>
              <a:gd name="connsiteY6" fmla="*/ 15213 h 45345"/>
              <a:gd name="connsiteX7" fmla="*/ 40386 w 51485"/>
              <a:gd name="connsiteY7" fmla="*/ 17889 h 45345"/>
              <a:gd name="connsiteX8" fmla="*/ 38360 w 51485"/>
              <a:gd name="connsiteY8" fmla="*/ 5285 h 45345"/>
              <a:gd name="connsiteX9" fmla="*/ 38436 w 51485"/>
              <a:gd name="connsiteY9" fmla="*/ 6549 h 45345"/>
              <a:gd name="connsiteX10" fmla="*/ 29114 w 51485"/>
              <a:gd name="connsiteY10" fmla="*/ 3811 h 45345"/>
              <a:gd name="connsiteX11" fmla="*/ 29856 w 51485"/>
              <a:gd name="connsiteY11" fmla="*/ 2199 h 45345"/>
              <a:gd name="connsiteX12" fmla="*/ 22177 w 51485"/>
              <a:gd name="connsiteY12" fmla="*/ 4579 h 45345"/>
              <a:gd name="connsiteX13" fmla="*/ 22536 w 51485"/>
              <a:gd name="connsiteY13" fmla="*/ 3189 h 45345"/>
              <a:gd name="connsiteX14" fmla="*/ 14036 w 51485"/>
              <a:gd name="connsiteY14" fmla="*/ 5051 h 45345"/>
              <a:gd name="connsiteX15" fmla="*/ 15336 w 51485"/>
              <a:gd name="connsiteY15" fmla="*/ 6399 h 45345"/>
              <a:gd name="connsiteX16" fmla="*/ 4163 w 51485"/>
              <a:gd name="connsiteY16" fmla="*/ 15648 h 45345"/>
              <a:gd name="connsiteX17" fmla="*/ 3936 w 51485"/>
              <a:gd name="connsiteY17" fmla="*/ 14229 h 45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51485" h="45345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2261953" h="1049982">
                <a:moveTo>
                  <a:pt x="2261953" y="1022196"/>
                </a:moveTo>
                <a:cubicBezTo>
                  <a:pt x="2261953" y="1037542"/>
                  <a:pt x="2249513" y="1049982"/>
                  <a:pt x="2234167" y="1049982"/>
                </a:cubicBezTo>
                <a:cubicBezTo>
                  <a:pt x="2218821" y="1049982"/>
                  <a:pt x="2206381" y="1037542"/>
                  <a:pt x="2206381" y="1022196"/>
                </a:cubicBezTo>
                <a:cubicBezTo>
                  <a:pt x="2206381" y="1006850"/>
                  <a:pt x="2218821" y="994410"/>
                  <a:pt x="2234167" y="994410"/>
                </a:cubicBezTo>
                <a:cubicBezTo>
                  <a:pt x="2249513" y="994410"/>
                  <a:pt x="2261953" y="1006850"/>
                  <a:pt x="2261953" y="1022196"/>
                </a:cubicBezTo>
                <a:close/>
              </a:path>
              <a:path w="2261953" h="1049982">
                <a:moveTo>
                  <a:pt x="2128865" y="956359"/>
                </a:moveTo>
                <a:cubicBezTo>
                  <a:pt x="2128865" y="987051"/>
                  <a:pt x="2103984" y="1011932"/>
                  <a:pt x="2073292" y="1011932"/>
                </a:cubicBezTo>
                <a:cubicBezTo>
                  <a:pt x="2042600" y="1011932"/>
                  <a:pt x="2017719" y="987051"/>
                  <a:pt x="2017719" y="956359"/>
                </a:cubicBezTo>
                <a:cubicBezTo>
                  <a:pt x="2017719" y="925667"/>
                  <a:pt x="2042600" y="900786"/>
                  <a:pt x="2073292" y="900786"/>
                </a:cubicBezTo>
                <a:cubicBezTo>
                  <a:pt x="2103984" y="900786"/>
                  <a:pt x="2128865" y="925667"/>
                  <a:pt x="2128865" y="956359"/>
                </a:cubicBezTo>
                <a:close/>
              </a:path>
              <a:path w="2261953" h="1049982">
                <a:moveTo>
                  <a:pt x="1944344" y="869474"/>
                </a:moveTo>
                <a:cubicBezTo>
                  <a:pt x="1944344" y="915512"/>
                  <a:pt x="1907023" y="952833"/>
                  <a:pt x="1860985" y="952833"/>
                </a:cubicBezTo>
                <a:cubicBezTo>
                  <a:pt x="1814947" y="952833"/>
                  <a:pt x="1777626" y="915512"/>
                  <a:pt x="1777626" y="869474"/>
                </a:cubicBezTo>
                <a:cubicBezTo>
                  <a:pt x="1777626" y="823436"/>
                  <a:pt x="1814947" y="786115"/>
                  <a:pt x="1860985" y="786115"/>
                </a:cubicBezTo>
                <a:cubicBezTo>
                  <a:pt x="1907023" y="786115"/>
                  <a:pt x="1944344" y="823436"/>
                  <a:pt x="1944344" y="869474"/>
                </a:cubicBezTo>
                <a:close/>
              </a:path>
              <a:path w="51485" h="45345" fill="none" extrusionOk="0"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38100" cap="rnd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120" name="กลุ่ม 119"/>
          <p:cNvGrpSpPr/>
          <p:nvPr userDrawn="1"/>
        </p:nvGrpSpPr>
        <p:grpSpPr>
          <a:xfrm>
            <a:off x="10528709" y="-3936385"/>
            <a:ext cx="1139859" cy="3468232"/>
            <a:chOff x="7440136" y="733697"/>
            <a:chExt cx="854894" cy="2601174"/>
          </a:xfrm>
        </p:grpSpPr>
        <p:sp>
          <p:nvSpPr>
            <p:cNvPr id="121" name="รูปแบบอิสระ 120"/>
            <p:cNvSpPr/>
            <p:nvPr/>
          </p:nvSpPr>
          <p:spPr>
            <a:xfrm>
              <a:off x="7799259" y="1667435"/>
              <a:ext cx="215253" cy="1667436"/>
            </a:xfrm>
            <a:custGeom>
              <a:avLst/>
              <a:gdLst>
                <a:gd name="connsiteX0" fmla="*/ 71753 w 215253"/>
                <a:gd name="connsiteY0" fmla="*/ 0 h 1667436"/>
                <a:gd name="connsiteX1" fmla="*/ 197259 w 215253"/>
                <a:gd name="connsiteY1" fmla="*/ 376518 h 1667436"/>
                <a:gd name="connsiteX2" fmla="*/ 35 w 215253"/>
                <a:gd name="connsiteY2" fmla="*/ 824753 h 1667436"/>
                <a:gd name="connsiteX3" fmla="*/ 215188 w 215253"/>
                <a:gd name="connsiteY3" fmla="*/ 1344706 h 1667436"/>
                <a:gd name="connsiteX4" fmla="*/ 17965 w 215253"/>
                <a:gd name="connsiteY4" fmla="*/ 1667436 h 1667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253" h="1667436">
                  <a:moveTo>
                    <a:pt x="71753" y="0"/>
                  </a:moveTo>
                  <a:cubicBezTo>
                    <a:pt x="140482" y="119529"/>
                    <a:pt x="209212" y="239059"/>
                    <a:pt x="197259" y="376518"/>
                  </a:cubicBezTo>
                  <a:cubicBezTo>
                    <a:pt x="185306" y="513977"/>
                    <a:pt x="-2953" y="663388"/>
                    <a:pt x="35" y="824753"/>
                  </a:cubicBezTo>
                  <a:cubicBezTo>
                    <a:pt x="3023" y="986118"/>
                    <a:pt x="212200" y="1204259"/>
                    <a:pt x="215188" y="1344706"/>
                  </a:cubicBezTo>
                  <a:cubicBezTo>
                    <a:pt x="218176" y="1485153"/>
                    <a:pt x="118070" y="1576294"/>
                    <a:pt x="17965" y="1667436"/>
                  </a:cubicBezTo>
                </a:path>
              </a:pathLst>
            </a:custGeom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122" name="กลุ่ม 121"/>
            <p:cNvGrpSpPr/>
            <p:nvPr/>
          </p:nvGrpSpPr>
          <p:grpSpPr>
            <a:xfrm>
              <a:off x="7440136" y="733697"/>
              <a:ext cx="854894" cy="956811"/>
              <a:chOff x="7340993" y="492494"/>
              <a:chExt cx="1113723" cy="1253001"/>
            </a:xfrm>
          </p:grpSpPr>
          <p:sp>
            <p:nvSpPr>
              <p:cNvPr id="123" name="หัวใจ 122"/>
              <p:cNvSpPr/>
              <p:nvPr/>
            </p:nvSpPr>
            <p:spPr>
              <a:xfrm rot="10800000">
                <a:off x="7812360" y="1601479"/>
                <a:ext cx="144016" cy="144016"/>
              </a:xfrm>
              <a:prstGeom prst="hear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24" name="วงรี 123"/>
              <p:cNvSpPr/>
              <p:nvPr/>
            </p:nvSpPr>
            <p:spPr>
              <a:xfrm>
                <a:off x="7340993" y="492494"/>
                <a:ext cx="1113723" cy="1149794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  <a:effectLst>
                <a:innerShdw blurRad="63500" dist="190500" dir="2700000">
                  <a:schemeClr val="accent4">
                    <a:lumMod val="60000"/>
                    <a:lumOff val="40000"/>
                    <a:alpha val="50000"/>
                  </a:scheme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25" name="หัวใจ 124"/>
              <p:cNvSpPr/>
              <p:nvPr/>
            </p:nvSpPr>
            <p:spPr>
              <a:xfrm>
                <a:off x="7543546" y="788684"/>
                <a:ext cx="202552" cy="169528"/>
              </a:xfrm>
              <a:prstGeom prst="hear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26" name="วงรี 125"/>
              <p:cNvSpPr/>
              <p:nvPr/>
            </p:nvSpPr>
            <p:spPr>
              <a:xfrm>
                <a:off x="7599822" y="1040630"/>
                <a:ext cx="90000" cy="90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</p:grpSp>
      </p:grpSp>
      <p:grpSp>
        <p:nvGrpSpPr>
          <p:cNvPr id="127" name="กลุ่ม 126"/>
          <p:cNvGrpSpPr/>
          <p:nvPr userDrawn="1"/>
        </p:nvGrpSpPr>
        <p:grpSpPr>
          <a:xfrm>
            <a:off x="945921" y="-3916825"/>
            <a:ext cx="1139859" cy="3468232"/>
            <a:chOff x="7440136" y="733697"/>
            <a:chExt cx="854894" cy="2601174"/>
          </a:xfrm>
        </p:grpSpPr>
        <p:sp>
          <p:nvSpPr>
            <p:cNvPr id="128" name="รูปแบบอิสระ 127"/>
            <p:cNvSpPr/>
            <p:nvPr/>
          </p:nvSpPr>
          <p:spPr>
            <a:xfrm>
              <a:off x="7799259" y="1667435"/>
              <a:ext cx="215253" cy="1667436"/>
            </a:xfrm>
            <a:custGeom>
              <a:avLst/>
              <a:gdLst>
                <a:gd name="connsiteX0" fmla="*/ 71753 w 215253"/>
                <a:gd name="connsiteY0" fmla="*/ 0 h 1667436"/>
                <a:gd name="connsiteX1" fmla="*/ 197259 w 215253"/>
                <a:gd name="connsiteY1" fmla="*/ 376518 h 1667436"/>
                <a:gd name="connsiteX2" fmla="*/ 35 w 215253"/>
                <a:gd name="connsiteY2" fmla="*/ 824753 h 1667436"/>
                <a:gd name="connsiteX3" fmla="*/ 215188 w 215253"/>
                <a:gd name="connsiteY3" fmla="*/ 1344706 h 1667436"/>
                <a:gd name="connsiteX4" fmla="*/ 17965 w 215253"/>
                <a:gd name="connsiteY4" fmla="*/ 1667436 h 1667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253" h="1667436">
                  <a:moveTo>
                    <a:pt x="71753" y="0"/>
                  </a:moveTo>
                  <a:cubicBezTo>
                    <a:pt x="140482" y="119529"/>
                    <a:pt x="209212" y="239059"/>
                    <a:pt x="197259" y="376518"/>
                  </a:cubicBezTo>
                  <a:cubicBezTo>
                    <a:pt x="185306" y="513977"/>
                    <a:pt x="-2953" y="663388"/>
                    <a:pt x="35" y="824753"/>
                  </a:cubicBezTo>
                  <a:cubicBezTo>
                    <a:pt x="3023" y="986118"/>
                    <a:pt x="212200" y="1204259"/>
                    <a:pt x="215188" y="1344706"/>
                  </a:cubicBezTo>
                  <a:cubicBezTo>
                    <a:pt x="218176" y="1485153"/>
                    <a:pt x="118070" y="1576294"/>
                    <a:pt x="17965" y="1667436"/>
                  </a:cubicBezTo>
                </a:path>
              </a:pathLst>
            </a:custGeom>
            <a:ln>
              <a:solidFill>
                <a:srgbClr val="DFB3C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129" name="กลุ่ม 128"/>
            <p:cNvGrpSpPr/>
            <p:nvPr/>
          </p:nvGrpSpPr>
          <p:grpSpPr>
            <a:xfrm>
              <a:off x="7440136" y="733697"/>
              <a:ext cx="854894" cy="956811"/>
              <a:chOff x="7340993" y="492494"/>
              <a:chExt cx="1113723" cy="1253001"/>
            </a:xfrm>
          </p:grpSpPr>
          <p:sp>
            <p:nvSpPr>
              <p:cNvPr id="130" name="หัวใจ 129"/>
              <p:cNvSpPr/>
              <p:nvPr/>
            </p:nvSpPr>
            <p:spPr>
              <a:xfrm rot="10800000">
                <a:off x="7812360" y="1601479"/>
                <a:ext cx="144016" cy="144016"/>
              </a:xfrm>
              <a:prstGeom prst="heart">
                <a:avLst/>
              </a:prstGeom>
              <a:solidFill>
                <a:srgbClr val="DFB3C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31" name="วงรี 130"/>
              <p:cNvSpPr/>
              <p:nvPr/>
            </p:nvSpPr>
            <p:spPr>
              <a:xfrm>
                <a:off x="7340993" y="492494"/>
                <a:ext cx="1113723" cy="1149794"/>
              </a:xfrm>
              <a:prstGeom prst="ellipse">
                <a:avLst/>
              </a:prstGeom>
              <a:solidFill>
                <a:srgbClr val="E8C6D2"/>
              </a:solidFill>
              <a:ln>
                <a:noFill/>
              </a:ln>
              <a:effectLst>
                <a:innerShdw blurRad="63500" dist="190500" dir="2700000">
                  <a:srgbClr val="DFB3C4">
                    <a:alpha val="5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32" name="หัวใจ 131"/>
              <p:cNvSpPr/>
              <p:nvPr/>
            </p:nvSpPr>
            <p:spPr>
              <a:xfrm>
                <a:off x="7543546" y="788684"/>
                <a:ext cx="202552" cy="169528"/>
              </a:xfrm>
              <a:prstGeom prst="hear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33" name="วงรี 132"/>
              <p:cNvSpPr/>
              <p:nvPr/>
            </p:nvSpPr>
            <p:spPr>
              <a:xfrm>
                <a:off x="7599822" y="1040630"/>
                <a:ext cx="90000" cy="90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</p:grpSp>
      </p:grpSp>
      <p:sp>
        <p:nvSpPr>
          <p:cNvPr id="134" name="TextBox 133"/>
          <p:cNvSpPr txBox="1"/>
          <p:nvPr userDrawn="1"/>
        </p:nvSpPr>
        <p:spPr>
          <a:xfrm rot="1351072">
            <a:off x="4588571" y="1103723"/>
            <a:ext cx="423514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itchFamily="34" charset="0"/>
                <a:ea typeface="+mn-ea"/>
                <a:cs typeface="FC Onigiri Outline"/>
              </a:rPr>
              <a:t>+</a:t>
            </a:r>
            <a:endParaRPr kumimoji="0" lang="th-TH" sz="3733" b="0" i="0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60000"/>
                  <a:lumOff val="40000"/>
                </a:srgbClr>
              </a:solidFill>
              <a:effectLst/>
              <a:uLnTx/>
              <a:uFillTx/>
              <a:latin typeface="Calibri" pitchFamily="34" charset="0"/>
              <a:ea typeface="+mn-ea"/>
              <a:cs typeface="FC Onigiri Outline"/>
            </a:endParaRPr>
          </a:p>
        </p:txBody>
      </p:sp>
      <p:sp>
        <p:nvSpPr>
          <p:cNvPr id="135" name="TextBox 134"/>
          <p:cNvSpPr txBox="1"/>
          <p:nvPr userDrawn="1"/>
        </p:nvSpPr>
        <p:spPr>
          <a:xfrm rot="21389866">
            <a:off x="7102452" y="2106016"/>
            <a:ext cx="423514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itchFamily="34" charset="0"/>
                <a:ea typeface="+mn-ea"/>
                <a:cs typeface="FC Onigiri Outline"/>
              </a:rPr>
              <a:t>+</a:t>
            </a:r>
            <a:endParaRPr kumimoji="0" lang="th-TH" sz="3733" b="0" i="0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60000"/>
                  <a:lumOff val="40000"/>
                </a:srgbClr>
              </a:solidFill>
              <a:effectLst/>
              <a:uLnTx/>
              <a:uFillTx/>
              <a:latin typeface="Calibri" pitchFamily="34" charset="0"/>
              <a:ea typeface="+mn-ea"/>
              <a:cs typeface="FC Onigiri Outline"/>
            </a:endParaRPr>
          </a:p>
        </p:txBody>
      </p:sp>
      <p:sp>
        <p:nvSpPr>
          <p:cNvPr id="136" name="สามเหลี่ยมหน้าจั่ว 135"/>
          <p:cNvSpPr/>
          <p:nvPr userDrawn="1"/>
        </p:nvSpPr>
        <p:spPr>
          <a:xfrm rot="20089558">
            <a:off x="7250928" y="868370"/>
            <a:ext cx="316405" cy="240348"/>
          </a:xfrm>
          <a:prstGeom prst="triangle">
            <a:avLst/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37" name="สามเหลี่ยมหน้าจั่ว 136"/>
          <p:cNvSpPr/>
          <p:nvPr userDrawn="1"/>
        </p:nvSpPr>
        <p:spPr>
          <a:xfrm rot="1772264">
            <a:off x="4733536" y="2390365"/>
            <a:ext cx="230683" cy="190347"/>
          </a:xfrm>
          <a:prstGeom prst="triangl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38" name="วงรี 137"/>
          <p:cNvSpPr/>
          <p:nvPr userDrawn="1"/>
        </p:nvSpPr>
        <p:spPr>
          <a:xfrm>
            <a:off x="3413891" y="1473543"/>
            <a:ext cx="173807" cy="176056"/>
          </a:xfrm>
          <a:prstGeom prst="ellipse">
            <a:avLst/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39" name="วงรี 138"/>
          <p:cNvSpPr/>
          <p:nvPr userDrawn="1"/>
        </p:nvSpPr>
        <p:spPr>
          <a:xfrm>
            <a:off x="5664234" y="964828"/>
            <a:ext cx="173807" cy="176056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40" name="วงรี 139"/>
          <p:cNvSpPr/>
          <p:nvPr userDrawn="1"/>
        </p:nvSpPr>
        <p:spPr>
          <a:xfrm>
            <a:off x="7659958" y="2586297"/>
            <a:ext cx="173807" cy="176056"/>
          </a:xfrm>
          <a:prstGeom prst="ellipse">
            <a:avLst/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41" name="วงรี 140"/>
          <p:cNvSpPr/>
          <p:nvPr userDrawn="1"/>
        </p:nvSpPr>
        <p:spPr>
          <a:xfrm>
            <a:off x="8902033" y="1504412"/>
            <a:ext cx="173807" cy="176056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42" name="TextBox 141"/>
          <p:cNvSpPr txBox="1"/>
          <p:nvPr userDrawn="1"/>
        </p:nvSpPr>
        <p:spPr>
          <a:xfrm rot="21389866">
            <a:off x="9479913" y="2891508"/>
            <a:ext cx="423514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itchFamily="34" charset="0"/>
                <a:ea typeface="+mn-ea"/>
                <a:cs typeface="FC Onigiri Outline"/>
              </a:rPr>
              <a:t>+</a:t>
            </a:r>
            <a:endParaRPr kumimoji="0" lang="th-TH" sz="3733" b="0" i="0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60000"/>
                  <a:lumOff val="40000"/>
                </a:srgbClr>
              </a:solidFill>
              <a:effectLst/>
              <a:uLnTx/>
              <a:uFillTx/>
              <a:latin typeface="Calibri" pitchFamily="34" charset="0"/>
              <a:ea typeface="+mn-ea"/>
              <a:cs typeface="FC Onigiri Outline"/>
            </a:endParaRPr>
          </a:p>
        </p:txBody>
      </p:sp>
      <p:grpSp>
        <p:nvGrpSpPr>
          <p:cNvPr id="143" name="กลุ่ม 142"/>
          <p:cNvGrpSpPr/>
          <p:nvPr userDrawn="1"/>
        </p:nvGrpSpPr>
        <p:grpSpPr>
          <a:xfrm>
            <a:off x="-1447992" y="5752524"/>
            <a:ext cx="4005304" cy="2900781"/>
            <a:chOff x="-1085994" y="4314392"/>
            <a:chExt cx="3003978" cy="2175586"/>
          </a:xfrm>
        </p:grpSpPr>
        <p:sp>
          <p:nvSpPr>
            <p:cNvPr id="144" name="เมฆ 143"/>
            <p:cNvSpPr/>
            <p:nvPr/>
          </p:nvSpPr>
          <p:spPr>
            <a:xfrm rot="1140269" flipH="1">
              <a:off x="-1085994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25400" algn="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45" name="รูปภาพ 14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142099" y="4459669"/>
              <a:ext cx="373985" cy="398113"/>
            </a:xfrm>
            <a:prstGeom prst="rect">
              <a:avLst/>
            </a:prstGeom>
          </p:spPr>
        </p:pic>
        <p:pic>
          <p:nvPicPr>
            <p:cNvPr id="146" name="รูปภาพ 145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766340" y="4856971"/>
              <a:ext cx="202448" cy="225000"/>
            </a:xfrm>
            <a:prstGeom prst="rect">
              <a:avLst/>
            </a:prstGeom>
          </p:spPr>
        </p:pic>
      </p:grpSp>
      <p:grpSp>
        <p:nvGrpSpPr>
          <p:cNvPr id="147" name="กลุ่ม 146"/>
          <p:cNvGrpSpPr/>
          <p:nvPr userDrawn="1"/>
        </p:nvGrpSpPr>
        <p:grpSpPr>
          <a:xfrm>
            <a:off x="10194989" y="-1564488"/>
            <a:ext cx="4005304" cy="2900781"/>
            <a:chOff x="7646242" y="-1173366"/>
            <a:chExt cx="3003978" cy="2175586"/>
          </a:xfrm>
        </p:grpSpPr>
        <p:sp>
          <p:nvSpPr>
            <p:cNvPr id="148" name="เมฆ 147"/>
            <p:cNvSpPr/>
            <p:nvPr/>
          </p:nvSpPr>
          <p:spPr>
            <a:xfrm rot="12665460" flipH="1">
              <a:off x="7646242" y="-1173366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254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49" name="รูปภาพ 14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23979" y="42494"/>
              <a:ext cx="344876" cy="370235"/>
            </a:xfrm>
            <a:prstGeom prst="rect">
              <a:avLst/>
            </a:prstGeom>
          </p:spPr>
        </p:pic>
        <p:pic>
          <p:nvPicPr>
            <p:cNvPr id="150" name="รูปภาพ 149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884096" y="555526"/>
              <a:ext cx="152400" cy="169377"/>
            </a:xfrm>
            <a:prstGeom prst="rect">
              <a:avLst/>
            </a:prstGeom>
          </p:spPr>
        </p:pic>
      </p:grp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29/03/68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51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2449140" y="3540591"/>
            <a:ext cx="2252464" cy="8048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133">
                <a:solidFill>
                  <a:schemeClr val="accent5"/>
                </a:solidFill>
                <a:effectLst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3345273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27" dur="2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0.19765 L -0.00052 -1.27084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" y="-73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5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3.74961E-6 C 0.01962 0.00246 0.03108 0.09528 0.02708 0.20166 C 0.02222 0.31452 0.00365 0.40086 -0.01615 0.39839 C -0.03576 0.39593 -0.05451 0.48381 -0.05885 0.59512 C -0.06302 0.70428 -0.05191 0.79648 -0.03212 0.79895 " pathEditMode="relative" rAng="5644820" ptsTypes="fffff">
                                      <p:cBhvr>
                                        <p:cTn id="33" dur="3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97" y="39963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39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4.44444E-6 -0.60988 C -0.0198 -0.60988 -0.0349 -0.43549 -0.0349 -0.22377 C -0.0349 -0.00617 -0.0198 0.1679 4.44444E-6 0.1679 C 0.01979 0.1679 0.03489 0.34444 0.03489 0.55957 C 0.03489 0.7713 0.01979 0.94568 4.44444E-6 0.94568 " pathEditMode="relative" rAng="5400000" ptsTypes="fffff">
                                      <p:cBhvr>
                                        <p:cTn id="35" dur="3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77778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59" presetClass="path" presetSubtype="0" accel="50000" decel="5000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animMotion origin="layout" path="M 2.22222E-6 -0.50926 C 0.01962 -0.50926 0.03472 -0.36234 0.03507 -0.18827 C 0.03472 -0.00493 0.01962 0.1392 -0.00018 0.1392 C -0.01997 0.1392 -0.03507 0.28488 -0.0349 0.46389 C -0.03472 0.64352 -0.01997 0.78951 -0.00018 0.78951 " pathEditMode="relative" rAng="5400000" ptsTypes="fffff">
                                      <p:cBhvr>
                                        <p:cTn id="37" dur="3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4938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39" presetClass="path" presetSubtype="0" accel="50000" decel="5000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animMotion origin="layout" path="M 0.01458 -0.54702 C -0.01493 -0.54702 -0.03646 -0.35985 -0.03646 -0.13351 C -0.03646 0.09868 -0.01493 0.28431 0.01458 0.28431 C 0.04357 0.28431 0.06632 0.4721 0.06632 0.70244 C 0.06632 0.92877 0.04357 1.11595 0.01458 1.11595 " pathEditMode="relative" rAng="5400000" ptsTypes="fffff">
                                      <p:cBhvr>
                                        <p:cTn id="39" dur="3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" y="831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4" grpId="0"/>
      <p:bldP spid="135" grpId="0"/>
      <p:bldP spid="136" grpId="0" animBg="1"/>
      <p:bldP spid="137" grpId="0" animBg="1"/>
      <p:bldP spid="138" grpId="0" animBg="1"/>
      <p:bldP spid="139" grpId="0" animBg="1"/>
      <p:bldP spid="140" grpId="0" animBg="1"/>
      <p:bldP spid="141" grpId="0" animBg="1"/>
      <p:bldP spid="142" grpId="0"/>
    </p:bld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44" name="กลุ่ม 43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45" name="บวก 44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บวก 45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สามเหลี่ยมหน้าจั่ว 51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วงรี 55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9600" y="513697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29/03/68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8701375" y="6180880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4754156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44" name="กลุ่ม 43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45" name="บวก 44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บวก 45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สามเหลี่ยมหน้าจั่ว 51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วงรี 55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29/03/68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356671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" name="กลุ่ม 91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93" name="สี่เหลี่ยมผืนผ้า 92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94" name="กลุ่ม 93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5" name="กลุ่ม 94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109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0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1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2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3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4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5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6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7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8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9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0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1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2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3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4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5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6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7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8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9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6" name="กลุ่ม 95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97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8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9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0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1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2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3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4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5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6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7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8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ตัวแทนวันที่ 1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29/03/68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ตัวแทนท้ายกระดาษ 2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30" name="กลุ่ม 129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80" name="บวก 79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1" name="บวก 80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2" name="บวก 81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3" name="บวก 82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4" name="วงรี 83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5" name="วงรี 84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6" name="วงรี 85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7" name="สามเหลี่ยมหน้าจั่ว 86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8" name="สามเหลี่ยมหน้าจั่ว 87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9" name="สามเหลี่ยมหน้าจั่ว 88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0" name="สามเหลี่ยมหน้าจั่ว 89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1" name="วงรี 90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144" name="กลุ่ม 143"/>
          <p:cNvGrpSpPr/>
          <p:nvPr userDrawn="1"/>
        </p:nvGrpSpPr>
        <p:grpSpPr>
          <a:xfrm>
            <a:off x="8618771" y="68627"/>
            <a:ext cx="3015709" cy="600000"/>
            <a:chOff x="3289945" y="3405879"/>
            <a:chExt cx="2261782" cy="450000"/>
          </a:xfrm>
        </p:grpSpPr>
        <p:sp>
          <p:nvSpPr>
            <p:cNvPr id="145" name="วงรี 144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46" name="วงรี 145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47" name="วงรี 146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48" name="วงรี 147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149" name="กลุ่ม 148"/>
          <p:cNvGrpSpPr/>
          <p:nvPr userDrawn="1"/>
        </p:nvGrpSpPr>
        <p:grpSpPr>
          <a:xfrm>
            <a:off x="9608752" y="4039911"/>
            <a:ext cx="4005304" cy="4633580"/>
            <a:chOff x="7206564" y="3029932"/>
            <a:chExt cx="3003978" cy="3475185"/>
          </a:xfrm>
        </p:grpSpPr>
        <p:pic>
          <p:nvPicPr>
            <p:cNvPr id="150" name="รูปภาพ 14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66751" y="3029932"/>
              <a:ext cx="1627664" cy="1846073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sp>
          <p:nvSpPr>
            <p:cNvPr id="151" name="เมฆ 150"/>
            <p:cNvSpPr/>
            <p:nvPr/>
          </p:nvSpPr>
          <p:spPr>
            <a:xfrm rot="20279911">
              <a:off x="7206564" y="4329531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52" name="รูปภาพ 15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420180">
              <a:off x="8646338" y="4391917"/>
              <a:ext cx="380089" cy="404611"/>
            </a:xfrm>
            <a:prstGeom prst="rect">
              <a:avLst/>
            </a:prstGeom>
          </p:spPr>
        </p:pic>
        <p:pic>
          <p:nvPicPr>
            <p:cNvPr id="153" name="รูปภาพ 15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420180">
              <a:off x="8087453" y="4786043"/>
              <a:ext cx="250890" cy="269338"/>
            </a:xfrm>
            <a:prstGeom prst="rect">
              <a:avLst/>
            </a:prstGeom>
          </p:spPr>
        </p:pic>
      </p:grpSp>
      <p:grpSp>
        <p:nvGrpSpPr>
          <p:cNvPr id="154" name="กลุ่ม 153"/>
          <p:cNvGrpSpPr/>
          <p:nvPr userDrawn="1"/>
        </p:nvGrpSpPr>
        <p:grpSpPr>
          <a:xfrm>
            <a:off x="-1834552" y="5072712"/>
            <a:ext cx="4005304" cy="3268891"/>
            <a:chOff x="-1375914" y="3804533"/>
            <a:chExt cx="3003978" cy="2451668"/>
          </a:xfrm>
        </p:grpSpPr>
        <p:grpSp>
          <p:nvGrpSpPr>
            <p:cNvPr id="155" name="กลุ่ม 154"/>
            <p:cNvGrpSpPr/>
            <p:nvPr/>
          </p:nvGrpSpPr>
          <p:grpSpPr>
            <a:xfrm rot="179820" flipH="1">
              <a:off x="-1375914" y="4080615"/>
              <a:ext cx="3003978" cy="2175586"/>
              <a:chOff x="7569120" y="4314392"/>
              <a:chExt cx="3003978" cy="2175586"/>
            </a:xfr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grpSpPr>
          <p:sp>
            <p:nvSpPr>
              <p:cNvPr id="157" name="เมฆ 156"/>
              <p:cNvSpPr/>
              <p:nvPr/>
            </p:nvSpPr>
            <p:spPr>
              <a:xfrm rot="20459731">
                <a:off x="7569120" y="4314392"/>
                <a:ext cx="3003978" cy="2175586"/>
              </a:xfrm>
              <a:prstGeom prst="clou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pic>
            <p:nvPicPr>
              <p:cNvPr id="158" name="รูปภาพ 157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960099" y="4448921"/>
                <a:ext cx="282531" cy="300759"/>
              </a:xfrm>
              <a:prstGeom prst="rect">
                <a:avLst/>
              </a:prstGeom>
            </p:spPr>
          </p:pic>
          <p:pic>
            <p:nvPicPr>
              <p:cNvPr id="159" name="รูปภาพ 158"/>
              <p:cNvPicPr>
                <a:picLocks noChangeAspect="1"/>
              </p:cNvPicPr>
              <p:nvPr/>
            </p:nvPicPr>
            <p:blipFill>
              <a:blip r:embed="rId4" cstate="print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039804" y="5053156"/>
                <a:ext cx="250890" cy="269338"/>
              </a:xfrm>
              <a:prstGeom prst="rect">
                <a:avLst/>
              </a:prstGeom>
            </p:spPr>
          </p:pic>
        </p:grpSp>
        <p:pic>
          <p:nvPicPr>
            <p:cNvPr id="156" name="รูปภาพ 15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965" y="3804533"/>
              <a:ext cx="1171456" cy="1177170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</p:grpSp>
      <p:grpSp>
        <p:nvGrpSpPr>
          <p:cNvPr id="160" name="กลุ่ม 159"/>
          <p:cNvGrpSpPr/>
          <p:nvPr userDrawn="1"/>
        </p:nvGrpSpPr>
        <p:grpSpPr>
          <a:xfrm>
            <a:off x="-1447992" y="-1450391"/>
            <a:ext cx="4533125" cy="2900781"/>
            <a:chOff x="-1085994" y="-1087793"/>
            <a:chExt cx="3399844" cy="2175586"/>
          </a:xfrm>
        </p:grpSpPr>
        <p:grpSp>
          <p:nvGrpSpPr>
            <p:cNvPr id="161" name="กลุ่ม 160"/>
            <p:cNvGrpSpPr/>
            <p:nvPr/>
          </p:nvGrpSpPr>
          <p:grpSpPr>
            <a:xfrm>
              <a:off x="-1085994" y="-1087793"/>
              <a:ext cx="3003978" cy="2175586"/>
              <a:chOff x="-1085994" y="-1087793"/>
              <a:chExt cx="3003978" cy="2175586"/>
            </a:xfrm>
          </p:grpSpPr>
          <p:sp>
            <p:nvSpPr>
              <p:cNvPr id="163" name="เมฆ 162"/>
              <p:cNvSpPr/>
              <p:nvPr/>
            </p:nvSpPr>
            <p:spPr>
              <a:xfrm rot="20459731">
                <a:off x="-1085994" y="-1087793"/>
                <a:ext cx="3003978" cy="2175586"/>
              </a:xfrm>
              <a:prstGeom prst="clou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chemeClr val="accent4"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pic>
            <p:nvPicPr>
              <p:cNvPr id="164" name="รูปภาพ 163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6075" y="640864"/>
                <a:ext cx="250890" cy="269338"/>
              </a:xfrm>
              <a:prstGeom prst="rect">
                <a:avLst/>
              </a:prstGeom>
            </p:spPr>
          </p:pic>
          <p:pic>
            <p:nvPicPr>
              <p:cNvPr id="165" name="รูปภาพ 164"/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2628" t="5708" r="6315" b="82002"/>
              <a:stretch/>
            </p:blipFill>
            <p:spPr>
              <a:xfrm>
                <a:off x="590898" y="139832"/>
                <a:ext cx="325391" cy="361638"/>
              </a:xfrm>
              <a:prstGeom prst="rect">
                <a:avLst/>
              </a:prstGeom>
            </p:spPr>
          </p:pic>
        </p:grpSp>
        <p:pic>
          <p:nvPicPr>
            <p:cNvPr id="162" name="รูปภาพ 161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5199" y="102860"/>
              <a:ext cx="1288651" cy="797220"/>
            </a:xfrm>
            <a:prstGeom prst="rect">
              <a:avLst/>
            </a:prstGeom>
            <a:effectLst>
              <a:outerShdw blurRad="50800" dist="25400" dir="10800000" algn="r" rotWithShape="0">
                <a:schemeClr val="accent4">
                  <a:alpha val="40000"/>
                </a:schemeClr>
              </a:outerShdw>
            </a:effectLst>
          </p:spPr>
        </p:pic>
      </p:grpSp>
      <p:sp>
        <p:nvSpPr>
          <p:cNvPr id="166" name="ชื่อเรื่อง 1"/>
          <p:cNvSpPr>
            <a:spLocks noGrp="1"/>
          </p:cNvSpPr>
          <p:nvPr>
            <p:ph type="ctrTitle"/>
          </p:nvPr>
        </p:nvSpPr>
        <p:spPr>
          <a:xfrm>
            <a:off x="2080436" y="3418772"/>
            <a:ext cx="7567961" cy="14700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167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780795" y="1462463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accent4"/>
                </a:solidFill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 dirty="0"/>
              <a:t>คลิกเพื่อแก้ไขลักษณะชื่อเรื่องรองต้นแบบ</a:t>
            </a:r>
          </a:p>
        </p:txBody>
      </p:sp>
    </p:spTree>
    <p:extLst>
      <p:ext uri="{BB962C8B-B14F-4D97-AF65-F5344CB8AC3E}">
        <p14:creationId xmlns:p14="http://schemas.microsoft.com/office/powerpoint/2010/main" val="413090816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สี่เหลี่ยมผืนผ้า 47"/>
          <p:cNvSpPr/>
          <p:nvPr userDrawn="1"/>
        </p:nvSpPr>
        <p:spPr>
          <a:xfrm>
            <a:off x="0" y="-24661"/>
            <a:ext cx="12192000" cy="688266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49" name="สี่เหลี่ยมผืนผ้า 48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50" name="กลุ่ม 49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51" name="กลุ่ม 50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65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2" name="กลุ่ม 51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53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86" name="กลุ่ม 85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87" name="บวก 86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8" name="บวก 87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9" name="บวก 88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0" name="บวก 89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1" name="วงรี 90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2" name="วงรี 91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3" name="วงรี 92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4" name="สามเหลี่ยมหน้าจั่ว 93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5" name="สามเหลี่ยมหน้าจั่ว 94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6" name="สามเหลี่ยมหน้าจั่ว 95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7" name="สามเหลี่ยมหน้าจั่ว 96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8" name="วงรี 97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99" name="กลุ่ม 98"/>
          <p:cNvGrpSpPr/>
          <p:nvPr userDrawn="1"/>
        </p:nvGrpSpPr>
        <p:grpSpPr>
          <a:xfrm>
            <a:off x="8701375" y="6180880"/>
            <a:ext cx="3015709" cy="600000"/>
            <a:chOff x="3289945" y="3405879"/>
            <a:chExt cx="2261782" cy="450000"/>
          </a:xfrm>
        </p:grpSpPr>
        <p:sp>
          <p:nvSpPr>
            <p:cNvPr id="100" name="วงรี 99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1" name="วงรี 100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2" name="วงรี 101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3" name="วงรี 102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104" name="กลุ่ม 103"/>
          <p:cNvGrpSpPr/>
          <p:nvPr userDrawn="1"/>
        </p:nvGrpSpPr>
        <p:grpSpPr>
          <a:xfrm>
            <a:off x="9965935" y="-1707059"/>
            <a:ext cx="4005304" cy="2900781"/>
            <a:chOff x="7474451" y="-1280294"/>
            <a:chExt cx="3003978" cy="2175586"/>
          </a:xfrm>
        </p:grpSpPr>
        <p:sp>
          <p:nvSpPr>
            <p:cNvPr id="105" name="เมฆ 104"/>
            <p:cNvSpPr/>
            <p:nvPr/>
          </p:nvSpPr>
          <p:spPr>
            <a:xfrm rot="13496139">
              <a:off x="7474451" y="-1280294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06" name="รูปภาพ 10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05410" y="63329"/>
              <a:ext cx="250890" cy="269338"/>
            </a:xfrm>
            <a:prstGeom prst="rect">
              <a:avLst/>
            </a:prstGeom>
          </p:spPr>
        </p:pic>
        <p:pic>
          <p:nvPicPr>
            <p:cNvPr id="107" name="รูปภาพ 106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769085" y="406136"/>
              <a:ext cx="325391" cy="361638"/>
            </a:xfrm>
            <a:prstGeom prst="rect">
              <a:avLst/>
            </a:prstGeom>
          </p:spPr>
        </p:pic>
      </p:grpSp>
      <p:grpSp>
        <p:nvGrpSpPr>
          <p:cNvPr id="108" name="กลุ่ม 107"/>
          <p:cNvGrpSpPr/>
          <p:nvPr userDrawn="1"/>
        </p:nvGrpSpPr>
        <p:grpSpPr>
          <a:xfrm>
            <a:off x="-1447992" y="5080541"/>
            <a:ext cx="4005304" cy="3572763"/>
            <a:chOff x="-1085994" y="3810406"/>
            <a:chExt cx="3003978" cy="2679572"/>
          </a:xfrm>
        </p:grpSpPr>
        <p:sp>
          <p:nvSpPr>
            <p:cNvPr id="109" name="เมฆ 108"/>
            <p:cNvSpPr/>
            <p:nvPr/>
          </p:nvSpPr>
          <p:spPr>
            <a:xfrm rot="1140269" flipH="1">
              <a:off x="-1085994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10" name="รูปภาพ 10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619" y="4554189"/>
              <a:ext cx="279821" cy="297874"/>
            </a:xfrm>
            <a:prstGeom prst="rect">
              <a:avLst/>
            </a:prstGeom>
          </p:spPr>
        </p:pic>
        <p:pic>
          <p:nvPicPr>
            <p:cNvPr id="111" name="รูปภาพ 1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364329" flipV="1">
              <a:off x="342292" y="3807205"/>
              <a:ext cx="1312801" cy="1319204"/>
            </a:xfrm>
            <a:prstGeom prst="rect">
              <a:avLst/>
            </a:prstGeom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112" name="รูปภาพ 1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4420" y="4948014"/>
              <a:ext cx="125445" cy="134669"/>
            </a:xfrm>
            <a:prstGeom prst="rect">
              <a:avLst/>
            </a:prstGeom>
          </p:spPr>
        </p:pic>
      </p:grpSp>
      <p:grpSp>
        <p:nvGrpSpPr>
          <p:cNvPr id="113" name="กลุ่ม 112"/>
          <p:cNvGrpSpPr/>
          <p:nvPr userDrawn="1"/>
        </p:nvGrpSpPr>
        <p:grpSpPr>
          <a:xfrm flipH="1">
            <a:off x="-1667293" y="-1563973"/>
            <a:ext cx="4005304" cy="3377081"/>
            <a:chOff x="-237568" y="-1513798"/>
            <a:chExt cx="3003978" cy="2532811"/>
          </a:xfrm>
          <a:effectLst>
            <a:outerShdw blurRad="50800" dist="38100" dir="8100000" algn="tr" rotWithShape="0">
              <a:schemeClr val="accent4">
                <a:alpha val="40000"/>
              </a:schemeClr>
            </a:outerShdw>
          </a:effectLst>
        </p:grpSpPr>
        <p:sp>
          <p:nvSpPr>
            <p:cNvPr id="114" name="เมฆ 113"/>
            <p:cNvSpPr/>
            <p:nvPr/>
          </p:nvSpPr>
          <p:spPr>
            <a:xfrm rot="13496139">
              <a:off x="-237568" y="-1513798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15" name="รูปภาพ 11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3391" y="-170175"/>
              <a:ext cx="250890" cy="269338"/>
            </a:xfrm>
            <a:prstGeom prst="rect">
              <a:avLst/>
            </a:prstGeom>
          </p:spPr>
        </p:pic>
        <p:pic>
          <p:nvPicPr>
            <p:cNvPr id="116" name="รูปภาพ 115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1057066" y="172632"/>
              <a:ext cx="325391" cy="361638"/>
            </a:xfrm>
            <a:prstGeom prst="rect">
              <a:avLst/>
            </a:prstGeom>
          </p:spPr>
        </p:pic>
        <p:pic>
          <p:nvPicPr>
            <p:cNvPr id="117" name="รูปภาพ 11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058" y="112285"/>
              <a:ext cx="1036261" cy="906728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lumMod val="60000"/>
                  <a:lumOff val="40000"/>
                  <a:alpha val="40000"/>
                </a:schemeClr>
              </a:outerShdw>
            </a:effectLst>
          </p:spPr>
        </p:pic>
      </p:grp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29/03/68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2802961" y="473577"/>
            <a:ext cx="8957671" cy="1339531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4800" b="1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4766735" y="1988841"/>
            <a:ext cx="6712260" cy="96010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667">
                <a:latin typeface="can_NongAor" pitchFamily="2" charset="0"/>
                <a:cs typeface="can_NongAor" pitchFamily="2" charset="0"/>
              </a:defRPr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609603" y="1988841"/>
            <a:ext cx="3950228" cy="96010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200"/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118" name="ตัวแทนเนื้อหา 2"/>
          <p:cNvSpPr>
            <a:spLocks noGrp="1"/>
          </p:cNvSpPr>
          <p:nvPr>
            <p:ph idx="13"/>
          </p:nvPr>
        </p:nvSpPr>
        <p:spPr>
          <a:xfrm>
            <a:off x="4798455" y="3080489"/>
            <a:ext cx="6712260" cy="96010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667">
                <a:latin typeface="can_NongAor" pitchFamily="2" charset="0"/>
                <a:cs typeface="can_NongAor" pitchFamily="2" charset="0"/>
              </a:defRPr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119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641323" y="3080489"/>
            <a:ext cx="3950228" cy="96010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200"/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120" name="ตัวแทนเนื้อหา 2"/>
          <p:cNvSpPr>
            <a:spLocks noGrp="1"/>
          </p:cNvSpPr>
          <p:nvPr>
            <p:ph idx="15"/>
          </p:nvPr>
        </p:nvSpPr>
        <p:spPr>
          <a:xfrm>
            <a:off x="4824262" y="4219325"/>
            <a:ext cx="6712260" cy="96010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667">
                <a:latin typeface="can_NongAor" pitchFamily="2" charset="0"/>
                <a:cs typeface="can_NongAor" pitchFamily="2" charset="0"/>
              </a:defRPr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121" name="ตัวแทนข้อความ 3"/>
          <p:cNvSpPr>
            <a:spLocks noGrp="1"/>
          </p:cNvSpPr>
          <p:nvPr>
            <p:ph type="body" sz="half" idx="16"/>
          </p:nvPr>
        </p:nvSpPr>
        <p:spPr>
          <a:xfrm>
            <a:off x="667131" y="4219325"/>
            <a:ext cx="3950228" cy="96010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200"/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</p:spTree>
    <p:extLst>
      <p:ext uri="{BB962C8B-B14F-4D97-AF65-F5344CB8AC3E}">
        <p14:creationId xmlns:p14="http://schemas.microsoft.com/office/powerpoint/2010/main" val="132763744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กลุ่ม 47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49" name="สี่เหลี่ยมผืนผ้า 48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50" name="กลุ่ม 49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51" name="กลุ่ม 50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65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4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2" name="กลุ่ม 51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53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2920463" y="846037"/>
            <a:ext cx="7315200" cy="566739"/>
          </a:xfrm>
          <a:prstGeom prst="rect">
            <a:avLst/>
          </a:prstGeo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6025473" y="1891083"/>
            <a:ext cx="5735159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>
                <a:solidFill>
                  <a:schemeClr val="accent2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29/03/68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99" name="กลุ่ม 98"/>
          <p:cNvGrpSpPr/>
          <p:nvPr userDrawn="1"/>
        </p:nvGrpSpPr>
        <p:grpSpPr>
          <a:xfrm>
            <a:off x="8564440" y="61323"/>
            <a:ext cx="3015709" cy="600000"/>
            <a:chOff x="3289945" y="3405879"/>
            <a:chExt cx="2261782" cy="450000"/>
          </a:xfrm>
        </p:grpSpPr>
        <p:sp>
          <p:nvSpPr>
            <p:cNvPr id="100" name="วงรี 99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1" name="วงรี 100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2" name="วงรี 101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3" name="วงรี 102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104" name="สี่เหลี่ยมผืนผ้า 103"/>
          <p:cNvSpPr/>
          <p:nvPr userDrawn="1"/>
        </p:nvSpPr>
        <p:spPr>
          <a:xfrm>
            <a:off x="1172376" y="1891083"/>
            <a:ext cx="4321117" cy="399023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pic>
        <p:nvPicPr>
          <p:cNvPr id="105" name="รูปภาพ 10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2" t="85885" r="69939" b="8280"/>
          <a:stretch/>
        </p:blipFill>
        <p:spPr>
          <a:xfrm>
            <a:off x="1933113" y="1605719"/>
            <a:ext cx="2799643" cy="627605"/>
          </a:xfrm>
          <a:prstGeom prst="rect">
            <a:avLst/>
          </a:prstGeom>
        </p:spPr>
      </p:pic>
      <p:sp>
        <p:nvSpPr>
          <p:cNvPr id="106" name="สี่เหลี่ยมผืนผ้า 105"/>
          <p:cNvSpPr/>
          <p:nvPr userDrawn="1"/>
        </p:nvSpPr>
        <p:spPr>
          <a:xfrm>
            <a:off x="1418097" y="2160516"/>
            <a:ext cx="3840427" cy="34771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107" name="กลุ่ม 106"/>
          <p:cNvGrpSpPr/>
          <p:nvPr userDrawn="1"/>
        </p:nvGrpSpPr>
        <p:grpSpPr>
          <a:xfrm>
            <a:off x="-1447992" y="-1545719"/>
            <a:ext cx="4005304" cy="2900781"/>
            <a:chOff x="-1085994" y="-1159289"/>
            <a:chExt cx="3003978" cy="2175586"/>
          </a:xfrm>
        </p:grpSpPr>
        <p:sp>
          <p:nvSpPr>
            <p:cNvPr id="108" name="เมฆ 107"/>
            <p:cNvSpPr/>
            <p:nvPr/>
          </p:nvSpPr>
          <p:spPr>
            <a:xfrm rot="20459731">
              <a:off x="-1085994" y="-1159289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5400000" algn="ctr" rotWithShape="0">
                <a:schemeClr val="accent4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09" name="รูปภาพ 10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3871" y="147485"/>
              <a:ext cx="250890" cy="269338"/>
            </a:xfrm>
            <a:prstGeom prst="rect">
              <a:avLst/>
            </a:prstGeom>
          </p:spPr>
        </p:pic>
        <p:pic>
          <p:nvPicPr>
            <p:cNvPr id="110" name="รูปภาพ 109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226922" y="334939"/>
              <a:ext cx="325391" cy="361638"/>
            </a:xfrm>
            <a:prstGeom prst="rect">
              <a:avLst/>
            </a:prstGeom>
          </p:spPr>
        </p:pic>
      </p:grpSp>
      <p:grpSp>
        <p:nvGrpSpPr>
          <p:cNvPr id="111" name="กลุ่ม 110"/>
          <p:cNvGrpSpPr/>
          <p:nvPr userDrawn="1"/>
        </p:nvGrpSpPr>
        <p:grpSpPr>
          <a:xfrm>
            <a:off x="10092160" y="5049702"/>
            <a:ext cx="4005304" cy="3603605"/>
            <a:chOff x="7569120" y="3787274"/>
            <a:chExt cx="3003978" cy="2702704"/>
          </a:xfrm>
        </p:grpSpPr>
        <p:sp>
          <p:nvSpPr>
            <p:cNvPr id="112" name="เมฆ 111"/>
            <p:cNvSpPr/>
            <p:nvPr/>
          </p:nvSpPr>
          <p:spPr>
            <a:xfrm rot="20281314">
              <a:off x="7569120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6200000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13" name="รูปภาพ 11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61021" flipH="1">
              <a:off x="7932313" y="3930467"/>
              <a:ext cx="1171456" cy="1177170"/>
            </a:xfrm>
            <a:prstGeom prst="rect">
              <a:avLst/>
            </a:prstGeom>
            <a:effectLst>
              <a:outerShdw blurRad="50800" dist="38100" dir="5400000" algn="ctr" rotWithShape="0">
                <a:schemeClr val="accent4"/>
              </a:outerShdw>
            </a:effectLst>
          </p:spPr>
        </p:pic>
        <p:grpSp>
          <p:nvGrpSpPr>
            <p:cNvPr id="114" name="กลุ่ม 113"/>
            <p:cNvGrpSpPr/>
            <p:nvPr/>
          </p:nvGrpSpPr>
          <p:grpSpPr>
            <a:xfrm rot="6017212">
              <a:off x="7848563" y="3780055"/>
              <a:ext cx="1336905" cy="1351343"/>
              <a:chOff x="7839440" y="208626"/>
              <a:chExt cx="1086240" cy="1161070"/>
            </a:xfrm>
          </p:grpSpPr>
          <p:grpSp>
            <p:nvGrpSpPr>
              <p:cNvPr id="115" name="กลุ่ม 114"/>
              <p:cNvGrpSpPr/>
              <p:nvPr/>
            </p:nvGrpSpPr>
            <p:grpSpPr>
              <a:xfrm rot="12247797">
                <a:off x="7839440" y="492807"/>
                <a:ext cx="1086240" cy="876889"/>
                <a:chOff x="1273574" y="1375834"/>
                <a:chExt cx="1086240" cy="876889"/>
              </a:xfrm>
            </p:grpSpPr>
            <p:sp>
              <p:nvSpPr>
                <p:cNvPr id="117" name="TextBox 116"/>
                <p:cNvSpPr txBox="1"/>
                <p:nvPr/>
              </p:nvSpPr>
              <p:spPr>
                <a:xfrm rot="1351072">
                  <a:off x="1388628" y="1375834"/>
                  <a:ext cx="258080" cy="42967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733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C0504D">
                          <a:lumMod val="60000"/>
                          <a:lumOff val="40000"/>
                        </a:srgbClr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FC Onigiri Outline"/>
                    </a:rPr>
                    <a:t>+</a:t>
                  </a:r>
                  <a:endParaRPr kumimoji="0" lang="th-TH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504D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18" name="TextBox 117"/>
                <p:cNvSpPr txBox="1"/>
                <p:nvPr/>
              </p:nvSpPr>
              <p:spPr>
                <a:xfrm rot="21389866">
                  <a:off x="2073887" y="1461241"/>
                  <a:ext cx="258080" cy="42967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733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4BACC6">
                          <a:lumMod val="20000"/>
                          <a:lumOff val="80000"/>
                        </a:srgbClr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FC Onigiri Outline"/>
                    </a:rPr>
                    <a:t>+</a:t>
                  </a:r>
                  <a:endParaRPr kumimoji="0" lang="th-TH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BACC6">
                        <a:lumMod val="20000"/>
                        <a:lumOff val="80000"/>
                      </a:srgb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19" name="สามเหลี่ยมหน้าจั่ว 118"/>
                <p:cNvSpPr/>
                <p:nvPr/>
              </p:nvSpPr>
              <p:spPr>
                <a:xfrm rot="20089558">
                  <a:off x="2203045" y="1810217"/>
                  <a:ext cx="98304" cy="74674"/>
                </a:xfrm>
                <a:prstGeom prst="triangle">
                  <a:avLst/>
                </a:prstGeom>
                <a:solidFill>
                  <a:schemeClr val="bg1"/>
                </a:solidFill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20" name="สามเหลี่ยมหน้าจั่ว 119"/>
                <p:cNvSpPr/>
                <p:nvPr/>
              </p:nvSpPr>
              <p:spPr>
                <a:xfrm rot="1772264">
                  <a:off x="1273574" y="1827175"/>
                  <a:ext cx="142726" cy="141628"/>
                </a:xfrm>
                <a:prstGeom prst="triangle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21" name="วงรี 120"/>
                <p:cNvSpPr/>
                <p:nvPr/>
              </p:nvSpPr>
              <p:spPr>
                <a:xfrm>
                  <a:off x="1449759" y="2198024"/>
                  <a:ext cx="54000" cy="54699"/>
                </a:xfrm>
                <a:prstGeom prst="ellipse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22" name="วงรี 121"/>
                <p:cNvSpPr/>
                <p:nvPr/>
              </p:nvSpPr>
              <p:spPr>
                <a:xfrm>
                  <a:off x="1476213" y="1696393"/>
                  <a:ext cx="54000" cy="5469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23" name="วงรี 122"/>
                <p:cNvSpPr/>
                <p:nvPr/>
              </p:nvSpPr>
              <p:spPr>
                <a:xfrm>
                  <a:off x="2305814" y="1965922"/>
                  <a:ext cx="54000" cy="5469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</p:grpSp>
          <p:sp>
            <p:nvSpPr>
              <p:cNvPr id="116" name="TextBox 115"/>
              <p:cNvSpPr txBox="1"/>
              <p:nvPr/>
            </p:nvSpPr>
            <p:spPr>
              <a:xfrm rot="13598869">
                <a:off x="8014745" y="141920"/>
                <a:ext cx="272911" cy="40632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95000"/>
                      </a:prst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rPr>
                  <a:t>+</a:t>
                </a:r>
                <a:endParaRPr kumimoji="0" lang="th-TH" sz="3733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95000"/>
                    </a:prstClr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FC Onigiri Outline"/>
                </a:endParaRPr>
              </a:p>
            </p:txBody>
          </p:sp>
        </p:grpSp>
      </p:grpSp>
      <p:grpSp>
        <p:nvGrpSpPr>
          <p:cNvPr id="124" name="กลุ่ม 123"/>
          <p:cNvGrpSpPr/>
          <p:nvPr userDrawn="1"/>
        </p:nvGrpSpPr>
        <p:grpSpPr>
          <a:xfrm>
            <a:off x="26941" y="5439265"/>
            <a:ext cx="1718201" cy="1446121"/>
            <a:chOff x="20204" y="4079447"/>
            <a:chExt cx="1288651" cy="1084591"/>
          </a:xfrm>
        </p:grpSpPr>
        <p:pic>
          <p:nvPicPr>
            <p:cNvPr id="125" name="รูปภาพ 12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04" y="4366818"/>
              <a:ext cx="1288651" cy="797220"/>
            </a:xfrm>
            <a:prstGeom prst="rect">
              <a:avLst/>
            </a:prstGeom>
            <a:effectLst>
              <a:outerShdw blurRad="50800" dist="25400" dir="10800000" algn="r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126" name="รูปภาพ 125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322589" y="4079447"/>
              <a:ext cx="263243" cy="292567"/>
            </a:xfrm>
            <a:prstGeom prst="rect">
              <a:avLst/>
            </a:prstGeom>
          </p:spPr>
        </p:pic>
      </p:grpSp>
      <p:sp>
        <p:nvSpPr>
          <p:cNvPr id="3" name="ตัวแทนรูปภาพ 2"/>
          <p:cNvSpPr>
            <a:spLocks noGrp="1"/>
          </p:cNvSpPr>
          <p:nvPr>
            <p:ph type="pic" idx="1"/>
          </p:nvPr>
        </p:nvSpPr>
        <p:spPr>
          <a:xfrm>
            <a:off x="1420381" y="2160517"/>
            <a:ext cx="3838145" cy="34737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7"/>
            </a:lvl1pPr>
            <a:lvl2pPr marL="609570" indent="0">
              <a:buNone/>
              <a:defRPr sz="3733"/>
            </a:lvl2pPr>
            <a:lvl3pPr marL="1219140" indent="0">
              <a:buNone/>
              <a:defRPr sz="3200"/>
            </a:lvl3pPr>
            <a:lvl4pPr marL="1828709" indent="0">
              <a:buNone/>
              <a:defRPr sz="2667"/>
            </a:lvl4pPr>
            <a:lvl5pPr marL="2438278" indent="0">
              <a:buNone/>
              <a:defRPr sz="2667"/>
            </a:lvl5pPr>
            <a:lvl6pPr marL="3047848" indent="0">
              <a:buNone/>
              <a:defRPr sz="2667"/>
            </a:lvl6pPr>
            <a:lvl7pPr marL="3657418" indent="0">
              <a:buNone/>
              <a:defRPr sz="2667"/>
            </a:lvl7pPr>
            <a:lvl8pPr marL="4266987" indent="0">
              <a:buNone/>
              <a:defRPr sz="2667"/>
            </a:lvl8pPr>
            <a:lvl9pPr marL="4876557" indent="0">
              <a:buNone/>
              <a:defRPr sz="2667"/>
            </a:lvl9pPr>
          </a:lstStyle>
          <a:p>
            <a:endParaRPr lang="th-TH"/>
          </a:p>
        </p:txBody>
      </p:sp>
      <p:sp>
        <p:nvSpPr>
          <p:cNvPr id="127" name="ตัวแทนข้อความ 3"/>
          <p:cNvSpPr>
            <a:spLocks noGrp="1"/>
          </p:cNvSpPr>
          <p:nvPr>
            <p:ph type="body" sz="half" idx="13"/>
          </p:nvPr>
        </p:nvSpPr>
        <p:spPr>
          <a:xfrm>
            <a:off x="6026157" y="3061629"/>
            <a:ext cx="3595144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128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6018530" y="3900734"/>
            <a:ext cx="5735159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>
                <a:solidFill>
                  <a:schemeClr val="accent2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129" name="ตัวแทนข้อความ 3"/>
          <p:cNvSpPr>
            <a:spLocks noGrp="1"/>
          </p:cNvSpPr>
          <p:nvPr>
            <p:ph type="body" sz="half" idx="15"/>
          </p:nvPr>
        </p:nvSpPr>
        <p:spPr>
          <a:xfrm>
            <a:off x="6044956" y="5001158"/>
            <a:ext cx="3595144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grpSp>
        <p:nvGrpSpPr>
          <p:cNvPr id="86" name="กลุ่ม 85"/>
          <p:cNvGrpSpPr/>
          <p:nvPr userDrawn="1"/>
        </p:nvGrpSpPr>
        <p:grpSpPr>
          <a:xfrm>
            <a:off x="527381" y="548680"/>
            <a:ext cx="10725416" cy="5760640"/>
            <a:chOff x="395536" y="411510"/>
            <a:chExt cx="8044062" cy="4320480"/>
          </a:xfrm>
        </p:grpSpPr>
        <p:sp>
          <p:nvSpPr>
            <p:cNvPr id="87" name="บวก 86"/>
            <p:cNvSpPr/>
            <p:nvPr userDrawn="1"/>
          </p:nvSpPr>
          <p:spPr>
            <a:xfrm rot="20706355">
              <a:off x="1782214" y="44435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8" name="บวก 87"/>
            <p:cNvSpPr/>
            <p:nvPr userDrawn="1"/>
          </p:nvSpPr>
          <p:spPr>
            <a:xfrm rot="17093645" flipH="1">
              <a:off x="487473" y="34700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9" name="บวก 88"/>
            <p:cNvSpPr/>
            <p:nvPr userDrawn="1"/>
          </p:nvSpPr>
          <p:spPr>
            <a:xfrm rot="4506355">
              <a:off x="5816065" y="447820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0" name="บวก 89"/>
            <p:cNvSpPr/>
            <p:nvPr userDrawn="1"/>
          </p:nvSpPr>
          <p:spPr>
            <a:xfrm rot="17093645" flipH="1">
              <a:off x="7919191" y="15801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2" name="วงรี 91"/>
            <p:cNvSpPr/>
            <p:nvPr userDrawn="1"/>
          </p:nvSpPr>
          <p:spPr>
            <a:xfrm>
              <a:off x="8078716" y="84355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3" name="วงรี 92"/>
            <p:cNvSpPr/>
            <p:nvPr userDrawn="1"/>
          </p:nvSpPr>
          <p:spPr>
            <a:xfrm>
              <a:off x="2267744" y="4638390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4" name="สามเหลี่ยมหน้าจั่ว 93"/>
            <p:cNvSpPr/>
            <p:nvPr userDrawn="1"/>
          </p:nvSpPr>
          <p:spPr>
            <a:xfrm>
              <a:off x="4355976" y="41151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5" name="สามเหลี่ยมหน้าจั่ว 94"/>
            <p:cNvSpPr/>
            <p:nvPr userDrawn="1"/>
          </p:nvSpPr>
          <p:spPr>
            <a:xfrm rot="1783205">
              <a:off x="4300316" y="424428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6" name="สามเหลี่ยมหน้าจั่ว 95"/>
            <p:cNvSpPr/>
            <p:nvPr userDrawn="1"/>
          </p:nvSpPr>
          <p:spPr>
            <a:xfrm rot="19585674">
              <a:off x="632414" y="2370888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7" name="สามเหลี่ยมหน้าจั่ว 96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8" name="วงรี 97"/>
            <p:cNvSpPr/>
            <p:nvPr userDrawn="1"/>
          </p:nvSpPr>
          <p:spPr>
            <a:xfrm>
              <a:off x="395536" y="120359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7952155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กลุ่ม 47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49" name="สี่เหลี่ยมผืนผ้า 48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50" name="กลุ่ม 49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51" name="กลุ่ม 50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65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4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2" name="กลุ่ม 51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53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76799" y="-123393"/>
            <a:ext cx="11183832" cy="1856241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5867" b="1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2089036" y="1891083"/>
            <a:ext cx="3917979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>
                <a:solidFill>
                  <a:schemeClr val="accent5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29/03/68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7" name="ตัวแทนข้อความ 3"/>
          <p:cNvSpPr>
            <a:spLocks noGrp="1"/>
          </p:cNvSpPr>
          <p:nvPr>
            <p:ph type="body" sz="half" idx="13"/>
          </p:nvPr>
        </p:nvSpPr>
        <p:spPr>
          <a:xfrm>
            <a:off x="2089720" y="3061629"/>
            <a:ext cx="3595144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128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2082093" y="3900734"/>
            <a:ext cx="3924921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>
                <a:solidFill>
                  <a:schemeClr val="accent2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129" name="ตัวแทนข้อความ 3"/>
          <p:cNvSpPr>
            <a:spLocks noGrp="1"/>
          </p:cNvSpPr>
          <p:nvPr>
            <p:ph type="body" sz="half" idx="15"/>
          </p:nvPr>
        </p:nvSpPr>
        <p:spPr>
          <a:xfrm>
            <a:off x="2108519" y="5001158"/>
            <a:ext cx="3595144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grpSp>
        <p:nvGrpSpPr>
          <p:cNvPr id="86" name="กลุ่ม 85"/>
          <p:cNvGrpSpPr/>
          <p:nvPr userDrawn="1"/>
        </p:nvGrpSpPr>
        <p:grpSpPr>
          <a:xfrm>
            <a:off x="527381" y="548680"/>
            <a:ext cx="10725416" cy="5760640"/>
            <a:chOff x="395536" y="411510"/>
            <a:chExt cx="8044062" cy="4320480"/>
          </a:xfrm>
        </p:grpSpPr>
        <p:sp>
          <p:nvSpPr>
            <p:cNvPr id="87" name="บวก 86"/>
            <p:cNvSpPr/>
            <p:nvPr userDrawn="1"/>
          </p:nvSpPr>
          <p:spPr>
            <a:xfrm rot="20706355">
              <a:off x="1782214" y="44435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8" name="บวก 87"/>
            <p:cNvSpPr/>
            <p:nvPr userDrawn="1"/>
          </p:nvSpPr>
          <p:spPr>
            <a:xfrm rot="17093645" flipH="1">
              <a:off x="487473" y="34700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9" name="บวก 88"/>
            <p:cNvSpPr/>
            <p:nvPr userDrawn="1"/>
          </p:nvSpPr>
          <p:spPr>
            <a:xfrm rot="4506355">
              <a:off x="5816065" y="447820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0" name="บวก 89"/>
            <p:cNvSpPr/>
            <p:nvPr userDrawn="1"/>
          </p:nvSpPr>
          <p:spPr>
            <a:xfrm rot="17093645" flipH="1">
              <a:off x="7919191" y="15801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2" name="วงรี 91"/>
            <p:cNvSpPr/>
            <p:nvPr userDrawn="1"/>
          </p:nvSpPr>
          <p:spPr>
            <a:xfrm>
              <a:off x="8078716" y="84355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3" name="วงรี 92"/>
            <p:cNvSpPr/>
            <p:nvPr userDrawn="1"/>
          </p:nvSpPr>
          <p:spPr>
            <a:xfrm>
              <a:off x="2267744" y="4638390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4" name="สามเหลี่ยมหน้าจั่ว 93"/>
            <p:cNvSpPr/>
            <p:nvPr userDrawn="1"/>
          </p:nvSpPr>
          <p:spPr>
            <a:xfrm>
              <a:off x="4355976" y="41151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5" name="สามเหลี่ยมหน้าจั่ว 94"/>
            <p:cNvSpPr/>
            <p:nvPr userDrawn="1"/>
          </p:nvSpPr>
          <p:spPr>
            <a:xfrm rot="1783205">
              <a:off x="4300316" y="424428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6" name="สามเหลี่ยมหน้าจั่ว 95"/>
            <p:cNvSpPr/>
            <p:nvPr userDrawn="1"/>
          </p:nvSpPr>
          <p:spPr>
            <a:xfrm rot="19585674">
              <a:off x="632414" y="2370888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7" name="สามเหลี่ยมหน้าจั่ว 96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8" name="วงรี 97"/>
            <p:cNvSpPr/>
            <p:nvPr userDrawn="1"/>
          </p:nvSpPr>
          <p:spPr>
            <a:xfrm>
              <a:off x="395536" y="120359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91" name="กลุ่ม 90"/>
          <p:cNvGrpSpPr/>
          <p:nvPr userDrawn="1"/>
        </p:nvGrpSpPr>
        <p:grpSpPr>
          <a:xfrm>
            <a:off x="432939" y="56659"/>
            <a:ext cx="3015709" cy="600000"/>
            <a:chOff x="3289945" y="3405879"/>
            <a:chExt cx="2261782" cy="450000"/>
          </a:xfrm>
        </p:grpSpPr>
        <p:sp>
          <p:nvSpPr>
            <p:cNvPr id="130" name="วงรี 129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31" name="วงรี 130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32" name="วงรี 131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33" name="วงรี 132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pic>
        <p:nvPicPr>
          <p:cNvPr id="134" name="รูปภาพ 13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04" t="55059" r="43243" b="21726"/>
          <a:stretch/>
        </p:blipFill>
        <p:spPr>
          <a:xfrm>
            <a:off x="6410153" y="1659170"/>
            <a:ext cx="4999263" cy="409674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5" name="เมฆ 134"/>
          <p:cNvSpPr/>
          <p:nvPr userDrawn="1"/>
        </p:nvSpPr>
        <p:spPr>
          <a:xfrm rot="3185773">
            <a:off x="-2048399" y="5261900"/>
            <a:ext cx="4005304" cy="2900781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136" name="กลุ่ม 135"/>
          <p:cNvGrpSpPr/>
          <p:nvPr userDrawn="1"/>
        </p:nvGrpSpPr>
        <p:grpSpPr>
          <a:xfrm flipH="1">
            <a:off x="-304929" y="5268375"/>
            <a:ext cx="1808903" cy="1767719"/>
            <a:chOff x="6960757" y="2831265"/>
            <a:chExt cx="2086762" cy="2039252"/>
          </a:xfr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grpSpPr>
        <p:grpSp>
          <p:nvGrpSpPr>
            <p:cNvPr id="137" name="กลุ่ม 136"/>
            <p:cNvGrpSpPr/>
            <p:nvPr/>
          </p:nvGrpSpPr>
          <p:grpSpPr>
            <a:xfrm flipH="1">
              <a:off x="6960757" y="2831265"/>
              <a:ext cx="2086762" cy="2039252"/>
              <a:chOff x="2411760" y="587700"/>
              <a:chExt cx="4506655" cy="4404051"/>
            </a:xfrm>
          </p:grpSpPr>
          <p:sp>
            <p:nvSpPr>
              <p:cNvPr id="142" name="สี่เหลี่ยมผืนผ้ามุมมน 141"/>
              <p:cNvSpPr/>
              <p:nvPr/>
            </p:nvSpPr>
            <p:spPr>
              <a:xfrm rot="2770978">
                <a:off x="4502190" y="1414905"/>
                <a:ext cx="288122" cy="1512167"/>
              </a:xfrm>
              <a:prstGeom prst="roundRect">
                <a:avLst>
                  <a:gd name="adj" fmla="val 50000"/>
                </a:avLst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  <a:effectLst>
                <a:innerShdw blurRad="63500" dist="50800" dir="16200000">
                  <a:schemeClr val="accent5">
                    <a:alpha val="50000"/>
                  </a:scheme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43" name="สี่เหลี่ยมผืนผ้ามุมมน 142"/>
              <p:cNvSpPr/>
              <p:nvPr/>
            </p:nvSpPr>
            <p:spPr>
              <a:xfrm>
                <a:off x="2411760" y="4713896"/>
                <a:ext cx="2808312" cy="277855"/>
              </a:xfrm>
              <a:prstGeom prst="roundRect">
                <a:avLst>
                  <a:gd name="adj" fmla="val 50000"/>
                </a:avLst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44" name="คอร์ด 143"/>
              <p:cNvSpPr/>
              <p:nvPr/>
            </p:nvSpPr>
            <p:spPr>
              <a:xfrm>
                <a:off x="3024183" y="803325"/>
                <a:ext cx="3095632" cy="2979285"/>
              </a:xfrm>
              <a:prstGeom prst="chord">
                <a:avLst>
                  <a:gd name="adj1" fmla="val 2632217"/>
                  <a:gd name="adj2" fmla="val 13532141"/>
                </a:avLst>
              </a:prstGeom>
              <a:solidFill>
                <a:schemeClr val="accent4">
                  <a:lumMod val="75000"/>
                </a:schemeClr>
              </a:solidFill>
              <a:ln>
                <a:noFill/>
              </a:ln>
              <a:effectLst>
                <a:innerShdw blurRad="63500" dist="114300" dir="8100000">
                  <a:schemeClr val="accent4">
                    <a:lumMod val="50000"/>
                    <a:alpha val="50000"/>
                  </a:scheme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45" name="บล็อกส่วนโค้ง 11"/>
              <p:cNvSpPr/>
              <p:nvPr/>
            </p:nvSpPr>
            <p:spPr>
              <a:xfrm>
                <a:off x="4861202" y="924291"/>
                <a:ext cx="1069901" cy="1078246"/>
              </a:xfrm>
              <a:custGeom>
                <a:avLst/>
                <a:gdLst>
                  <a:gd name="connsiteX0" fmla="*/ 738410 w 1703671"/>
                  <a:gd name="connsiteY0" fmla="*/ 7585 h 1703671"/>
                  <a:gd name="connsiteX1" fmla="*/ 1449562 w 1703671"/>
                  <a:gd name="connsiteY1" fmla="*/ 244919 h 1703671"/>
                  <a:gd name="connsiteX2" fmla="*/ 1697718 w 1703671"/>
                  <a:gd name="connsiteY2" fmla="*/ 952367 h 1703671"/>
                  <a:gd name="connsiteX3" fmla="*/ 1386382 w 1703671"/>
                  <a:gd name="connsiteY3" fmla="*/ 915366 h 1703671"/>
                  <a:gd name="connsiteX4" fmla="*/ 1229562 w 1703671"/>
                  <a:gd name="connsiteY4" fmla="*/ 468301 h 1703671"/>
                  <a:gd name="connsiteX5" fmla="*/ 780157 w 1703671"/>
                  <a:gd name="connsiteY5" fmla="*/ 318320 h 1703671"/>
                  <a:gd name="connsiteX6" fmla="*/ 738410 w 1703671"/>
                  <a:gd name="connsiteY6" fmla="*/ 7585 h 1703671"/>
                  <a:gd name="connsiteX0" fmla="*/ 72079 w 1037346"/>
                  <a:gd name="connsiteY0" fmla="*/ 7592 h 952374"/>
                  <a:gd name="connsiteX1" fmla="*/ 783231 w 1037346"/>
                  <a:gd name="connsiteY1" fmla="*/ 244926 h 952374"/>
                  <a:gd name="connsiteX2" fmla="*/ 1031387 w 1037346"/>
                  <a:gd name="connsiteY2" fmla="*/ 952374 h 952374"/>
                  <a:gd name="connsiteX3" fmla="*/ 720051 w 1037346"/>
                  <a:gd name="connsiteY3" fmla="*/ 915373 h 952374"/>
                  <a:gd name="connsiteX4" fmla="*/ 563231 w 1037346"/>
                  <a:gd name="connsiteY4" fmla="*/ 468308 h 952374"/>
                  <a:gd name="connsiteX5" fmla="*/ 113826 w 1037346"/>
                  <a:gd name="connsiteY5" fmla="*/ 318327 h 952374"/>
                  <a:gd name="connsiteX6" fmla="*/ 72079 w 1037346"/>
                  <a:gd name="connsiteY6" fmla="*/ 7592 h 952374"/>
                  <a:gd name="connsiteX0" fmla="*/ 101084 w 1066351"/>
                  <a:gd name="connsiteY0" fmla="*/ 7592 h 952374"/>
                  <a:gd name="connsiteX1" fmla="*/ 812236 w 1066351"/>
                  <a:gd name="connsiteY1" fmla="*/ 244926 h 952374"/>
                  <a:gd name="connsiteX2" fmla="*/ 1060392 w 1066351"/>
                  <a:gd name="connsiteY2" fmla="*/ 952374 h 952374"/>
                  <a:gd name="connsiteX3" fmla="*/ 749056 w 1066351"/>
                  <a:gd name="connsiteY3" fmla="*/ 915373 h 952374"/>
                  <a:gd name="connsiteX4" fmla="*/ 592236 w 1066351"/>
                  <a:gd name="connsiteY4" fmla="*/ 468308 h 952374"/>
                  <a:gd name="connsiteX5" fmla="*/ 142831 w 1066351"/>
                  <a:gd name="connsiteY5" fmla="*/ 318327 h 952374"/>
                  <a:gd name="connsiteX6" fmla="*/ 101084 w 1066351"/>
                  <a:gd name="connsiteY6" fmla="*/ 7592 h 952374"/>
                  <a:gd name="connsiteX0" fmla="*/ 57800 w 1023067"/>
                  <a:gd name="connsiteY0" fmla="*/ 7592 h 952374"/>
                  <a:gd name="connsiteX1" fmla="*/ 768952 w 1023067"/>
                  <a:gd name="connsiteY1" fmla="*/ 244926 h 952374"/>
                  <a:gd name="connsiteX2" fmla="*/ 1017108 w 1023067"/>
                  <a:gd name="connsiteY2" fmla="*/ 952374 h 952374"/>
                  <a:gd name="connsiteX3" fmla="*/ 705772 w 1023067"/>
                  <a:gd name="connsiteY3" fmla="*/ 915373 h 952374"/>
                  <a:gd name="connsiteX4" fmla="*/ 548952 w 1023067"/>
                  <a:gd name="connsiteY4" fmla="*/ 468308 h 952374"/>
                  <a:gd name="connsiteX5" fmla="*/ 99547 w 1023067"/>
                  <a:gd name="connsiteY5" fmla="*/ 318327 h 952374"/>
                  <a:gd name="connsiteX6" fmla="*/ 57800 w 1023067"/>
                  <a:gd name="connsiteY6" fmla="*/ 7592 h 952374"/>
                  <a:gd name="connsiteX0" fmla="*/ 91626 w 1056893"/>
                  <a:gd name="connsiteY0" fmla="*/ 7592 h 952374"/>
                  <a:gd name="connsiteX1" fmla="*/ 802778 w 1056893"/>
                  <a:gd name="connsiteY1" fmla="*/ 244926 h 952374"/>
                  <a:gd name="connsiteX2" fmla="*/ 1050934 w 1056893"/>
                  <a:gd name="connsiteY2" fmla="*/ 952374 h 952374"/>
                  <a:gd name="connsiteX3" fmla="*/ 739598 w 1056893"/>
                  <a:gd name="connsiteY3" fmla="*/ 915373 h 952374"/>
                  <a:gd name="connsiteX4" fmla="*/ 582778 w 1056893"/>
                  <a:gd name="connsiteY4" fmla="*/ 468308 h 952374"/>
                  <a:gd name="connsiteX5" fmla="*/ 133373 w 1056893"/>
                  <a:gd name="connsiteY5" fmla="*/ 318327 h 952374"/>
                  <a:gd name="connsiteX6" fmla="*/ 91626 w 1056893"/>
                  <a:gd name="connsiteY6" fmla="*/ 7592 h 952374"/>
                  <a:gd name="connsiteX0" fmla="*/ 104634 w 1069901"/>
                  <a:gd name="connsiteY0" fmla="*/ 7592 h 952374"/>
                  <a:gd name="connsiteX1" fmla="*/ 815786 w 1069901"/>
                  <a:gd name="connsiteY1" fmla="*/ 244926 h 952374"/>
                  <a:gd name="connsiteX2" fmla="*/ 1063942 w 1069901"/>
                  <a:gd name="connsiteY2" fmla="*/ 952374 h 952374"/>
                  <a:gd name="connsiteX3" fmla="*/ 752606 w 1069901"/>
                  <a:gd name="connsiteY3" fmla="*/ 915373 h 952374"/>
                  <a:gd name="connsiteX4" fmla="*/ 595786 w 1069901"/>
                  <a:gd name="connsiteY4" fmla="*/ 468308 h 952374"/>
                  <a:gd name="connsiteX5" fmla="*/ 146381 w 1069901"/>
                  <a:gd name="connsiteY5" fmla="*/ 318327 h 952374"/>
                  <a:gd name="connsiteX6" fmla="*/ 104634 w 1069901"/>
                  <a:gd name="connsiteY6" fmla="*/ 7592 h 952374"/>
                  <a:gd name="connsiteX0" fmla="*/ 104634 w 1069901"/>
                  <a:gd name="connsiteY0" fmla="*/ 7592 h 976107"/>
                  <a:gd name="connsiteX1" fmla="*/ 815786 w 1069901"/>
                  <a:gd name="connsiteY1" fmla="*/ 244926 h 976107"/>
                  <a:gd name="connsiteX2" fmla="*/ 1063942 w 1069901"/>
                  <a:gd name="connsiteY2" fmla="*/ 952374 h 976107"/>
                  <a:gd name="connsiteX3" fmla="*/ 752606 w 1069901"/>
                  <a:gd name="connsiteY3" fmla="*/ 915373 h 976107"/>
                  <a:gd name="connsiteX4" fmla="*/ 595786 w 1069901"/>
                  <a:gd name="connsiteY4" fmla="*/ 468308 h 976107"/>
                  <a:gd name="connsiteX5" fmla="*/ 146381 w 1069901"/>
                  <a:gd name="connsiteY5" fmla="*/ 318327 h 976107"/>
                  <a:gd name="connsiteX6" fmla="*/ 104634 w 1069901"/>
                  <a:gd name="connsiteY6" fmla="*/ 7592 h 976107"/>
                  <a:gd name="connsiteX0" fmla="*/ 104634 w 1069901"/>
                  <a:gd name="connsiteY0" fmla="*/ 7592 h 1062433"/>
                  <a:gd name="connsiteX1" fmla="*/ 815786 w 1069901"/>
                  <a:gd name="connsiteY1" fmla="*/ 244926 h 1062433"/>
                  <a:gd name="connsiteX2" fmla="*/ 1063942 w 1069901"/>
                  <a:gd name="connsiteY2" fmla="*/ 952374 h 1062433"/>
                  <a:gd name="connsiteX3" fmla="*/ 752606 w 1069901"/>
                  <a:gd name="connsiteY3" fmla="*/ 915373 h 1062433"/>
                  <a:gd name="connsiteX4" fmla="*/ 595786 w 1069901"/>
                  <a:gd name="connsiteY4" fmla="*/ 468308 h 1062433"/>
                  <a:gd name="connsiteX5" fmla="*/ 146381 w 1069901"/>
                  <a:gd name="connsiteY5" fmla="*/ 318327 h 1062433"/>
                  <a:gd name="connsiteX6" fmla="*/ 104634 w 1069901"/>
                  <a:gd name="connsiteY6" fmla="*/ 7592 h 1062433"/>
                  <a:gd name="connsiteX0" fmla="*/ 104634 w 1069901"/>
                  <a:gd name="connsiteY0" fmla="*/ 7592 h 1078245"/>
                  <a:gd name="connsiteX1" fmla="*/ 815786 w 1069901"/>
                  <a:gd name="connsiteY1" fmla="*/ 244926 h 1078245"/>
                  <a:gd name="connsiteX2" fmla="*/ 1063942 w 1069901"/>
                  <a:gd name="connsiteY2" fmla="*/ 952374 h 1078245"/>
                  <a:gd name="connsiteX3" fmla="*/ 752606 w 1069901"/>
                  <a:gd name="connsiteY3" fmla="*/ 915373 h 1078245"/>
                  <a:gd name="connsiteX4" fmla="*/ 595786 w 1069901"/>
                  <a:gd name="connsiteY4" fmla="*/ 468308 h 1078245"/>
                  <a:gd name="connsiteX5" fmla="*/ 146381 w 1069901"/>
                  <a:gd name="connsiteY5" fmla="*/ 318327 h 1078245"/>
                  <a:gd name="connsiteX6" fmla="*/ 104634 w 1069901"/>
                  <a:gd name="connsiteY6" fmla="*/ 7592 h 10782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69901" h="1078245">
                    <a:moveTo>
                      <a:pt x="104634" y="7592"/>
                    </a:moveTo>
                    <a:cubicBezTo>
                      <a:pt x="365626" y="-27472"/>
                      <a:pt x="628163" y="60145"/>
                      <a:pt x="815786" y="244926"/>
                    </a:cubicBezTo>
                    <a:cubicBezTo>
                      <a:pt x="1003409" y="429708"/>
                      <a:pt x="1095021" y="690877"/>
                      <a:pt x="1063942" y="952374"/>
                    </a:cubicBezTo>
                    <a:cubicBezTo>
                      <a:pt x="1037249" y="1158008"/>
                      <a:pt x="731452" y="1087196"/>
                      <a:pt x="752606" y="915373"/>
                    </a:cubicBezTo>
                    <a:cubicBezTo>
                      <a:pt x="772246" y="750123"/>
                      <a:pt x="714352" y="585079"/>
                      <a:pt x="595786" y="468308"/>
                    </a:cubicBezTo>
                    <a:cubicBezTo>
                      <a:pt x="477220" y="351537"/>
                      <a:pt x="311312" y="296168"/>
                      <a:pt x="146381" y="318327"/>
                    </a:cubicBezTo>
                    <a:cubicBezTo>
                      <a:pt x="-19049" y="342340"/>
                      <a:pt x="-59545" y="58007"/>
                      <a:pt x="104634" y="7592"/>
                    </a:cubicBezTo>
                    <a:close/>
                  </a:path>
                </a:pathLst>
              </a:custGeom>
              <a:solidFill>
                <a:srgbClr val="DAA2B6"/>
              </a:solidFill>
              <a:ln>
                <a:noFill/>
              </a:ln>
              <a:effectLst>
                <a:innerShdw blurRad="63500" dist="50800" dir="18900000">
                  <a:srgbClr val="CA7C98">
                    <a:alpha val="5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46" name="บล็อกส่วนโค้ง 12"/>
              <p:cNvSpPr/>
              <p:nvPr/>
            </p:nvSpPr>
            <p:spPr>
              <a:xfrm rot="2494087">
                <a:off x="4637267" y="587700"/>
                <a:ext cx="2281148" cy="896987"/>
              </a:xfrm>
              <a:custGeom>
                <a:avLst/>
                <a:gdLst>
                  <a:gd name="connsiteX0" fmla="*/ 86148 w 2378224"/>
                  <a:gd name="connsiteY0" fmla="*/ 572370 h 1827763"/>
                  <a:gd name="connsiteX1" fmla="*/ 1259853 w 2378224"/>
                  <a:gd name="connsiteY1" fmla="*/ 1618 h 1827763"/>
                  <a:gd name="connsiteX2" fmla="*/ 2357185 w 2378224"/>
                  <a:gd name="connsiteY2" fmla="*/ 742729 h 1827763"/>
                  <a:gd name="connsiteX3" fmla="*/ 2053687 w 2378224"/>
                  <a:gd name="connsiteY3" fmla="*/ 787199 h 1827763"/>
                  <a:gd name="connsiteX4" fmla="*/ 1236246 w 2378224"/>
                  <a:gd name="connsiteY4" fmla="*/ 306047 h 1827763"/>
                  <a:gd name="connsiteX5" fmla="*/ 382927 w 2378224"/>
                  <a:gd name="connsiteY5" fmla="*/ 664261 h 1827763"/>
                  <a:gd name="connsiteX6" fmla="*/ 86148 w 2378224"/>
                  <a:gd name="connsiteY6" fmla="*/ 572370 h 1827763"/>
                  <a:gd name="connsiteX0" fmla="*/ 14893 w 2285930"/>
                  <a:gd name="connsiteY0" fmla="*/ 572381 h 787210"/>
                  <a:gd name="connsiteX1" fmla="*/ 1188598 w 2285930"/>
                  <a:gd name="connsiteY1" fmla="*/ 1629 h 787210"/>
                  <a:gd name="connsiteX2" fmla="*/ 2285930 w 2285930"/>
                  <a:gd name="connsiteY2" fmla="*/ 742740 h 787210"/>
                  <a:gd name="connsiteX3" fmla="*/ 1982432 w 2285930"/>
                  <a:gd name="connsiteY3" fmla="*/ 787210 h 787210"/>
                  <a:gd name="connsiteX4" fmla="*/ 1164991 w 2285930"/>
                  <a:gd name="connsiteY4" fmla="*/ 306058 h 787210"/>
                  <a:gd name="connsiteX5" fmla="*/ 311672 w 2285930"/>
                  <a:gd name="connsiteY5" fmla="*/ 664272 h 787210"/>
                  <a:gd name="connsiteX6" fmla="*/ 14893 w 2285930"/>
                  <a:gd name="connsiteY6" fmla="*/ 572381 h 787210"/>
                  <a:gd name="connsiteX0" fmla="*/ 14839 w 2285876"/>
                  <a:gd name="connsiteY0" fmla="*/ 572381 h 787210"/>
                  <a:gd name="connsiteX1" fmla="*/ 1188544 w 2285876"/>
                  <a:gd name="connsiteY1" fmla="*/ 1629 h 787210"/>
                  <a:gd name="connsiteX2" fmla="*/ 2285876 w 2285876"/>
                  <a:gd name="connsiteY2" fmla="*/ 742740 h 787210"/>
                  <a:gd name="connsiteX3" fmla="*/ 1982378 w 2285876"/>
                  <a:gd name="connsiteY3" fmla="*/ 787210 h 787210"/>
                  <a:gd name="connsiteX4" fmla="*/ 1164937 w 2285876"/>
                  <a:gd name="connsiteY4" fmla="*/ 306058 h 787210"/>
                  <a:gd name="connsiteX5" fmla="*/ 311618 w 2285876"/>
                  <a:gd name="connsiteY5" fmla="*/ 664272 h 787210"/>
                  <a:gd name="connsiteX6" fmla="*/ 14839 w 2285876"/>
                  <a:gd name="connsiteY6" fmla="*/ 572381 h 787210"/>
                  <a:gd name="connsiteX0" fmla="*/ 11582 w 2282619"/>
                  <a:gd name="connsiteY0" fmla="*/ 572381 h 787210"/>
                  <a:gd name="connsiteX1" fmla="*/ 1185287 w 2282619"/>
                  <a:gd name="connsiteY1" fmla="*/ 1629 h 787210"/>
                  <a:gd name="connsiteX2" fmla="*/ 2282619 w 2282619"/>
                  <a:gd name="connsiteY2" fmla="*/ 742740 h 787210"/>
                  <a:gd name="connsiteX3" fmla="*/ 1979121 w 2282619"/>
                  <a:gd name="connsiteY3" fmla="*/ 787210 h 787210"/>
                  <a:gd name="connsiteX4" fmla="*/ 1161680 w 2282619"/>
                  <a:gd name="connsiteY4" fmla="*/ 306058 h 787210"/>
                  <a:gd name="connsiteX5" fmla="*/ 308361 w 2282619"/>
                  <a:gd name="connsiteY5" fmla="*/ 664272 h 787210"/>
                  <a:gd name="connsiteX6" fmla="*/ 11582 w 2282619"/>
                  <a:gd name="connsiteY6" fmla="*/ 572381 h 787210"/>
                  <a:gd name="connsiteX0" fmla="*/ 11582 w 2282619"/>
                  <a:gd name="connsiteY0" fmla="*/ 572381 h 848878"/>
                  <a:gd name="connsiteX1" fmla="*/ 1185287 w 2282619"/>
                  <a:gd name="connsiteY1" fmla="*/ 1629 h 848878"/>
                  <a:gd name="connsiteX2" fmla="*/ 2282619 w 2282619"/>
                  <a:gd name="connsiteY2" fmla="*/ 742740 h 848878"/>
                  <a:gd name="connsiteX3" fmla="*/ 1979121 w 2282619"/>
                  <a:gd name="connsiteY3" fmla="*/ 787210 h 848878"/>
                  <a:gd name="connsiteX4" fmla="*/ 1161680 w 2282619"/>
                  <a:gd name="connsiteY4" fmla="*/ 306058 h 848878"/>
                  <a:gd name="connsiteX5" fmla="*/ 308361 w 2282619"/>
                  <a:gd name="connsiteY5" fmla="*/ 664272 h 848878"/>
                  <a:gd name="connsiteX6" fmla="*/ 11582 w 2282619"/>
                  <a:gd name="connsiteY6" fmla="*/ 572381 h 848878"/>
                  <a:gd name="connsiteX0" fmla="*/ 11582 w 2284171"/>
                  <a:gd name="connsiteY0" fmla="*/ 572381 h 880907"/>
                  <a:gd name="connsiteX1" fmla="*/ 1185287 w 2284171"/>
                  <a:gd name="connsiteY1" fmla="*/ 1629 h 880907"/>
                  <a:gd name="connsiteX2" fmla="*/ 2282619 w 2284171"/>
                  <a:gd name="connsiteY2" fmla="*/ 742740 h 880907"/>
                  <a:gd name="connsiteX3" fmla="*/ 1979121 w 2284171"/>
                  <a:gd name="connsiteY3" fmla="*/ 787210 h 880907"/>
                  <a:gd name="connsiteX4" fmla="*/ 1161680 w 2284171"/>
                  <a:gd name="connsiteY4" fmla="*/ 306058 h 880907"/>
                  <a:gd name="connsiteX5" fmla="*/ 308361 w 2284171"/>
                  <a:gd name="connsiteY5" fmla="*/ 664272 h 880907"/>
                  <a:gd name="connsiteX6" fmla="*/ 11582 w 2284171"/>
                  <a:gd name="connsiteY6" fmla="*/ 572381 h 880907"/>
                  <a:gd name="connsiteX0" fmla="*/ 11582 w 2284241"/>
                  <a:gd name="connsiteY0" fmla="*/ 572381 h 896988"/>
                  <a:gd name="connsiteX1" fmla="*/ 1185287 w 2284241"/>
                  <a:gd name="connsiteY1" fmla="*/ 1629 h 896988"/>
                  <a:gd name="connsiteX2" fmla="*/ 2282619 w 2284241"/>
                  <a:gd name="connsiteY2" fmla="*/ 742740 h 896988"/>
                  <a:gd name="connsiteX3" fmla="*/ 1979121 w 2284241"/>
                  <a:gd name="connsiteY3" fmla="*/ 787210 h 896988"/>
                  <a:gd name="connsiteX4" fmla="*/ 1161680 w 2284241"/>
                  <a:gd name="connsiteY4" fmla="*/ 306058 h 896988"/>
                  <a:gd name="connsiteX5" fmla="*/ 308361 w 2284241"/>
                  <a:gd name="connsiteY5" fmla="*/ 664272 h 896988"/>
                  <a:gd name="connsiteX6" fmla="*/ 11582 w 2284241"/>
                  <a:gd name="connsiteY6" fmla="*/ 572381 h 896988"/>
                  <a:gd name="connsiteX0" fmla="*/ 12248 w 2284907"/>
                  <a:gd name="connsiteY0" fmla="*/ 572381 h 896988"/>
                  <a:gd name="connsiteX1" fmla="*/ 1185953 w 2284907"/>
                  <a:gd name="connsiteY1" fmla="*/ 1629 h 896988"/>
                  <a:gd name="connsiteX2" fmla="*/ 2283285 w 2284907"/>
                  <a:gd name="connsiteY2" fmla="*/ 742740 h 896988"/>
                  <a:gd name="connsiteX3" fmla="*/ 1979787 w 2284907"/>
                  <a:gd name="connsiteY3" fmla="*/ 787210 h 896988"/>
                  <a:gd name="connsiteX4" fmla="*/ 1162346 w 2284907"/>
                  <a:gd name="connsiteY4" fmla="*/ 306058 h 896988"/>
                  <a:gd name="connsiteX5" fmla="*/ 309027 w 2284907"/>
                  <a:gd name="connsiteY5" fmla="*/ 664272 h 896988"/>
                  <a:gd name="connsiteX6" fmla="*/ 12248 w 2284907"/>
                  <a:gd name="connsiteY6" fmla="*/ 572381 h 896988"/>
                  <a:gd name="connsiteX0" fmla="*/ 8489 w 2281148"/>
                  <a:gd name="connsiteY0" fmla="*/ 572381 h 896988"/>
                  <a:gd name="connsiteX1" fmla="*/ 1182194 w 2281148"/>
                  <a:gd name="connsiteY1" fmla="*/ 1629 h 896988"/>
                  <a:gd name="connsiteX2" fmla="*/ 2279526 w 2281148"/>
                  <a:gd name="connsiteY2" fmla="*/ 742740 h 896988"/>
                  <a:gd name="connsiteX3" fmla="*/ 1976028 w 2281148"/>
                  <a:gd name="connsiteY3" fmla="*/ 787210 h 896988"/>
                  <a:gd name="connsiteX4" fmla="*/ 1158587 w 2281148"/>
                  <a:gd name="connsiteY4" fmla="*/ 306058 h 896988"/>
                  <a:gd name="connsiteX5" fmla="*/ 305268 w 2281148"/>
                  <a:gd name="connsiteY5" fmla="*/ 664272 h 896988"/>
                  <a:gd name="connsiteX6" fmla="*/ 8489 w 2281148"/>
                  <a:gd name="connsiteY6" fmla="*/ 572381 h 8969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281148" h="896988">
                    <a:moveTo>
                      <a:pt x="8489" y="572381"/>
                    </a:moveTo>
                    <a:cubicBezTo>
                      <a:pt x="199476" y="208050"/>
                      <a:pt x="672018" y="-21738"/>
                      <a:pt x="1182194" y="1629"/>
                    </a:cubicBezTo>
                    <a:cubicBezTo>
                      <a:pt x="1725572" y="26517"/>
                      <a:pt x="2177581" y="331793"/>
                      <a:pt x="2279526" y="742740"/>
                    </a:cubicBezTo>
                    <a:cubicBezTo>
                      <a:pt x="2304771" y="888899"/>
                      <a:pt x="2027876" y="980075"/>
                      <a:pt x="1976028" y="787210"/>
                    </a:cubicBezTo>
                    <a:cubicBezTo>
                      <a:pt x="1892847" y="518007"/>
                      <a:pt x="1557695" y="320734"/>
                      <a:pt x="1158587" y="306058"/>
                    </a:cubicBezTo>
                    <a:cubicBezTo>
                      <a:pt x="794016" y="292652"/>
                      <a:pt x="454986" y="434973"/>
                      <a:pt x="305268" y="664272"/>
                    </a:cubicBezTo>
                    <a:cubicBezTo>
                      <a:pt x="189086" y="877483"/>
                      <a:pt x="-47693" y="730630"/>
                      <a:pt x="8489" y="572381"/>
                    </a:cubicBezTo>
                    <a:close/>
                  </a:path>
                </a:pathLst>
              </a:custGeom>
              <a:solidFill>
                <a:srgbClr val="DAA2B6"/>
              </a:solidFill>
              <a:ln>
                <a:noFill/>
              </a:ln>
              <a:effectLst>
                <a:innerShdw blurRad="63500" dist="50800" dir="18900000">
                  <a:srgbClr val="CA7C98">
                    <a:alpha val="5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grpSp>
            <p:nvGrpSpPr>
              <p:cNvPr id="147" name="กลุ่ม 146"/>
              <p:cNvGrpSpPr/>
              <p:nvPr/>
            </p:nvGrpSpPr>
            <p:grpSpPr>
              <a:xfrm>
                <a:off x="2522574" y="2859782"/>
                <a:ext cx="1977418" cy="1854153"/>
                <a:chOff x="2522574" y="2859782"/>
                <a:chExt cx="1977418" cy="1854153"/>
              </a:xfrm>
              <a:solidFill>
                <a:srgbClr val="DAA2B6"/>
              </a:solidFill>
            </p:grpSpPr>
            <p:sp>
              <p:nvSpPr>
                <p:cNvPr id="148" name="สี่เหลี่ยมผืนผ้ามุมมน 147"/>
                <p:cNvSpPr/>
                <p:nvPr/>
              </p:nvSpPr>
              <p:spPr>
                <a:xfrm>
                  <a:off x="3065437" y="2859782"/>
                  <a:ext cx="890982" cy="1782106"/>
                </a:xfrm>
                <a:prstGeom prst="roundRect">
                  <a:avLst>
                    <a:gd name="adj" fmla="val 50000"/>
                  </a:avLst>
                </a:prstGeom>
                <a:grpFill/>
                <a:ln>
                  <a:noFill/>
                </a:ln>
                <a:effectLst>
                  <a:innerShdw blurRad="63500" dist="50800">
                    <a:srgbClr val="CA7C98">
                      <a:alpha val="49804"/>
                    </a:srgb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49" name="สามเหลี่ยมหน้าจั่ว 5"/>
                <p:cNvSpPr/>
                <p:nvPr/>
              </p:nvSpPr>
              <p:spPr>
                <a:xfrm>
                  <a:off x="2522574" y="4137833"/>
                  <a:ext cx="1085725" cy="576102"/>
                </a:xfrm>
                <a:custGeom>
                  <a:avLst/>
                  <a:gdLst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17006 w 1102731"/>
                    <a:gd name="connsiteY0" fmla="*/ 579599 h 579599"/>
                    <a:gd name="connsiteX1" fmla="*/ 490393 w 1102731"/>
                    <a:gd name="connsiteY1" fmla="*/ 385664 h 579599"/>
                    <a:gd name="connsiteX2" fmla="*/ 559869 w 1102731"/>
                    <a:gd name="connsiteY2" fmla="*/ 3535 h 579599"/>
                    <a:gd name="connsiteX3" fmla="*/ 1102731 w 1102731"/>
                    <a:gd name="connsiteY3" fmla="*/ 579599 h 579599"/>
                    <a:gd name="connsiteX4" fmla="*/ 17006 w 1102731"/>
                    <a:gd name="connsiteY4" fmla="*/ 579599 h 579599"/>
                    <a:gd name="connsiteX0" fmla="*/ 17006 w 1102731"/>
                    <a:gd name="connsiteY0" fmla="*/ 576064 h 576064"/>
                    <a:gd name="connsiteX1" fmla="*/ 490393 w 1102731"/>
                    <a:gd name="connsiteY1" fmla="*/ 382129 h 576064"/>
                    <a:gd name="connsiteX2" fmla="*/ 559869 w 1102731"/>
                    <a:gd name="connsiteY2" fmla="*/ 0 h 576064"/>
                    <a:gd name="connsiteX3" fmla="*/ 1102731 w 1102731"/>
                    <a:gd name="connsiteY3" fmla="*/ 576064 h 576064"/>
                    <a:gd name="connsiteX4" fmla="*/ 17006 w 1102731"/>
                    <a:gd name="connsiteY4" fmla="*/ 576064 h 576064"/>
                    <a:gd name="connsiteX0" fmla="*/ 19781 w 1105506"/>
                    <a:gd name="connsiteY0" fmla="*/ 576064 h 576064"/>
                    <a:gd name="connsiteX1" fmla="*/ 411392 w 1105506"/>
                    <a:gd name="connsiteY1" fmla="*/ 341241 h 576064"/>
                    <a:gd name="connsiteX2" fmla="*/ 562644 w 1105506"/>
                    <a:gd name="connsiteY2" fmla="*/ 0 h 576064"/>
                    <a:gd name="connsiteX3" fmla="*/ 1105506 w 1105506"/>
                    <a:gd name="connsiteY3" fmla="*/ 576064 h 576064"/>
                    <a:gd name="connsiteX4" fmla="*/ 19781 w 1105506"/>
                    <a:gd name="connsiteY4" fmla="*/ 576064 h 576064"/>
                    <a:gd name="connsiteX0" fmla="*/ 19781 w 1105506"/>
                    <a:gd name="connsiteY0" fmla="*/ 576064 h 576064"/>
                    <a:gd name="connsiteX1" fmla="*/ 411392 w 1105506"/>
                    <a:gd name="connsiteY1" fmla="*/ 341241 h 576064"/>
                    <a:gd name="connsiteX2" fmla="*/ 562644 w 1105506"/>
                    <a:gd name="connsiteY2" fmla="*/ 0 h 576064"/>
                    <a:gd name="connsiteX3" fmla="*/ 1105506 w 1105506"/>
                    <a:gd name="connsiteY3" fmla="*/ 576064 h 576064"/>
                    <a:gd name="connsiteX4" fmla="*/ 19781 w 1105506"/>
                    <a:gd name="connsiteY4" fmla="*/ 576064 h 576064"/>
                    <a:gd name="connsiteX0" fmla="*/ 0 w 1085725"/>
                    <a:gd name="connsiteY0" fmla="*/ 576064 h 576084"/>
                    <a:gd name="connsiteX1" fmla="*/ 391611 w 1085725"/>
                    <a:gd name="connsiteY1" fmla="*/ 341241 h 576084"/>
                    <a:gd name="connsiteX2" fmla="*/ 542863 w 1085725"/>
                    <a:gd name="connsiteY2" fmla="*/ 0 h 576084"/>
                    <a:gd name="connsiteX3" fmla="*/ 1085725 w 1085725"/>
                    <a:gd name="connsiteY3" fmla="*/ 576064 h 576084"/>
                    <a:gd name="connsiteX4" fmla="*/ 0 w 1085725"/>
                    <a:gd name="connsiteY4" fmla="*/ 576064 h 576084"/>
                    <a:gd name="connsiteX0" fmla="*/ 0 w 1085725"/>
                    <a:gd name="connsiteY0" fmla="*/ 576064 h 576089"/>
                    <a:gd name="connsiteX1" fmla="*/ 391611 w 1085725"/>
                    <a:gd name="connsiteY1" fmla="*/ 341241 h 576089"/>
                    <a:gd name="connsiteX2" fmla="*/ 542863 w 1085725"/>
                    <a:gd name="connsiteY2" fmla="*/ 0 h 576089"/>
                    <a:gd name="connsiteX3" fmla="*/ 1085725 w 1085725"/>
                    <a:gd name="connsiteY3" fmla="*/ 576064 h 576089"/>
                    <a:gd name="connsiteX4" fmla="*/ 0 w 1085725"/>
                    <a:gd name="connsiteY4" fmla="*/ 576064 h 576089"/>
                    <a:gd name="connsiteX0" fmla="*/ 0 w 1085725"/>
                    <a:gd name="connsiteY0" fmla="*/ 576064 h 576102"/>
                    <a:gd name="connsiteX1" fmla="*/ 357858 w 1085725"/>
                    <a:gd name="connsiteY1" fmla="*/ 381131 h 576102"/>
                    <a:gd name="connsiteX2" fmla="*/ 542863 w 1085725"/>
                    <a:gd name="connsiteY2" fmla="*/ 0 h 576102"/>
                    <a:gd name="connsiteX3" fmla="*/ 1085725 w 1085725"/>
                    <a:gd name="connsiteY3" fmla="*/ 576064 h 576102"/>
                    <a:gd name="connsiteX4" fmla="*/ 0 w 1085725"/>
                    <a:gd name="connsiteY4" fmla="*/ 576064 h 5761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85725" h="576102">
                      <a:moveTo>
                        <a:pt x="0" y="576064"/>
                      </a:moveTo>
                      <a:cubicBezTo>
                        <a:pt x="5224" y="578026"/>
                        <a:pt x="206012" y="504758"/>
                        <a:pt x="357858" y="381131"/>
                      </a:cubicBezTo>
                      <a:cubicBezTo>
                        <a:pt x="448335" y="285120"/>
                        <a:pt x="543646" y="-107"/>
                        <a:pt x="542863" y="0"/>
                      </a:cubicBezTo>
                      <a:lnTo>
                        <a:pt x="1085725" y="576064"/>
                      </a:lnTo>
                      <a:lnTo>
                        <a:pt x="0" y="57606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50" name="สามเหลี่ยมหน้าจั่ว 5"/>
                <p:cNvSpPr/>
                <p:nvPr/>
              </p:nvSpPr>
              <p:spPr>
                <a:xfrm flipH="1">
                  <a:off x="3414267" y="4137833"/>
                  <a:ext cx="1085725" cy="576102"/>
                </a:xfrm>
                <a:custGeom>
                  <a:avLst/>
                  <a:gdLst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17006 w 1102731"/>
                    <a:gd name="connsiteY0" fmla="*/ 579599 h 579599"/>
                    <a:gd name="connsiteX1" fmla="*/ 490393 w 1102731"/>
                    <a:gd name="connsiteY1" fmla="*/ 385664 h 579599"/>
                    <a:gd name="connsiteX2" fmla="*/ 559869 w 1102731"/>
                    <a:gd name="connsiteY2" fmla="*/ 3535 h 579599"/>
                    <a:gd name="connsiteX3" fmla="*/ 1102731 w 1102731"/>
                    <a:gd name="connsiteY3" fmla="*/ 579599 h 579599"/>
                    <a:gd name="connsiteX4" fmla="*/ 17006 w 1102731"/>
                    <a:gd name="connsiteY4" fmla="*/ 579599 h 579599"/>
                    <a:gd name="connsiteX0" fmla="*/ 17006 w 1102731"/>
                    <a:gd name="connsiteY0" fmla="*/ 576064 h 576064"/>
                    <a:gd name="connsiteX1" fmla="*/ 490393 w 1102731"/>
                    <a:gd name="connsiteY1" fmla="*/ 382129 h 576064"/>
                    <a:gd name="connsiteX2" fmla="*/ 559869 w 1102731"/>
                    <a:gd name="connsiteY2" fmla="*/ 0 h 576064"/>
                    <a:gd name="connsiteX3" fmla="*/ 1102731 w 1102731"/>
                    <a:gd name="connsiteY3" fmla="*/ 576064 h 576064"/>
                    <a:gd name="connsiteX4" fmla="*/ 17006 w 1102731"/>
                    <a:gd name="connsiteY4" fmla="*/ 576064 h 576064"/>
                    <a:gd name="connsiteX0" fmla="*/ 19781 w 1105506"/>
                    <a:gd name="connsiteY0" fmla="*/ 576064 h 576064"/>
                    <a:gd name="connsiteX1" fmla="*/ 411392 w 1105506"/>
                    <a:gd name="connsiteY1" fmla="*/ 341241 h 576064"/>
                    <a:gd name="connsiteX2" fmla="*/ 562644 w 1105506"/>
                    <a:gd name="connsiteY2" fmla="*/ 0 h 576064"/>
                    <a:gd name="connsiteX3" fmla="*/ 1105506 w 1105506"/>
                    <a:gd name="connsiteY3" fmla="*/ 576064 h 576064"/>
                    <a:gd name="connsiteX4" fmla="*/ 19781 w 1105506"/>
                    <a:gd name="connsiteY4" fmla="*/ 576064 h 576064"/>
                    <a:gd name="connsiteX0" fmla="*/ 19781 w 1105506"/>
                    <a:gd name="connsiteY0" fmla="*/ 576064 h 576064"/>
                    <a:gd name="connsiteX1" fmla="*/ 411392 w 1105506"/>
                    <a:gd name="connsiteY1" fmla="*/ 341241 h 576064"/>
                    <a:gd name="connsiteX2" fmla="*/ 562644 w 1105506"/>
                    <a:gd name="connsiteY2" fmla="*/ 0 h 576064"/>
                    <a:gd name="connsiteX3" fmla="*/ 1105506 w 1105506"/>
                    <a:gd name="connsiteY3" fmla="*/ 576064 h 576064"/>
                    <a:gd name="connsiteX4" fmla="*/ 19781 w 1105506"/>
                    <a:gd name="connsiteY4" fmla="*/ 576064 h 576064"/>
                    <a:gd name="connsiteX0" fmla="*/ 0 w 1085725"/>
                    <a:gd name="connsiteY0" fmla="*/ 576064 h 576084"/>
                    <a:gd name="connsiteX1" fmla="*/ 391611 w 1085725"/>
                    <a:gd name="connsiteY1" fmla="*/ 341241 h 576084"/>
                    <a:gd name="connsiteX2" fmla="*/ 542863 w 1085725"/>
                    <a:gd name="connsiteY2" fmla="*/ 0 h 576084"/>
                    <a:gd name="connsiteX3" fmla="*/ 1085725 w 1085725"/>
                    <a:gd name="connsiteY3" fmla="*/ 576064 h 576084"/>
                    <a:gd name="connsiteX4" fmla="*/ 0 w 1085725"/>
                    <a:gd name="connsiteY4" fmla="*/ 576064 h 576084"/>
                    <a:gd name="connsiteX0" fmla="*/ 0 w 1085725"/>
                    <a:gd name="connsiteY0" fmla="*/ 576064 h 576089"/>
                    <a:gd name="connsiteX1" fmla="*/ 391611 w 1085725"/>
                    <a:gd name="connsiteY1" fmla="*/ 341241 h 576089"/>
                    <a:gd name="connsiteX2" fmla="*/ 542863 w 1085725"/>
                    <a:gd name="connsiteY2" fmla="*/ 0 h 576089"/>
                    <a:gd name="connsiteX3" fmla="*/ 1085725 w 1085725"/>
                    <a:gd name="connsiteY3" fmla="*/ 576064 h 576089"/>
                    <a:gd name="connsiteX4" fmla="*/ 0 w 1085725"/>
                    <a:gd name="connsiteY4" fmla="*/ 576064 h 576089"/>
                    <a:gd name="connsiteX0" fmla="*/ 0 w 1085725"/>
                    <a:gd name="connsiteY0" fmla="*/ 576064 h 576102"/>
                    <a:gd name="connsiteX1" fmla="*/ 357858 w 1085725"/>
                    <a:gd name="connsiteY1" fmla="*/ 381131 h 576102"/>
                    <a:gd name="connsiteX2" fmla="*/ 542863 w 1085725"/>
                    <a:gd name="connsiteY2" fmla="*/ 0 h 576102"/>
                    <a:gd name="connsiteX3" fmla="*/ 1085725 w 1085725"/>
                    <a:gd name="connsiteY3" fmla="*/ 576064 h 576102"/>
                    <a:gd name="connsiteX4" fmla="*/ 0 w 1085725"/>
                    <a:gd name="connsiteY4" fmla="*/ 576064 h 5761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85725" h="576102">
                      <a:moveTo>
                        <a:pt x="0" y="576064"/>
                      </a:moveTo>
                      <a:cubicBezTo>
                        <a:pt x="5224" y="578026"/>
                        <a:pt x="206012" y="504758"/>
                        <a:pt x="357858" y="381131"/>
                      </a:cubicBezTo>
                      <a:cubicBezTo>
                        <a:pt x="448335" y="285120"/>
                        <a:pt x="543646" y="-107"/>
                        <a:pt x="542863" y="0"/>
                      </a:cubicBezTo>
                      <a:lnTo>
                        <a:pt x="1085725" y="576064"/>
                      </a:lnTo>
                      <a:lnTo>
                        <a:pt x="0" y="57606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</p:grpSp>
        </p:grpSp>
        <p:cxnSp>
          <p:nvCxnSpPr>
            <p:cNvPr id="138" name="ตัวเชื่อมต่อตรง 137"/>
            <p:cNvCxnSpPr/>
            <p:nvPr/>
          </p:nvCxnSpPr>
          <p:spPr>
            <a:xfrm>
              <a:off x="8676456" y="4083918"/>
              <a:ext cx="0" cy="633739"/>
            </a:xfrm>
            <a:prstGeom prst="line">
              <a:avLst/>
            </a:prstGeom>
            <a:ln w="1905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9" name="สี่เหลี่ยมผืนผ้ามุมมน 41"/>
            <p:cNvSpPr/>
            <p:nvPr/>
          </p:nvSpPr>
          <p:spPr>
            <a:xfrm rot="19803867">
              <a:off x="8517281" y="3257395"/>
              <a:ext cx="132075" cy="272560"/>
            </a:xfrm>
            <a:custGeom>
              <a:avLst/>
              <a:gdLst>
                <a:gd name="connsiteX0" fmla="*/ 0 w 120156"/>
                <a:gd name="connsiteY0" fmla="*/ 60078 h 272560"/>
                <a:gd name="connsiteX1" fmla="*/ 60078 w 120156"/>
                <a:gd name="connsiteY1" fmla="*/ 0 h 272560"/>
                <a:gd name="connsiteX2" fmla="*/ 60078 w 120156"/>
                <a:gd name="connsiteY2" fmla="*/ 0 h 272560"/>
                <a:gd name="connsiteX3" fmla="*/ 120156 w 120156"/>
                <a:gd name="connsiteY3" fmla="*/ 60078 h 272560"/>
                <a:gd name="connsiteX4" fmla="*/ 120156 w 120156"/>
                <a:gd name="connsiteY4" fmla="*/ 212482 h 272560"/>
                <a:gd name="connsiteX5" fmla="*/ 60078 w 120156"/>
                <a:gd name="connsiteY5" fmla="*/ 272560 h 272560"/>
                <a:gd name="connsiteX6" fmla="*/ 60078 w 120156"/>
                <a:gd name="connsiteY6" fmla="*/ 272560 h 272560"/>
                <a:gd name="connsiteX7" fmla="*/ 0 w 120156"/>
                <a:gd name="connsiteY7" fmla="*/ 212482 h 272560"/>
                <a:gd name="connsiteX8" fmla="*/ 0 w 120156"/>
                <a:gd name="connsiteY8" fmla="*/ 60078 h 272560"/>
                <a:gd name="connsiteX0" fmla="*/ 0 w 127896"/>
                <a:gd name="connsiteY0" fmla="*/ 60078 h 272560"/>
                <a:gd name="connsiteX1" fmla="*/ 60078 w 127896"/>
                <a:gd name="connsiteY1" fmla="*/ 0 h 272560"/>
                <a:gd name="connsiteX2" fmla="*/ 60078 w 127896"/>
                <a:gd name="connsiteY2" fmla="*/ 0 h 272560"/>
                <a:gd name="connsiteX3" fmla="*/ 120156 w 127896"/>
                <a:gd name="connsiteY3" fmla="*/ 60078 h 272560"/>
                <a:gd name="connsiteX4" fmla="*/ 120156 w 127896"/>
                <a:gd name="connsiteY4" fmla="*/ 212482 h 272560"/>
                <a:gd name="connsiteX5" fmla="*/ 60078 w 127896"/>
                <a:gd name="connsiteY5" fmla="*/ 272560 h 272560"/>
                <a:gd name="connsiteX6" fmla="*/ 60078 w 127896"/>
                <a:gd name="connsiteY6" fmla="*/ 272560 h 272560"/>
                <a:gd name="connsiteX7" fmla="*/ 0 w 127896"/>
                <a:gd name="connsiteY7" fmla="*/ 212482 h 272560"/>
                <a:gd name="connsiteX8" fmla="*/ 0 w 127896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2075" h="272560">
                  <a:moveTo>
                    <a:pt x="0" y="60078"/>
                  </a:moveTo>
                  <a:cubicBezTo>
                    <a:pt x="0" y="26898"/>
                    <a:pt x="26898" y="0"/>
                    <a:pt x="60078" y="0"/>
                  </a:cubicBezTo>
                  <a:lnTo>
                    <a:pt x="60078" y="0"/>
                  </a:lnTo>
                  <a:cubicBezTo>
                    <a:pt x="93258" y="0"/>
                    <a:pt x="103679" y="21509"/>
                    <a:pt x="120156" y="60078"/>
                  </a:cubicBezTo>
                  <a:cubicBezTo>
                    <a:pt x="137573" y="105460"/>
                    <a:pt x="134447" y="150711"/>
                    <a:pt x="120156" y="212482"/>
                  </a:cubicBezTo>
                  <a:cubicBezTo>
                    <a:pt x="107624" y="242940"/>
                    <a:pt x="93258" y="272560"/>
                    <a:pt x="60078" y="272560"/>
                  </a:cubicBezTo>
                  <a:lnTo>
                    <a:pt x="60078" y="272560"/>
                  </a:lnTo>
                  <a:cubicBezTo>
                    <a:pt x="26898" y="272560"/>
                    <a:pt x="0" y="245662"/>
                    <a:pt x="0" y="212482"/>
                  </a:cubicBezTo>
                  <a:cubicBezTo>
                    <a:pt x="23731" y="157094"/>
                    <a:pt x="19776" y="107056"/>
                    <a:pt x="0" y="60078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40" name="วงรี 139"/>
            <p:cNvSpPr/>
            <p:nvPr/>
          </p:nvSpPr>
          <p:spPr>
            <a:xfrm>
              <a:off x="8604448" y="3579862"/>
              <a:ext cx="72008" cy="7200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41" name="ส่วนโค้ง 140"/>
            <p:cNvSpPr/>
            <p:nvPr/>
          </p:nvSpPr>
          <p:spPr>
            <a:xfrm>
              <a:off x="8460432" y="3963797"/>
              <a:ext cx="216024" cy="192129"/>
            </a:xfrm>
            <a:prstGeom prst="arc">
              <a:avLst>
                <a:gd name="adj1" fmla="val 13942884"/>
                <a:gd name="adj2" fmla="val 20727205"/>
              </a:avLst>
            </a:prstGeom>
            <a:ln w="1905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151" name="กลุ่ม 150"/>
          <p:cNvGrpSpPr/>
          <p:nvPr userDrawn="1"/>
        </p:nvGrpSpPr>
        <p:grpSpPr>
          <a:xfrm>
            <a:off x="9969918" y="-1772704"/>
            <a:ext cx="3630801" cy="4005304"/>
            <a:chOff x="7477437" y="-1329528"/>
            <a:chExt cx="2723101" cy="3003978"/>
          </a:xfrm>
        </p:grpSpPr>
        <p:sp>
          <p:nvSpPr>
            <p:cNvPr id="152" name="เมฆ 151"/>
            <p:cNvSpPr/>
            <p:nvPr/>
          </p:nvSpPr>
          <p:spPr>
            <a:xfrm rot="3185773">
              <a:off x="7610756" y="-91533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53" name="รูปภาพ 15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32331" y="103689"/>
              <a:ext cx="250890" cy="269338"/>
            </a:xfrm>
            <a:prstGeom prst="rect">
              <a:avLst/>
            </a:prstGeom>
          </p:spPr>
        </p:pic>
        <p:pic>
          <p:nvPicPr>
            <p:cNvPr id="154" name="รูปภาพ 153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657776" y="586955"/>
              <a:ext cx="325391" cy="361638"/>
            </a:xfrm>
            <a:prstGeom prst="rect">
              <a:avLst/>
            </a:prstGeom>
          </p:spPr>
        </p:pic>
        <p:pic>
          <p:nvPicPr>
            <p:cNvPr id="155" name="รูปภาพ 15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7480036" y="115027"/>
              <a:ext cx="1065647" cy="1070845"/>
            </a:xfrm>
            <a:prstGeom prst="rect">
              <a:avLst/>
            </a:prstGeom>
            <a:effectLst>
              <a:outerShdw blurRad="50800" dist="38100" algn="l" rotWithShape="0">
                <a:schemeClr val="accent4">
                  <a:alpha val="40000"/>
                </a:schemeClr>
              </a:outerShdw>
            </a:effectLst>
          </p:spPr>
        </p:pic>
      </p:grpSp>
      <p:grpSp>
        <p:nvGrpSpPr>
          <p:cNvPr id="156" name="กลุ่ม 155"/>
          <p:cNvGrpSpPr/>
          <p:nvPr userDrawn="1"/>
        </p:nvGrpSpPr>
        <p:grpSpPr>
          <a:xfrm>
            <a:off x="10432128" y="5391864"/>
            <a:ext cx="1718201" cy="1446121"/>
            <a:chOff x="20204" y="4079447"/>
            <a:chExt cx="1288651" cy="1084591"/>
          </a:xfrm>
        </p:grpSpPr>
        <p:pic>
          <p:nvPicPr>
            <p:cNvPr id="157" name="รูปภาพ 15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04" y="4366818"/>
              <a:ext cx="1288651" cy="797220"/>
            </a:xfrm>
            <a:prstGeom prst="rect">
              <a:avLst/>
            </a:prstGeom>
            <a:effectLst>
              <a:outerShdw blurRad="50800" dist="25400" dir="10800000" algn="r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158" name="รูปภาพ 157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722097" y="4079447"/>
              <a:ext cx="263243" cy="292567"/>
            </a:xfrm>
            <a:prstGeom prst="rect">
              <a:avLst/>
            </a:prstGeom>
          </p:spPr>
        </p:pic>
      </p:grpSp>
      <p:sp>
        <p:nvSpPr>
          <p:cNvPr id="3" name="ตัวแทนรูปภาพ 2"/>
          <p:cNvSpPr>
            <a:spLocks noGrp="1"/>
          </p:cNvSpPr>
          <p:nvPr>
            <p:ph type="pic" idx="1"/>
          </p:nvPr>
        </p:nvSpPr>
        <p:spPr>
          <a:xfrm>
            <a:off x="6852256" y="1948527"/>
            <a:ext cx="3838145" cy="34737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7"/>
            </a:lvl1pPr>
            <a:lvl2pPr marL="609570" indent="0">
              <a:buNone/>
              <a:defRPr sz="3733"/>
            </a:lvl2pPr>
            <a:lvl3pPr marL="1219140" indent="0">
              <a:buNone/>
              <a:defRPr sz="3200"/>
            </a:lvl3pPr>
            <a:lvl4pPr marL="1828709" indent="0">
              <a:buNone/>
              <a:defRPr sz="2667"/>
            </a:lvl4pPr>
            <a:lvl5pPr marL="2438278" indent="0">
              <a:buNone/>
              <a:defRPr sz="2667"/>
            </a:lvl5pPr>
            <a:lvl6pPr marL="3047848" indent="0">
              <a:buNone/>
              <a:defRPr sz="2667"/>
            </a:lvl6pPr>
            <a:lvl7pPr marL="3657418" indent="0">
              <a:buNone/>
              <a:defRPr sz="2667"/>
            </a:lvl7pPr>
            <a:lvl8pPr marL="4266987" indent="0">
              <a:buNone/>
              <a:defRPr sz="2667"/>
            </a:lvl8pPr>
            <a:lvl9pPr marL="4876557" indent="0">
              <a:buNone/>
              <a:defRPr sz="2667"/>
            </a:lvl9pPr>
          </a:lstStyle>
          <a:p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213204387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สี่เหลี่ยมผืนผ้า 7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9" name="กลุ่ม 8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10" name="กลุ่ม 9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24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" name="กลุ่ม 10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12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29/03/68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73" name="กลุ่ม 72"/>
          <p:cNvGrpSpPr/>
          <p:nvPr userDrawn="1"/>
        </p:nvGrpSpPr>
        <p:grpSpPr>
          <a:xfrm>
            <a:off x="8701375" y="6180880"/>
            <a:ext cx="3015709" cy="600000"/>
            <a:chOff x="3289945" y="3405879"/>
            <a:chExt cx="2261782" cy="450000"/>
          </a:xfrm>
        </p:grpSpPr>
        <p:sp>
          <p:nvSpPr>
            <p:cNvPr id="74" name="วงรี 73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5" name="วงรี 74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6" name="วงรี 75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7" name="วงรี 76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78" name="สี่เหลี่ยมผืนผ้า 77"/>
          <p:cNvSpPr/>
          <p:nvPr userDrawn="1"/>
        </p:nvSpPr>
        <p:spPr>
          <a:xfrm>
            <a:off x="6189903" y="631832"/>
            <a:ext cx="5408715" cy="568042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pic>
        <p:nvPicPr>
          <p:cNvPr id="79" name="รูปภาพ 7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2" t="85885" r="69939" b="8280"/>
          <a:stretch/>
        </p:blipFill>
        <p:spPr>
          <a:xfrm>
            <a:off x="7613193" y="367171"/>
            <a:ext cx="2799643" cy="627605"/>
          </a:xfrm>
          <a:prstGeom prst="rect">
            <a:avLst/>
          </a:prstGeom>
        </p:spPr>
      </p:pic>
      <p:sp>
        <p:nvSpPr>
          <p:cNvPr id="80" name="สี่เหลี่ยมผืนผ้า 79"/>
          <p:cNvSpPr/>
          <p:nvPr userDrawn="1"/>
        </p:nvSpPr>
        <p:spPr>
          <a:xfrm>
            <a:off x="512965" y="659384"/>
            <a:ext cx="5450505" cy="5680421"/>
          </a:xfrm>
          <a:prstGeom prst="rect">
            <a:avLst/>
          </a:prstGeom>
          <a:solidFill>
            <a:srgbClr val="E8C6D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pic>
        <p:nvPicPr>
          <p:cNvPr id="81" name="รูปภาพ 80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6" t="91819" r="69025" b="2346"/>
          <a:stretch/>
        </p:blipFill>
        <p:spPr>
          <a:xfrm>
            <a:off x="1926049" y="385416"/>
            <a:ext cx="2799643" cy="660979"/>
          </a:xfrm>
          <a:prstGeom prst="rect">
            <a:avLst/>
          </a:prstGeom>
        </p:spPr>
      </p:pic>
      <p:grpSp>
        <p:nvGrpSpPr>
          <p:cNvPr id="82" name="กลุ่ม 81"/>
          <p:cNvGrpSpPr/>
          <p:nvPr userDrawn="1"/>
        </p:nvGrpSpPr>
        <p:grpSpPr>
          <a:xfrm>
            <a:off x="-1308672" y="-1758005"/>
            <a:ext cx="2900781" cy="4005304"/>
            <a:chOff x="-981504" y="-1318504"/>
            <a:chExt cx="2175586" cy="3003978"/>
          </a:xfrm>
        </p:grpSpPr>
        <p:sp>
          <p:nvSpPr>
            <p:cNvPr id="83" name="เมฆ 82"/>
            <p:cNvSpPr/>
            <p:nvPr/>
          </p:nvSpPr>
          <p:spPr>
            <a:xfrm rot="18734514" flipH="1">
              <a:off x="-1395700" y="-904308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84" name="รูปภาพ 83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106289" y="517581"/>
              <a:ext cx="290462" cy="322818"/>
            </a:xfrm>
            <a:prstGeom prst="rect">
              <a:avLst/>
            </a:prstGeom>
          </p:spPr>
        </p:pic>
        <p:pic>
          <p:nvPicPr>
            <p:cNvPr id="85" name="รูปภาพ 8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9559" y="107225"/>
              <a:ext cx="439513" cy="471831"/>
            </a:xfrm>
            <a:prstGeom prst="rect">
              <a:avLst/>
            </a:prstGeom>
          </p:spPr>
        </p:pic>
      </p:grpSp>
      <p:pic>
        <p:nvPicPr>
          <p:cNvPr id="86" name="รูปภาพ 85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683965">
            <a:off x="10901579" y="-163881"/>
            <a:ext cx="2414679" cy="2234960"/>
          </a:xfrm>
          <a:prstGeom prst="rect">
            <a:avLst/>
          </a:prstGeom>
        </p:spPr>
      </p:pic>
      <p:grpSp>
        <p:nvGrpSpPr>
          <p:cNvPr id="45" name="กลุ่ม 44"/>
          <p:cNvGrpSpPr/>
          <p:nvPr userDrawn="1"/>
        </p:nvGrpSpPr>
        <p:grpSpPr>
          <a:xfrm>
            <a:off x="623392" y="525252"/>
            <a:ext cx="10657184" cy="5688059"/>
            <a:chOff x="467544" y="393938"/>
            <a:chExt cx="7992888" cy="4266044"/>
          </a:xfrm>
        </p:grpSpPr>
        <p:sp>
          <p:nvSpPr>
            <p:cNvPr id="46" name="บวก 45"/>
            <p:cNvSpPr/>
            <p:nvPr userDrawn="1"/>
          </p:nvSpPr>
          <p:spPr>
            <a:xfrm rot="20706355">
              <a:off x="3308471" y="39393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17093645" flipH="1">
              <a:off x="766967" y="3196517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บวก 48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21778" y="4835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8366748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วงรี 51"/>
            <p:cNvSpPr/>
            <p:nvPr userDrawn="1"/>
          </p:nvSpPr>
          <p:spPr>
            <a:xfrm>
              <a:off x="2267744" y="45663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>
              <a:off x="5076056" y="116760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783205">
              <a:off x="4537207" y="4355063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85674">
              <a:off x="1179509" y="550137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สามเหลี่ยมหน้าจั่ว 55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7" name="วงรี 56"/>
            <p:cNvSpPr/>
            <p:nvPr userDrawn="1"/>
          </p:nvSpPr>
          <p:spPr>
            <a:xfrm>
              <a:off x="467544" y="156363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92" name="วงรี 91"/>
          <p:cNvSpPr/>
          <p:nvPr userDrawn="1"/>
        </p:nvSpPr>
        <p:spPr>
          <a:xfrm>
            <a:off x="512964" y="6588533"/>
            <a:ext cx="90283" cy="90283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93" name="วงรี 92"/>
          <p:cNvSpPr/>
          <p:nvPr userDrawn="1"/>
        </p:nvSpPr>
        <p:spPr>
          <a:xfrm>
            <a:off x="662044" y="6104486"/>
            <a:ext cx="135425" cy="135425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94" name="วงรี 93"/>
          <p:cNvSpPr/>
          <p:nvPr userDrawn="1"/>
        </p:nvSpPr>
        <p:spPr>
          <a:xfrm>
            <a:off x="698297" y="6407945"/>
            <a:ext cx="153481" cy="156451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95" name="กลุ่ม 94"/>
          <p:cNvGrpSpPr/>
          <p:nvPr userDrawn="1"/>
        </p:nvGrpSpPr>
        <p:grpSpPr>
          <a:xfrm>
            <a:off x="463365" y="6281793"/>
            <a:ext cx="135425" cy="135425"/>
            <a:chOff x="8836702" y="4393654"/>
            <a:chExt cx="50304" cy="50304"/>
          </a:xfrm>
        </p:grpSpPr>
        <p:cxnSp>
          <p:nvCxnSpPr>
            <p:cNvPr id="96" name="ตัวเชื่อมต่อตรง 95"/>
            <p:cNvCxnSpPr/>
            <p:nvPr/>
          </p:nvCxnSpPr>
          <p:spPr>
            <a:xfrm>
              <a:off x="8861854" y="4393654"/>
              <a:ext cx="0" cy="50304"/>
            </a:xfrm>
            <a:prstGeom prst="line">
              <a:avLst/>
            </a:prstGeom>
            <a:ln w="19050" cap="rnd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ตัวเชื่อมต่อตรง 96"/>
            <p:cNvCxnSpPr/>
            <p:nvPr/>
          </p:nvCxnSpPr>
          <p:spPr>
            <a:xfrm rot="16200000">
              <a:off x="8861854" y="4395241"/>
              <a:ext cx="0" cy="50304"/>
            </a:xfrm>
            <a:prstGeom prst="line">
              <a:avLst/>
            </a:prstGeom>
            <a:ln w="19050" cap="rnd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8" name="กลุ่ม 97"/>
          <p:cNvGrpSpPr/>
          <p:nvPr userDrawn="1"/>
        </p:nvGrpSpPr>
        <p:grpSpPr>
          <a:xfrm>
            <a:off x="799402" y="5942546"/>
            <a:ext cx="67713" cy="67713"/>
            <a:chOff x="8986192" y="4546054"/>
            <a:chExt cx="50304" cy="50304"/>
          </a:xfrm>
        </p:grpSpPr>
        <p:cxnSp>
          <p:nvCxnSpPr>
            <p:cNvPr id="99" name="ตัวเชื่อมต่อตรง 98"/>
            <p:cNvCxnSpPr/>
            <p:nvPr/>
          </p:nvCxnSpPr>
          <p:spPr>
            <a:xfrm>
              <a:off x="9011344" y="4546054"/>
              <a:ext cx="0" cy="50304"/>
            </a:xfrm>
            <a:prstGeom prst="line">
              <a:avLst/>
            </a:prstGeom>
            <a:ln w="19050" cap="rnd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ตัวเชื่อมต่อตรง 99"/>
            <p:cNvCxnSpPr/>
            <p:nvPr/>
          </p:nvCxnSpPr>
          <p:spPr>
            <a:xfrm rot="16200000">
              <a:off x="9011344" y="4547641"/>
              <a:ext cx="0" cy="50304"/>
            </a:xfrm>
            <a:prstGeom prst="line">
              <a:avLst/>
            </a:prstGeom>
            <a:ln w="19050" cap="rnd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1" name="กลุ่ม 100"/>
          <p:cNvGrpSpPr/>
          <p:nvPr userDrawn="1"/>
        </p:nvGrpSpPr>
        <p:grpSpPr>
          <a:xfrm>
            <a:off x="-1625461" y="4628228"/>
            <a:ext cx="2900781" cy="4005304"/>
            <a:chOff x="-981504" y="3521205"/>
            <a:chExt cx="2175586" cy="3003978"/>
          </a:xfr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grpSpPr>
        <p:sp>
          <p:nvSpPr>
            <p:cNvPr id="102" name="เมฆ 101"/>
            <p:cNvSpPr/>
            <p:nvPr/>
          </p:nvSpPr>
          <p:spPr>
            <a:xfrm rot="2865486">
              <a:off x="-1395700" y="3935401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4" name="เมฆ 103"/>
            <p:cNvSpPr/>
            <p:nvPr/>
          </p:nvSpPr>
          <p:spPr>
            <a:xfrm rot="2699824">
              <a:off x="-460706" y="4358235"/>
              <a:ext cx="1613285" cy="85382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pic>
        <p:nvPicPr>
          <p:cNvPr id="105" name="รูปภาพ 104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230" y="6261268"/>
            <a:ext cx="498647" cy="530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92379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กลุ่ม 26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28" name="สี่เหลี่ยมผืนผ้า 27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29" name="กลุ่ม 28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30" name="กลุ่ม 29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44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1" name="กลุ่ม 30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32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65" name="กลุ่ม 64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66" name="บวก 65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7" name="บวก 66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8" name="บวก 67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9" name="บวก 68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0" name="วงรี 69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1" name="วงรี 70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2" name="วงรี 71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3" name="สามเหลี่ยมหน้าจั่ว 72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4" name="สามเหลี่ยมหน้าจั่ว 73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5" name="สามเหลี่ยมหน้าจั่ว 74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6" name="สามเหลี่ยมหน้าจั่ว 75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7" name="วงรี 76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78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780795" y="3857025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accent4"/>
                </a:solidFill>
                <a:latin typeface="can_NongAor" pitchFamily="2" charset="0"/>
                <a:cs typeface="can_NongAor" pitchFamily="2" charset="0"/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 dirty="0"/>
              <a:t>คลิกเพื่อแก้ไขลักษณะชื่อเรื่องรองต้นแบบ</a:t>
            </a:r>
          </a:p>
        </p:txBody>
      </p: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72479" y="2169773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29/03/68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เมฆ 5"/>
          <p:cNvSpPr/>
          <p:nvPr userDrawn="1"/>
        </p:nvSpPr>
        <p:spPr>
          <a:xfrm rot="12710092" flipH="1">
            <a:off x="9898236" y="-1301453"/>
            <a:ext cx="4005304" cy="2900781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7" name="กลุ่ม 6"/>
          <p:cNvGrpSpPr/>
          <p:nvPr userDrawn="1"/>
        </p:nvGrpSpPr>
        <p:grpSpPr>
          <a:xfrm>
            <a:off x="554660" y="125888"/>
            <a:ext cx="3015709" cy="600000"/>
            <a:chOff x="3289945" y="3405879"/>
            <a:chExt cx="2261782" cy="450000"/>
          </a:xfrm>
        </p:grpSpPr>
        <p:sp>
          <p:nvSpPr>
            <p:cNvPr id="8" name="วงรี 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" name="วงรี 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" name="วงรี 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1" name="วงรี 1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pic>
        <p:nvPicPr>
          <p:cNvPr id="12" name="รูปภาพ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1755" y="3793803"/>
            <a:ext cx="2154887" cy="3040456"/>
          </a:xfrm>
          <a:prstGeom prst="rect">
            <a:avLst/>
          </a:prstGeom>
        </p:spPr>
      </p:pic>
      <p:pic>
        <p:nvPicPr>
          <p:cNvPr id="13" name="รูปภาพ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H="1">
            <a:off x="10582447" y="-3537"/>
            <a:ext cx="1451773" cy="1458855"/>
          </a:xfrm>
          <a:prstGeom prst="rect">
            <a:avLst/>
          </a:prstGeo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</p:pic>
      <p:pic>
        <p:nvPicPr>
          <p:cNvPr id="14" name="รูปภาพ 1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575977">
            <a:off x="11593368" y="1310623"/>
            <a:ext cx="334520" cy="359117"/>
          </a:xfrm>
          <a:prstGeom prst="rect">
            <a:avLst/>
          </a:prstGeom>
        </p:spPr>
      </p:pic>
      <p:sp>
        <p:nvSpPr>
          <p:cNvPr id="15" name="วงรี 14"/>
          <p:cNvSpPr/>
          <p:nvPr userDrawn="1"/>
        </p:nvSpPr>
        <p:spPr>
          <a:xfrm>
            <a:off x="605615" y="5049371"/>
            <a:ext cx="139200" cy="1399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6" name="วงรี 15"/>
          <p:cNvSpPr/>
          <p:nvPr userDrawn="1"/>
        </p:nvSpPr>
        <p:spPr>
          <a:xfrm>
            <a:off x="701625" y="4835482"/>
            <a:ext cx="139200" cy="139911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7" name="วงรี 16"/>
          <p:cNvSpPr/>
          <p:nvPr userDrawn="1"/>
        </p:nvSpPr>
        <p:spPr>
          <a:xfrm>
            <a:off x="547263" y="4612371"/>
            <a:ext cx="139200" cy="139911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8" name="วงรี 17"/>
          <p:cNvSpPr/>
          <p:nvPr userDrawn="1"/>
        </p:nvSpPr>
        <p:spPr>
          <a:xfrm flipH="1">
            <a:off x="1031757" y="5502698"/>
            <a:ext cx="139200" cy="139911"/>
          </a:xfrm>
          <a:prstGeom prst="ellipse">
            <a:avLst/>
          </a:prstGeom>
          <a:solidFill>
            <a:srgbClr val="FFBD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9" name="วงรี 18"/>
          <p:cNvSpPr/>
          <p:nvPr userDrawn="1"/>
        </p:nvSpPr>
        <p:spPr>
          <a:xfrm flipH="1">
            <a:off x="935747" y="5288809"/>
            <a:ext cx="139200" cy="139911"/>
          </a:xfrm>
          <a:prstGeom prst="ellipse">
            <a:avLst/>
          </a:prstGeom>
          <a:solidFill>
            <a:srgbClr val="EFD9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20" name="วงรี 19"/>
          <p:cNvSpPr/>
          <p:nvPr userDrawn="1"/>
        </p:nvSpPr>
        <p:spPr>
          <a:xfrm flipH="1">
            <a:off x="1090109" y="5065698"/>
            <a:ext cx="139200" cy="139911"/>
          </a:xfrm>
          <a:prstGeom prst="ellipse">
            <a:avLst/>
          </a:prstGeom>
          <a:solidFill>
            <a:srgbClr val="D597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21" name="กลุ่ม 20"/>
          <p:cNvGrpSpPr/>
          <p:nvPr userDrawn="1"/>
        </p:nvGrpSpPr>
        <p:grpSpPr>
          <a:xfrm>
            <a:off x="-1447992" y="5253203"/>
            <a:ext cx="4005304" cy="3400101"/>
            <a:chOff x="-1085994" y="3939902"/>
            <a:chExt cx="3003978" cy="2550076"/>
          </a:xfrm>
        </p:grpSpPr>
        <p:sp>
          <p:nvSpPr>
            <p:cNvPr id="22" name="เมฆ 21"/>
            <p:cNvSpPr/>
            <p:nvPr/>
          </p:nvSpPr>
          <p:spPr>
            <a:xfrm rot="2016124" flipH="1">
              <a:off x="-1085994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algn="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23" name="รูปภาพ 2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837843">
              <a:off x="-8675" y="4035585"/>
              <a:ext cx="415932" cy="446516"/>
            </a:xfrm>
            <a:prstGeom prst="rect">
              <a:avLst/>
            </a:prstGeom>
          </p:spPr>
        </p:pic>
        <p:pic>
          <p:nvPicPr>
            <p:cNvPr id="24" name="รูปภาพ 2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8623" y="3939902"/>
              <a:ext cx="956993" cy="1030139"/>
            </a:xfrm>
            <a:prstGeom prst="rect">
              <a:avLst/>
            </a:prstGeom>
          </p:spPr>
        </p:pic>
        <p:pic>
          <p:nvPicPr>
            <p:cNvPr id="25" name="รูปภาพ 24"/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 rot="17575977">
              <a:off x="857876" y="4710868"/>
              <a:ext cx="290462" cy="322818"/>
            </a:xfrm>
            <a:prstGeom prst="rect">
              <a:avLst/>
            </a:prstGeom>
          </p:spPr>
        </p:pic>
      </p:grpSp>
      <p:pic>
        <p:nvPicPr>
          <p:cNvPr id="26" name="รูปภาพ 25"/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628" t="5708" r="6315" b="82002"/>
          <a:stretch/>
        </p:blipFill>
        <p:spPr>
          <a:xfrm rot="17575977">
            <a:off x="10660529" y="83707"/>
            <a:ext cx="272689" cy="303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520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HẠM DUYÊN 11 - 9Slide.vn">
            <a:extLst>
              <a:ext uri="{FF2B5EF4-FFF2-40B4-BE49-F238E27FC236}">
                <a16:creationId xmlns:a16="http://schemas.microsoft.com/office/drawing/2014/main" id="{F4FA335C-66C8-5B63-1D7D-EC377F77410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252970" y="0"/>
            <a:ext cx="2939030" cy="896404"/>
          </a:xfrm>
          <a:prstGeom prst="rect">
            <a:avLst/>
          </a:prstGeom>
        </p:spPr>
      </p:pic>
      <p:pic>
        <p:nvPicPr>
          <p:cNvPr id="23" name="PHẠM DUYÊN 12 - 9Slide.vn">
            <a:extLst>
              <a:ext uri="{FF2B5EF4-FFF2-40B4-BE49-F238E27FC236}">
                <a16:creationId xmlns:a16="http://schemas.microsoft.com/office/drawing/2014/main" id="{11EE9C17-5E15-39FD-444A-6D097096F9B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216650" y="0"/>
            <a:ext cx="2939030" cy="896404"/>
          </a:xfrm>
          <a:prstGeom prst="rect">
            <a:avLst/>
          </a:prstGeom>
        </p:spPr>
      </p:pic>
      <p:pic>
        <p:nvPicPr>
          <p:cNvPr id="24" name="PHẠM DUYÊN 13 - 9Slide.vn">
            <a:extLst>
              <a:ext uri="{FF2B5EF4-FFF2-40B4-BE49-F238E27FC236}">
                <a16:creationId xmlns:a16="http://schemas.microsoft.com/office/drawing/2014/main" id="{ACACA50E-AB10-B7C2-42FC-7626C9FFC5D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156970" y="0"/>
            <a:ext cx="2939030" cy="896404"/>
          </a:xfrm>
          <a:prstGeom prst="rect">
            <a:avLst/>
          </a:prstGeom>
        </p:spPr>
      </p:pic>
      <p:pic>
        <p:nvPicPr>
          <p:cNvPr id="25" name="PHẠM DUYÊN 14 - 9Slide.vn">
            <a:extLst>
              <a:ext uri="{FF2B5EF4-FFF2-40B4-BE49-F238E27FC236}">
                <a16:creationId xmlns:a16="http://schemas.microsoft.com/office/drawing/2014/main" id="{65C73EAD-9C74-3D6E-BBE0-ED049A8C920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5514" y="0"/>
            <a:ext cx="2939030" cy="896404"/>
          </a:xfrm>
          <a:prstGeom prst="rect">
            <a:avLst/>
          </a:prstGeom>
        </p:spPr>
      </p:pic>
      <p:grpSp>
        <p:nvGrpSpPr>
          <p:cNvPr id="26" name="PHẠM DUYÊN 1 - 9Slide.vn">
            <a:extLst>
              <a:ext uri="{FF2B5EF4-FFF2-40B4-BE49-F238E27FC236}">
                <a16:creationId xmlns:a16="http://schemas.microsoft.com/office/drawing/2014/main" id="{352A50C6-59D1-40DF-F1FB-0C0DE7BD1FE6}"/>
              </a:ext>
            </a:extLst>
          </p:cNvPr>
          <p:cNvGrpSpPr/>
          <p:nvPr userDrawn="1"/>
        </p:nvGrpSpPr>
        <p:grpSpPr>
          <a:xfrm>
            <a:off x="229520" y="215900"/>
            <a:ext cx="11732960" cy="6426200"/>
            <a:chOff x="730319" y="673100"/>
            <a:chExt cx="10731362" cy="5511800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C9F5BA1C-5729-6539-E744-7545B7A83C76}"/>
                </a:ext>
              </a:extLst>
            </p:cNvPr>
            <p:cNvSpPr/>
            <p:nvPr userDrawn="1"/>
          </p:nvSpPr>
          <p:spPr>
            <a:xfrm>
              <a:off x="730319" y="673100"/>
              <a:ext cx="10731362" cy="5511800"/>
            </a:xfrm>
            <a:prstGeom prst="rect">
              <a:avLst/>
            </a:prstGeom>
            <a:solidFill>
              <a:schemeClr val="bg1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8F9C80C7-F5BB-46E2-6FF7-1B9D52044C19}"/>
                </a:ext>
              </a:extLst>
            </p:cNvPr>
            <p:cNvSpPr/>
            <p:nvPr userDrawn="1"/>
          </p:nvSpPr>
          <p:spPr>
            <a:xfrm>
              <a:off x="870177" y="788539"/>
              <a:ext cx="10451647" cy="5280923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 w="57150" cap="rnd">
              <a:solidFill>
                <a:srgbClr val="00C2CB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0" name="PHẠM DUYÊN 10 - 9Slide.vn">
            <a:extLst>
              <a:ext uri="{FF2B5EF4-FFF2-40B4-BE49-F238E27FC236}">
                <a16:creationId xmlns:a16="http://schemas.microsoft.com/office/drawing/2014/main" id="{96EFFA54-1ACB-BEAB-BBD2-A6F2C40E1EE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10458395" y="5354522"/>
            <a:ext cx="1726457" cy="142216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1" name="PHẠM DUYÊN 4 - 9Slide.vn">
            <a:extLst>
              <a:ext uri="{FF2B5EF4-FFF2-40B4-BE49-F238E27FC236}">
                <a16:creationId xmlns:a16="http://schemas.microsoft.com/office/drawing/2014/main" id="{3E2DDE3B-9781-466D-4F1B-FAEB4D185964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0" y="6165509"/>
            <a:ext cx="1589170" cy="729389"/>
          </a:xfrm>
          <a:prstGeom prst="rect">
            <a:avLst/>
          </a:prstGeom>
        </p:spPr>
      </p:pic>
      <p:pic>
        <p:nvPicPr>
          <p:cNvPr id="32" name="PHẠM DUYÊN 5 - 9Slide.vn">
            <a:extLst>
              <a:ext uri="{FF2B5EF4-FFF2-40B4-BE49-F238E27FC236}">
                <a16:creationId xmlns:a16="http://schemas.microsoft.com/office/drawing/2014/main" id="{051B63E3-B030-8082-178C-4B740626A3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b="31814"/>
          <a:stretch/>
        </p:blipFill>
        <p:spPr>
          <a:xfrm>
            <a:off x="1673035" y="6354936"/>
            <a:ext cx="1642506" cy="514030"/>
          </a:xfrm>
          <a:prstGeom prst="rect">
            <a:avLst/>
          </a:prstGeom>
        </p:spPr>
      </p:pic>
      <p:pic>
        <p:nvPicPr>
          <p:cNvPr id="33" name="PHẠM DUYÊN 6 - 9Slide.vn">
            <a:extLst>
              <a:ext uri="{FF2B5EF4-FFF2-40B4-BE49-F238E27FC236}">
                <a16:creationId xmlns:a16="http://schemas.microsoft.com/office/drawing/2014/main" id="{AE3CCBBB-5777-D1C4-7907-67F4660655B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b="50000"/>
          <a:stretch/>
        </p:blipFill>
        <p:spPr>
          <a:xfrm>
            <a:off x="3462894" y="6492032"/>
            <a:ext cx="1642506" cy="376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033505"/>
      </p:ext>
    </p:extLst>
  </p:cSld>
  <p:clrMapOvr>
    <a:masterClrMapping/>
  </p:clrMapOvr>
  <p:transition spd="slow"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29/03/68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12907" y="877413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8" name="กลุ่ม 57"/>
          <p:cNvGrpSpPr/>
          <p:nvPr userDrawn="1"/>
        </p:nvGrpSpPr>
        <p:grpSpPr>
          <a:xfrm>
            <a:off x="8587484" y="96259"/>
            <a:ext cx="3015709" cy="600000"/>
            <a:chOff x="3289945" y="3405879"/>
            <a:chExt cx="2261782" cy="450000"/>
          </a:xfrm>
        </p:grpSpPr>
        <p:sp>
          <p:nvSpPr>
            <p:cNvPr id="59" name="วงรี 58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2" name="วงรี 61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3" name="กลุ่ม 62"/>
          <p:cNvGrpSpPr/>
          <p:nvPr userDrawn="1"/>
        </p:nvGrpSpPr>
        <p:grpSpPr>
          <a:xfrm>
            <a:off x="-540219" y="5988729"/>
            <a:ext cx="13038619" cy="3208919"/>
            <a:chOff x="-405164" y="4491545"/>
            <a:chExt cx="9778964" cy="2406689"/>
          </a:xfrm>
          <a:effectLst>
            <a:outerShdw blurRad="63500" sx="101000" sy="101000" algn="ctr" rotWithShape="0">
              <a:schemeClr val="accent4">
                <a:alpha val="40000"/>
              </a:schemeClr>
            </a:outerShdw>
          </a:effectLst>
        </p:grpSpPr>
        <p:pic>
          <p:nvPicPr>
            <p:cNvPr id="64" name="รูปภาพ 6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892273">
              <a:off x="519787" y="4519318"/>
              <a:ext cx="327561" cy="381162"/>
            </a:xfrm>
            <a:prstGeom prst="rect">
              <a:avLst/>
            </a:prstGeom>
          </p:spPr>
        </p:pic>
        <p:pic>
          <p:nvPicPr>
            <p:cNvPr id="65" name="รูปภาพ 6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439475">
              <a:off x="4253625" y="4491545"/>
              <a:ext cx="353156" cy="568121"/>
            </a:xfrm>
            <a:prstGeom prst="rect">
              <a:avLst/>
            </a:prstGeom>
          </p:spPr>
        </p:pic>
        <p:sp>
          <p:nvSpPr>
            <p:cNvPr id="66" name="เมฆ 65"/>
            <p:cNvSpPr/>
            <p:nvPr/>
          </p:nvSpPr>
          <p:spPr>
            <a:xfrm rot="489113">
              <a:off x="-405164" y="4642632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7" name="เมฆ 66"/>
            <p:cNvSpPr/>
            <p:nvPr/>
          </p:nvSpPr>
          <p:spPr>
            <a:xfrm>
              <a:off x="6369822" y="4638485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8" name="รูปภาพ 6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93014">
              <a:off x="6644722" y="4629646"/>
              <a:ext cx="406691" cy="561621"/>
            </a:xfrm>
            <a:prstGeom prst="rect">
              <a:avLst/>
            </a:prstGeom>
          </p:spPr>
        </p:pic>
        <p:sp>
          <p:nvSpPr>
            <p:cNvPr id="69" name="เมฆ 68"/>
            <p:cNvSpPr/>
            <p:nvPr/>
          </p:nvSpPr>
          <p:spPr>
            <a:xfrm rot="251312">
              <a:off x="1749031" y="4676699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0" name="เมฆ 69"/>
            <p:cNvSpPr/>
            <p:nvPr/>
          </p:nvSpPr>
          <p:spPr>
            <a:xfrm rot="621615">
              <a:off x="3986711" y="4676699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1" name="รูปภาพ 70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6442195" y="4878980"/>
              <a:ext cx="186025" cy="206747"/>
            </a:xfrm>
            <a:prstGeom prst="rect">
              <a:avLst/>
            </a:prstGeom>
          </p:spPr>
        </p:pic>
        <p:pic>
          <p:nvPicPr>
            <p:cNvPr id="72" name="รูปภาพ 7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64793" y="4766416"/>
              <a:ext cx="207247" cy="222486"/>
            </a:xfrm>
            <a:prstGeom prst="rect">
              <a:avLst/>
            </a:prstGeom>
          </p:spPr>
        </p:pic>
        <p:pic>
          <p:nvPicPr>
            <p:cNvPr id="73" name="รูปภาพ 7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98768" y="4910457"/>
              <a:ext cx="207247" cy="222486"/>
            </a:xfrm>
            <a:prstGeom prst="rect">
              <a:avLst/>
            </a:prstGeom>
          </p:spPr>
        </p:pic>
        <p:pic>
          <p:nvPicPr>
            <p:cNvPr id="74" name="รูปภาพ 73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2199845" y="4672233"/>
              <a:ext cx="279890" cy="311068"/>
            </a:xfrm>
            <a:prstGeom prst="rect">
              <a:avLst/>
            </a:prstGeom>
          </p:spPr>
        </p:pic>
        <p:pic>
          <p:nvPicPr>
            <p:cNvPr id="75" name="รูปภาพ 7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9511" y="4840371"/>
              <a:ext cx="207247" cy="222486"/>
            </a:xfrm>
            <a:prstGeom prst="rect">
              <a:avLst/>
            </a:prstGeom>
          </p:spPr>
        </p:pic>
      </p:grpSp>
      <p:grpSp>
        <p:nvGrpSpPr>
          <p:cNvPr id="76" name="กลุ่ม 75"/>
          <p:cNvGrpSpPr/>
          <p:nvPr userDrawn="1"/>
        </p:nvGrpSpPr>
        <p:grpSpPr>
          <a:xfrm>
            <a:off x="-1902113" y="-1598942"/>
            <a:ext cx="4005304" cy="3384020"/>
            <a:chOff x="-1426585" y="-1199208"/>
            <a:chExt cx="3003978" cy="2538015"/>
          </a:xfrm>
        </p:grpSpPr>
        <p:sp>
          <p:nvSpPr>
            <p:cNvPr id="77" name="เมฆ 76"/>
            <p:cNvSpPr/>
            <p:nvPr/>
          </p:nvSpPr>
          <p:spPr>
            <a:xfrm rot="9276667">
              <a:off x="-1426585" y="-1199208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8" name="รูปภาพ 7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562432">
              <a:off x="-117159" y="-161083"/>
              <a:ext cx="1171456" cy="1177170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79" name="รูปภาพ 78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267458" y="1027739"/>
              <a:ext cx="279890" cy="311068"/>
            </a:xfrm>
            <a:prstGeom prst="rect">
              <a:avLst/>
            </a:prstGeom>
          </p:spPr>
        </p:pic>
        <p:pic>
          <p:nvPicPr>
            <p:cNvPr id="80" name="รูปภาพ 7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9578" y="12303"/>
              <a:ext cx="207247" cy="22248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6530646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5615" y="534159"/>
            <a:ext cx="1097280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800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29/03/68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7" name="เมฆ 56"/>
          <p:cNvSpPr/>
          <p:nvPr userDrawn="1"/>
        </p:nvSpPr>
        <p:spPr>
          <a:xfrm rot="14044977">
            <a:off x="10151288" y="-1629121"/>
            <a:ext cx="4005304" cy="2962047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58" name="กลุ่ม 57"/>
          <p:cNvGrpSpPr/>
          <p:nvPr userDrawn="1"/>
        </p:nvGrpSpPr>
        <p:grpSpPr>
          <a:xfrm>
            <a:off x="431372" y="52036"/>
            <a:ext cx="3015709" cy="600000"/>
            <a:chOff x="3289945" y="3405879"/>
            <a:chExt cx="2261782" cy="450000"/>
          </a:xfrm>
        </p:grpSpPr>
        <p:sp>
          <p:nvSpPr>
            <p:cNvPr id="59" name="วงรี 58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2" name="วงรี 61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9" name="กลุ่ม 68"/>
          <p:cNvGrpSpPr/>
          <p:nvPr userDrawn="1"/>
        </p:nvGrpSpPr>
        <p:grpSpPr>
          <a:xfrm>
            <a:off x="-540219" y="6066424"/>
            <a:ext cx="13038619" cy="3131223"/>
            <a:chOff x="-405164" y="4549817"/>
            <a:chExt cx="9778964" cy="2348417"/>
          </a:xfrm>
          <a:effectLst>
            <a:outerShdw blurRad="50800" dist="12700" dir="16200000" rotWithShape="0">
              <a:schemeClr val="accent4">
                <a:alpha val="40000"/>
              </a:schemeClr>
            </a:outerShdw>
          </a:effectLst>
        </p:grpSpPr>
        <p:sp>
          <p:nvSpPr>
            <p:cNvPr id="70" name="เมฆ 69"/>
            <p:cNvSpPr/>
            <p:nvPr/>
          </p:nvSpPr>
          <p:spPr>
            <a:xfrm rot="489113">
              <a:off x="-405164" y="4642632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1" name="รูปภาพ 70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02581">
              <a:off x="1690900" y="4549817"/>
              <a:ext cx="310808" cy="499996"/>
            </a:xfrm>
            <a:prstGeom prst="rect">
              <a:avLst/>
            </a:prstGeom>
          </p:spPr>
        </p:pic>
        <p:sp>
          <p:nvSpPr>
            <p:cNvPr id="72" name="เมฆ 71"/>
            <p:cNvSpPr/>
            <p:nvPr/>
          </p:nvSpPr>
          <p:spPr>
            <a:xfrm>
              <a:off x="6369822" y="4638485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3" name="รูปภาพ 7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762472">
              <a:off x="6615960" y="4637797"/>
              <a:ext cx="379045" cy="523443"/>
            </a:xfrm>
            <a:prstGeom prst="rect">
              <a:avLst/>
            </a:prstGeom>
          </p:spPr>
        </p:pic>
        <p:sp>
          <p:nvSpPr>
            <p:cNvPr id="74" name="เมฆ 73"/>
            <p:cNvSpPr/>
            <p:nvPr/>
          </p:nvSpPr>
          <p:spPr>
            <a:xfrm rot="251312">
              <a:off x="1749031" y="4676699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5" name="รูปภาพ 7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222405">
              <a:off x="4212852" y="4688399"/>
              <a:ext cx="327561" cy="381162"/>
            </a:xfrm>
            <a:prstGeom prst="rect">
              <a:avLst/>
            </a:prstGeom>
          </p:spPr>
        </p:pic>
        <p:sp>
          <p:nvSpPr>
            <p:cNvPr id="76" name="เมฆ 75"/>
            <p:cNvSpPr/>
            <p:nvPr/>
          </p:nvSpPr>
          <p:spPr>
            <a:xfrm rot="621615">
              <a:off x="3986711" y="4676699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7" name="รูปภาพ 76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6442195" y="4878980"/>
              <a:ext cx="186025" cy="206747"/>
            </a:xfrm>
            <a:prstGeom prst="rect">
              <a:avLst/>
            </a:prstGeom>
          </p:spPr>
        </p:pic>
        <p:pic>
          <p:nvPicPr>
            <p:cNvPr id="78" name="รูปภาพ 77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64793" y="4766416"/>
              <a:ext cx="207247" cy="222486"/>
            </a:xfrm>
            <a:prstGeom prst="rect">
              <a:avLst/>
            </a:prstGeom>
          </p:spPr>
        </p:pic>
        <p:pic>
          <p:nvPicPr>
            <p:cNvPr id="79" name="รูปภาพ 7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98768" y="4910457"/>
              <a:ext cx="207247" cy="222486"/>
            </a:xfrm>
            <a:prstGeom prst="rect">
              <a:avLst/>
            </a:prstGeom>
          </p:spPr>
        </p:pic>
        <p:pic>
          <p:nvPicPr>
            <p:cNvPr id="80" name="รูปภาพ 79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2584042" y="4644281"/>
              <a:ext cx="279890" cy="311068"/>
            </a:xfrm>
            <a:prstGeom prst="rect">
              <a:avLst/>
            </a:prstGeom>
          </p:spPr>
        </p:pic>
        <p:pic>
          <p:nvPicPr>
            <p:cNvPr id="81" name="รูปภาพ 8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9511" y="4840371"/>
              <a:ext cx="207247" cy="222486"/>
            </a:xfrm>
            <a:prstGeom prst="rect">
              <a:avLst/>
            </a:prstGeom>
          </p:spPr>
        </p:pic>
      </p:grpSp>
      <p:sp>
        <p:nvSpPr>
          <p:cNvPr id="83" name="ตัวแทนแผนภูมิ 82"/>
          <p:cNvSpPr>
            <a:spLocks noGrp="1"/>
          </p:cNvSpPr>
          <p:nvPr>
            <p:ph type="chart" sz="quarter" idx="13"/>
          </p:nvPr>
        </p:nvSpPr>
        <p:spPr>
          <a:xfrm>
            <a:off x="746678" y="1736872"/>
            <a:ext cx="5389033" cy="4049184"/>
          </a:xfrm>
          <a:prstGeom prst="rect">
            <a:avLst/>
          </a:prstGeom>
        </p:spPr>
        <p:txBody>
          <a:bodyPr/>
          <a:lstStyle/>
          <a:p>
            <a:endParaRPr lang="th-TH"/>
          </a:p>
        </p:txBody>
      </p:sp>
      <p:pic>
        <p:nvPicPr>
          <p:cNvPr id="84" name="รูปภาพ 83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7159" y="352038"/>
            <a:ext cx="1577872" cy="1196129"/>
          </a:xfrm>
          <a:prstGeom prst="rect">
            <a:avLst/>
          </a:prstGeom>
        </p:spPr>
      </p:pic>
      <p:sp>
        <p:nvSpPr>
          <p:cNvPr id="85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6885744" y="1891083"/>
            <a:ext cx="4363901" cy="8048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rgbClr val="DAA2B6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86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6885743" y="2660915"/>
            <a:ext cx="4300352" cy="55392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87" name="ตัวแทนข้อความ 3"/>
          <p:cNvSpPr>
            <a:spLocks noGrp="1"/>
          </p:cNvSpPr>
          <p:nvPr>
            <p:ph type="body" sz="half" idx="15"/>
          </p:nvPr>
        </p:nvSpPr>
        <p:spPr>
          <a:xfrm>
            <a:off x="6885744" y="3316842"/>
            <a:ext cx="4363901" cy="8048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accent4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88" name="ตัวแทนข้อความ 3"/>
          <p:cNvSpPr>
            <a:spLocks noGrp="1"/>
          </p:cNvSpPr>
          <p:nvPr>
            <p:ph type="body" sz="half" idx="16"/>
          </p:nvPr>
        </p:nvSpPr>
        <p:spPr>
          <a:xfrm>
            <a:off x="6885744" y="4121705"/>
            <a:ext cx="4366872" cy="45942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89" name="ตัวแทนข้อความ 3"/>
          <p:cNvSpPr>
            <a:spLocks noGrp="1"/>
          </p:cNvSpPr>
          <p:nvPr>
            <p:ph type="body" sz="half" idx="17"/>
          </p:nvPr>
        </p:nvSpPr>
        <p:spPr>
          <a:xfrm>
            <a:off x="6890540" y="4677141"/>
            <a:ext cx="4363901" cy="8048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accent5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90" name="ตัวแทนข้อความ 3"/>
          <p:cNvSpPr>
            <a:spLocks noGrp="1"/>
          </p:cNvSpPr>
          <p:nvPr>
            <p:ph type="body" sz="half" idx="18"/>
          </p:nvPr>
        </p:nvSpPr>
        <p:spPr>
          <a:xfrm>
            <a:off x="6890540" y="5482003"/>
            <a:ext cx="4366872" cy="44696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340219383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307776" y="645743"/>
            <a:ext cx="1097280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5333"/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29/03/68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465240" y="6180880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2" name="กลุ่ม 61"/>
          <p:cNvGrpSpPr/>
          <p:nvPr userDrawn="1"/>
        </p:nvGrpSpPr>
        <p:grpSpPr>
          <a:xfrm>
            <a:off x="-1472864" y="-2002655"/>
            <a:ext cx="2900781" cy="4005304"/>
            <a:chOff x="-1104648" y="-1501991"/>
            <a:chExt cx="2175586" cy="3003978"/>
          </a:xfrm>
        </p:grpSpPr>
        <p:sp>
          <p:nvSpPr>
            <p:cNvPr id="63" name="เมฆ 62"/>
            <p:cNvSpPr/>
            <p:nvPr/>
          </p:nvSpPr>
          <p:spPr>
            <a:xfrm rot="18571014" flipH="1">
              <a:off x="-1518844" y="-1087795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64" name="กลุ่ม 63"/>
            <p:cNvGrpSpPr/>
            <p:nvPr/>
          </p:nvGrpSpPr>
          <p:grpSpPr>
            <a:xfrm>
              <a:off x="48876" y="38133"/>
              <a:ext cx="772571" cy="749629"/>
              <a:chOff x="48876" y="38133"/>
              <a:chExt cx="772571" cy="749629"/>
            </a:xfrm>
          </p:grpSpPr>
          <p:pic>
            <p:nvPicPr>
              <p:cNvPr id="65" name="รูปภาพ 64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181959">
                <a:off x="48876" y="382501"/>
                <a:ext cx="380700" cy="405261"/>
              </a:xfrm>
              <a:prstGeom prst="rect">
                <a:avLst/>
              </a:prstGeom>
            </p:spPr>
          </p:pic>
          <p:pic>
            <p:nvPicPr>
              <p:cNvPr id="66" name="รูปภาพ 65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2628" t="5708" r="6315" b="82002"/>
              <a:stretch/>
            </p:blipFill>
            <p:spPr>
              <a:xfrm>
                <a:off x="530985" y="38133"/>
                <a:ext cx="290462" cy="322818"/>
              </a:xfrm>
              <a:prstGeom prst="rect">
                <a:avLst/>
              </a:prstGeom>
            </p:spPr>
          </p:pic>
        </p:grpSp>
      </p:grpSp>
      <p:grpSp>
        <p:nvGrpSpPr>
          <p:cNvPr id="67" name="กลุ่ม 66"/>
          <p:cNvGrpSpPr/>
          <p:nvPr userDrawn="1"/>
        </p:nvGrpSpPr>
        <p:grpSpPr>
          <a:xfrm>
            <a:off x="11184567" y="4765219"/>
            <a:ext cx="2900781" cy="4005304"/>
            <a:chOff x="8388424" y="3573914"/>
            <a:chExt cx="2175586" cy="3003978"/>
          </a:xfrm>
        </p:grpSpPr>
        <p:sp>
          <p:nvSpPr>
            <p:cNvPr id="68" name="เมฆ 67"/>
            <p:cNvSpPr/>
            <p:nvPr/>
          </p:nvSpPr>
          <p:spPr>
            <a:xfrm rot="18571014" flipH="1">
              <a:off x="7974228" y="3988110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0800000" algn="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9" name="รูปภาพ 6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272080">
              <a:off x="8802115" y="4521690"/>
              <a:ext cx="227780" cy="244529"/>
            </a:xfrm>
            <a:prstGeom prst="rect">
              <a:avLst/>
            </a:prstGeom>
          </p:spPr>
        </p:pic>
        <p:pic>
          <p:nvPicPr>
            <p:cNvPr id="70" name="รูปภาพ 69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511653" y="4765304"/>
              <a:ext cx="290462" cy="322818"/>
            </a:xfrm>
            <a:prstGeom prst="rect">
              <a:avLst/>
            </a:prstGeom>
          </p:spPr>
        </p:pic>
      </p:grpSp>
      <p:grpSp>
        <p:nvGrpSpPr>
          <p:cNvPr id="71" name="กลุ่ม 70"/>
          <p:cNvGrpSpPr/>
          <p:nvPr userDrawn="1"/>
        </p:nvGrpSpPr>
        <p:grpSpPr>
          <a:xfrm>
            <a:off x="9908537" y="-1504431"/>
            <a:ext cx="4005304" cy="3007051"/>
            <a:chOff x="7431403" y="-1128323"/>
            <a:chExt cx="3003978" cy="2255288"/>
          </a:xfrm>
        </p:grpSpPr>
        <p:grpSp>
          <p:nvGrpSpPr>
            <p:cNvPr id="72" name="กลุ่ม 71"/>
            <p:cNvGrpSpPr/>
            <p:nvPr/>
          </p:nvGrpSpPr>
          <p:grpSpPr>
            <a:xfrm>
              <a:off x="7431403" y="-1128323"/>
              <a:ext cx="3003978" cy="2255288"/>
              <a:chOff x="7538590" y="-1209733"/>
              <a:chExt cx="3003978" cy="2255288"/>
            </a:xfrm>
          </p:grpSpPr>
          <p:sp>
            <p:nvSpPr>
              <p:cNvPr id="75" name="เมฆ 74"/>
              <p:cNvSpPr/>
              <p:nvPr/>
            </p:nvSpPr>
            <p:spPr>
              <a:xfrm rot="12718345" flipH="1">
                <a:off x="7538590" y="-1209733"/>
                <a:ext cx="3003978" cy="2175586"/>
              </a:xfrm>
              <a:prstGeom prst="clou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chemeClr val="accent4"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pic>
            <p:nvPicPr>
              <p:cNvPr id="76" name="รูปภาพ 75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200000" flipH="1">
                <a:off x="8001280" y="-45931"/>
                <a:ext cx="1088830" cy="1094141"/>
              </a:xfrm>
              <a:prstGeom prst="rect">
                <a:avLst/>
              </a:prstGeom>
              <a:effectLst>
                <a:outerShdw blurRad="50800" dist="38100" dir="2700000" algn="tl" rotWithShape="0">
                  <a:schemeClr val="accent4">
                    <a:alpha val="40000"/>
                  </a:schemeClr>
                </a:outerShdw>
              </a:effectLst>
            </p:spPr>
          </p:pic>
        </p:grpSp>
        <p:pic>
          <p:nvPicPr>
            <p:cNvPr id="73" name="รูปภาพ 7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272080">
              <a:off x="7969721" y="88700"/>
              <a:ext cx="227780" cy="244529"/>
            </a:xfrm>
            <a:prstGeom prst="rect">
              <a:avLst/>
            </a:prstGeom>
          </p:spPr>
        </p:pic>
        <p:pic>
          <p:nvPicPr>
            <p:cNvPr id="74" name="รูปภาพ 7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181959">
              <a:off x="8874659" y="847094"/>
              <a:ext cx="221840" cy="236152"/>
            </a:xfrm>
            <a:prstGeom prst="rect">
              <a:avLst/>
            </a:prstGeom>
          </p:spPr>
        </p:pic>
      </p:grpSp>
      <p:sp>
        <p:nvSpPr>
          <p:cNvPr id="77" name="ตัวแทนเนื้อหา 2"/>
          <p:cNvSpPr>
            <a:spLocks noGrp="1"/>
          </p:cNvSpPr>
          <p:nvPr>
            <p:ph sz="half" idx="1"/>
          </p:nvPr>
        </p:nvSpPr>
        <p:spPr>
          <a:xfrm>
            <a:off x="609600" y="2372884"/>
            <a:ext cx="5384800" cy="3394075"/>
          </a:xfrm>
          <a:prstGeom prst="rect">
            <a:avLst/>
          </a:prstGeo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1"/>
            <a:r>
              <a:rPr lang="th-TH" dirty="0"/>
              <a:t>ระดับที่สอง</a:t>
            </a:r>
          </a:p>
          <a:p>
            <a:pPr lvl="2"/>
            <a:r>
              <a:rPr lang="th-TH" dirty="0"/>
              <a:t>ระดับที่สาม</a:t>
            </a:r>
          </a:p>
          <a:p>
            <a:pPr lvl="3"/>
            <a:r>
              <a:rPr lang="th-TH" dirty="0"/>
              <a:t>ระดับที่สี่</a:t>
            </a:r>
          </a:p>
          <a:p>
            <a:pPr lvl="4"/>
            <a:r>
              <a:rPr lang="th-TH" dirty="0"/>
              <a:t>ระดับที่ห้า</a:t>
            </a:r>
          </a:p>
        </p:txBody>
      </p:sp>
      <p:sp>
        <p:nvSpPr>
          <p:cNvPr id="78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6197600" y="2372884"/>
            <a:ext cx="5384800" cy="3394075"/>
          </a:xfrm>
          <a:prstGeom prst="rect">
            <a:avLst/>
          </a:prstGeo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</p:spTree>
    <p:extLst>
      <p:ext uri="{BB962C8B-B14F-4D97-AF65-F5344CB8AC3E}">
        <p14:creationId xmlns:p14="http://schemas.microsoft.com/office/powerpoint/2010/main" val="45150273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44" name="กลุ่ม 43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45" name="บวก 44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บวก 45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สามเหลี่ยมหน้าจั่ว 51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วงรี 55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29/03/68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6071241" y="262388"/>
            <a:ext cx="5540073" cy="5515257"/>
            <a:chOff x="4553429" y="196789"/>
            <a:chExt cx="4155055" cy="4136443"/>
          </a:xfrm>
        </p:grpSpPr>
        <p:grpSp>
          <p:nvGrpSpPr>
            <p:cNvPr id="58" name="กลุ่ม 57"/>
            <p:cNvGrpSpPr/>
            <p:nvPr/>
          </p:nvGrpSpPr>
          <p:grpSpPr>
            <a:xfrm>
              <a:off x="4553429" y="1257869"/>
              <a:ext cx="4155055" cy="3075363"/>
              <a:chOff x="4100154" y="1257869"/>
              <a:chExt cx="4155055" cy="3186089"/>
            </a:xfrm>
          </p:grpSpPr>
          <p:sp>
            <p:nvSpPr>
              <p:cNvPr id="60" name="รูปแบบอิสระ 59"/>
              <p:cNvSpPr/>
              <p:nvPr/>
            </p:nvSpPr>
            <p:spPr>
              <a:xfrm>
                <a:off x="4303283" y="1357254"/>
                <a:ext cx="3951926" cy="3086704"/>
              </a:xfrm>
              <a:custGeom>
                <a:avLst/>
                <a:gdLst>
                  <a:gd name="connsiteX0" fmla="*/ 408795 w 1623177"/>
                  <a:gd name="connsiteY0" fmla="*/ 1456766 h 1482940"/>
                  <a:gd name="connsiteX1" fmla="*/ 20868 w 1623177"/>
                  <a:gd name="connsiteY1" fmla="*/ 1041130 h 1482940"/>
                  <a:gd name="connsiteX2" fmla="*/ 131704 w 1623177"/>
                  <a:gd name="connsiteY2" fmla="*/ 265275 h 1482940"/>
                  <a:gd name="connsiteX3" fmla="*/ 796722 w 1623177"/>
                  <a:gd name="connsiteY3" fmla="*/ 2039 h 1482940"/>
                  <a:gd name="connsiteX4" fmla="*/ 1558722 w 1623177"/>
                  <a:gd name="connsiteY4" fmla="*/ 376111 h 1482940"/>
                  <a:gd name="connsiteX5" fmla="*/ 1447886 w 1623177"/>
                  <a:gd name="connsiteY5" fmla="*/ 1318221 h 1482940"/>
                  <a:gd name="connsiteX6" fmla="*/ 408795 w 1623177"/>
                  <a:gd name="connsiteY6" fmla="*/ 1456766 h 1482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23177" h="1482940">
                    <a:moveTo>
                      <a:pt x="408795" y="1456766"/>
                    </a:moveTo>
                    <a:cubicBezTo>
                      <a:pt x="170959" y="1410584"/>
                      <a:pt x="67050" y="1239712"/>
                      <a:pt x="20868" y="1041130"/>
                    </a:cubicBezTo>
                    <a:cubicBezTo>
                      <a:pt x="-25314" y="842548"/>
                      <a:pt x="2395" y="438457"/>
                      <a:pt x="131704" y="265275"/>
                    </a:cubicBezTo>
                    <a:cubicBezTo>
                      <a:pt x="261013" y="92093"/>
                      <a:pt x="558886" y="-16434"/>
                      <a:pt x="796722" y="2039"/>
                    </a:cubicBezTo>
                    <a:cubicBezTo>
                      <a:pt x="1034558" y="20512"/>
                      <a:pt x="1450195" y="156747"/>
                      <a:pt x="1558722" y="376111"/>
                    </a:cubicBezTo>
                    <a:cubicBezTo>
                      <a:pt x="1667249" y="595475"/>
                      <a:pt x="1644159" y="1131185"/>
                      <a:pt x="1447886" y="1318221"/>
                    </a:cubicBezTo>
                    <a:cubicBezTo>
                      <a:pt x="1251613" y="1505257"/>
                      <a:pt x="646631" y="1502948"/>
                      <a:pt x="408795" y="1456766"/>
                    </a:cubicBezTo>
                    <a:close/>
                  </a:path>
                </a:pathLst>
              </a:custGeom>
              <a:solidFill>
                <a:srgbClr val="E8C6D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61" name="รูปแบบอิสระ 60"/>
              <p:cNvSpPr/>
              <p:nvPr/>
            </p:nvSpPr>
            <p:spPr>
              <a:xfrm>
                <a:off x="4100154" y="1257869"/>
                <a:ext cx="4051049" cy="3075362"/>
              </a:xfrm>
              <a:custGeom>
                <a:avLst/>
                <a:gdLst>
                  <a:gd name="connsiteX0" fmla="*/ 408795 w 1623177"/>
                  <a:gd name="connsiteY0" fmla="*/ 1456766 h 1482940"/>
                  <a:gd name="connsiteX1" fmla="*/ 20868 w 1623177"/>
                  <a:gd name="connsiteY1" fmla="*/ 1041130 h 1482940"/>
                  <a:gd name="connsiteX2" fmla="*/ 131704 w 1623177"/>
                  <a:gd name="connsiteY2" fmla="*/ 265275 h 1482940"/>
                  <a:gd name="connsiteX3" fmla="*/ 796722 w 1623177"/>
                  <a:gd name="connsiteY3" fmla="*/ 2039 h 1482940"/>
                  <a:gd name="connsiteX4" fmla="*/ 1558722 w 1623177"/>
                  <a:gd name="connsiteY4" fmla="*/ 376111 h 1482940"/>
                  <a:gd name="connsiteX5" fmla="*/ 1447886 w 1623177"/>
                  <a:gd name="connsiteY5" fmla="*/ 1318221 h 1482940"/>
                  <a:gd name="connsiteX6" fmla="*/ 408795 w 1623177"/>
                  <a:gd name="connsiteY6" fmla="*/ 1456766 h 1482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23177" h="1482940">
                    <a:moveTo>
                      <a:pt x="408795" y="1456766"/>
                    </a:moveTo>
                    <a:cubicBezTo>
                      <a:pt x="170959" y="1410584"/>
                      <a:pt x="67050" y="1239712"/>
                      <a:pt x="20868" y="1041130"/>
                    </a:cubicBezTo>
                    <a:cubicBezTo>
                      <a:pt x="-25314" y="842548"/>
                      <a:pt x="2395" y="438457"/>
                      <a:pt x="131704" y="265275"/>
                    </a:cubicBezTo>
                    <a:cubicBezTo>
                      <a:pt x="261013" y="92093"/>
                      <a:pt x="558886" y="-16434"/>
                      <a:pt x="796722" y="2039"/>
                    </a:cubicBezTo>
                    <a:cubicBezTo>
                      <a:pt x="1034558" y="20512"/>
                      <a:pt x="1450195" y="156747"/>
                      <a:pt x="1558722" y="376111"/>
                    </a:cubicBezTo>
                    <a:cubicBezTo>
                      <a:pt x="1667249" y="595475"/>
                      <a:pt x="1644159" y="1131185"/>
                      <a:pt x="1447886" y="1318221"/>
                    </a:cubicBezTo>
                    <a:cubicBezTo>
                      <a:pt x="1251613" y="1505257"/>
                      <a:pt x="646631" y="1502948"/>
                      <a:pt x="408795" y="1456766"/>
                    </a:cubicBezTo>
                    <a:close/>
                  </a:path>
                </a:pathLst>
              </a:custGeom>
              <a:solidFill>
                <a:srgbClr val="A794BE"/>
              </a:solidFill>
              <a:ln>
                <a:noFill/>
              </a:ln>
              <a:effectLst>
                <a:innerShdw blurRad="63500" dist="177800" dir="12840000">
                  <a:srgbClr val="977994">
                    <a:alpha val="16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</p:grpSp>
        <p:pic>
          <p:nvPicPr>
            <p:cNvPr id="59" name="รูปภาพ 58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54021">
              <a:off x="7471741" y="196789"/>
              <a:ext cx="1132861" cy="1598420"/>
            </a:xfrm>
            <a:prstGeom prst="rect">
              <a:avLst/>
            </a:prstGeom>
          </p:spPr>
        </p:pic>
      </p:grpSp>
      <p:grpSp>
        <p:nvGrpSpPr>
          <p:cNvPr id="62" name="กลุ่ม 61"/>
          <p:cNvGrpSpPr/>
          <p:nvPr userDrawn="1"/>
        </p:nvGrpSpPr>
        <p:grpSpPr>
          <a:xfrm>
            <a:off x="8701375" y="6180880"/>
            <a:ext cx="3015709" cy="600000"/>
            <a:chOff x="3289945" y="3405879"/>
            <a:chExt cx="2261782" cy="450000"/>
          </a:xfrm>
        </p:grpSpPr>
        <p:sp>
          <p:nvSpPr>
            <p:cNvPr id="63" name="วงรี 62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4" name="วงรี 63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5" name="วงรี 64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6" name="วงรี 65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7" name="กลุ่ม 66"/>
          <p:cNvGrpSpPr/>
          <p:nvPr userDrawn="1"/>
        </p:nvGrpSpPr>
        <p:grpSpPr>
          <a:xfrm>
            <a:off x="605616" y="1419631"/>
            <a:ext cx="5162501" cy="4985700"/>
            <a:chOff x="454211" y="1064723"/>
            <a:chExt cx="3871876" cy="3739275"/>
          </a:xfrm>
        </p:grpSpPr>
        <p:pic>
          <p:nvPicPr>
            <p:cNvPr id="68" name="รูปภาพ 6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4211" y="1064723"/>
              <a:ext cx="3871876" cy="3739275"/>
            </a:xfrm>
            <a:prstGeom prst="rect">
              <a:avLst/>
            </a:prstGeom>
          </p:spPr>
        </p:pic>
        <p:sp>
          <p:nvSpPr>
            <p:cNvPr id="69" name="วงรี 68"/>
            <p:cNvSpPr/>
            <p:nvPr/>
          </p:nvSpPr>
          <p:spPr>
            <a:xfrm>
              <a:off x="847896" y="1461210"/>
              <a:ext cx="3041368" cy="290285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70" name="กลุ่ม 69"/>
          <p:cNvGrpSpPr/>
          <p:nvPr userDrawn="1"/>
        </p:nvGrpSpPr>
        <p:grpSpPr>
          <a:xfrm>
            <a:off x="-1447992" y="5752524"/>
            <a:ext cx="4005304" cy="2900781"/>
            <a:chOff x="-1085994" y="4314392"/>
            <a:chExt cx="3003978" cy="2175586"/>
          </a:xfrm>
        </p:grpSpPr>
        <p:sp>
          <p:nvSpPr>
            <p:cNvPr id="71" name="เมฆ 70"/>
            <p:cNvSpPr/>
            <p:nvPr/>
          </p:nvSpPr>
          <p:spPr>
            <a:xfrm rot="1140269" flipH="1">
              <a:off x="-1085994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2" name="รูปภาพ 7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142099" y="4459669"/>
              <a:ext cx="373985" cy="398113"/>
            </a:xfrm>
            <a:prstGeom prst="rect">
              <a:avLst/>
            </a:prstGeom>
          </p:spPr>
        </p:pic>
        <p:pic>
          <p:nvPicPr>
            <p:cNvPr id="73" name="รูปภาพ 72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766340" y="4856971"/>
              <a:ext cx="202448" cy="225000"/>
            </a:xfrm>
            <a:prstGeom prst="rect">
              <a:avLst/>
            </a:prstGeom>
          </p:spPr>
        </p:pic>
      </p:grpSp>
      <p:grpSp>
        <p:nvGrpSpPr>
          <p:cNvPr id="74" name="กลุ่ม 73"/>
          <p:cNvGrpSpPr/>
          <p:nvPr userDrawn="1"/>
        </p:nvGrpSpPr>
        <p:grpSpPr>
          <a:xfrm>
            <a:off x="-1404669" y="-1777268"/>
            <a:ext cx="3235280" cy="4005304"/>
            <a:chOff x="-1053502" y="-1332951"/>
            <a:chExt cx="2426460" cy="3003978"/>
          </a:xfrm>
        </p:grpSpPr>
        <p:sp>
          <p:nvSpPr>
            <p:cNvPr id="75" name="เมฆ 74"/>
            <p:cNvSpPr/>
            <p:nvPr/>
          </p:nvSpPr>
          <p:spPr>
            <a:xfrm rot="7546496" flipH="1">
              <a:off x="-1467698" y="-918755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6" name="รูปภาพ 7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 flipV="1">
              <a:off x="281473" y="166384"/>
              <a:ext cx="1088830" cy="1094141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77" name="รูปภาพ 7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9091" y="34719"/>
              <a:ext cx="344876" cy="370235"/>
            </a:xfrm>
            <a:prstGeom prst="rect">
              <a:avLst/>
            </a:prstGeom>
          </p:spPr>
        </p:pic>
        <p:pic>
          <p:nvPicPr>
            <p:cNvPr id="78" name="รูปภาพ 77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99119" y="704071"/>
              <a:ext cx="152400" cy="169377"/>
            </a:xfrm>
            <a:prstGeom prst="rect">
              <a:avLst/>
            </a:prstGeom>
          </p:spPr>
        </p:pic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35600" y="399299"/>
            <a:ext cx="1097280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800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80" name="ตัวแทนรูปภาพ 79"/>
          <p:cNvSpPr>
            <a:spLocks noGrp="1"/>
          </p:cNvSpPr>
          <p:nvPr>
            <p:ph type="pic" sz="quarter" idx="13"/>
          </p:nvPr>
        </p:nvSpPr>
        <p:spPr>
          <a:xfrm>
            <a:off x="1101184" y="1947333"/>
            <a:ext cx="4084501" cy="3871384"/>
          </a:xfrm>
          <a:prstGeom prst="ellipse">
            <a:avLst/>
          </a:prstGeom>
        </p:spPr>
        <p:txBody>
          <a:bodyPr/>
          <a:lstStyle/>
          <a:p>
            <a:endParaRPr lang="th-TH"/>
          </a:p>
        </p:txBody>
      </p:sp>
      <p:sp>
        <p:nvSpPr>
          <p:cNvPr id="81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6885743" y="2660915"/>
            <a:ext cx="4300352" cy="55392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bg1"/>
                </a:solidFill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123957274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61595" y="77515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29/03/68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8670247" y="157520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2" name="กลุ่ม 61"/>
          <p:cNvGrpSpPr/>
          <p:nvPr userDrawn="1"/>
        </p:nvGrpSpPr>
        <p:grpSpPr>
          <a:xfrm>
            <a:off x="-2161644" y="-1331727"/>
            <a:ext cx="4005304" cy="2900781"/>
            <a:chOff x="-1621233" y="-998795"/>
            <a:chExt cx="3003978" cy="2175586"/>
          </a:xfrm>
        </p:grpSpPr>
        <p:sp>
          <p:nvSpPr>
            <p:cNvPr id="63" name="เมฆ 62"/>
            <p:cNvSpPr/>
            <p:nvPr/>
          </p:nvSpPr>
          <p:spPr>
            <a:xfrm rot="8811681">
              <a:off x="-1621233" y="-998795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4" name="รูปภาพ 6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429109" y="112817"/>
              <a:ext cx="340212" cy="362161"/>
            </a:xfrm>
            <a:prstGeom prst="rect">
              <a:avLst/>
            </a:prstGeom>
          </p:spPr>
        </p:pic>
        <p:pic>
          <p:nvPicPr>
            <p:cNvPr id="65" name="รูปภาพ 6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99117" y="581369"/>
              <a:ext cx="224409" cy="24940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8839375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44" name="กลุ่ม 43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45" name="บวก 44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บวก 45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สามเหลี่ยมหน้าจั่ว 51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วงรี 55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20612" y="656659"/>
            <a:ext cx="10145824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29/03/68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420328" y="56659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2" name="กลุ่ม 61"/>
          <p:cNvGrpSpPr/>
          <p:nvPr userDrawn="1"/>
        </p:nvGrpSpPr>
        <p:grpSpPr>
          <a:xfrm>
            <a:off x="-1643599" y="5619260"/>
            <a:ext cx="4005304" cy="2900781"/>
            <a:chOff x="-1232699" y="4214445"/>
            <a:chExt cx="3003978" cy="2175586"/>
          </a:xfrm>
        </p:grpSpPr>
        <p:sp>
          <p:nvSpPr>
            <p:cNvPr id="63" name="เมฆ 62"/>
            <p:cNvSpPr/>
            <p:nvPr/>
          </p:nvSpPr>
          <p:spPr>
            <a:xfrm rot="1631747" flipH="1">
              <a:off x="-1232699" y="4214445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algn="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4" name="รูปภาพ 6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267219" y="4426089"/>
              <a:ext cx="373985" cy="398113"/>
            </a:xfrm>
            <a:prstGeom prst="rect">
              <a:avLst/>
            </a:prstGeom>
          </p:spPr>
        </p:pic>
        <p:pic>
          <p:nvPicPr>
            <p:cNvPr id="65" name="รูปภาพ 6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28818" y="4926409"/>
              <a:ext cx="139969" cy="155561"/>
            </a:xfrm>
            <a:prstGeom prst="rect">
              <a:avLst/>
            </a:prstGeom>
          </p:spPr>
        </p:pic>
      </p:grpSp>
      <p:sp>
        <p:nvSpPr>
          <p:cNvPr id="66" name="วงรี 65"/>
          <p:cNvSpPr/>
          <p:nvPr userDrawn="1"/>
        </p:nvSpPr>
        <p:spPr>
          <a:xfrm>
            <a:off x="11525419" y="5339062"/>
            <a:ext cx="139200" cy="1399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67" name="วงรี 66"/>
          <p:cNvSpPr/>
          <p:nvPr userDrawn="1"/>
        </p:nvSpPr>
        <p:spPr>
          <a:xfrm>
            <a:off x="11621429" y="5125173"/>
            <a:ext cx="139200" cy="139911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68" name="วงรี 67"/>
          <p:cNvSpPr/>
          <p:nvPr userDrawn="1"/>
        </p:nvSpPr>
        <p:spPr>
          <a:xfrm>
            <a:off x="11467067" y="4902062"/>
            <a:ext cx="139200" cy="139911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69" name="วงรี 68"/>
          <p:cNvSpPr/>
          <p:nvPr userDrawn="1"/>
        </p:nvSpPr>
        <p:spPr>
          <a:xfrm flipH="1">
            <a:off x="11184565" y="5881379"/>
            <a:ext cx="139200" cy="139911"/>
          </a:xfrm>
          <a:prstGeom prst="ellipse">
            <a:avLst/>
          </a:prstGeom>
          <a:solidFill>
            <a:srgbClr val="FFBD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70" name="วงรี 69"/>
          <p:cNvSpPr/>
          <p:nvPr userDrawn="1"/>
        </p:nvSpPr>
        <p:spPr>
          <a:xfrm flipH="1">
            <a:off x="11088555" y="5667490"/>
            <a:ext cx="139200" cy="139911"/>
          </a:xfrm>
          <a:prstGeom prst="ellipse">
            <a:avLst/>
          </a:prstGeom>
          <a:solidFill>
            <a:srgbClr val="EFD9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71" name="วงรี 70"/>
          <p:cNvSpPr/>
          <p:nvPr userDrawn="1"/>
        </p:nvSpPr>
        <p:spPr>
          <a:xfrm flipH="1">
            <a:off x="11242917" y="5444379"/>
            <a:ext cx="139200" cy="139911"/>
          </a:xfrm>
          <a:prstGeom prst="ellipse">
            <a:avLst/>
          </a:prstGeom>
          <a:solidFill>
            <a:srgbClr val="D597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72" name="กลุ่ม 71"/>
          <p:cNvGrpSpPr/>
          <p:nvPr userDrawn="1"/>
        </p:nvGrpSpPr>
        <p:grpSpPr>
          <a:xfrm>
            <a:off x="10264921" y="5511865"/>
            <a:ext cx="4005304" cy="3101032"/>
            <a:chOff x="7698691" y="4133899"/>
            <a:chExt cx="3003978" cy="2325774"/>
          </a:xfrm>
        </p:grpSpPr>
        <p:sp>
          <p:nvSpPr>
            <p:cNvPr id="73" name="เมฆ 72"/>
            <p:cNvSpPr/>
            <p:nvPr/>
          </p:nvSpPr>
          <p:spPr>
            <a:xfrm rot="19399497" flipH="1">
              <a:off x="7698691" y="4284087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0800000" algn="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4" name="รูปภาพ 7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138774" y="4133899"/>
              <a:ext cx="956993" cy="1030139"/>
            </a:xfrm>
            <a:prstGeom prst="rect">
              <a:avLst/>
            </a:prstGeom>
          </p:spPr>
        </p:pic>
      </p:grpSp>
      <p:grpSp>
        <p:nvGrpSpPr>
          <p:cNvPr id="75" name="กลุ่ม 74"/>
          <p:cNvGrpSpPr/>
          <p:nvPr userDrawn="1"/>
        </p:nvGrpSpPr>
        <p:grpSpPr>
          <a:xfrm>
            <a:off x="10194989" y="-1564486"/>
            <a:ext cx="4005304" cy="3325172"/>
            <a:chOff x="7646242" y="-1173366"/>
            <a:chExt cx="3003978" cy="2493879"/>
          </a:xfrm>
        </p:grpSpPr>
        <p:grpSp>
          <p:nvGrpSpPr>
            <p:cNvPr id="76" name="กลุ่ม 75"/>
            <p:cNvGrpSpPr/>
            <p:nvPr/>
          </p:nvGrpSpPr>
          <p:grpSpPr>
            <a:xfrm>
              <a:off x="7646242" y="-1173366"/>
              <a:ext cx="3003978" cy="2175586"/>
              <a:chOff x="7646242" y="-1173366"/>
              <a:chExt cx="3003978" cy="2175586"/>
            </a:xfrm>
          </p:grpSpPr>
          <p:sp>
            <p:nvSpPr>
              <p:cNvPr id="79" name="เมฆ 78"/>
              <p:cNvSpPr/>
              <p:nvPr/>
            </p:nvSpPr>
            <p:spPr>
              <a:xfrm rot="12665460" flipH="1">
                <a:off x="7646242" y="-1173366"/>
                <a:ext cx="3003978" cy="2175586"/>
              </a:xfrm>
              <a:prstGeom prst="clou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10800000" algn="r" rotWithShape="0">
                  <a:schemeClr val="accent4"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pic>
            <p:nvPicPr>
              <p:cNvPr id="80" name="รูปภาพ 79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499349">
                <a:off x="8820472" y="66491"/>
                <a:ext cx="229657" cy="246544"/>
              </a:xfrm>
              <a:prstGeom prst="rect">
                <a:avLst/>
              </a:prstGeom>
            </p:spPr>
          </p:pic>
          <p:pic>
            <p:nvPicPr>
              <p:cNvPr id="81" name="รูปภาพ 80"/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2628" t="5708" r="6315" b="82002"/>
              <a:stretch/>
            </p:blipFill>
            <p:spPr>
              <a:xfrm>
                <a:off x="7669898" y="404338"/>
                <a:ext cx="152400" cy="169377"/>
              </a:xfrm>
              <a:prstGeom prst="rect">
                <a:avLst/>
              </a:prstGeom>
            </p:spPr>
          </p:pic>
        </p:grpSp>
        <p:pic>
          <p:nvPicPr>
            <p:cNvPr id="77" name="รูปภาพ 76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84368" y="130425"/>
              <a:ext cx="1225696" cy="929157"/>
            </a:xfrm>
            <a:prstGeom prst="rect">
              <a:avLst/>
            </a:prstGeom>
            <a:effectLst>
              <a:outerShdw blurRad="50800" dist="25400" dir="8100000" algn="tr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78" name="รูปภาพ 7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950593">
              <a:off x="8676195" y="1028818"/>
              <a:ext cx="274017" cy="29169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72370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</p:bld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29/03/68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465968" y="6157387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62" name="รูปแบบอิสระ 61"/>
          <p:cNvSpPr/>
          <p:nvPr userDrawn="1"/>
        </p:nvSpPr>
        <p:spPr>
          <a:xfrm>
            <a:off x="6370466" y="1776965"/>
            <a:ext cx="4801687" cy="3557176"/>
          </a:xfrm>
          <a:custGeom>
            <a:avLst/>
            <a:gdLst>
              <a:gd name="connsiteX0" fmla="*/ 408795 w 1623177"/>
              <a:gd name="connsiteY0" fmla="*/ 1456766 h 1482940"/>
              <a:gd name="connsiteX1" fmla="*/ 20868 w 1623177"/>
              <a:gd name="connsiteY1" fmla="*/ 1041130 h 1482940"/>
              <a:gd name="connsiteX2" fmla="*/ 131704 w 1623177"/>
              <a:gd name="connsiteY2" fmla="*/ 265275 h 1482940"/>
              <a:gd name="connsiteX3" fmla="*/ 796722 w 1623177"/>
              <a:gd name="connsiteY3" fmla="*/ 2039 h 1482940"/>
              <a:gd name="connsiteX4" fmla="*/ 1558722 w 1623177"/>
              <a:gd name="connsiteY4" fmla="*/ 376111 h 1482940"/>
              <a:gd name="connsiteX5" fmla="*/ 1447886 w 1623177"/>
              <a:gd name="connsiteY5" fmla="*/ 1318221 h 1482940"/>
              <a:gd name="connsiteX6" fmla="*/ 408795 w 1623177"/>
              <a:gd name="connsiteY6" fmla="*/ 1456766 h 1482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623177" h="1482940">
                <a:moveTo>
                  <a:pt x="408795" y="1456766"/>
                </a:moveTo>
                <a:cubicBezTo>
                  <a:pt x="170959" y="1410584"/>
                  <a:pt x="67050" y="1239712"/>
                  <a:pt x="20868" y="1041130"/>
                </a:cubicBezTo>
                <a:cubicBezTo>
                  <a:pt x="-25314" y="842548"/>
                  <a:pt x="2395" y="438457"/>
                  <a:pt x="131704" y="265275"/>
                </a:cubicBezTo>
                <a:cubicBezTo>
                  <a:pt x="261013" y="92093"/>
                  <a:pt x="558886" y="-16434"/>
                  <a:pt x="796722" y="2039"/>
                </a:cubicBezTo>
                <a:cubicBezTo>
                  <a:pt x="1034558" y="20512"/>
                  <a:pt x="1450195" y="156747"/>
                  <a:pt x="1558722" y="376111"/>
                </a:cubicBezTo>
                <a:cubicBezTo>
                  <a:pt x="1667249" y="595475"/>
                  <a:pt x="1644159" y="1131185"/>
                  <a:pt x="1447886" y="1318221"/>
                </a:cubicBezTo>
                <a:cubicBezTo>
                  <a:pt x="1251613" y="1505257"/>
                  <a:pt x="646631" y="1502948"/>
                  <a:pt x="408795" y="1456766"/>
                </a:cubicBezTo>
                <a:close/>
              </a:path>
            </a:pathLst>
          </a:custGeom>
          <a:solidFill>
            <a:srgbClr val="FFDD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63" name="Google Shape;4631;p79"/>
          <p:cNvGrpSpPr/>
          <p:nvPr userDrawn="1"/>
        </p:nvGrpSpPr>
        <p:grpSpPr>
          <a:xfrm>
            <a:off x="1099114" y="1908603"/>
            <a:ext cx="4358524" cy="3458721"/>
            <a:chOff x="4147875" y="986011"/>
            <a:chExt cx="3842140" cy="3019074"/>
          </a:xfrm>
          <a:effectLst>
            <a:outerShdw blurRad="50800" dist="38100" dir="2700000" algn="tl" rotWithShape="0">
              <a:schemeClr val="accent4">
                <a:lumMod val="60000"/>
                <a:lumOff val="40000"/>
                <a:alpha val="40000"/>
              </a:schemeClr>
            </a:outerShdw>
          </a:effectLst>
        </p:grpSpPr>
        <p:sp>
          <p:nvSpPr>
            <p:cNvPr id="64" name="Google Shape;4633;p79"/>
            <p:cNvSpPr/>
            <p:nvPr/>
          </p:nvSpPr>
          <p:spPr>
            <a:xfrm>
              <a:off x="5602961" y="3553821"/>
              <a:ext cx="928770" cy="386339"/>
            </a:xfrm>
            <a:custGeom>
              <a:avLst/>
              <a:gdLst>
                <a:gd name="connsiteX0" fmla="*/ 1507 w 10193"/>
                <a:gd name="connsiteY0" fmla="*/ 0 h 11364"/>
                <a:gd name="connsiteX1" fmla="*/ 0 w 10193"/>
                <a:gd name="connsiteY1" fmla="*/ 11364 h 11364"/>
                <a:gd name="connsiteX2" fmla="*/ 10193 w 10193"/>
                <a:gd name="connsiteY2" fmla="*/ 5622 h 11364"/>
                <a:gd name="connsiteX3" fmla="*/ 9460 w 10193"/>
                <a:gd name="connsiteY3" fmla="*/ 0 h 11364"/>
                <a:gd name="connsiteX4" fmla="*/ 1507 w 10193"/>
                <a:gd name="connsiteY4" fmla="*/ 0 h 11364"/>
                <a:gd name="connsiteX0" fmla="*/ 1507 w 10930"/>
                <a:gd name="connsiteY0" fmla="*/ 0 h 11857"/>
                <a:gd name="connsiteX1" fmla="*/ 0 w 10930"/>
                <a:gd name="connsiteY1" fmla="*/ 11364 h 11857"/>
                <a:gd name="connsiteX2" fmla="*/ 10930 w 10930"/>
                <a:gd name="connsiteY2" fmla="*/ 11466 h 11857"/>
                <a:gd name="connsiteX3" fmla="*/ 9460 w 10930"/>
                <a:gd name="connsiteY3" fmla="*/ 0 h 11857"/>
                <a:gd name="connsiteX4" fmla="*/ 1507 w 10930"/>
                <a:gd name="connsiteY4" fmla="*/ 0 h 11857"/>
                <a:gd name="connsiteX0" fmla="*/ 1507 w 10930"/>
                <a:gd name="connsiteY0" fmla="*/ 0 h 11474"/>
                <a:gd name="connsiteX1" fmla="*/ 0 w 10930"/>
                <a:gd name="connsiteY1" fmla="*/ 11364 h 11474"/>
                <a:gd name="connsiteX2" fmla="*/ 10930 w 10930"/>
                <a:gd name="connsiteY2" fmla="*/ 11466 h 11474"/>
                <a:gd name="connsiteX3" fmla="*/ 9460 w 10930"/>
                <a:gd name="connsiteY3" fmla="*/ 0 h 11474"/>
                <a:gd name="connsiteX4" fmla="*/ 1507 w 10930"/>
                <a:gd name="connsiteY4" fmla="*/ 0 h 11474"/>
                <a:gd name="connsiteX0" fmla="*/ 1507 w 10930"/>
                <a:gd name="connsiteY0" fmla="*/ 0 h 11527"/>
                <a:gd name="connsiteX1" fmla="*/ 0 w 10930"/>
                <a:gd name="connsiteY1" fmla="*/ 11364 h 11527"/>
                <a:gd name="connsiteX2" fmla="*/ 10930 w 10930"/>
                <a:gd name="connsiteY2" fmla="*/ 11466 h 11527"/>
                <a:gd name="connsiteX3" fmla="*/ 9460 w 10930"/>
                <a:gd name="connsiteY3" fmla="*/ 0 h 11527"/>
                <a:gd name="connsiteX4" fmla="*/ 1507 w 10930"/>
                <a:gd name="connsiteY4" fmla="*/ 0 h 11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30" h="11527" extrusionOk="0">
                  <a:moveTo>
                    <a:pt x="1507" y="0"/>
                  </a:moveTo>
                  <a:lnTo>
                    <a:pt x="0" y="11364"/>
                  </a:lnTo>
                  <a:cubicBezTo>
                    <a:pt x="3411" y="11469"/>
                    <a:pt x="7558" y="11611"/>
                    <a:pt x="10930" y="11466"/>
                  </a:cubicBezTo>
                  <a:cubicBezTo>
                    <a:pt x="10686" y="9592"/>
                    <a:pt x="9704" y="1874"/>
                    <a:pt x="9460" y="0"/>
                  </a:cubicBezTo>
                  <a:lnTo>
                    <a:pt x="1507" y="0"/>
                  </a:lnTo>
                  <a:close/>
                </a:path>
              </a:pathLst>
            </a:custGeom>
            <a:solidFill>
              <a:srgbClr val="FFE89F"/>
            </a:solidFill>
            <a:ln w="28575"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5" name="Google Shape;4634;p79"/>
            <p:cNvSpPr/>
            <p:nvPr/>
          </p:nvSpPr>
          <p:spPr>
            <a:xfrm>
              <a:off x="5520135" y="3939716"/>
              <a:ext cx="1097573" cy="65369"/>
            </a:xfrm>
            <a:custGeom>
              <a:avLst/>
              <a:gdLst/>
              <a:ahLst/>
              <a:cxnLst/>
              <a:rect l="l" t="t" r="r" b="b"/>
              <a:pathLst>
                <a:path w="23375" h="1541" extrusionOk="0">
                  <a:moveTo>
                    <a:pt x="492" y="0"/>
                  </a:moveTo>
                  <a:cubicBezTo>
                    <a:pt x="214" y="0"/>
                    <a:pt x="1" y="230"/>
                    <a:pt x="1" y="492"/>
                  </a:cubicBezTo>
                  <a:lnTo>
                    <a:pt x="1" y="1541"/>
                  </a:lnTo>
                  <a:lnTo>
                    <a:pt x="23375" y="1541"/>
                  </a:lnTo>
                  <a:lnTo>
                    <a:pt x="23375" y="492"/>
                  </a:lnTo>
                  <a:cubicBezTo>
                    <a:pt x="23375" y="213"/>
                    <a:pt x="23145" y="0"/>
                    <a:pt x="22883" y="0"/>
                  </a:cubicBezTo>
                  <a:close/>
                </a:path>
              </a:pathLst>
            </a:custGeom>
            <a:solidFill>
              <a:srgbClr val="B6A0B4"/>
            </a:solidFill>
            <a:ln w="28575"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6" name="Google Shape;4635;p79"/>
            <p:cNvSpPr/>
            <p:nvPr/>
          </p:nvSpPr>
          <p:spPr>
            <a:xfrm>
              <a:off x="4147875" y="1157727"/>
              <a:ext cx="3842140" cy="2479534"/>
            </a:xfrm>
            <a:custGeom>
              <a:avLst/>
              <a:gdLst/>
              <a:ahLst/>
              <a:cxnLst/>
              <a:rect l="l" t="t" r="r" b="b"/>
              <a:pathLst>
                <a:path w="81826" h="58452" extrusionOk="0">
                  <a:moveTo>
                    <a:pt x="1574" y="1"/>
                  </a:moveTo>
                  <a:cubicBezTo>
                    <a:pt x="705" y="1"/>
                    <a:pt x="0" y="689"/>
                    <a:pt x="0" y="1558"/>
                  </a:cubicBezTo>
                  <a:lnTo>
                    <a:pt x="0" y="56895"/>
                  </a:lnTo>
                  <a:cubicBezTo>
                    <a:pt x="0" y="57764"/>
                    <a:pt x="705" y="58452"/>
                    <a:pt x="1574" y="58452"/>
                  </a:cubicBezTo>
                  <a:lnTo>
                    <a:pt x="80252" y="58452"/>
                  </a:lnTo>
                  <a:cubicBezTo>
                    <a:pt x="81121" y="58452"/>
                    <a:pt x="81826" y="57764"/>
                    <a:pt x="81826" y="56895"/>
                  </a:cubicBezTo>
                  <a:lnTo>
                    <a:pt x="81826" y="1558"/>
                  </a:lnTo>
                  <a:cubicBezTo>
                    <a:pt x="81826" y="689"/>
                    <a:pt x="81121" y="1"/>
                    <a:pt x="80252" y="1"/>
                  </a:cubicBezTo>
                  <a:close/>
                </a:path>
              </a:pathLst>
            </a:custGeom>
            <a:solidFill>
              <a:srgbClr val="B6A0B4"/>
            </a:solidFill>
            <a:ln w="28575"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7" name="Google Shape;4636;p79"/>
            <p:cNvSpPr/>
            <p:nvPr/>
          </p:nvSpPr>
          <p:spPr>
            <a:xfrm>
              <a:off x="4147875" y="986011"/>
              <a:ext cx="3842140" cy="2359231"/>
            </a:xfrm>
            <a:custGeom>
              <a:avLst/>
              <a:gdLst/>
              <a:ahLst/>
              <a:cxnLst/>
              <a:rect l="l" t="t" r="r" b="b"/>
              <a:pathLst>
                <a:path w="81826" h="55616" extrusionOk="0">
                  <a:moveTo>
                    <a:pt x="2836" y="0"/>
                  </a:moveTo>
                  <a:cubicBezTo>
                    <a:pt x="1279" y="0"/>
                    <a:pt x="0" y="1279"/>
                    <a:pt x="0" y="2836"/>
                  </a:cubicBezTo>
                  <a:lnTo>
                    <a:pt x="0" y="55616"/>
                  </a:lnTo>
                  <a:lnTo>
                    <a:pt x="81826" y="55616"/>
                  </a:lnTo>
                  <a:lnTo>
                    <a:pt x="81826" y="2836"/>
                  </a:lnTo>
                  <a:cubicBezTo>
                    <a:pt x="81826" y="1279"/>
                    <a:pt x="80547" y="0"/>
                    <a:pt x="78973" y="0"/>
                  </a:cubicBezTo>
                  <a:close/>
                </a:path>
              </a:pathLst>
            </a:custGeom>
            <a:solidFill>
              <a:srgbClr val="FFE89F"/>
            </a:solidFill>
            <a:ln w="28575"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8" name="Google Shape;4637;p79"/>
            <p:cNvSpPr/>
            <p:nvPr/>
          </p:nvSpPr>
          <p:spPr>
            <a:xfrm>
              <a:off x="4351050" y="1150770"/>
              <a:ext cx="3435791" cy="1934437"/>
            </a:xfrm>
            <a:custGeom>
              <a:avLst/>
              <a:gdLst/>
              <a:ahLst/>
              <a:cxnLst/>
              <a:rect l="l" t="t" r="r" b="b"/>
              <a:pathLst>
                <a:path w="73172" h="45602" extrusionOk="0">
                  <a:moveTo>
                    <a:pt x="426" y="1"/>
                  </a:moveTo>
                  <a:cubicBezTo>
                    <a:pt x="197" y="1"/>
                    <a:pt x="0" y="181"/>
                    <a:pt x="0" y="411"/>
                  </a:cubicBezTo>
                  <a:lnTo>
                    <a:pt x="0" y="45175"/>
                  </a:lnTo>
                  <a:cubicBezTo>
                    <a:pt x="0" y="45405"/>
                    <a:pt x="197" y="45601"/>
                    <a:pt x="426" y="45601"/>
                  </a:cubicBezTo>
                  <a:lnTo>
                    <a:pt x="72745" y="45601"/>
                  </a:lnTo>
                  <a:cubicBezTo>
                    <a:pt x="72975" y="45601"/>
                    <a:pt x="73171" y="45405"/>
                    <a:pt x="73171" y="45175"/>
                  </a:cubicBezTo>
                  <a:lnTo>
                    <a:pt x="73171" y="411"/>
                  </a:lnTo>
                  <a:cubicBezTo>
                    <a:pt x="73171" y="181"/>
                    <a:pt x="72975" y="1"/>
                    <a:pt x="72745" y="1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9" name="Google Shape;4638;p79"/>
            <p:cNvSpPr/>
            <p:nvPr/>
          </p:nvSpPr>
          <p:spPr>
            <a:xfrm>
              <a:off x="6008800" y="3421088"/>
              <a:ext cx="120300" cy="120300"/>
            </a:xfrm>
            <a:prstGeom prst="ellipse">
              <a:avLst/>
            </a:prstGeom>
            <a:noFill/>
            <a:ln w="28575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84" name="กลุ่ม 83"/>
          <p:cNvGrpSpPr/>
          <p:nvPr userDrawn="1"/>
        </p:nvGrpSpPr>
        <p:grpSpPr>
          <a:xfrm>
            <a:off x="10246641" y="5581368"/>
            <a:ext cx="4005304" cy="2900781"/>
            <a:chOff x="7684981" y="4186025"/>
            <a:chExt cx="3003978" cy="2175586"/>
          </a:xfrm>
        </p:grpSpPr>
        <p:sp>
          <p:nvSpPr>
            <p:cNvPr id="85" name="เมฆ 84"/>
            <p:cNvSpPr/>
            <p:nvPr/>
          </p:nvSpPr>
          <p:spPr>
            <a:xfrm rot="19775399">
              <a:off x="7684981" y="4186025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0800000" algn="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86" name="รูปภาพ 8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8330722" y="4719203"/>
              <a:ext cx="373985" cy="398113"/>
            </a:xfrm>
            <a:prstGeom prst="rect">
              <a:avLst/>
            </a:prstGeom>
          </p:spPr>
        </p:pic>
        <p:pic>
          <p:nvPicPr>
            <p:cNvPr id="87" name="รูปภาพ 8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824103" y="4523160"/>
              <a:ext cx="202448" cy="225000"/>
            </a:xfrm>
            <a:prstGeom prst="rect">
              <a:avLst/>
            </a:prstGeom>
          </p:spPr>
        </p:pic>
      </p:grpSp>
      <p:grpSp>
        <p:nvGrpSpPr>
          <p:cNvPr id="88" name="กลุ่ม 87"/>
          <p:cNvGrpSpPr/>
          <p:nvPr userDrawn="1"/>
        </p:nvGrpSpPr>
        <p:grpSpPr>
          <a:xfrm>
            <a:off x="-2002652" y="-1361655"/>
            <a:ext cx="4005304" cy="2900781"/>
            <a:chOff x="-1501989" y="-1021241"/>
            <a:chExt cx="3003978" cy="2175586"/>
          </a:xfrm>
        </p:grpSpPr>
        <p:sp>
          <p:nvSpPr>
            <p:cNvPr id="89" name="เมฆ 88"/>
            <p:cNvSpPr/>
            <p:nvPr/>
          </p:nvSpPr>
          <p:spPr>
            <a:xfrm rot="9058605">
              <a:off x="-1501989" y="-1021241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90" name="รูปภาพ 8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740" y="50482"/>
              <a:ext cx="344876" cy="370235"/>
            </a:xfrm>
            <a:prstGeom prst="rect">
              <a:avLst/>
            </a:prstGeom>
          </p:spPr>
        </p:pic>
        <p:pic>
          <p:nvPicPr>
            <p:cNvPr id="91" name="รูปภาพ 90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175319" y="704071"/>
              <a:ext cx="152400" cy="169377"/>
            </a:xfrm>
            <a:prstGeom prst="rect">
              <a:avLst/>
            </a:prstGeom>
          </p:spPr>
        </p:pic>
      </p:grpSp>
      <p:grpSp>
        <p:nvGrpSpPr>
          <p:cNvPr id="92" name="กลุ่ม 91"/>
          <p:cNvGrpSpPr/>
          <p:nvPr userDrawn="1"/>
        </p:nvGrpSpPr>
        <p:grpSpPr>
          <a:xfrm>
            <a:off x="9700041" y="-1466565"/>
            <a:ext cx="4005304" cy="3238069"/>
            <a:chOff x="7275031" y="-1099924"/>
            <a:chExt cx="3003978" cy="2428552"/>
          </a:xfrm>
        </p:grpSpPr>
        <p:pic>
          <p:nvPicPr>
            <p:cNvPr id="93" name="รูปภาพ 92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 flipH="1">
              <a:off x="8952339" y="625388"/>
              <a:ext cx="152400" cy="169377"/>
            </a:xfrm>
            <a:prstGeom prst="rect">
              <a:avLst/>
            </a:prstGeom>
          </p:spPr>
        </p:pic>
        <p:sp>
          <p:nvSpPr>
            <p:cNvPr id="94" name="เมฆ 93"/>
            <p:cNvSpPr/>
            <p:nvPr/>
          </p:nvSpPr>
          <p:spPr>
            <a:xfrm rot="12541395" flipH="1">
              <a:off x="7275031" y="-1099924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0800000" algn="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95" name="รูปภาพ 9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605979" y="131271"/>
              <a:ext cx="253784" cy="272445"/>
            </a:xfrm>
            <a:prstGeom prst="rect">
              <a:avLst/>
            </a:prstGeom>
          </p:spPr>
        </p:pic>
        <p:pic>
          <p:nvPicPr>
            <p:cNvPr id="96" name="รูปภาพ 95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69508" y="403716"/>
              <a:ext cx="1057043" cy="924912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</p:grpSp>
      <p:grpSp>
        <p:nvGrpSpPr>
          <p:cNvPr id="44" name="กลุ่ม 43"/>
          <p:cNvGrpSpPr/>
          <p:nvPr userDrawn="1"/>
        </p:nvGrpSpPr>
        <p:grpSpPr>
          <a:xfrm>
            <a:off x="551316" y="860649"/>
            <a:ext cx="11085525" cy="4997409"/>
            <a:chOff x="413486" y="645485"/>
            <a:chExt cx="8314144" cy="3748057"/>
          </a:xfrm>
        </p:grpSpPr>
        <p:sp>
          <p:nvSpPr>
            <p:cNvPr id="45" name="บวก 44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บวก 45"/>
            <p:cNvSpPr/>
            <p:nvPr userDrawn="1"/>
          </p:nvSpPr>
          <p:spPr>
            <a:xfrm rot="17093645" flipH="1">
              <a:off x="415465" y="2876329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17093645" flipH="1">
              <a:off x="8207223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1475656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สามเหลี่ยมหน้าจั่ว 51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9585674">
              <a:off x="2138890" y="1152444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90220">
              <a:off x="8619630" y="3451028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วงรี 55"/>
            <p:cNvSpPr/>
            <p:nvPr userDrawn="1"/>
          </p:nvSpPr>
          <p:spPr>
            <a:xfrm>
              <a:off x="611560" y="120359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98" name="ตัวแทนรูปภาพ 97"/>
          <p:cNvSpPr>
            <a:spLocks noGrp="1"/>
          </p:cNvSpPr>
          <p:nvPr>
            <p:ph type="pic" sz="quarter" idx="13"/>
          </p:nvPr>
        </p:nvSpPr>
        <p:spPr>
          <a:xfrm>
            <a:off x="1329267" y="2097619"/>
            <a:ext cx="3898900" cy="2216149"/>
          </a:xfrm>
          <a:prstGeom prst="rect">
            <a:avLst/>
          </a:prstGeom>
        </p:spPr>
        <p:txBody>
          <a:bodyPr/>
          <a:lstStyle/>
          <a:p>
            <a:endParaRPr lang="th-TH"/>
          </a:p>
        </p:txBody>
      </p:sp>
      <p:sp>
        <p:nvSpPr>
          <p:cNvPr id="99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6750128" y="2490165"/>
            <a:ext cx="4363901" cy="8048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4800">
                <a:solidFill>
                  <a:schemeClr val="accent4">
                    <a:lumMod val="75000"/>
                  </a:schemeClr>
                </a:solidFill>
                <a:effectLst>
                  <a:outerShdw blurRad="63500" sx="102000" sy="102000" algn="ctr" rotWithShape="0">
                    <a:schemeClr val="accent4">
                      <a:alpha val="40000"/>
                    </a:schemeClr>
                  </a:outerShdw>
                </a:effectLst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100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6769725" y="3962998"/>
            <a:ext cx="4300352" cy="55392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accent4">
                    <a:lumMod val="75000"/>
                  </a:schemeClr>
                </a:solidFill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365619731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61595" y="534159"/>
            <a:ext cx="1097280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5333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29/03/68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8701375" y="6180880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2" name="กลุ่ม 61"/>
          <p:cNvGrpSpPr/>
          <p:nvPr userDrawn="1"/>
        </p:nvGrpSpPr>
        <p:grpSpPr>
          <a:xfrm>
            <a:off x="10222468" y="-1406939"/>
            <a:ext cx="4005304" cy="2900781"/>
            <a:chOff x="7666851" y="-1055204"/>
            <a:chExt cx="3003978" cy="2175586"/>
          </a:xfrm>
        </p:grpSpPr>
        <p:sp>
          <p:nvSpPr>
            <p:cNvPr id="63" name="เมฆ 62"/>
            <p:cNvSpPr/>
            <p:nvPr/>
          </p:nvSpPr>
          <p:spPr>
            <a:xfrm rot="12665460" flipH="1">
              <a:off x="7666851" y="-1055204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25400" dir="5400000" algn="c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4" name="รูปภาพ 6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8224061" y="91726"/>
              <a:ext cx="373985" cy="398113"/>
            </a:xfrm>
            <a:prstGeom prst="rect">
              <a:avLst/>
            </a:prstGeom>
          </p:spPr>
        </p:pic>
        <p:pic>
          <p:nvPicPr>
            <p:cNvPr id="65" name="รูปภาพ 6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848302" y="489028"/>
              <a:ext cx="202448" cy="225000"/>
            </a:xfrm>
            <a:prstGeom prst="rect">
              <a:avLst/>
            </a:prstGeom>
          </p:spPr>
        </p:pic>
      </p:grpSp>
      <p:grpSp>
        <p:nvGrpSpPr>
          <p:cNvPr id="66" name="กลุ่ม 65"/>
          <p:cNvGrpSpPr/>
          <p:nvPr userDrawn="1"/>
        </p:nvGrpSpPr>
        <p:grpSpPr>
          <a:xfrm>
            <a:off x="-1862779" y="-1645995"/>
            <a:ext cx="2900781" cy="4005304"/>
            <a:chOff x="-1397084" y="-1234496"/>
            <a:chExt cx="2175586" cy="3003978"/>
          </a:xfrm>
        </p:grpSpPr>
        <p:sp>
          <p:nvSpPr>
            <p:cNvPr id="67" name="เมฆ 66"/>
            <p:cNvSpPr/>
            <p:nvPr/>
          </p:nvSpPr>
          <p:spPr>
            <a:xfrm rot="7772184" flipH="1">
              <a:off x="-1811280" y="-820300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25400" dir="5400000" algn="c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8" name="รูปภาพ 6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335" y="423066"/>
              <a:ext cx="344876" cy="370235"/>
            </a:xfrm>
            <a:prstGeom prst="rect">
              <a:avLst/>
            </a:prstGeom>
          </p:spPr>
        </p:pic>
        <p:pic>
          <p:nvPicPr>
            <p:cNvPr id="69" name="รูปภาพ 68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524601" y="106867"/>
              <a:ext cx="152400" cy="169377"/>
            </a:xfrm>
            <a:prstGeom prst="rect">
              <a:avLst/>
            </a:prstGeom>
          </p:spPr>
        </p:pic>
      </p:grpSp>
      <p:pic>
        <p:nvPicPr>
          <p:cNvPr id="70" name="รูปภาพ 69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20" y="5818417"/>
            <a:ext cx="1710760" cy="978935"/>
          </a:xfrm>
          <a:prstGeom prst="rect">
            <a:avLst/>
          </a:prstGeom>
          <a:effectLst>
            <a:outerShdw blurRad="50800" dist="25400" algn="l" rotWithShape="0">
              <a:schemeClr val="accent4">
                <a:alpha val="40000"/>
              </a:schemeClr>
            </a:outerShdw>
          </a:effectLst>
        </p:spPr>
      </p:pic>
      <p:sp>
        <p:nvSpPr>
          <p:cNvPr id="73" name="ตัวแทนเนื้อหา 3"/>
          <p:cNvSpPr>
            <a:spLocks noGrp="1"/>
          </p:cNvSpPr>
          <p:nvPr>
            <p:ph sz="half" idx="13"/>
          </p:nvPr>
        </p:nvSpPr>
        <p:spPr>
          <a:xfrm>
            <a:off x="7960270" y="2276872"/>
            <a:ext cx="3608340" cy="341054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/>
            </a:lvl1pPr>
            <a:lvl2pPr marL="609570" marR="0" indent="0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1"/>
            <a:r>
              <a:rPr lang="th-TH" dirty="0"/>
              <a:t>คลิกเพื่อแก้ไขลักษณะของข้อความต้นแบบ</a:t>
            </a:r>
          </a:p>
          <a:p>
            <a:pPr marL="609570" marR="0" lvl="1" indent="0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74" name="ตัวแทนเนื้อหา 3"/>
          <p:cNvSpPr>
            <a:spLocks noGrp="1"/>
          </p:cNvSpPr>
          <p:nvPr>
            <p:ph sz="half" idx="14"/>
          </p:nvPr>
        </p:nvSpPr>
        <p:spPr>
          <a:xfrm>
            <a:off x="4211099" y="2276872"/>
            <a:ext cx="3608340" cy="341054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/>
            </a:lvl1pPr>
            <a:lvl2pPr marL="609570" marR="0" indent="0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1"/>
            <a:r>
              <a:rPr lang="th-TH" dirty="0"/>
              <a:t>คลิกเพื่อแก้ไขลักษณะของข้อความต้นแบบ</a:t>
            </a:r>
          </a:p>
          <a:p>
            <a:pPr marL="609570" marR="0" lvl="1" indent="0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75" name="ตัวแทนเนื้อหา 3"/>
          <p:cNvSpPr>
            <a:spLocks noGrp="1"/>
          </p:cNvSpPr>
          <p:nvPr>
            <p:ph sz="half" idx="15"/>
          </p:nvPr>
        </p:nvSpPr>
        <p:spPr>
          <a:xfrm>
            <a:off x="461930" y="2276872"/>
            <a:ext cx="3608340" cy="341054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/>
            </a:lvl1pPr>
            <a:lvl2pPr marL="609570" marR="0" indent="0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1"/>
            <a:r>
              <a:rPr lang="th-TH" dirty="0"/>
              <a:t>คลิกเพื่อแก้ไขลักษณะของข้อความต้นแบบ</a:t>
            </a:r>
          </a:p>
          <a:p>
            <a:pPr marL="609570" marR="0" lvl="1" indent="0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th-TH" dirty="0"/>
              <a:t>คลิกเพื่อแก้ไขลักษณะของข้อความต้นแบบ</a:t>
            </a:r>
          </a:p>
        </p:txBody>
      </p:sp>
    </p:spTree>
    <p:extLst>
      <p:ext uri="{BB962C8B-B14F-4D97-AF65-F5344CB8AC3E}">
        <p14:creationId xmlns:p14="http://schemas.microsoft.com/office/powerpoint/2010/main" val="191791175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5615" y="735491"/>
            <a:ext cx="1097280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29/03/68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8618771" y="78329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2" name="กลุ่ม 61"/>
          <p:cNvGrpSpPr/>
          <p:nvPr userDrawn="1"/>
        </p:nvGrpSpPr>
        <p:grpSpPr>
          <a:xfrm>
            <a:off x="-1447992" y="5752524"/>
            <a:ext cx="4005304" cy="2900781"/>
            <a:chOff x="-1085994" y="4314392"/>
            <a:chExt cx="3003978" cy="2175586"/>
          </a:xfrm>
        </p:grpSpPr>
        <p:sp>
          <p:nvSpPr>
            <p:cNvPr id="63" name="เมฆ 62"/>
            <p:cNvSpPr/>
            <p:nvPr/>
          </p:nvSpPr>
          <p:spPr>
            <a:xfrm rot="1140269" flipH="1">
              <a:off x="-1085994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25400" algn="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4" name="รูปภาพ 6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142099" y="4459669"/>
              <a:ext cx="373985" cy="398113"/>
            </a:xfrm>
            <a:prstGeom prst="rect">
              <a:avLst/>
            </a:prstGeom>
          </p:spPr>
        </p:pic>
        <p:pic>
          <p:nvPicPr>
            <p:cNvPr id="65" name="รูปภาพ 6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766340" y="4856971"/>
              <a:ext cx="202448" cy="225000"/>
            </a:xfrm>
            <a:prstGeom prst="rect">
              <a:avLst/>
            </a:prstGeom>
          </p:spPr>
        </p:pic>
      </p:grpSp>
      <p:grpSp>
        <p:nvGrpSpPr>
          <p:cNvPr id="66" name="กลุ่ม 65"/>
          <p:cNvGrpSpPr/>
          <p:nvPr userDrawn="1"/>
        </p:nvGrpSpPr>
        <p:grpSpPr>
          <a:xfrm>
            <a:off x="-1723468" y="-1726009"/>
            <a:ext cx="4005304" cy="3202933"/>
            <a:chOff x="-1292601" y="-1294507"/>
            <a:chExt cx="3003978" cy="2402200"/>
          </a:xfrm>
        </p:grpSpPr>
        <p:sp>
          <p:nvSpPr>
            <p:cNvPr id="67" name="เมฆ 66"/>
            <p:cNvSpPr/>
            <p:nvPr/>
          </p:nvSpPr>
          <p:spPr>
            <a:xfrm rot="8398626" flipH="1">
              <a:off x="-1292601" y="-1294507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25400" algn="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8" name="รูปภาพ 6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96950" flipH="1" flipV="1">
              <a:off x="175863" y="13552"/>
              <a:ext cx="1088830" cy="1094141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69" name="รูปภาพ 6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568" y="79692"/>
              <a:ext cx="249423" cy="267763"/>
            </a:xfrm>
            <a:prstGeom prst="rect">
              <a:avLst/>
            </a:prstGeom>
          </p:spPr>
        </p:pic>
      </p:grpSp>
      <p:pic>
        <p:nvPicPr>
          <p:cNvPr id="70" name="รูปภาพ 69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5196" y="5863402"/>
            <a:ext cx="1710760" cy="978935"/>
          </a:xfrm>
          <a:prstGeom prst="rect">
            <a:avLst/>
          </a:prstGeom>
          <a:effectLst>
            <a:outerShdw blurRad="50800" dist="25400" algn="l" rotWithShape="0">
              <a:schemeClr val="accent4">
                <a:alpha val="40000"/>
              </a:schemeClr>
            </a:outerShdw>
          </a:effectLst>
        </p:spPr>
      </p:pic>
      <p:pic>
        <p:nvPicPr>
          <p:cNvPr id="71" name="รูปภาพ 70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628" t="5708" r="6315" b="82002"/>
          <a:stretch/>
        </p:blipFill>
        <p:spPr>
          <a:xfrm>
            <a:off x="11795725" y="5602920"/>
            <a:ext cx="269931" cy="3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98019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สี่เหลี่ยมผืนผ้า 56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58" name="กลุ่ม 57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59" name="กลุ่ม 58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73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0" name="กลุ่ม 59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61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94" name="กลุ่ม 93"/>
          <p:cNvGrpSpPr/>
          <p:nvPr userDrawn="1"/>
        </p:nvGrpSpPr>
        <p:grpSpPr>
          <a:xfrm>
            <a:off x="3525912" y="1875263"/>
            <a:ext cx="5140179" cy="2252071"/>
            <a:chOff x="2205592" y="313868"/>
            <a:chExt cx="4637366" cy="1229602"/>
          </a:xfrm>
        </p:grpSpPr>
        <p:sp>
          <p:nvSpPr>
            <p:cNvPr id="95" name="TextBox 94"/>
            <p:cNvSpPr txBox="1"/>
            <p:nvPr/>
          </p:nvSpPr>
          <p:spPr>
            <a:xfrm>
              <a:off x="2205592" y="343141"/>
              <a:ext cx="4599337" cy="1200329"/>
            </a:xfrm>
            <a:prstGeom prst="rect">
              <a:avLst/>
            </a:prstGeom>
            <a:noFill/>
          </p:spPr>
          <p:txBody>
            <a:bodyPr wrap="none" rtlCol="0">
              <a:prstTxWarp prst="textArchUp">
                <a:avLst/>
              </a:prstTxWarp>
              <a:spAutoFit/>
            </a:bodyPr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0" i="0" u="none" strike="noStrike" kern="1200" cap="none" spc="0" normalizeH="0" baseline="0" noProof="0" dirty="0">
                  <a:ln>
                    <a:noFill/>
                  </a:ln>
                  <a:solidFill>
                    <a:srgbClr val="8F77AD"/>
                  </a:solidFill>
                  <a:effectLst/>
                  <a:uLnTx/>
                  <a:uFillTx/>
                  <a:latin typeface="milk tea Med" pitchFamily="2" charset="-34"/>
                  <a:ea typeface="+mn-ea"/>
                  <a:cs typeface="milk tea Med" pitchFamily="2" charset="-34"/>
                </a:rPr>
                <a:t>THANK YOU</a:t>
              </a: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2243621" y="313868"/>
              <a:ext cx="4599337" cy="1200329"/>
            </a:xfrm>
            <a:prstGeom prst="rect">
              <a:avLst/>
            </a:prstGeom>
            <a:noFill/>
          </p:spPr>
          <p:txBody>
            <a:bodyPr wrap="none" rtlCol="0">
              <a:prstTxWarp prst="textArchUp">
                <a:avLst/>
              </a:prstTxWarp>
              <a:spAutoFit/>
            </a:bodyPr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0" i="0" u="none" strike="noStrike" kern="1200" cap="none" spc="0" normalizeH="0" baseline="0" noProof="0" dirty="0">
                  <a:ln>
                    <a:noFill/>
                  </a:ln>
                  <a:solidFill>
                    <a:srgbClr val="FFD44B"/>
                  </a:solidFill>
                  <a:effectLst/>
                  <a:uLnTx/>
                  <a:uFillTx/>
                  <a:latin typeface="milk tea Med" pitchFamily="2" charset="-34"/>
                  <a:ea typeface="+mn-ea"/>
                  <a:cs typeface="milk tea Med" pitchFamily="2" charset="-34"/>
                </a:rPr>
                <a:t>THANK YOU</a:t>
              </a:r>
            </a:p>
          </p:txBody>
        </p:sp>
      </p:grpSp>
      <p:grpSp>
        <p:nvGrpSpPr>
          <p:cNvPr id="97" name="กลุ่ม 96"/>
          <p:cNvGrpSpPr/>
          <p:nvPr userDrawn="1"/>
        </p:nvGrpSpPr>
        <p:grpSpPr>
          <a:xfrm>
            <a:off x="8366604" y="-4045709"/>
            <a:ext cx="1139859" cy="3468232"/>
            <a:chOff x="7440136" y="733697"/>
            <a:chExt cx="854894" cy="2601174"/>
          </a:xfrm>
        </p:grpSpPr>
        <p:sp>
          <p:nvSpPr>
            <p:cNvPr id="98" name="รูปแบบอิสระ 97"/>
            <p:cNvSpPr/>
            <p:nvPr/>
          </p:nvSpPr>
          <p:spPr>
            <a:xfrm>
              <a:off x="7799259" y="1667435"/>
              <a:ext cx="215253" cy="1667436"/>
            </a:xfrm>
            <a:custGeom>
              <a:avLst/>
              <a:gdLst>
                <a:gd name="connsiteX0" fmla="*/ 71753 w 215253"/>
                <a:gd name="connsiteY0" fmla="*/ 0 h 1667436"/>
                <a:gd name="connsiteX1" fmla="*/ 197259 w 215253"/>
                <a:gd name="connsiteY1" fmla="*/ 376518 h 1667436"/>
                <a:gd name="connsiteX2" fmla="*/ 35 w 215253"/>
                <a:gd name="connsiteY2" fmla="*/ 824753 h 1667436"/>
                <a:gd name="connsiteX3" fmla="*/ 215188 w 215253"/>
                <a:gd name="connsiteY3" fmla="*/ 1344706 h 1667436"/>
                <a:gd name="connsiteX4" fmla="*/ 17965 w 215253"/>
                <a:gd name="connsiteY4" fmla="*/ 1667436 h 1667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253" h="1667436">
                  <a:moveTo>
                    <a:pt x="71753" y="0"/>
                  </a:moveTo>
                  <a:cubicBezTo>
                    <a:pt x="140482" y="119529"/>
                    <a:pt x="209212" y="239059"/>
                    <a:pt x="197259" y="376518"/>
                  </a:cubicBezTo>
                  <a:cubicBezTo>
                    <a:pt x="185306" y="513977"/>
                    <a:pt x="-2953" y="663388"/>
                    <a:pt x="35" y="824753"/>
                  </a:cubicBezTo>
                  <a:cubicBezTo>
                    <a:pt x="3023" y="986118"/>
                    <a:pt x="212200" y="1204259"/>
                    <a:pt x="215188" y="1344706"/>
                  </a:cubicBezTo>
                  <a:cubicBezTo>
                    <a:pt x="218176" y="1485153"/>
                    <a:pt x="118070" y="1576294"/>
                    <a:pt x="17965" y="1667436"/>
                  </a:cubicBezTo>
                </a:path>
              </a:pathLst>
            </a:custGeom>
            <a:ln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99" name="กลุ่ม 98"/>
            <p:cNvGrpSpPr/>
            <p:nvPr/>
          </p:nvGrpSpPr>
          <p:grpSpPr>
            <a:xfrm>
              <a:off x="7440136" y="733697"/>
              <a:ext cx="854894" cy="956811"/>
              <a:chOff x="7340993" y="492494"/>
              <a:chExt cx="1113723" cy="1253001"/>
            </a:xfrm>
          </p:grpSpPr>
          <p:sp>
            <p:nvSpPr>
              <p:cNvPr id="100" name="หัวใจ 99"/>
              <p:cNvSpPr/>
              <p:nvPr/>
            </p:nvSpPr>
            <p:spPr>
              <a:xfrm rot="10800000">
                <a:off x="7812360" y="1601479"/>
                <a:ext cx="144016" cy="144016"/>
              </a:xfrm>
              <a:prstGeom prst="heart">
                <a:avLst/>
              </a:prstGeom>
              <a:solidFill>
                <a:srgbClr val="FFBDB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01" name="วงรี 100"/>
              <p:cNvSpPr/>
              <p:nvPr/>
            </p:nvSpPr>
            <p:spPr>
              <a:xfrm>
                <a:off x="7340993" y="492494"/>
                <a:ext cx="1113723" cy="1149794"/>
              </a:xfrm>
              <a:prstGeom prst="ellipse">
                <a:avLst/>
              </a:prstGeom>
              <a:solidFill>
                <a:srgbClr val="FFE5E5"/>
              </a:solidFill>
              <a:ln>
                <a:noFill/>
              </a:ln>
              <a:effectLst>
                <a:innerShdw blurRad="63500" dist="190500" dir="2700000">
                  <a:srgbClr val="FFBDBD">
                    <a:alpha val="49804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02" name="หัวใจ 101"/>
              <p:cNvSpPr/>
              <p:nvPr/>
            </p:nvSpPr>
            <p:spPr>
              <a:xfrm>
                <a:off x="7543546" y="788684"/>
                <a:ext cx="202552" cy="169528"/>
              </a:xfrm>
              <a:prstGeom prst="hear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03" name="วงรี 102"/>
              <p:cNvSpPr/>
              <p:nvPr/>
            </p:nvSpPr>
            <p:spPr>
              <a:xfrm>
                <a:off x="7599822" y="1040630"/>
                <a:ext cx="90000" cy="90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</p:grpSp>
      </p:grpSp>
      <p:grpSp>
        <p:nvGrpSpPr>
          <p:cNvPr id="104" name="กลุ่ม 103"/>
          <p:cNvGrpSpPr/>
          <p:nvPr userDrawn="1"/>
        </p:nvGrpSpPr>
        <p:grpSpPr>
          <a:xfrm>
            <a:off x="1826809" y="-4536476"/>
            <a:ext cx="1139859" cy="3729271"/>
            <a:chOff x="7440136" y="733697"/>
            <a:chExt cx="854894" cy="2601174"/>
          </a:xfrm>
        </p:grpSpPr>
        <p:sp>
          <p:nvSpPr>
            <p:cNvPr id="105" name="รูปแบบอิสระ 104"/>
            <p:cNvSpPr/>
            <p:nvPr/>
          </p:nvSpPr>
          <p:spPr>
            <a:xfrm>
              <a:off x="7799259" y="1667435"/>
              <a:ext cx="215253" cy="1667436"/>
            </a:xfrm>
            <a:custGeom>
              <a:avLst/>
              <a:gdLst>
                <a:gd name="connsiteX0" fmla="*/ 71753 w 215253"/>
                <a:gd name="connsiteY0" fmla="*/ 0 h 1667436"/>
                <a:gd name="connsiteX1" fmla="*/ 197259 w 215253"/>
                <a:gd name="connsiteY1" fmla="*/ 376518 h 1667436"/>
                <a:gd name="connsiteX2" fmla="*/ 35 w 215253"/>
                <a:gd name="connsiteY2" fmla="*/ 824753 h 1667436"/>
                <a:gd name="connsiteX3" fmla="*/ 215188 w 215253"/>
                <a:gd name="connsiteY3" fmla="*/ 1344706 h 1667436"/>
                <a:gd name="connsiteX4" fmla="*/ 17965 w 215253"/>
                <a:gd name="connsiteY4" fmla="*/ 1667436 h 1667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253" h="1667436">
                  <a:moveTo>
                    <a:pt x="71753" y="0"/>
                  </a:moveTo>
                  <a:cubicBezTo>
                    <a:pt x="140482" y="119529"/>
                    <a:pt x="209212" y="239059"/>
                    <a:pt x="197259" y="376518"/>
                  </a:cubicBezTo>
                  <a:cubicBezTo>
                    <a:pt x="185306" y="513977"/>
                    <a:pt x="-2953" y="663388"/>
                    <a:pt x="35" y="824753"/>
                  </a:cubicBezTo>
                  <a:cubicBezTo>
                    <a:pt x="3023" y="986118"/>
                    <a:pt x="212200" y="1204259"/>
                    <a:pt x="215188" y="1344706"/>
                  </a:cubicBezTo>
                  <a:cubicBezTo>
                    <a:pt x="218176" y="1485153"/>
                    <a:pt x="118070" y="1576294"/>
                    <a:pt x="17965" y="1667436"/>
                  </a:cubicBezTo>
                </a:path>
              </a:pathLst>
            </a:custGeom>
            <a:ln>
              <a:solidFill>
                <a:srgbClr val="A8C7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106" name="กลุ่ม 105"/>
            <p:cNvGrpSpPr/>
            <p:nvPr/>
          </p:nvGrpSpPr>
          <p:grpSpPr>
            <a:xfrm>
              <a:off x="7440136" y="733697"/>
              <a:ext cx="854894" cy="956811"/>
              <a:chOff x="7340993" y="492494"/>
              <a:chExt cx="1113723" cy="1253001"/>
            </a:xfrm>
          </p:grpSpPr>
          <p:sp>
            <p:nvSpPr>
              <p:cNvPr id="107" name="หัวใจ 106"/>
              <p:cNvSpPr/>
              <p:nvPr/>
            </p:nvSpPr>
            <p:spPr>
              <a:xfrm rot="10800000">
                <a:off x="7812360" y="1601479"/>
                <a:ext cx="144016" cy="144016"/>
              </a:xfrm>
              <a:prstGeom prst="heart">
                <a:avLst/>
              </a:prstGeom>
              <a:solidFill>
                <a:srgbClr val="A8C7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08" name="วงรี 107"/>
              <p:cNvSpPr/>
              <p:nvPr/>
            </p:nvSpPr>
            <p:spPr>
              <a:xfrm>
                <a:off x="7340993" y="492494"/>
                <a:ext cx="1113723" cy="1149794"/>
              </a:xfrm>
              <a:prstGeom prst="ellipse">
                <a:avLst/>
              </a:prstGeom>
              <a:solidFill>
                <a:srgbClr val="B8D2D6"/>
              </a:solidFill>
              <a:ln>
                <a:noFill/>
              </a:ln>
              <a:effectLst>
                <a:innerShdw blurRad="63500" dist="190500" dir="2700000">
                  <a:schemeClr val="accent5">
                    <a:lumMod val="60000"/>
                    <a:lumOff val="40000"/>
                    <a:alpha val="50000"/>
                  </a:scheme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09" name="หัวใจ 108"/>
              <p:cNvSpPr/>
              <p:nvPr/>
            </p:nvSpPr>
            <p:spPr>
              <a:xfrm>
                <a:off x="7543546" y="788684"/>
                <a:ext cx="202552" cy="169528"/>
              </a:xfrm>
              <a:prstGeom prst="hear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10" name="วงรี 109"/>
              <p:cNvSpPr/>
              <p:nvPr/>
            </p:nvSpPr>
            <p:spPr>
              <a:xfrm>
                <a:off x="7599822" y="1040630"/>
                <a:ext cx="90000" cy="90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</p:grpSp>
      </p:grpSp>
      <p:grpSp>
        <p:nvGrpSpPr>
          <p:cNvPr id="111" name="กลุ่ม 110"/>
          <p:cNvGrpSpPr/>
          <p:nvPr userDrawn="1"/>
        </p:nvGrpSpPr>
        <p:grpSpPr>
          <a:xfrm>
            <a:off x="405609" y="56659"/>
            <a:ext cx="3015709" cy="600000"/>
            <a:chOff x="3289945" y="3405879"/>
            <a:chExt cx="2261782" cy="450000"/>
          </a:xfrm>
        </p:grpSpPr>
        <p:sp>
          <p:nvSpPr>
            <p:cNvPr id="112" name="วงรี 111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13" name="วงรี 112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14" name="วงรี 113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15" name="วงรี 114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pic>
        <p:nvPicPr>
          <p:cNvPr id="116" name="รูปภาพ 11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9138" y="2400698"/>
            <a:ext cx="1757561" cy="3889513"/>
          </a:xfrm>
          <a:prstGeom prst="rect">
            <a:avLst/>
          </a:prstGeom>
        </p:spPr>
      </p:pic>
      <p:pic>
        <p:nvPicPr>
          <p:cNvPr id="117" name="รูปภาพ 11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86614" flipH="1">
            <a:off x="10260988" y="5090977"/>
            <a:ext cx="2023933" cy="2033807"/>
          </a:xfrm>
          <a:prstGeom prst="rect">
            <a:avLst/>
          </a:prstGeo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</p:pic>
      <p:sp>
        <p:nvSpPr>
          <p:cNvPr id="118" name="คำบรรยายภาพแบบเมฆ 1"/>
          <p:cNvSpPr/>
          <p:nvPr userDrawn="1"/>
        </p:nvSpPr>
        <p:spPr>
          <a:xfrm>
            <a:off x="2258500" y="3268809"/>
            <a:ext cx="3015937" cy="1399976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2260371 w 1897956"/>
              <a:gd name="connsiteY0" fmla="*/ 1025461 h 1000313"/>
              <a:gd name="connsiteX1" fmla="*/ 2232585 w 1897956"/>
              <a:gd name="connsiteY1" fmla="*/ 1053247 h 1000313"/>
              <a:gd name="connsiteX2" fmla="*/ 2204799 w 1897956"/>
              <a:gd name="connsiteY2" fmla="*/ 1025461 h 1000313"/>
              <a:gd name="connsiteX3" fmla="*/ 2232585 w 1897956"/>
              <a:gd name="connsiteY3" fmla="*/ 997675 h 1000313"/>
              <a:gd name="connsiteX4" fmla="*/ 2260371 w 1897956"/>
              <a:gd name="connsiteY4" fmla="*/ 1025461 h 1000313"/>
              <a:gd name="connsiteX0" fmla="*/ 2127283 w 1897956"/>
              <a:gd name="connsiteY0" fmla="*/ 959624 h 1000313"/>
              <a:gd name="connsiteX1" fmla="*/ 2071710 w 1897956"/>
              <a:gd name="connsiteY1" fmla="*/ 1015197 h 1000313"/>
              <a:gd name="connsiteX2" fmla="*/ 2016137 w 1897956"/>
              <a:gd name="connsiteY2" fmla="*/ 959624 h 1000313"/>
              <a:gd name="connsiteX3" fmla="*/ 2071710 w 1897956"/>
              <a:gd name="connsiteY3" fmla="*/ 904051 h 1000313"/>
              <a:gd name="connsiteX4" fmla="*/ 2127283 w 1897956"/>
              <a:gd name="connsiteY4" fmla="*/ 959624 h 1000313"/>
              <a:gd name="connsiteX0" fmla="*/ 1942762 w 1897956"/>
              <a:gd name="connsiteY0" fmla="*/ 872739 h 1000313"/>
              <a:gd name="connsiteX1" fmla="*/ 1859403 w 1897956"/>
              <a:gd name="connsiteY1" fmla="*/ 956098 h 1000313"/>
              <a:gd name="connsiteX2" fmla="*/ 1776044 w 1897956"/>
              <a:gd name="connsiteY2" fmla="*/ 872739 h 1000313"/>
              <a:gd name="connsiteX3" fmla="*/ 1859403 w 1897956"/>
              <a:gd name="connsiteY3" fmla="*/ 789380 h 1000313"/>
              <a:gd name="connsiteX4" fmla="*/ 1942762 w 1897956"/>
              <a:gd name="connsiteY4" fmla="*/ 872739 h 1000313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51485"/>
              <a:gd name="connsiteY0" fmla="*/ 14229 h 45345"/>
              <a:gd name="connsiteX1" fmla="*/ 5659 w 51485"/>
              <a:gd name="connsiteY1" fmla="*/ 6766 h 45345"/>
              <a:gd name="connsiteX2" fmla="*/ 14041 w 51485"/>
              <a:gd name="connsiteY2" fmla="*/ 5061 h 45345"/>
              <a:gd name="connsiteX3" fmla="*/ 22492 w 51485"/>
              <a:gd name="connsiteY3" fmla="*/ 3291 h 45345"/>
              <a:gd name="connsiteX4" fmla="*/ 25785 w 51485"/>
              <a:gd name="connsiteY4" fmla="*/ 59 h 45345"/>
              <a:gd name="connsiteX5" fmla="*/ 29869 w 51485"/>
              <a:gd name="connsiteY5" fmla="*/ 2340 h 45345"/>
              <a:gd name="connsiteX6" fmla="*/ 35499 w 51485"/>
              <a:gd name="connsiteY6" fmla="*/ 549 h 45345"/>
              <a:gd name="connsiteX7" fmla="*/ 38354 w 51485"/>
              <a:gd name="connsiteY7" fmla="*/ 5435 h 45345"/>
              <a:gd name="connsiteX8" fmla="*/ 42018 w 51485"/>
              <a:gd name="connsiteY8" fmla="*/ 10177 h 45345"/>
              <a:gd name="connsiteX9" fmla="*/ 41854 w 51485"/>
              <a:gd name="connsiteY9" fmla="*/ 15319 h 45345"/>
              <a:gd name="connsiteX10" fmla="*/ 43052 w 51485"/>
              <a:gd name="connsiteY10" fmla="*/ 23181 h 45345"/>
              <a:gd name="connsiteX11" fmla="*/ 37440 w 51485"/>
              <a:gd name="connsiteY11" fmla="*/ 30063 h 45345"/>
              <a:gd name="connsiteX12" fmla="*/ 35431 w 51485"/>
              <a:gd name="connsiteY12" fmla="*/ 35960 h 45345"/>
              <a:gd name="connsiteX13" fmla="*/ 28591 w 51485"/>
              <a:gd name="connsiteY13" fmla="*/ 36674 h 45345"/>
              <a:gd name="connsiteX14" fmla="*/ 23703 w 51485"/>
              <a:gd name="connsiteY14" fmla="*/ 42965 h 45345"/>
              <a:gd name="connsiteX15" fmla="*/ 16516 w 51485"/>
              <a:gd name="connsiteY15" fmla="*/ 39125 h 45345"/>
              <a:gd name="connsiteX16" fmla="*/ 5840 w 51485"/>
              <a:gd name="connsiteY16" fmla="*/ 35331 h 45345"/>
              <a:gd name="connsiteX17" fmla="*/ 1146 w 51485"/>
              <a:gd name="connsiteY17" fmla="*/ 31109 h 45345"/>
              <a:gd name="connsiteX18" fmla="*/ 2149 w 51485"/>
              <a:gd name="connsiteY18" fmla="*/ 25410 h 45345"/>
              <a:gd name="connsiteX19" fmla="*/ 31 w 51485"/>
              <a:gd name="connsiteY19" fmla="*/ 19563 h 45345"/>
              <a:gd name="connsiteX20" fmla="*/ 3899 w 51485"/>
              <a:gd name="connsiteY20" fmla="*/ 14366 h 45345"/>
              <a:gd name="connsiteX21" fmla="*/ 3936 w 51485"/>
              <a:gd name="connsiteY21" fmla="*/ 14229 h 45345"/>
              <a:gd name="connsiteX0" fmla="*/ 2261953 w 2261953"/>
              <a:gd name="connsiteY0" fmla="*/ 1022196 h 1049982"/>
              <a:gd name="connsiteX1" fmla="*/ 2234167 w 2261953"/>
              <a:gd name="connsiteY1" fmla="*/ 1049982 h 1049982"/>
              <a:gd name="connsiteX2" fmla="*/ 2206381 w 2261953"/>
              <a:gd name="connsiteY2" fmla="*/ 1022196 h 1049982"/>
              <a:gd name="connsiteX3" fmla="*/ 2234167 w 2261953"/>
              <a:gd name="connsiteY3" fmla="*/ 994410 h 1049982"/>
              <a:gd name="connsiteX4" fmla="*/ 2261953 w 2261953"/>
              <a:gd name="connsiteY4" fmla="*/ 1022196 h 1049982"/>
              <a:gd name="connsiteX0" fmla="*/ 2128865 w 2261953"/>
              <a:gd name="connsiteY0" fmla="*/ 956359 h 1049982"/>
              <a:gd name="connsiteX1" fmla="*/ 2073292 w 2261953"/>
              <a:gd name="connsiteY1" fmla="*/ 1011932 h 1049982"/>
              <a:gd name="connsiteX2" fmla="*/ 2017719 w 2261953"/>
              <a:gd name="connsiteY2" fmla="*/ 956359 h 1049982"/>
              <a:gd name="connsiteX3" fmla="*/ 2073292 w 2261953"/>
              <a:gd name="connsiteY3" fmla="*/ 900786 h 1049982"/>
              <a:gd name="connsiteX4" fmla="*/ 2128865 w 2261953"/>
              <a:gd name="connsiteY4" fmla="*/ 956359 h 1049982"/>
              <a:gd name="connsiteX0" fmla="*/ 1944344 w 2261953"/>
              <a:gd name="connsiteY0" fmla="*/ 869474 h 1049982"/>
              <a:gd name="connsiteX1" fmla="*/ 1860985 w 2261953"/>
              <a:gd name="connsiteY1" fmla="*/ 952833 h 1049982"/>
              <a:gd name="connsiteX2" fmla="*/ 1777626 w 2261953"/>
              <a:gd name="connsiteY2" fmla="*/ 869474 h 1049982"/>
              <a:gd name="connsiteX3" fmla="*/ 1860985 w 2261953"/>
              <a:gd name="connsiteY3" fmla="*/ 786115 h 1049982"/>
              <a:gd name="connsiteX4" fmla="*/ 1944344 w 2261953"/>
              <a:gd name="connsiteY4" fmla="*/ 869474 h 1049982"/>
              <a:gd name="connsiteX0" fmla="*/ 4729 w 51485"/>
              <a:gd name="connsiteY0" fmla="*/ 26036 h 45345"/>
              <a:gd name="connsiteX1" fmla="*/ 2196 w 51485"/>
              <a:gd name="connsiteY1" fmla="*/ 25239 h 45345"/>
              <a:gd name="connsiteX2" fmla="*/ 6964 w 51485"/>
              <a:gd name="connsiteY2" fmla="*/ 34758 h 45345"/>
              <a:gd name="connsiteX3" fmla="*/ 5856 w 51485"/>
              <a:gd name="connsiteY3" fmla="*/ 35139 h 45345"/>
              <a:gd name="connsiteX4" fmla="*/ 16514 w 51485"/>
              <a:gd name="connsiteY4" fmla="*/ 38949 h 45345"/>
              <a:gd name="connsiteX5" fmla="*/ 15846 w 51485"/>
              <a:gd name="connsiteY5" fmla="*/ 37209 h 45345"/>
              <a:gd name="connsiteX6" fmla="*/ 28863 w 51485"/>
              <a:gd name="connsiteY6" fmla="*/ 34610 h 45345"/>
              <a:gd name="connsiteX7" fmla="*/ 28596 w 51485"/>
              <a:gd name="connsiteY7" fmla="*/ 36519 h 45345"/>
              <a:gd name="connsiteX8" fmla="*/ 41834 w 51485"/>
              <a:gd name="connsiteY8" fmla="*/ 15213 h 45345"/>
              <a:gd name="connsiteX9" fmla="*/ 40386 w 51485"/>
              <a:gd name="connsiteY9" fmla="*/ 17889 h 45345"/>
              <a:gd name="connsiteX10" fmla="*/ 38360 w 51485"/>
              <a:gd name="connsiteY10" fmla="*/ 5285 h 45345"/>
              <a:gd name="connsiteX11" fmla="*/ 38436 w 51485"/>
              <a:gd name="connsiteY11" fmla="*/ 6549 h 45345"/>
              <a:gd name="connsiteX12" fmla="*/ 29114 w 51485"/>
              <a:gd name="connsiteY12" fmla="*/ 3811 h 45345"/>
              <a:gd name="connsiteX13" fmla="*/ 29856 w 51485"/>
              <a:gd name="connsiteY13" fmla="*/ 2199 h 45345"/>
              <a:gd name="connsiteX14" fmla="*/ 22177 w 51485"/>
              <a:gd name="connsiteY14" fmla="*/ 4579 h 45345"/>
              <a:gd name="connsiteX15" fmla="*/ 22536 w 51485"/>
              <a:gd name="connsiteY15" fmla="*/ 3189 h 45345"/>
              <a:gd name="connsiteX16" fmla="*/ 14036 w 51485"/>
              <a:gd name="connsiteY16" fmla="*/ 5051 h 45345"/>
              <a:gd name="connsiteX17" fmla="*/ 15336 w 51485"/>
              <a:gd name="connsiteY17" fmla="*/ 6399 h 45345"/>
              <a:gd name="connsiteX18" fmla="*/ 4163 w 51485"/>
              <a:gd name="connsiteY18" fmla="*/ 15648 h 45345"/>
              <a:gd name="connsiteX19" fmla="*/ 3936 w 51485"/>
              <a:gd name="connsiteY19" fmla="*/ 14229 h 45345"/>
              <a:gd name="connsiteX0" fmla="*/ 3936 w 51485"/>
              <a:gd name="connsiteY0" fmla="*/ 14229 h 45345"/>
              <a:gd name="connsiteX1" fmla="*/ 5659 w 51485"/>
              <a:gd name="connsiteY1" fmla="*/ 6766 h 45345"/>
              <a:gd name="connsiteX2" fmla="*/ 14041 w 51485"/>
              <a:gd name="connsiteY2" fmla="*/ 5061 h 45345"/>
              <a:gd name="connsiteX3" fmla="*/ 22492 w 51485"/>
              <a:gd name="connsiteY3" fmla="*/ 3291 h 45345"/>
              <a:gd name="connsiteX4" fmla="*/ 25785 w 51485"/>
              <a:gd name="connsiteY4" fmla="*/ 59 h 45345"/>
              <a:gd name="connsiteX5" fmla="*/ 29869 w 51485"/>
              <a:gd name="connsiteY5" fmla="*/ 2340 h 45345"/>
              <a:gd name="connsiteX6" fmla="*/ 35499 w 51485"/>
              <a:gd name="connsiteY6" fmla="*/ 549 h 45345"/>
              <a:gd name="connsiteX7" fmla="*/ 38354 w 51485"/>
              <a:gd name="connsiteY7" fmla="*/ 5435 h 45345"/>
              <a:gd name="connsiteX8" fmla="*/ 42018 w 51485"/>
              <a:gd name="connsiteY8" fmla="*/ 10177 h 45345"/>
              <a:gd name="connsiteX9" fmla="*/ 41854 w 51485"/>
              <a:gd name="connsiteY9" fmla="*/ 15319 h 45345"/>
              <a:gd name="connsiteX10" fmla="*/ 43052 w 51485"/>
              <a:gd name="connsiteY10" fmla="*/ 23181 h 45345"/>
              <a:gd name="connsiteX11" fmla="*/ 37440 w 51485"/>
              <a:gd name="connsiteY11" fmla="*/ 30063 h 45345"/>
              <a:gd name="connsiteX12" fmla="*/ 35431 w 51485"/>
              <a:gd name="connsiteY12" fmla="*/ 35960 h 45345"/>
              <a:gd name="connsiteX13" fmla="*/ 28591 w 51485"/>
              <a:gd name="connsiteY13" fmla="*/ 36674 h 45345"/>
              <a:gd name="connsiteX14" fmla="*/ 23703 w 51485"/>
              <a:gd name="connsiteY14" fmla="*/ 42965 h 45345"/>
              <a:gd name="connsiteX15" fmla="*/ 16516 w 51485"/>
              <a:gd name="connsiteY15" fmla="*/ 39125 h 45345"/>
              <a:gd name="connsiteX16" fmla="*/ 5840 w 51485"/>
              <a:gd name="connsiteY16" fmla="*/ 35331 h 45345"/>
              <a:gd name="connsiteX17" fmla="*/ 1146 w 51485"/>
              <a:gd name="connsiteY17" fmla="*/ 31109 h 45345"/>
              <a:gd name="connsiteX18" fmla="*/ 2149 w 51485"/>
              <a:gd name="connsiteY18" fmla="*/ 25410 h 45345"/>
              <a:gd name="connsiteX19" fmla="*/ 31 w 51485"/>
              <a:gd name="connsiteY19" fmla="*/ 19563 h 45345"/>
              <a:gd name="connsiteX20" fmla="*/ 3899 w 51485"/>
              <a:gd name="connsiteY20" fmla="*/ 14366 h 45345"/>
              <a:gd name="connsiteX21" fmla="*/ 3936 w 51485"/>
              <a:gd name="connsiteY21" fmla="*/ 14229 h 45345"/>
              <a:gd name="connsiteX0" fmla="*/ 2261953 w 2261953"/>
              <a:gd name="connsiteY0" fmla="*/ 1022196 h 1049982"/>
              <a:gd name="connsiteX1" fmla="*/ 2234167 w 2261953"/>
              <a:gd name="connsiteY1" fmla="*/ 1049982 h 1049982"/>
              <a:gd name="connsiteX2" fmla="*/ 2206381 w 2261953"/>
              <a:gd name="connsiteY2" fmla="*/ 1022196 h 1049982"/>
              <a:gd name="connsiteX3" fmla="*/ 2234167 w 2261953"/>
              <a:gd name="connsiteY3" fmla="*/ 994410 h 1049982"/>
              <a:gd name="connsiteX4" fmla="*/ 2261953 w 2261953"/>
              <a:gd name="connsiteY4" fmla="*/ 1022196 h 1049982"/>
              <a:gd name="connsiteX0" fmla="*/ 2128865 w 2261953"/>
              <a:gd name="connsiteY0" fmla="*/ 956359 h 1049982"/>
              <a:gd name="connsiteX1" fmla="*/ 2073292 w 2261953"/>
              <a:gd name="connsiteY1" fmla="*/ 1011932 h 1049982"/>
              <a:gd name="connsiteX2" fmla="*/ 2017719 w 2261953"/>
              <a:gd name="connsiteY2" fmla="*/ 956359 h 1049982"/>
              <a:gd name="connsiteX3" fmla="*/ 2073292 w 2261953"/>
              <a:gd name="connsiteY3" fmla="*/ 900786 h 1049982"/>
              <a:gd name="connsiteX4" fmla="*/ 2128865 w 2261953"/>
              <a:gd name="connsiteY4" fmla="*/ 956359 h 1049982"/>
              <a:gd name="connsiteX0" fmla="*/ 1944344 w 2261953"/>
              <a:gd name="connsiteY0" fmla="*/ 869474 h 1049982"/>
              <a:gd name="connsiteX1" fmla="*/ 1860985 w 2261953"/>
              <a:gd name="connsiteY1" fmla="*/ 952833 h 1049982"/>
              <a:gd name="connsiteX2" fmla="*/ 1777626 w 2261953"/>
              <a:gd name="connsiteY2" fmla="*/ 869474 h 1049982"/>
              <a:gd name="connsiteX3" fmla="*/ 1860985 w 2261953"/>
              <a:gd name="connsiteY3" fmla="*/ 786115 h 1049982"/>
              <a:gd name="connsiteX4" fmla="*/ 1944344 w 2261953"/>
              <a:gd name="connsiteY4" fmla="*/ 869474 h 1049982"/>
              <a:gd name="connsiteX0" fmla="*/ 6964 w 51485"/>
              <a:gd name="connsiteY0" fmla="*/ 34758 h 45345"/>
              <a:gd name="connsiteX1" fmla="*/ 5856 w 51485"/>
              <a:gd name="connsiteY1" fmla="*/ 35139 h 45345"/>
              <a:gd name="connsiteX2" fmla="*/ 16514 w 51485"/>
              <a:gd name="connsiteY2" fmla="*/ 38949 h 45345"/>
              <a:gd name="connsiteX3" fmla="*/ 15846 w 51485"/>
              <a:gd name="connsiteY3" fmla="*/ 37209 h 45345"/>
              <a:gd name="connsiteX4" fmla="*/ 28863 w 51485"/>
              <a:gd name="connsiteY4" fmla="*/ 34610 h 45345"/>
              <a:gd name="connsiteX5" fmla="*/ 28596 w 51485"/>
              <a:gd name="connsiteY5" fmla="*/ 36519 h 45345"/>
              <a:gd name="connsiteX6" fmla="*/ 41834 w 51485"/>
              <a:gd name="connsiteY6" fmla="*/ 15213 h 45345"/>
              <a:gd name="connsiteX7" fmla="*/ 40386 w 51485"/>
              <a:gd name="connsiteY7" fmla="*/ 17889 h 45345"/>
              <a:gd name="connsiteX8" fmla="*/ 38360 w 51485"/>
              <a:gd name="connsiteY8" fmla="*/ 5285 h 45345"/>
              <a:gd name="connsiteX9" fmla="*/ 38436 w 51485"/>
              <a:gd name="connsiteY9" fmla="*/ 6549 h 45345"/>
              <a:gd name="connsiteX10" fmla="*/ 29114 w 51485"/>
              <a:gd name="connsiteY10" fmla="*/ 3811 h 45345"/>
              <a:gd name="connsiteX11" fmla="*/ 29856 w 51485"/>
              <a:gd name="connsiteY11" fmla="*/ 2199 h 45345"/>
              <a:gd name="connsiteX12" fmla="*/ 22177 w 51485"/>
              <a:gd name="connsiteY12" fmla="*/ 4579 h 45345"/>
              <a:gd name="connsiteX13" fmla="*/ 22536 w 51485"/>
              <a:gd name="connsiteY13" fmla="*/ 3189 h 45345"/>
              <a:gd name="connsiteX14" fmla="*/ 14036 w 51485"/>
              <a:gd name="connsiteY14" fmla="*/ 5051 h 45345"/>
              <a:gd name="connsiteX15" fmla="*/ 15336 w 51485"/>
              <a:gd name="connsiteY15" fmla="*/ 6399 h 45345"/>
              <a:gd name="connsiteX16" fmla="*/ 4163 w 51485"/>
              <a:gd name="connsiteY16" fmla="*/ 15648 h 45345"/>
              <a:gd name="connsiteX17" fmla="*/ 3936 w 51485"/>
              <a:gd name="connsiteY17" fmla="*/ 14229 h 45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51485" h="45345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2261953" h="1049982">
                <a:moveTo>
                  <a:pt x="2261953" y="1022196"/>
                </a:moveTo>
                <a:cubicBezTo>
                  <a:pt x="2261953" y="1037542"/>
                  <a:pt x="2249513" y="1049982"/>
                  <a:pt x="2234167" y="1049982"/>
                </a:cubicBezTo>
                <a:cubicBezTo>
                  <a:pt x="2218821" y="1049982"/>
                  <a:pt x="2206381" y="1037542"/>
                  <a:pt x="2206381" y="1022196"/>
                </a:cubicBezTo>
                <a:cubicBezTo>
                  <a:pt x="2206381" y="1006850"/>
                  <a:pt x="2218821" y="994410"/>
                  <a:pt x="2234167" y="994410"/>
                </a:cubicBezTo>
                <a:cubicBezTo>
                  <a:pt x="2249513" y="994410"/>
                  <a:pt x="2261953" y="1006850"/>
                  <a:pt x="2261953" y="1022196"/>
                </a:cubicBezTo>
                <a:close/>
              </a:path>
              <a:path w="2261953" h="1049982">
                <a:moveTo>
                  <a:pt x="2128865" y="956359"/>
                </a:moveTo>
                <a:cubicBezTo>
                  <a:pt x="2128865" y="987051"/>
                  <a:pt x="2103984" y="1011932"/>
                  <a:pt x="2073292" y="1011932"/>
                </a:cubicBezTo>
                <a:cubicBezTo>
                  <a:pt x="2042600" y="1011932"/>
                  <a:pt x="2017719" y="987051"/>
                  <a:pt x="2017719" y="956359"/>
                </a:cubicBezTo>
                <a:cubicBezTo>
                  <a:pt x="2017719" y="925667"/>
                  <a:pt x="2042600" y="900786"/>
                  <a:pt x="2073292" y="900786"/>
                </a:cubicBezTo>
                <a:cubicBezTo>
                  <a:pt x="2103984" y="900786"/>
                  <a:pt x="2128865" y="925667"/>
                  <a:pt x="2128865" y="956359"/>
                </a:cubicBezTo>
                <a:close/>
              </a:path>
              <a:path w="2261953" h="1049982">
                <a:moveTo>
                  <a:pt x="1944344" y="869474"/>
                </a:moveTo>
                <a:cubicBezTo>
                  <a:pt x="1944344" y="915512"/>
                  <a:pt x="1907023" y="952833"/>
                  <a:pt x="1860985" y="952833"/>
                </a:cubicBezTo>
                <a:cubicBezTo>
                  <a:pt x="1814947" y="952833"/>
                  <a:pt x="1777626" y="915512"/>
                  <a:pt x="1777626" y="869474"/>
                </a:cubicBezTo>
                <a:cubicBezTo>
                  <a:pt x="1777626" y="823436"/>
                  <a:pt x="1814947" y="786115"/>
                  <a:pt x="1860985" y="786115"/>
                </a:cubicBezTo>
                <a:cubicBezTo>
                  <a:pt x="1907023" y="786115"/>
                  <a:pt x="1944344" y="823436"/>
                  <a:pt x="1944344" y="869474"/>
                </a:cubicBezTo>
                <a:close/>
              </a:path>
              <a:path w="51485" h="45345" fill="none" extrusionOk="0"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38100" cap="rnd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120" name="กลุ่ม 119"/>
          <p:cNvGrpSpPr/>
          <p:nvPr userDrawn="1"/>
        </p:nvGrpSpPr>
        <p:grpSpPr>
          <a:xfrm>
            <a:off x="10528709" y="-3936385"/>
            <a:ext cx="1139859" cy="3468232"/>
            <a:chOff x="7440136" y="733697"/>
            <a:chExt cx="854894" cy="2601174"/>
          </a:xfrm>
        </p:grpSpPr>
        <p:sp>
          <p:nvSpPr>
            <p:cNvPr id="121" name="รูปแบบอิสระ 120"/>
            <p:cNvSpPr/>
            <p:nvPr/>
          </p:nvSpPr>
          <p:spPr>
            <a:xfrm>
              <a:off x="7799259" y="1667435"/>
              <a:ext cx="215253" cy="1667436"/>
            </a:xfrm>
            <a:custGeom>
              <a:avLst/>
              <a:gdLst>
                <a:gd name="connsiteX0" fmla="*/ 71753 w 215253"/>
                <a:gd name="connsiteY0" fmla="*/ 0 h 1667436"/>
                <a:gd name="connsiteX1" fmla="*/ 197259 w 215253"/>
                <a:gd name="connsiteY1" fmla="*/ 376518 h 1667436"/>
                <a:gd name="connsiteX2" fmla="*/ 35 w 215253"/>
                <a:gd name="connsiteY2" fmla="*/ 824753 h 1667436"/>
                <a:gd name="connsiteX3" fmla="*/ 215188 w 215253"/>
                <a:gd name="connsiteY3" fmla="*/ 1344706 h 1667436"/>
                <a:gd name="connsiteX4" fmla="*/ 17965 w 215253"/>
                <a:gd name="connsiteY4" fmla="*/ 1667436 h 1667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253" h="1667436">
                  <a:moveTo>
                    <a:pt x="71753" y="0"/>
                  </a:moveTo>
                  <a:cubicBezTo>
                    <a:pt x="140482" y="119529"/>
                    <a:pt x="209212" y="239059"/>
                    <a:pt x="197259" y="376518"/>
                  </a:cubicBezTo>
                  <a:cubicBezTo>
                    <a:pt x="185306" y="513977"/>
                    <a:pt x="-2953" y="663388"/>
                    <a:pt x="35" y="824753"/>
                  </a:cubicBezTo>
                  <a:cubicBezTo>
                    <a:pt x="3023" y="986118"/>
                    <a:pt x="212200" y="1204259"/>
                    <a:pt x="215188" y="1344706"/>
                  </a:cubicBezTo>
                  <a:cubicBezTo>
                    <a:pt x="218176" y="1485153"/>
                    <a:pt x="118070" y="1576294"/>
                    <a:pt x="17965" y="1667436"/>
                  </a:cubicBezTo>
                </a:path>
              </a:pathLst>
            </a:custGeom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122" name="กลุ่ม 121"/>
            <p:cNvGrpSpPr/>
            <p:nvPr/>
          </p:nvGrpSpPr>
          <p:grpSpPr>
            <a:xfrm>
              <a:off x="7440136" y="733697"/>
              <a:ext cx="854894" cy="956811"/>
              <a:chOff x="7340993" y="492494"/>
              <a:chExt cx="1113723" cy="1253001"/>
            </a:xfrm>
          </p:grpSpPr>
          <p:sp>
            <p:nvSpPr>
              <p:cNvPr id="123" name="หัวใจ 122"/>
              <p:cNvSpPr/>
              <p:nvPr/>
            </p:nvSpPr>
            <p:spPr>
              <a:xfrm rot="10800000">
                <a:off x="7812360" y="1601479"/>
                <a:ext cx="144016" cy="144016"/>
              </a:xfrm>
              <a:prstGeom prst="hear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24" name="วงรี 123"/>
              <p:cNvSpPr/>
              <p:nvPr/>
            </p:nvSpPr>
            <p:spPr>
              <a:xfrm>
                <a:off x="7340993" y="492494"/>
                <a:ext cx="1113723" cy="1149794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  <a:effectLst>
                <a:innerShdw blurRad="63500" dist="190500" dir="2700000">
                  <a:schemeClr val="accent4">
                    <a:lumMod val="60000"/>
                    <a:lumOff val="40000"/>
                    <a:alpha val="50000"/>
                  </a:scheme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25" name="หัวใจ 124"/>
              <p:cNvSpPr/>
              <p:nvPr/>
            </p:nvSpPr>
            <p:spPr>
              <a:xfrm>
                <a:off x="7543546" y="788684"/>
                <a:ext cx="202552" cy="169528"/>
              </a:xfrm>
              <a:prstGeom prst="hear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26" name="วงรี 125"/>
              <p:cNvSpPr/>
              <p:nvPr/>
            </p:nvSpPr>
            <p:spPr>
              <a:xfrm>
                <a:off x="7599822" y="1040630"/>
                <a:ext cx="90000" cy="90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</p:grpSp>
      </p:grpSp>
      <p:grpSp>
        <p:nvGrpSpPr>
          <p:cNvPr id="127" name="กลุ่ม 126"/>
          <p:cNvGrpSpPr/>
          <p:nvPr userDrawn="1"/>
        </p:nvGrpSpPr>
        <p:grpSpPr>
          <a:xfrm>
            <a:off x="945921" y="-3916825"/>
            <a:ext cx="1139859" cy="3468232"/>
            <a:chOff x="7440136" y="733697"/>
            <a:chExt cx="854894" cy="2601174"/>
          </a:xfrm>
        </p:grpSpPr>
        <p:sp>
          <p:nvSpPr>
            <p:cNvPr id="128" name="รูปแบบอิสระ 127"/>
            <p:cNvSpPr/>
            <p:nvPr/>
          </p:nvSpPr>
          <p:spPr>
            <a:xfrm>
              <a:off x="7799259" y="1667435"/>
              <a:ext cx="215253" cy="1667436"/>
            </a:xfrm>
            <a:custGeom>
              <a:avLst/>
              <a:gdLst>
                <a:gd name="connsiteX0" fmla="*/ 71753 w 215253"/>
                <a:gd name="connsiteY0" fmla="*/ 0 h 1667436"/>
                <a:gd name="connsiteX1" fmla="*/ 197259 w 215253"/>
                <a:gd name="connsiteY1" fmla="*/ 376518 h 1667436"/>
                <a:gd name="connsiteX2" fmla="*/ 35 w 215253"/>
                <a:gd name="connsiteY2" fmla="*/ 824753 h 1667436"/>
                <a:gd name="connsiteX3" fmla="*/ 215188 w 215253"/>
                <a:gd name="connsiteY3" fmla="*/ 1344706 h 1667436"/>
                <a:gd name="connsiteX4" fmla="*/ 17965 w 215253"/>
                <a:gd name="connsiteY4" fmla="*/ 1667436 h 1667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253" h="1667436">
                  <a:moveTo>
                    <a:pt x="71753" y="0"/>
                  </a:moveTo>
                  <a:cubicBezTo>
                    <a:pt x="140482" y="119529"/>
                    <a:pt x="209212" y="239059"/>
                    <a:pt x="197259" y="376518"/>
                  </a:cubicBezTo>
                  <a:cubicBezTo>
                    <a:pt x="185306" y="513977"/>
                    <a:pt x="-2953" y="663388"/>
                    <a:pt x="35" y="824753"/>
                  </a:cubicBezTo>
                  <a:cubicBezTo>
                    <a:pt x="3023" y="986118"/>
                    <a:pt x="212200" y="1204259"/>
                    <a:pt x="215188" y="1344706"/>
                  </a:cubicBezTo>
                  <a:cubicBezTo>
                    <a:pt x="218176" y="1485153"/>
                    <a:pt x="118070" y="1576294"/>
                    <a:pt x="17965" y="1667436"/>
                  </a:cubicBezTo>
                </a:path>
              </a:pathLst>
            </a:custGeom>
            <a:ln>
              <a:solidFill>
                <a:srgbClr val="DFB3C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129" name="กลุ่ม 128"/>
            <p:cNvGrpSpPr/>
            <p:nvPr/>
          </p:nvGrpSpPr>
          <p:grpSpPr>
            <a:xfrm>
              <a:off x="7440136" y="733697"/>
              <a:ext cx="854894" cy="956811"/>
              <a:chOff x="7340993" y="492494"/>
              <a:chExt cx="1113723" cy="1253001"/>
            </a:xfrm>
          </p:grpSpPr>
          <p:sp>
            <p:nvSpPr>
              <p:cNvPr id="130" name="หัวใจ 129"/>
              <p:cNvSpPr/>
              <p:nvPr/>
            </p:nvSpPr>
            <p:spPr>
              <a:xfrm rot="10800000">
                <a:off x="7812360" y="1601479"/>
                <a:ext cx="144016" cy="144016"/>
              </a:xfrm>
              <a:prstGeom prst="heart">
                <a:avLst/>
              </a:prstGeom>
              <a:solidFill>
                <a:srgbClr val="DFB3C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31" name="วงรี 130"/>
              <p:cNvSpPr/>
              <p:nvPr/>
            </p:nvSpPr>
            <p:spPr>
              <a:xfrm>
                <a:off x="7340993" y="492494"/>
                <a:ext cx="1113723" cy="1149794"/>
              </a:xfrm>
              <a:prstGeom prst="ellipse">
                <a:avLst/>
              </a:prstGeom>
              <a:solidFill>
                <a:srgbClr val="E8C6D2"/>
              </a:solidFill>
              <a:ln>
                <a:noFill/>
              </a:ln>
              <a:effectLst>
                <a:innerShdw blurRad="63500" dist="190500" dir="2700000">
                  <a:srgbClr val="DFB3C4">
                    <a:alpha val="5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32" name="หัวใจ 131"/>
              <p:cNvSpPr/>
              <p:nvPr/>
            </p:nvSpPr>
            <p:spPr>
              <a:xfrm>
                <a:off x="7543546" y="788684"/>
                <a:ext cx="202552" cy="169528"/>
              </a:xfrm>
              <a:prstGeom prst="hear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33" name="วงรี 132"/>
              <p:cNvSpPr/>
              <p:nvPr/>
            </p:nvSpPr>
            <p:spPr>
              <a:xfrm>
                <a:off x="7599822" y="1040630"/>
                <a:ext cx="90000" cy="90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</p:grpSp>
      </p:grpSp>
      <p:sp>
        <p:nvSpPr>
          <p:cNvPr id="134" name="TextBox 133"/>
          <p:cNvSpPr txBox="1"/>
          <p:nvPr userDrawn="1"/>
        </p:nvSpPr>
        <p:spPr>
          <a:xfrm rot="1351072">
            <a:off x="4588571" y="1103723"/>
            <a:ext cx="423514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itchFamily="34" charset="0"/>
                <a:ea typeface="+mn-ea"/>
                <a:cs typeface="FC Onigiri Outline"/>
              </a:rPr>
              <a:t>+</a:t>
            </a:r>
            <a:endParaRPr kumimoji="0" lang="th-TH" sz="3733" b="0" i="0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60000"/>
                  <a:lumOff val="40000"/>
                </a:srgbClr>
              </a:solidFill>
              <a:effectLst/>
              <a:uLnTx/>
              <a:uFillTx/>
              <a:latin typeface="Calibri" pitchFamily="34" charset="0"/>
              <a:ea typeface="+mn-ea"/>
              <a:cs typeface="FC Onigiri Outline"/>
            </a:endParaRPr>
          </a:p>
        </p:txBody>
      </p:sp>
      <p:sp>
        <p:nvSpPr>
          <p:cNvPr id="135" name="TextBox 134"/>
          <p:cNvSpPr txBox="1"/>
          <p:nvPr userDrawn="1"/>
        </p:nvSpPr>
        <p:spPr>
          <a:xfrm rot="21389866">
            <a:off x="7102452" y="2106016"/>
            <a:ext cx="423514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itchFamily="34" charset="0"/>
                <a:ea typeface="+mn-ea"/>
                <a:cs typeface="FC Onigiri Outline"/>
              </a:rPr>
              <a:t>+</a:t>
            </a:r>
            <a:endParaRPr kumimoji="0" lang="th-TH" sz="3733" b="0" i="0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60000"/>
                  <a:lumOff val="40000"/>
                </a:srgbClr>
              </a:solidFill>
              <a:effectLst/>
              <a:uLnTx/>
              <a:uFillTx/>
              <a:latin typeface="Calibri" pitchFamily="34" charset="0"/>
              <a:ea typeface="+mn-ea"/>
              <a:cs typeface="FC Onigiri Outline"/>
            </a:endParaRPr>
          </a:p>
        </p:txBody>
      </p:sp>
      <p:sp>
        <p:nvSpPr>
          <p:cNvPr id="136" name="สามเหลี่ยมหน้าจั่ว 135"/>
          <p:cNvSpPr/>
          <p:nvPr userDrawn="1"/>
        </p:nvSpPr>
        <p:spPr>
          <a:xfrm rot="20089558">
            <a:off x="7250928" y="868370"/>
            <a:ext cx="316405" cy="240348"/>
          </a:xfrm>
          <a:prstGeom prst="triangle">
            <a:avLst/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37" name="สามเหลี่ยมหน้าจั่ว 136"/>
          <p:cNvSpPr/>
          <p:nvPr userDrawn="1"/>
        </p:nvSpPr>
        <p:spPr>
          <a:xfrm rot="1772264">
            <a:off x="4733536" y="2390365"/>
            <a:ext cx="230683" cy="190347"/>
          </a:xfrm>
          <a:prstGeom prst="triangl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38" name="วงรี 137"/>
          <p:cNvSpPr/>
          <p:nvPr userDrawn="1"/>
        </p:nvSpPr>
        <p:spPr>
          <a:xfrm>
            <a:off x="3413891" y="1473543"/>
            <a:ext cx="173807" cy="176056"/>
          </a:xfrm>
          <a:prstGeom prst="ellipse">
            <a:avLst/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39" name="วงรี 138"/>
          <p:cNvSpPr/>
          <p:nvPr userDrawn="1"/>
        </p:nvSpPr>
        <p:spPr>
          <a:xfrm>
            <a:off x="5664234" y="964828"/>
            <a:ext cx="173807" cy="176056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40" name="วงรี 139"/>
          <p:cNvSpPr/>
          <p:nvPr userDrawn="1"/>
        </p:nvSpPr>
        <p:spPr>
          <a:xfrm>
            <a:off x="7659958" y="2586297"/>
            <a:ext cx="173807" cy="176056"/>
          </a:xfrm>
          <a:prstGeom prst="ellipse">
            <a:avLst/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41" name="วงรี 140"/>
          <p:cNvSpPr/>
          <p:nvPr userDrawn="1"/>
        </p:nvSpPr>
        <p:spPr>
          <a:xfrm>
            <a:off x="8902033" y="1504412"/>
            <a:ext cx="173807" cy="176056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42" name="TextBox 141"/>
          <p:cNvSpPr txBox="1"/>
          <p:nvPr userDrawn="1"/>
        </p:nvSpPr>
        <p:spPr>
          <a:xfrm rot="21389866">
            <a:off x="9479913" y="2891508"/>
            <a:ext cx="423514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itchFamily="34" charset="0"/>
                <a:ea typeface="+mn-ea"/>
                <a:cs typeface="FC Onigiri Outline"/>
              </a:rPr>
              <a:t>+</a:t>
            </a:r>
            <a:endParaRPr kumimoji="0" lang="th-TH" sz="3733" b="0" i="0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60000"/>
                  <a:lumOff val="40000"/>
                </a:srgbClr>
              </a:solidFill>
              <a:effectLst/>
              <a:uLnTx/>
              <a:uFillTx/>
              <a:latin typeface="Calibri" pitchFamily="34" charset="0"/>
              <a:ea typeface="+mn-ea"/>
              <a:cs typeface="FC Onigiri Outline"/>
            </a:endParaRPr>
          </a:p>
        </p:txBody>
      </p:sp>
      <p:grpSp>
        <p:nvGrpSpPr>
          <p:cNvPr id="143" name="กลุ่ม 142"/>
          <p:cNvGrpSpPr/>
          <p:nvPr userDrawn="1"/>
        </p:nvGrpSpPr>
        <p:grpSpPr>
          <a:xfrm>
            <a:off x="-1447992" y="5752524"/>
            <a:ext cx="4005304" cy="2900781"/>
            <a:chOff x="-1085994" y="4314392"/>
            <a:chExt cx="3003978" cy="2175586"/>
          </a:xfrm>
        </p:grpSpPr>
        <p:sp>
          <p:nvSpPr>
            <p:cNvPr id="144" name="เมฆ 143"/>
            <p:cNvSpPr/>
            <p:nvPr/>
          </p:nvSpPr>
          <p:spPr>
            <a:xfrm rot="1140269" flipH="1">
              <a:off x="-1085994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25400" algn="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45" name="รูปภาพ 14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142099" y="4459669"/>
              <a:ext cx="373985" cy="398113"/>
            </a:xfrm>
            <a:prstGeom prst="rect">
              <a:avLst/>
            </a:prstGeom>
          </p:spPr>
        </p:pic>
        <p:pic>
          <p:nvPicPr>
            <p:cNvPr id="146" name="รูปภาพ 145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766340" y="4856971"/>
              <a:ext cx="202448" cy="225000"/>
            </a:xfrm>
            <a:prstGeom prst="rect">
              <a:avLst/>
            </a:prstGeom>
          </p:spPr>
        </p:pic>
      </p:grpSp>
      <p:grpSp>
        <p:nvGrpSpPr>
          <p:cNvPr id="147" name="กลุ่ม 146"/>
          <p:cNvGrpSpPr/>
          <p:nvPr userDrawn="1"/>
        </p:nvGrpSpPr>
        <p:grpSpPr>
          <a:xfrm>
            <a:off x="10194989" y="-1564488"/>
            <a:ext cx="4005304" cy="2900781"/>
            <a:chOff x="7646242" y="-1173366"/>
            <a:chExt cx="3003978" cy="2175586"/>
          </a:xfrm>
        </p:grpSpPr>
        <p:sp>
          <p:nvSpPr>
            <p:cNvPr id="148" name="เมฆ 147"/>
            <p:cNvSpPr/>
            <p:nvPr/>
          </p:nvSpPr>
          <p:spPr>
            <a:xfrm rot="12665460" flipH="1">
              <a:off x="7646242" y="-1173366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254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49" name="รูปภาพ 14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23979" y="42494"/>
              <a:ext cx="344876" cy="370235"/>
            </a:xfrm>
            <a:prstGeom prst="rect">
              <a:avLst/>
            </a:prstGeom>
          </p:spPr>
        </p:pic>
        <p:pic>
          <p:nvPicPr>
            <p:cNvPr id="150" name="รูปภาพ 149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884096" y="555526"/>
              <a:ext cx="152400" cy="169377"/>
            </a:xfrm>
            <a:prstGeom prst="rect">
              <a:avLst/>
            </a:prstGeom>
          </p:spPr>
        </p:pic>
      </p:grp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29/03/68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51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2449140" y="3540591"/>
            <a:ext cx="2252464" cy="8048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133">
                <a:solidFill>
                  <a:schemeClr val="accent5"/>
                </a:solidFill>
                <a:effectLst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2035645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27" dur="2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0.19765 L -0.00052 -1.27084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" y="-73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5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3.74961E-6 C 0.01962 0.00246 0.03108 0.09528 0.02708 0.20166 C 0.02222 0.31452 0.00365 0.40086 -0.01615 0.39839 C -0.03576 0.39593 -0.05451 0.48381 -0.05885 0.59512 C -0.06302 0.70428 -0.05191 0.79648 -0.03212 0.79895 " pathEditMode="relative" rAng="5644820" ptsTypes="fffff">
                                      <p:cBhvr>
                                        <p:cTn id="33" dur="3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97" y="39963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39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4.44444E-6 -0.60988 C -0.0198 -0.60988 -0.0349 -0.43549 -0.0349 -0.22377 C -0.0349 -0.00617 -0.0198 0.1679 4.44444E-6 0.1679 C 0.01979 0.1679 0.03489 0.34444 0.03489 0.55957 C 0.03489 0.7713 0.01979 0.94568 4.44444E-6 0.94568 " pathEditMode="relative" rAng="5400000" ptsTypes="fffff">
                                      <p:cBhvr>
                                        <p:cTn id="35" dur="3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77778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59" presetClass="path" presetSubtype="0" accel="50000" decel="5000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animMotion origin="layout" path="M 2.22222E-6 -0.50926 C 0.01962 -0.50926 0.03472 -0.36234 0.03507 -0.18827 C 0.03472 -0.00493 0.01962 0.1392 -0.00018 0.1392 C -0.01997 0.1392 -0.03507 0.28488 -0.0349 0.46389 C -0.03472 0.64352 -0.01997 0.78951 -0.00018 0.78951 " pathEditMode="relative" rAng="5400000" ptsTypes="fffff">
                                      <p:cBhvr>
                                        <p:cTn id="37" dur="3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4938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39" presetClass="path" presetSubtype="0" accel="50000" decel="5000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animMotion origin="layout" path="M 0.01458 -0.54702 C -0.01493 -0.54702 -0.03646 -0.35985 -0.03646 -0.13351 C -0.03646 0.09868 -0.01493 0.28431 0.01458 0.28431 C 0.04357 0.28431 0.06632 0.4721 0.06632 0.70244 C 0.06632 0.92877 0.04357 1.11595 0.01458 1.11595 " pathEditMode="relative" rAng="5400000" ptsTypes="fffff">
                                      <p:cBhvr>
                                        <p:cTn id="39" dur="3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" y="831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4" grpId="0"/>
      <p:bldP spid="135" grpId="0"/>
      <p:bldP spid="136" grpId="0" animBg="1"/>
      <p:bldP spid="137" grpId="0" animBg="1"/>
      <p:bldP spid="138" grpId="0" animBg="1"/>
      <p:bldP spid="139" grpId="0" animBg="1"/>
      <p:bldP spid="140" grpId="0" animBg="1"/>
      <p:bldP spid="141" grpId="0" animBg="1"/>
      <p:bldP spid="142" grpId="0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HẠM DUYÊN 4 - 9Slide.vn">
            <a:extLst>
              <a:ext uri="{FF2B5EF4-FFF2-40B4-BE49-F238E27FC236}">
                <a16:creationId xmlns:a16="http://schemas.microsoft.com/office/drawing/2014/main" id="{B2C7B340-BBB3-72C4-856B-F71BFE6D860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6165509"/>
            <a:ext cx="1589170" cy="729389"/>
          </a:xfrm>
          <a:prstGeom prst="rect">
            <a:avLst/>
          </a:prstGeom>
        </p:spPr>
      </p:pic>
      <p:pic>
        <p:nvPicPr>
          <p:cNvPr id="24" name="PHẠM DUYÊN 5 - 9Slide.vn">
            <a:extLst>
              <a:ext uri="{FF2B5EF4-FFF2-40B4-BE49-F238E27FC236}">
                <a16:creationId xmlns:a16="http://schemas.microsoft.com/office/drawing/2014/main" id="{B7C44667-99CA-026C-FFFB-30EBA517803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31814"/>
          <a:stretch/>
        </p:blipFill>
        <p:spPr>
          <a:xfrm>
            <a:off x="1673035" y="6354936"/>
            <a:ext cx="1642506" cy="514030"/>
          </a:xfrm>
          <a:prstGeom prst="rect">
            <a:avLst/>
          </a:prstGeom>
        </p:spPr>
      </p:pic>
      <p:pic>
        <p:nvPicPr>
          <p:cNvPr id="25" name="PHẠM DUYÊN 6 - 9Slide.vn">
            <a:extLst>
              <a:ext uri="{FF2B5EF4-FFF2-40B4-BE49-F238E27FC236}">
                <a16:creationId xmlns:a16="http://schemas.microsoft.com/office/drawing/2014/main" id="{C3E6B17A-4AF8-39B2-32B7-070C82C78CF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50000"/>
          <a:stretch/>
        </p:blipFill>
        <p:spPr>
          <a:xfrm>
            <a:off x="3462894" y="6492032"/>
            <a:ext cx="1642506" cy="376934"/>
          </a:xfrm>
          <a:prstGeom prst="rect">
            <a:avLst/>
          </a:prstGeom>
        </p:spPr>
      </p:pic>
      <p:pic>
        <p:nvPicPr>
          <p:cNvPr id="2" name="PHẠM DUYÊN 11 - 9Slide.vn">
            <a:extLst>
              <a:ext uri="{FF2B5EF4-FFF2-40B4-BE49-F238E27FC236}">
                <a16:creationId xmlns:a16="http://schemas.microsoft.com/office/drawing/2014/main" id="{969945CE-5666-9A32-99A8-5FE4AD1BE5D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252970" y="0"/>
            <a:ext cx="2939030" cy="896404"/>
          </a:xfrm>
          <a:prstGeom prst="rect">
            <a:avLst/>
          </a:prstGeom>
        </p:spPr>
      </p:pic>
      <p:pic>
        <p:nvPicPr>
          <p:cNvPr id="3" name="PHẠM DUYÊN 12 - 9Slide.vn">
            <a:extLst>
              <a:ext uri="{FF2B5EF4-FFF2-40B4-BE49-F238E27FC236}">
                <a16:creationId xmlns:a16="http://schemas.microsoft.com/office/drawing/2014/main" id="{6F23CD0E-B156-1953-A068-0C17232BE6D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216650" y="0"/>
            <a:ext cx="2939030" cy="896404"/>
          </a:xfrm>
          <a:prstGeom prst="rect">
            <a:avLst/>
          </a:prstGeom>
        </p:spPr>
      </p:pic>
      <p:pic>
        <p:nvPicPr>
          <p:cNvPr id="11" name="PHẠM DUYÊN 13 - 9Slide.vn">
            <a:extLst>
              <a:ext uri="{FF2B5EF4-FFF2-40B4-BE49-F238E27FC236}">
                <a16:creationId xmlns:a16="http://schemas.microsoft.com/office/drawing/2014/main" id="{FE20354B-9B33-A303-380A-5BB5B72C003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156970" y="0"/>
            <a:ext cx="2939030" cy="896404"/>
          </a:xfrm>
          <a:prstGeom prst="rect">
            <a:avLst/>
          </a:prstGeom>
        </p:spPr>
      </p:pic>
      <p:pic>
        <p:nvPicPr>
          <p:cNvPr id="18" name="PHẠM DUYÊN 14 - 9Slide.vn">
            <a:extLst>
              <a:ext uri="{FF2B5EF4-FFF2-40B4-BE49-F238E27FC236}">
                <a16:creationId xmlns:a16="http://schemas.microsoft.com/office/drawing/2014/main" id="{5CCC5F2D-4328-843E-AB18-5119ED5C34E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5514" y="0"/>
            <a:ext cx="2939030" cy="896404"/>
          </a:xfrm>
          <a:prstGeom prst="rect">
            <a:avLst/>
          </a:prstGeom>
        </p:spPr>
      </p:pic>
      <p:grpSp>
        <p:nvGrpSpPr>
          <p:cNvPr id="19" name="PHẠM DUYÊN 1 - 9Slide.vn">
            <a:extLst>
              <a:ext uri="{FF2B5EF4-FFF2-40B4-BE49-F238E27FC236}">
                <a16:creationId xmlns:a16="http://schemas.microsoft.com/office/drawing/2014/main" id="{893D4085-A59A-9685-92C4-85A4ED26B250}"/>
              </a:ext>
            </a:extLst>
          </p:cNvPr>
          <p:cNvGrpSpPr/>
          <p:nvPr userDrawn="1"/>
        </p:nvGrpSpPr>
        <p:grpSpPr>
          <a:xfrm>
            <a:off x="229520" y="215900"/>
            <a:ext cx="11732960" cy="6426200"/>
            <a:chOff x="730319" y="673100"/>
            <a:chExt cx="10731362" cy="5511800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0759064D-9D72-16D5-FC64-E85B62077635}"/>
                </a:ext>
              </a:extLst>
            </p:cNvPr>
            <p:cNvSpPr/>
            <p:nvPr userDrawn="1"/>
          </p:nvSpPr>
          <p:spPr>
            <a:xfrm>
              <a:off x="730319" y="673100"/>
              <a:ext cx="10731362" cy="5511800"/>
            </a:xfrm>
            <a:prstGeom prst="rect">
              <a:avLst/>
            </a:prstGeom>
            <a:solidFill>
              <a:schemeClr val="bg1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7DE8FC2A-998D-F33B-29C0-72D8D3000C99}"/>
                </a:ext>
              </a:extLst>
            </p:cNvPr>
            <p:cNvSpPr/>
            <p:nvPr userDrawn="1"/>
          </p:nvSpPr>
          <p:spPr>
            <a:xfrm>
              <a:off x="870177" y="788539"/>
              <a:ext cx="10451647" cy="5280923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 w="57150" cap="rnd">
              <a:solidFill>
                <a:srgbClr val="00C2CB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96746344"/>
      </p:ext>
    </p:extLst>
  </p:cSld>
  <p:clrMapOvr>
    <a:masterClrMapping/>
  </p:clrMapOvr>
  <p:transition spd="slow"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44" name="กลุ่ม 43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45" name="บวก 44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บวก 45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สามเหลี่ยมหน้าจั่ว 51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วงรี 55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9600" y="513697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29/03/68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8701375" y="6180880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8127481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44" name="กลุ่ม 43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45" name="บวก 44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บวก 45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สามเหลี่ยมหน้าจั่ว 51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วงรี 55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29/03/68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583863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图片包含 气球&#10;&#10;描述已自动生成">
            <a:extLst>
              <a:ext uri="{FF2B5EF4-FFF2-40B4-BE49-F238E27FC236}">
                <a16:creationId xmlns:a16="http://schemas.microsoft.com/office/drawing/2014/main" id="{F869ACE6-E3AE-4D2E-958E-88246C1DDC3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640"/>
          <a:stretch/>
        </p:blipFill>
        <p:spPr>
          <a:xfrm flipH="1">
            <a:off x="0" y="0"/>
            <a:ext cx="12192000" cy="6886136"/>
          </a:xfrm>
          <a:prstGeom prst="rect">
            <a:avLst/>
          </a:prstGeom>
        </p:spPr>
      </p:pic>
      <p:grpSp>
        <p:nvGrpSpPr>
          <p:cNvPr id="11" name="组合 10">
            <a:extLst>
              <a:ext uri="{FF2B5EF4-FFF2-40B4-BE49-F238E27FC236}">
                <a16:creationId xmlns:a16="http://schemas.microsoft.com/office/drawing/2014/main" id="{FDD001D6-F8ED-4818-8AE2-FD58B2C8A210}"/>
              </a:ext>
            </a:extLst>
          </p:cNvPr>
          <p:cNvGrpSpPr/>
          <p:nvPr/>
        </p:nvGrpSpPr>
        <p:grpSpPr>
          <a:xfrm>
            <a:off x="1366153" y="622317"/>
            <a:ext cx="9459694" cy="5613366"/>
            <a:chOff x="6308273" y="1073150"/>
            <a:chExt cx="4800600" cy="4711700"/>
          </a:xfrm>
        </p:grpSpPr>
        <p:sp>
          <p:nvSpPr>
            <p:cNvPr id="12" name="矩形: 圆角 11">
              <a:extLst>
                <a:ext uri="{FF2B5EF4-FFF2-40B4-BE49-F238E27FC236}">
                  <a16:creationId xmlns:a16="http://schemas.microsoft.com/office/drawing/2014/main" id="{4A688837-8B84-4E2A-9E2E-57786CAFB0EC}"/>
                </a:ext>
              </a:extLst>
            </p:cNvPr>
            <p:cNvSpPr/>
            <p:nvPr userDrawn="1"/>
          </p:nvSpPr>
          <p:spPr>
            <a:xfrm>
              <a:off x="6308273" y="1073150"/>
              <a:ext cx="4800600" cy="4711700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1016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3" name="矩形: 圆角 12">
              <a:extLst>
                <a:ext uri="{FF2B5EF4-FFF2-40B4-BE49-F238E27FC236}">
                  <a16:creationId xmlns:a16="http://schemas.microsoft.com/office/drawing/2014/main" id="{C23FA938-7B4C-46AA-8756-3CB1DBEE349F}"/>
                </a:ext>
              </a:extLst>
            </p:cNvPr>
            <p:cNvSpPr/>
            <p:nvPr userDrawn="1"/>
          </p:nvSpPr>
          <p:spPr>
            <a:xfrm>
              <a:off x="6404667" y="1184275"/>
              <a:ext cx="4607811" cy="4489451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38100">
              <a:solidFill>
                <a:srgbClr val="466A4C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96651226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634349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014" y="0"/>
            <a:ext cx="1267312" cy="1554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51731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HẠM DUYÊN 4 - 9Slide.vn">
            <a:extLst>
              <a:ext uri="{FF2B5EF4-FFF2-40B4-BE49-F238E27FC236}">
                <a16:creationId xmlns:a16="http://schemas.microsoft.com/office/drawing/2014/main" id="{6FF73A42-D01E-B8A8-3A10-D109CA1CC34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6165509"/>
            <a:ext cx="1589170" cy="729389"/>
          </a:xfrm>
          <a:prstGeom prst="rect">
            <a:avLst/>
          </a:prstGeom>
        </p:spPr>
      </p:pic>
      <p:pic>
        <p:nvPicPr>
          <p:cNvPr id="3" name="PHẠM DUYÊN 5 - 9Slide.vn">
            <a:extLst>
              <a:ext uri="{FF2B5EF4-FFF2-40B4-BE49-F238E27FC236}">
                <a16:creationId xmlns:a16="http://schemas.microsoft.com/office/drawing/2014/main" id="{8E077C82-ECD0-D39B-139C-59F83305F30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31814"/>
          <a:stretch/>
        </p:blipFill>
        <p:spPr>
          <a:xfrm>
            <a:off x="1673035" y="6354936"/>
            <a:ext cx="1642506" cy="514030"/>
          </a:xfrm>
          <a:prstGeom prst="rect">
            <a:avLst/>
          </a:prstGeom>
        </p:spPr>
      </p:pic>
      <p:pic>
        <p:nvPicPr>
          <p:cNvPr id="4" name="PHẠM DUYÊN 6 - 9Slide.vn">
            <a:extLst>
              <a:ext uri="{FF2B5EF4-FFF2-40B4-BE49-F238E27FC236}">
                <a16:creationId xmlns:a16="http://schemas.microsoft.com/office/drawing/2014/main" id="{758DA30F-8EF0-A85A-221B-D950B7FD49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50000"/>
          <a:stretch/>
        </p:blipFill>
        <p:spPr>
          <a:xfrm>
            <a:off x="3462894" y="6492032"/>
            <a:ext cx="1642506" cy="376934"/>
          </a:xfrm>
          <a:prstGeom prst="rect">
            <a:avLst/>
          </a:prstGeom>
        </p:spPr>
      </p:pic>
      <p:pic>
        <p:nvPicPr>
          <p:cNvPr id="5" name="PHẠM DUYÊN 11 - 9Slide.vn">
            <a:extLst>
              <a:ext uri="{FF2B5EF4-FFF2-40B4-BE49-F238E27FC236}">
                <a16:creationId xmlns:a16="http://schemas.microsoft.com/office/drawing/2014/main" id="{502D9D28-B9F4-9DDD-6667-34809E016D6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252970" y="0"/>
            <a:ext cx="2939030" cy="896404"/>
          </a:xfrm>
          <a:prstGeom prst="rect">
            <a:avLst/>
          </a:prstGeom>
        </p:spPr>
      </p:pic>
      <p:pic>
        <p:nvPicPr>
          <p:cNvPr id="6" name="PHẠM DUYÊN 12 - 9Slide.vn">
            <a:extLst>
              <a:ext uri="{FF2B5EF4-FFF2-40B4-BE49-F238E27FC236}">
                <a16:creationId xmlns:a16="http://schemas.microsoft.com/office/drawing/2014/main" id="{589A2B75-A739-9C2B-38F8-30A85223030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216650" y="0"/>
            <a:ext cx="2939030" cy="896404"/>
          </a:xfrm>
          <a:prstGeom prst="rect">
            <a:avLst/>
          </a:prstGeom>
        </p:spPr>
      </p:pic>
      <p:pic>
        <p:nvPicPr>
          <p:cNvPr id="7" name="PHẠM DUYÊN 13 - 9Slide.vn">
            <a:extLst>
              <a:ext uri="{FF2B5EF4-FFF2-40B4-BE49-F238E27FC236}">
                <a16:creationId xmlns:a16="http://schemas.microsoft.com/office/drawing/2014/main" id="{94D2CCB8-2595-449D-89FB-CBCECBEF6DB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156970" y="0"/>
            <a:ext cx="2939030" cy="896404"/>
          </a:xfrm>
          <a:prstGeom prst="rect">
            <a:avLst/>
          </a:prstGeom>
        </p:spPr>
      </p:pic>
      <p:pic>
        <p:nvPicPr>
          <p:cNvPr id="8" name="PHẠM DUYÊN 14 - 9Slide.vn">
            <a:extLst>
              <a:ext uri="{FF2B5EF4-FFF2-40B4-BE49-F238E27FC236}">
                <a16:creationId xmlns:a16="http://schemas.microsoft.com/office/drawing/2014/main" id="{5F990E0B-FFC0-4048-1A57-DF3A0E65245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5514" y="0"/>
            <a:ext cx="2939030" cy="896404"/>
          </a:xfrm>
          <a:prstGeom prst="rect">
            <a:avLst/>
          </a:prstGeom>
        </p:spPr>
      </p:pic>
      <p:grpSp>
        <p:nvGrpSpPr>
          <p:cNvPr id="9" name="PHẠM DUYÊN 1 - 9Slide.vn">
            <a:extLst>
              <a:ext uri="{FF2B5EF4-FFF2-40B4-BE49-F238E27FC236}">
                <a16:creationId xmlns:a16="http://schemas.microsoft.com/office/drawing/2014/main" id="{88F63FA6-F041-FF8C-F8C0-8C868937FF4C}"/>
              </a:ext>
            </a:extLst>
          </p:cNvPr>
          <p:cNvGrpSpPr/>
          <p:nvPr userDrawn="1"/>
        </p:nvGrpSpPr>
        <p:grpSpPr>
          <a:xfrm>
            <a:off x="229520" y="215900"/>
            <a:ext cx="11732960" cy="6426200"/>
            <a:chOff x="730319" y="673100"/>
            <a:chExt cx="10731362" cy="5511800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37E55A46-C93E-BFAA-ED59-A71183DDCBE1}"/>
                </a:ext>
              </a:extLst>
            </p:cNvPr>
            <p:cNvSpPr/>
            <p:nvPr userDrawn="1"/>
          </p:nvSpPr>
          <p:spPr>
            <a:xfrm>
              <a:off x="730319" y="673100"/>
              <a:ext cx="10731362" cy="5511800"/>
            </a:xfrm>
            <a:prstGeom prst="rect">
              <a:avLst/>
            </a:prstGeom>
            <a:solidFill>
              <a:schemeClr val="bg1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61C8733-B87B-B270-CD94-17BD9EB9C6FB}"/>
                </a:ext>
              </a:extLst>
            </p:cNvPr>
            <p:cNvSpPr/>
            <p:nvPr userDrawn="1"/>
          </p:nvSpPr>
          <p:spPr>
            <a:xfrm>
              <a:off x="870177" y="788539"/>
              <a:ext cx="10451647" cy="5280923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 w="38100" cap="rnd">
              <a:solidFill>
                <a:srgbClr val="00C2CB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662508185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HẠM DUYÊN 3 - 9Slide.vn">
            <a:extLst>
              <a:ext uri="{FF2B5EF4-FFF2-40B4-BE49-F238E27FC236}">
                <a16:creationId xmlns:a16="http://schemas.microsoft.com/office/drawing/2014/main" id="{79D17452-AD19-C585-7B11-FF16164BC35A}"/>
              </a:ext>
            </a:extLst>
          </p:cNvPr>
          <p:cNvSpPr txBox="1"/>
          <p:nvPr userDrawn="1"/>
        </p:nvSpPr>
        <p:spPr>
          <a:xfrm>
            <a:off x="2209800" y="3989701"/>
            <a:ext cx="67056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1500" spc="-100">
                <a:ln w="25400">
                  <a:solidFill>
                    <a:srgbClr val="A46F50"/>
                  </a:solidFill>
                </a:ln>
                <a:solidFill>
                  <a:srgbClr val="EC7141"/>
                </a:solidFill>
                <a:effectLst>
                  <a:outerShdw blurRad="12700" dist="88900" dir="2700000" algn="tl">
                    <a:schemeClr val="bg1"/>
                  </a:outerShdw>
                </a:effectLst>
                <a:latin typeface="UTM Thanh Nhac TL" panose="02040603050506020204" pitchFamily="18" charset="0"/>
                <a:ea typeface="思源宋体 CN Heavy" panose="02020900000000000000" pitchFamily="18" charset="-122"/>
              </a:rPr>
              <a:t>Toán 3</a:t>
            </a:r>
            <a:endParaRPr lang="en-US" altLang="zh-CN" sz="11500" spc="-100" dirty="0">
              <a:ln w="25400">
                <a:solidFill>
                  <a:srgbClr val="A46F50"/>
                </a:solidFill>
              </a:ln>
              <a:solidFill>
                <a:srgbClr val="EC7141"/>
              </a:solidFill>
              <a:effectLst>
                <a:outerShdw blurRad="12700" dist="88900" dir="2700000" algn="tl">
                  <a:schemeClr val="bg1"/>
                </a:outerShdw>
              </a:effectLst>
              <a:latin typeface="UTM Thanh Nhac TL" panose="02040603050506020204" pitchFamily="18" charset="0"/>
              <a:ea typeface="思源宋体 CN Heavy" panose="02020900000000000000" pitchFamily="18" charset="-122"/>
            </a:endParaRPr>
          </a:p>
        </p:txBody>
      </p:sp>
      <p:sp>
        <p:nvSpPr>
          <p:cNvPr id="16" name="PHẠM DUYÊN 3 - 9Slide.vn">
            <a:extLst>
              <a:ext uri="{FF2B5EF4-FFF2-40B4-BE49-F238E27FC236}">
                <a16:creationId xmlns:a16="http://schemas.microsoft.com/office/drawing/2014/main" id="{4FED8D06-1242-4592-F13E-678D112F1C98}"/>
              </a:ext>
            </a:extLst>
          </p:cNvPr>
          <p:cNvSpPr/>
          <p:nvPr userDrawn="1"/>
        </p:nvSpPr>
        <p:spPr>
          <a:xfrm>
            <a:off x="609600" y="152400"/>
            <a:ext cx="6324600" cy="1938992"/>
          </a:xfrm>
          <a:prstGeom prst="rect">
            <a:avLst/>
          </a:prstGeom>
          <a:noFill/>
          <a:effectLst>
            <a:glow rad="762000">
              <a:schemeClr val="accent1">
                <a:alpha val="40000"/>
              </a:schemeClr>
            </a:glow>
          </a:effectLst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0">
                <a:ln w="12700">
                  <a:noFill/>
                </a:ln>
                <a:gradFill>
                  <a:gsLst>
                    <a:gs pos="27000">
                      <a:srgbClr val="F05945"/>
                    </a:gs>
                    <a:gs pos="56000">
                      <a:srgbClr val="E6797C"/>
                    </a:gs>
                    <a:gs pos="78000">
                      <a:srgbClr val="E66468"/>
                    </a:gs>
                  </a:gsLst>
                  <a:lin ang="5400000" scaled="1"/>
                </a:gradFill>
                <a:effectLst>
                  <a:glow rad="114300">
                    <a:prstClr val="white"/>
                  </a:glow>
                  <a:outerShdw blurRad="38100" dist="114300" dir="2700000" algn="tl" rotWithShape="0">
                    <a:schemeClr val="bg1">
                      <a:alpha val="40000"/>
                    </a:schemeClr>
                  </a:outerShdw>
                  <a:reflection blurRad="88900" stA="55000" endA="300" endPos="16000" dir="5400000" sy="-100000" algn="bl" rotWithShape="0"/>
                </a:effectLst>
                <a:latin typeface="UVN Chim Bien Nang" panose="0209080305050A020404" pitchFamily="18" charset="0"/>
                <a:cs typeface="Times New Roman" panose="02020603050405020304" pitchFamily="18" charset="0"/>
              </a:rPr>
              <a:t>BÀI 63</a:t>
            </a:r>
            <a:endParaRPr kumimoji="0" lang="en-US" sz="12000" b="0" i="0" u="none" strike="noStrike" kern="1200" cap="none" spc="0" normalizeH="0" baseline="0" noProof="0" dirty="0">
              <a:ln w="12700">
                <a:noFill/>
              </a:ln>
              <a:gradFill>
                <a:gsLst>
                  <a:gs pos="27000">
                    <a:srgbClr val="F05945"/>
                  </a:gs>
                  <a:gs pos="56000">
                    <a:srgbClr val="E6797C"/>
                  </a:gs>
                  <a:gs pos="78000">
                    <a:srgbClr val="E66468"/>
                  </a:gs>
                </a:gsLst>
                <a:lin ang="5400000" scaled="1"/>
              </a:gradFill>
              <a:effectLst>
                <a:glow rad="114300">
                  <a:prstClr val="white"/>
                </a:glow>
                <a:outerShdw blurRad="38100" dist="114300" dir="2700000" algn="tl" rotWithShape="0">
                  <a:schemeClr val="bg1">
                    <a:alpha val="40000"/>
                  </a:schemeClr>
                </a:outerShdw>
                <a:reflection blurRad="88900" stA="55000" endA="300" endPos="16000" dir="5400000" sy="-100000" algn="bl" rotWithShape="0"/>
              </a:effectLst>
              <a:uLnTx/>
              <a:uFillTx/>
              <a:latin typeface="UVN Chim Bien Nang" panose="0209080305050A0204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PHẠM DUYÊN 1 - 9Slide.vn">
            <a:extLst>
              <a:ext uri="{FF2B5EF4-FFF2-40B4-BE49-F238E27FC236}">
                <a16:creationId xmlns:a16="http://schemas.microsoft.com/office/drawing/2014/main" id="{E478A788-BED5-06D4-4AC1-8B317233EA33}"/>
              </a:ext>
            </a:extLst>
          </p:cNvPr>
          <p:cNvSpPr txBox="1">
            <a:spLocks/>
          </p:cNvSpPr>
          <p:nvPr userDrawn="1"/>
        </p:nvSpPr>
        <p:spPr>
          <a:xfrm>
            <a:off x="977900" y="2432075"/>
            <a:ext cx="10236200" cy="1752600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r>
              <a:rPr lang="en-US" altLang="zh-CN" sz="8800" b="1" spc="50">
                <a:ln w="19050">
                  <a:solidFill>
                    <a:schemeClr val="bg1"/>
                  </a:solidFill>
                </a:ln>
                <a:solidFill>
                  <a:srgbClr val="147E93"/>
                </a:solidFill>
                <a:effectLst>
                  <a:outerShdw blurRad="88900" dist="25400" dir="2700000" sx="101000" sy="101000" algn="tl" rotWithShape="0">
                    <a:prstClr val="black">
                      <a:alpha val="40000"/>
                    </a:prstClr>
                  </a:outerShdw>
                  <a:reflection stA="31000" endPos="24000" dir="5400000" sy="-100000" algn="bl" rotWithShape="0"/>
                </a:effectLst>
                <a:latin typeface="UVN Da Lat" panose="03060902030302020204" pitchFamily="66" charset="0"/>
                <a:ea typeface="微软雅黑" panose="020B0503020204020204" pitchFamily="34" charset="-122"/>
              </a:rPr>
              <a:t>Phép cộng trong phạm vi 100 000</a:t>
            </a:r>
            <a:endParaRPr lang="zh-CN" altLang="en-US" sz="8800" b="1" spc="50" dirty="0">
              <a:ln w="19050">
                <a:solidFill>
                  <a:schemeClr val="bg1"/>
                </a:solidFill>
              </a:ln>
              <a:solidFill>
                <a:srgbClr val="147E93"/>
              </a:solidFill>
              <a:effectLst>
                <a:outerShdw blurRad="88900" dist="25400" dir="2700000" sx="101000" sy="101000" algn="tl" rotWithShape="0">
                  <a:prstClr val="black">
                    <a:alpha val="40000"/>
                  </a:prstClr>
                </a:outerShdw>
                <a:reflection stA="31000" endPos="24000" dir="5400000" sy="-100000" algn="bl" rotWithShape="0"/>
              </a:effectLst>
              <a:latin typeface="UVN Da Lat" panose="03060902030302020204" pitchFamily="66" charset="0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11012357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6" grpId="0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สี่เหลี่ยมผืนผ้า 6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8" name="กลุ่ม 7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9" name="กลุ่ม 8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23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กลุ่ม 9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11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29/03/68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44" name="กลุ่ม 43"/>
          <p:cNvGrpSpPr/>
          <p:nvPr userDrawn="1"/>
        </p:nvGrpSpPr>
        <p:grpSpPr>
          <a:xfrm>
            <a:off x="4588147" y="5253203"/>
            <a:ext cx="3015709" cy="600000"/>
            <a:chOff x="3289945" y="3405879"/>
            <a:chExt cx="2261782" cy="450000"/>
          </a:xfrm>
        </p:grpSpPr>
        <p:sp>
          <p:nvSpPr>
            <p:cNvPr id="45" name="วงรี 44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วงรี 45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วงรี 46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วงรี 47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49" name="กลุ่ม 48"/>
          <p:cNvGrpSpPr/>
          <p:nvPr userDrawn="1"/>
        </p:nvGrpSpPr>
        <p:grpSpPr>
          <a:xfrm>
            <a:off x="9859752" y="-1319217"/>
            <a:ext cx="4005304" cy="3066631"/>
            <a:chOff x="7394814" y="-989414"/>
            <a:chExt cx="3003978" cy="2299973"/>
          </a:xfrm>
        </p:grpSpPr>
        <p:sp>
          <p:nvSpPr>
            <p:cNvPr id="50" name="เมฆ 49"/>
            <p:cNvSpPr/>
            <p:nvPr/>
          </p:nvSpPr>
          <p:spPr>
            <a:xfrm rot="1140269" flipH="1">
              <a:off x="7394814" y="-989414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51" name="รูปภาพ 50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14334" flipH="1">
              <a:off x="7753789" y="133389"/>
              <a:ext cx="1171456" cy="1177170"/>
            </a:xfrm>
            <a:prstGeom prst="rect">
              <a:avLst/>
            </a:prstGeom>
            <a:effectLst>
              <a:outerShdw blurRad="50800" dist="38100" algn="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52" name="รูปภาพ 5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74933" y="84415"/>
              <a:ext cx="380089" cy="404611"/>
            </a:xfrm>
            <a:prstGeom prst="rect">
              <a:avLst/>
            </a:prstGeom>
          </p:spPr>
        </p:pic>
        <p:pic>
          <p:nvPicPr>
            <p:cNvPr id="53" name="รูปภาพ 5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14072" y="27653"/>
              <a:ext cx="250890" cy="269338"/>
            </a:xfrm>
            <a:prstGeom prst="rect">
              <a:avLst/>
            </a:prstGeom>
          </p:spPr>
        </p:pic>
      </p:grpSp>
      <p:grpSp>
        <p:nvGrpSpPr>
          <p:cNvPr id="54" name="กลุ่ม 53"/>
          <p:cNvGrpSpPr/>
          <p:nvPr userDrawn="1"/>
        </p:nvGrpSpPr>
        <p:grpSpPr>
          <a:xfrm>
            <a:off x="-1667292" y="-1319217"/>
            <a:ext cx="4324119" cy="3201304"/>
            <a:chOff x="-1250470" y="-989413"/>
            <a:chExt cx="3243089" cy="2400978"/>
          </a:xfrm>
        </p:grpSpPr>
        <p:sp>
          <p:nvSpPr>
            <p:cNvPr id="55" name="เมฆ 54"/>
            <p:cNvSpPr/>
            <p:nvPr/>
          </p:nvSpPr>
          <p:spPr>
            <a:xfrm rot="20459731">
              <a:off x="-1250470" y="-989413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56" name="รูปภาพ 5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075" y="640864"/>
              <a:ext cx="250890" cy="269338"/>
            </a:xfrm>
            <a:prstGeom prst="rect">
              <a:avLst/>
            </a:prstGeom>
          </p:spPr>
        </p:pic>
        <p:pic>
          <p:nvPicPr>
            <p:cNvPr id="57" name="รูปภาพ 5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8796" y="187489"/>
              <a:ext cx="250890" cy="269338"/>
            </a:xfrm>
            <a:prstGeom prst="rect">
              <a:avLst/>
            </a:prstGeom>
          </p:spPr>
        </p:pic>
        <p:pic>
          <p:nvPicPr>
            <p:cNvPr id="58" name="รูปภาพ 57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661444" y="-18497"/>
              <a:ext cx="325391" cy="361638"/>
            </a:xfrm>
            <a:prstGeom prst="rect">
              <a:avLst/>
            </a:prstGeom>
          </p:spPr>
        </p:pic>
        <p:pic>
          <p:nvPicPr>
            <p:cNvPr id="59" name="รูปภาพ 5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553" y="536861"/>
              <a:ext cx="999662" cy="874704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60" name="รูปภาพ 59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9931" y="98380"/>
              <a:ext cx="1082688" cy="820747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</p:grpSp>
      <p:grpSp>
        <p:nvGrpSpPr>
          <p:cNvPr id="61" name="กลุ่ม 60"/>
          <p:cNvGrpSpPr/>
          <p:nvPr userDrawn="1"/>
        </p:nvGrpSpPr>
        <p:grpSpPr>
          <a:xfrm flipH="1">
            <a:off x="10200148" y="5712788"/>
            <a:ext cx="4005304" cy="2900781"/>
            <a:chOff x="-1567217" y="4100635"/>
            <a:chExt cx="3003978" cy="2175586"/>
          </a:xfrm>
        </p:grpSpPr>
        <p:grpSp>
          <p:nvGrpSpPr>
            <p:cNvPr id="62" name="กลุ่ม 61"/>
            <p:cNvGrpSpPr/>
            <p:nvPr/>
          </p:nvGrpSpPr>
          <p:grpSpPr>
            <a:xfrm rot="11186523" flipV="1">
              <a:off x="-1567217" y="4100635"/>
              <a:ext cx="3003978" cy="2175586"/>
              <a:chOff x="-1250470" y="-989413"/>
              <a:chExt cx="3003978" cy="2175586"/>
            </a:xfrm>
          </p:grpSpPr>
          <p:sp>
            <p:nvSpPr>
              <p:cNvPr id="64" name="เมฆ 63"/>
              <p:cNvSpPr/>
              <p:nvPr/>
            </p:nvSpPr>
            <p:spPr>
              <a:xfrm rot="20459731">
                <a:off x="-1250470" y="-989413"/>
                <a:ext cx="3003978" cy="2175586"/>
              </a:xfrm>
              <a:prstGeom prst="clou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chemeClr val="accent4"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pic>
            <p:nvPicPr>
              <p:cNvPr id="65" name="รูปภาพ 64"/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2628" t="5708" r="6315" b="82002"/>
              <a:stretch/>
            </p:blipFill>
            <p:spPr>
              <a:xfrm>
                <a:off x="-68709" y="-704637"/>
                <a:ext cx="325391" cy="361638"/>
              </a:xfrm>
              <a:prstGeom prst="rect">
                <a:avLst/>
              </a:prstGeom>
            </p:spPr>
          </p:pic>
        </p:grpSp>
        <p:pic>
          <p:nvPicPr>
            <p:cNvPr id="63" name="รูปภาพ 62"/>
            <p:cNvPicPr>
              <a:picLocks noChangeAspect="1"/>
            </p:cNvPicPr>
            <p:nvPr/>
          </p:nvPicPr>
          <p:blipFill>
            <a:blip r:embed="rId3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9712" y="4767083"/>
              <a:ext cx="380089" cy="404611"/>
            </a:xfrm>
            <a:prstGeom prst="rect">
              <a:avLst/>
            </a:prstGeom>
          </p:spPr>
        </p:pic>
      </p:grpSp>
      <p:grpSp>
        <p:nvGrpSpPr>
          <p:cNvPr id="66" name="กลุ่ม 65"/>
          <p:cNvGrpSpPr/>
          <p:nvPr userDrawn="1"/>
        </p:nvGrpSpPr>
        <p:grpSpPr>
          <a:xfrm flipH="1">
            <a:off x="118861" y="3371797"/>
            <a:ext cx="3027911" cy="3512665"/>
            <a:chOff x="6841863" y="2422121"/>
            <a:chExt cx="2198329" cy="2735611"/>
          </a:xfr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grpSpPr>
        <p:pic>
          <p:nvPicPr>
            <p:cNvPr id="67" name="รูปภาพ 6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35888" y="2422121"/>
              <a:ext cx="2055692" cy="2735611"/>
            </a:xfrm>
            <a:prstGeom prst="rect">
              <a:avLst/>
            </a:prstGeom>
          </p:spPr>
        </p:pic>
        <p:grpSp>
          <p:nvGrpSpPr>
            <p:cNvPr id="68" name="กลุ่ม 67"/>
            <p:cNvGrpSpPr/>
            <p:nvPr/>
          </p:nvGrpSpPr>
          <p:grpSpPr>
            <a:xfrm>
              <a:off x="8836702" y="4322954"/>
              <a:ext cx="203490" cy="277100"/>
              <a:chOff x="8836702" y="4322954"/>
              <a:chExt cx="203490" cy="277100"/>
            </a:xfrm>
          </p:grpSpPr>
          <p:sp>
            <p:nvSpPr>
              <p:cNvPr id="79" name="วงรี 78"/>
              <p:cNvSpPr/>
              <p:nvPr/>
            </p:nvSpPr>
            <p:spPr>
              <a:xfrm>
                <a:off x="8856480" y="4515966"/>
                <a:ext cx="36000" cy="36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80" name="วงรี 79"/>
              <p:cNvSpPr/>
              <p:nvPr/>
            </p:nvSpPr>
            <p:spPr>
              <a:xfrm>
                <a:off x="8915924" y="4322954"/>
                <a:ext cx="54000" cy="54000"/>
              </a:xfrm>
              <a:prstGeom prst="ellipse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81" name="วงรี 80"/>
              <p:cNvSpPr/>
              <p:nvPr/>
            </p:nvSpPr>
            <p:spPr>
              <a:xfrm>
                <a:off x="8930380" y="4443958"/>
                <a:ext cx="61200" cy="62384"/>
              </a:xfrm>
              <a:prstGeom prst="ellipse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grpSp>
            <p:nvGrpSpPr>
              <p:cNvPr id="82" name="กลุ่ม 81"/>
              <p:cNvGrpSpPr/>
              <p:nvPr/>
            </p:nvGrpSpPr>
            <p:grpSpPr>
              <a:xfrm>
                <a:off x="8836702" y="4393654"/>
                <a:ext cx="54000" cy="54000"/>
                <a:chOff x="8836702" y="4393654"/>
                <a:chExt cx="50304" cy="50304"/>
              </a:xfrm>
            </p:grpSpPr>
            <p:cxnSp>
              <p:nvCxnSpPr>
                <p:cNvPr id="86" name="ตัวเชื่อมต่อตรง 85"/>
                <p:cNvCxnSpPr/>
                <p:nvPr/>
              </p:nvCxnSpPr>
              <p:spPr>
                <a:xfrm>
                  <a:off x="8861854" y="4393654"/>
                  <a:ext cx="0" cy="50304"/>
                </a:xfrm>
                <a:prstGeom prst="line">
                  <a:avLst/>
                </a:prstGeom>
                <a:ln w="19050" cap="rnd">
                  <a:solidFill>
                    <a:schemeClr val="accent2">
                      <a:lumMod val="20000"/>
                      <a:lumOff val="8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7" name="ตัวเชื่อมต่อตรง 86"/>
                <p:cNvCxnSpPr/>
                <p:nvPr/>
              </p:nvCxnSpPr>
              <p:spPr>
                <a:xfrm rot="16200000">
                  <a:off x="8861854" y="4395241"/>
                  <a:ext cx="0" cy="50304"/>
                </a:xfrm>
                <a:prstGeom prst="line">
                  <a:avLst/>
                </a:prstGeom>
                <a:ln w="19050" cap="rnd">
                  <a:solidFill>
                    <a:schemeClr val="accent2">
                      <a:lumMod val="20000"/>
                      <a:lumOff val="8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3" name="กลุ่ม 82"/>
              <p:cNvGrpSpPr/>
              <p:nvPr/>
            </p:nvGrpSpPr>
            <p:grpSpPr>
              <a:xfrm>
                <a:off x="8986192" y="4546054"/>
                <a:ext cx="54000" cy="54000"/>
                <a:chOff x="8986192" y="4546054"/>
                <a:chExt cx="50304" cy="50304"/>
              </a:xfrm>
            </p:grpSpPr>
            <p:cxnSp>
              <p:nvCxnSpPr>
                <p:cNvPr id="84" name="ตัวเชื่อมต่อตรง 83"/>
                <p:cNvCxnSpPr/>
                <p:nvPr/>
              </p:nvCxnSpPr>
              <p:spPr>
                <a:xfrm>
                  <a:off x="9011344" y="4546054"/>
                  <a:ext cx="0" cy="50304"/>
                </a:xfrm>
                <a:prstGeom prst="line">
                  <a:avLst/>
                </a:prstGeom>
                <a:ln w="19050" cap="rnd">
                  <a:solidFill>
                    <a:schemeClr val="accent2">
                      <a:lumMod val="20000"/>
                      <a:lumOff val="8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" name="ตัวเชื่อมต่อตรง 84"/>
                <p:cNvCxnSpPr/>
                <p:nvPr/>
              </p:nvCxnSpPr>
              <p:spPr>
                <a:xfrm rot="16200000">
                  <a:off x="9011344" y="4547641"/>
                  <a:ext cx="0" cy="50304"/>
                </a:xfrm>
                <a:prstGeom prst="line">
                  <a:avLst/>
                </a:prstGeom>
                <a:ln w="19050" cap="rnd">
                  <a:solidFill>
                    <a:schemeClr val="accent2">
                      <a:lumMod val="20000"/>
                      <a:lumOff val="8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69" name="กลุ่ม 68"/>
            <p:cNvGrpSpPr/>
            <p:nvPr/>
          </p:nvGrpSpPr>
          <p:grpSpPr>
            <a:xfrm>
              <a:off x="6841863" y="4218195"/>
              <a:ext cx="448433" cy="588259"/>
              <a:chOff x="6841863" y="4218195"/>
              <a:chExt cx="448433" cy="588259"/>
            </a:xfrm>
          </p:grpSpPr>
          <p:grpSp>
            <p:nvGrpSpPr>
              <p:cNvPr id="70" name="กลุ่ม 69"/>
              <p:cNvGrpSpPr/>
              <p:nvPr/>
            </p:nvGrpSpPr>
            <p:grpSpPr>
              <a:xfrm>
                <a:off x="6876256" y="4698454"/>
                <a:ext cx="54000" cy="54000"/>
                <a:chOff x="6876256" y="4698454"/>
                <a:chExt cx="50304" cy="50304"/>
              </a:xfrm>
            </p:grpSpPr>
            <p:cxnSp>
              <p:nvCxnSpPr>
                <p:cNvPr id="77" name="ตัวเชื่อมต่อตรง 76"/>
                <p:cNvCxnSpPr/>
                <p:nvPr/>
              </p:nvCxnSpPr>
              <p:spPr>
                <a:xfrm>
                  <a:off x="6901408" y="4698454"/>
                  <a:ext cx="0" cy="50304"/>
                </a:xfrm>
                <a:prstGeom prst="line">
                  <a:avLst/>
                </a:prstGeom>
                <a:ln w="22225" cap="rnd"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ตัวเชื่อมต่อตรง 77"/>
                <p:cNvCxnSpPr/>
                <p:nvPr/>
              </p:nvCxnSpPr>
              <p:spPr>
                <a:xfrm rot="16200000">
                  <a:off x="6901408" y="4700041"/>
                  <a:ext cx="0" cy="50304"/>
                </a:xfrm>
                <a:prstGeom prst="line">
                  <a:avLst/>
                </a:prstGeom>
                <a:ln w="22225" cap="rnd"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1" name="กลุ่ม 70"/>
              <p:cNvGrpSpPr/>
              <p:nvPr/>
            </p:nvGrpSpPr>
            <p:grpSpPr>
              <a:xfrm>
                <a:off x="7236296" y="4239039"/>
                <a:ext cx="54000" cy="54000"/>
                <a:chOff x="6876256" y="4698454"/>
                <a:chExt cx="50304" cy="50304"/>
              </a:xfrm>
            </p:grpSpPr>
            <p:cxnSp>
              <p:nvCxnSpPr>
                <p:cNvPr id="75" name="ตัวเชื่อมต่อตรง 74"/>
                <p:cNvCxnSpPr/>
                <p:nvPr/>
              </p:nvCxnSpPr>
              <p:spPr>
                <a:xfrm>
                  <a:off x="6901408" y="4698454"/>
                  <a:ext cx="0" cy="50304"/>
                </a:xfrm>
                <a:prstGeom prst="line">
                  <a:avLst/>
                </a:prstGeom>
                <a:ln w="22225" cap="rnd"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ตัวเชื่อมต่อตรง 75"/>
                <p:cNvCxnSpPr/>
                <p:nvPr/>
              </p:nvCxnSpPr>
              <p:spPr>
                <a:xfrm rot="16200000">
                  <a:off x="6901408" y="4700041"/>
                  <a:ext cx="0" cy="50304"/>
                </a:xfrm>
                <a:prstGeom prst="line">
                  <a:avLst/>
                </a:prstGeom>
                <a:ln w="22225" cap="rnd"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72" name="วงรี 71"/>
              <p:cNvSpPr/>
              <p:nvPr/>
            </p:nvSpPr>
            <p:spPr>
              <a:xfrm>
                <a:off x="7020272" y="4218195"/>
                <a:ext cx="54000" cy="54000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73" name="วงรี 72"/>
              <p:cNvSpPr/>
              <p:nvPr/>
            </p:nvSpPr>
            <p:spPr>
              <a:xfrm>
                <a:off x="7118672" y="4752454"/>
                <a:ext cx="54000" cy="54000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solidFill>
                  <a:schemeClr val="accent5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74" name="วงรี 73"/>
              <p:cNvSpPr/>
              <p:nvPr/>
            </p:nvSpPr>
            <p:spPr>
              <a:xfrm>
                <a:off x="6841863" y="4479966"/>
                <a:ext cx="36000" cy="36000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</p:grpSp>
      </p:grpSp>
      <p:grpSp>
        <p:nvGrpSpPr>
          <p:cNvPr id="88" name="กลุ่ม 87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89" name="บวก 88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0" name="บวก 89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1" name="บวก 90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2" name="บวก 91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3" name="วงรี 92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4" name="วงรี 93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5" name="วงรี 94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6" name="สามเหลี่ยมหน้าจั่ว 95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7" name="สามเหลี่ยมหน้าจั่ว 96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8" name="สามเหลี่ยมหน้าจั่ว 97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9" name="สามเหลี่ยมหน้าจั่ว 98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0" name="วงรี 99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 dirty="0"/>
              <a:t>คลิกเพื่อแก้ไขลักษณะชื่อเรื่องรองต้นแบบ</a:t>
            </a:r>
          </a:p>
        </p:txBody>
      </p:sp>
    </p:spTree>
    <p:extLst>
      <p:ext uri="{BB962C8B-B14F-4D97-AF65-F5344CB8AC3E}">
        <p14:creationId xmlns:p14="http://schemas.microsoft.com/office/powerpoint/2010/main" val="36394598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jpe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1.xml"/><Relationship Id="rId18" Type="http://schemas.openxmlformats.org/officeDocument/2006/relationships/slideLayout" Target="../slideLayouts/slideLayout26.xml"/><Relationship Id="rId26" Type="http://schemas.openxmlformats.org/officeDocument/2006/relationships/slideLayout" Target="../slideLayouts/slideLayout34.xml"/><Relationship Id="rId39" Type="http://schemas.openxmlformats.org/officeDocument/2006/relationships/slideLayout" Target="../slideLayouts/slideLayout47.xml"/><Relationship Id="rId21" Type="http://schemas.openxmlformats.org/officeDocument/2006/relationships/slideLayout" Target="../slideLayouts/slideLayout29.xml"/><Relationship Id="rId34" Type="http://schemas.openxmlformats.org/officeDocument/2006/relationships/slideLayout" Target="../slideLayouts/slideLayout42.xml"/><Relationship Id="rId42" Type="http://schemas.openxmlformats.org/officeDocument/2006/relationships/slideLayout" Target="../slideLayouts/slideLayout50.xml"/><Relationship Id="rId47" Type="http://schemas.openxmlformats.org/officeDocument/2006/relationships/slideLayout" Target="../slideLayouts/slideLayout55.xml"/><Relationship Id="rId50" Type="http://schemas.openxmlformats.org/officeDocument/2006/relationships/slideLayout" Target="../slideLayouts/slideLayout58.xml"/><Relationship Id="rId55" Type="http://schemas.openxmlformats.org/officeDocument/2006/relationships/slideLayout" Target="../slideLayouts/slideLayout63.xml"/><Relationship Id="rId7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0.xml"/><Relationship Id="rId16" Type="http://schemas.openxmlformats.org/officeDocument/2006/relationships/slideLayout" Target="../slideLayouts/slideLayout24.xml"/><Relationship Id="rId29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19.xml"/><Relationship Id="rId24" Type="http://schemas.openxmlformats.org/officeDocument/2006/relationships/slideLayout" Target="../slideLayouts/slideLayout32.xml"/><Relationship Id="rId32" Type="http://schemas.openxmlformats.org/officeDocument/2006/relationships/slideLayout" Target="../slideLayouts/slideLayout40.xml"/><Relationship Id="rId37" Type="http://schemas.openxmlformats.org/officeDocument/2006/relationships/slideLayout" Target="../slideLayouts/slideLayout45.xml"/><Relationship Id="rId40" Type="http://schemas.openxmlformats.org/officeDocument/2006/relationships/slideLayout" Target="../slideLayouts/slideLayout48.xml"/><Relationship Id="rId45" Type="http://schemas.openxmlformats.org/officeDocument/2006/relationships/slideLayout" Target="../slideLayouts/slideLayout53.xml"/><Relationship Id="rId53" Type="http://schemas.openxmlformats.org/officeDocument/2006/relationships/slideLayout" Target="../slideLayouts/slideLayout61.xml"/><Relationship Id="rId5" Type="http://schemas.openxmlformats.org/officeDocument/2006/relationships/slideLayout" Target="../slideLayouts/slideLayout13.xml"/><Relationship Id="rId19" Type="http://schemas.openxmlformats.org/officeDocument/2006/relationships/slideLayout" Target="../slideLayouts/slideLayout27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Relationship Id="rId14" Type="http://schemas.openxmlformats.org/officeDocument/2006/relationships/slideLayout" Target="../slideLayouts/slideLayout22.xml"/><Relationship Id="rId22" Type="http://schemas.openxmlformats.org/officeDocument/2006/relationships/slideLayout" Target="../slideLayouts/slideLayout30.xml"/><Relationship Id="rId27" Type="http://schemas.openxmlformats.org/officeDocument/2006/relationships/slideLayout" Target="../slideLayouts/slideLayout35.xml"/><Relationship Id="rId30" Type="http://schemas.openxmlformats.org/officeDocument/2006/relationships/slideLayout" Target="../slideLayouts/slideLayout38.xml"/><Relationship Id="rId35" Type="http://schemas.openxmlformats.org/officeDocument/2006/relationships/slideLayout" Target="../slideLayouts/slideLayout43.xml"/><Relationship Id="rId43" Type="http://schemas.openxmlformats.org/officeDocument/2006/relationships/slideLayout" Target="../slideLayouts/slideLayout51.xml"/><Relationship Id="rId48" Type="http://schemas.openxmlformats.org/officeDocument/2006/relationships/slideLayout" Target="../slideLayouts/slideLayout56.xml"/><Relationship Id="rId56" Type="http://schemas.openxmlformats.org/officeDocument/2006/relationships/slideLayout" Target="../slideLayouts/slideLayout64.xml"/><Relationship Id="rId8" Type="http://schemas.openxmlformats.org/officeDocument/2006/relationships/slideLayout" Target="../slideLayouts/slideLayout16.xml"/><Relationship Id="rId51" Type="http://schemas.openxmlformats.org/officeDocument/2006/relationships/slideLayout" Target="../slideLayouts/slideLayout59.xml"/><Relationship Id="rId3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20.xml"/><Relationship Id="rId17" Type="http://schemas.openxmlformats.org/officeDocument/2006/relationships/slideLayout" Target="../slideLayouts/slideLayout25.xml"/><Relationship Id="rId25" Type="http://schemas.openxmlformats.org/officeDocument/2006/relationships/slideLayout" Target="../slideLayouts/slideLayout33.xml"/><Relationship Id="rId33" Type="http://schemas.openxmlformats.org/officeDocument/2006/relationships/slideLayout" Target="../slideLayouts/slideLayout41.xml"/><Relationship Id="rId38" Type="http://schemas.openxmlformats.org/officeDocument/2006/relationships/slideLayout" Target="../slideLayouts/slideLayout46.xml"/><Relationship Id="rId46" Type="http://schemas.openxmlformats.org/officeDocument/2006/relationships/slideLayout" Target="../slideLayouts/slideLayout54.xml"/><Relationship Id="rId20" Type="http://schemas.openxmlformats.org/officeDocument/2006/relationships/slideLayout" Target="../slideLayouts/slideLayout28.xml"/><Relationship Id="rId41" Type="http://schemas.openxmlformats.org/officeDocument/2006/relationships/slideLayout" Target="../slideLayouts/slideLayout49.xml"/><Relationship Id="rId54" Type="http://schemas.openxmlformats.org/officeDocument/2006/relationships/slideLayout" Target="../slideLayouts/slideLayout62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23.xml"/><Relationship Id="rId23" Type="http://schemas.openxmlformats.org/officeDocument/2006/relationships/slideLayout" Target="../slideLayouts/slideLayout31.xml"/><Relationship Id="rId28" Type="http://schemas.openxmlformats.org/officeDocument/2006/relationships/slideLayout" Target="../slideLayouts/slideLayout36.xml"/><Relationship Id="rId36" Type="http://schemas.openxmlformats.org/officeDocument/2006/relationships/slideLayout" Target="../slideLayouts/slideLayout44.xml"/><Relationship Id="rId49" Type="http://schemas.openxmlformats.org/officeDocument/2006/relationships/slideLayout" Target="../slideLayouts/slideLayout57.xml"/><Relationship Id="rId57" Type="http://schemas.openxmlformats.org/officeDocument/2006/relationships/theme" Target="../theme/theme2.xml"/><Relationship Id="rId10" Type="http://schemas.openxmlformats.org/officeDocument/2006/relationships/slideLayout" Target="../slideLayouts/slideLayout18.xml"/><Relationship Id="rId31" Type="http://schemas.openxmlformats.org/officeDocument/2006/relationships/slideLayout" Target="../slideLayouts/slideLayout39.xml"/><Relationship Id="rId44" Type="http://schemas.openxmlformats.org/officeDocument/2006/relationships/slideLayout" Target="../slideLayouts/slideLayout52.xml"/><Relationship Id="rId52" Type="http://schemas.openxmlformats.org/officeDocument/2006/relationships/slideLayout" Target="../slideLayouts/slideLayout6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8BCDFF"/>
            </a:gs>
            <a:gs pos="74000">
              <a:srgbClr val="61BBFF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9Slide.vn - 2019">
            <a:extLst>
              <a:ext uri="{FF2B5EF4-FFF2-40B4-BE49-F238E27FC236}">
                <a16:creationId xmlns:a16="http://schemas.microsoft.com/office/drawing/2014/main" id="{AD47A8E2-224A-E7C6-471B-581B89AE5744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5" name="PHẠM DUYÊN 1 - 9Slide.vn">
            <a:extLst>
              <a:ext uri="{FF2B5EF4-FFF2-40B4-BE49-F238E27FC236}">
                <a16:creationId xmlns:a16="http://schemas.microsoft.com/office/drawing/2014/main" id="{6E47725D-1165-DE04-083F-0FACF0A4E6DD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4" name="PHẠM DUYÊN 2 - 9Slide.vn">
            <a:extLst>
              <a:ext uri="{FF2B5EF4-FFF2-40B4-BE49-F238E27FC236}">
                <a16:creationId xmlns:a16="http://schemas.microsoft.com/office/drawing/2014/main" id="{46FF6114-7157-5AE0-4379-D1BA4A1D0016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3" name="PHẠM DUYÊN 3 - 9Slide.vn">
            <a:extLst>
              <a:ext uri="{FF2B5EF4-FFF2-40B4-BE49-F238E27FC236}">
                <a16:creationId xmlns:a16="http://schemas.microsoft.com/office/drawing/2014/main" id="{64966B25-F4D5-2FED-B61B-02722278D6C0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53" name="PHẠM DUYÊN 4 - 9Slide.vn">
            <a:extLst>
              <a:ext uri="{FF2B5EF4-FFF2-40B4-BE49-F238E27FC236}">
                <a16:creationId xmlns:a16="http://schemas.microsoft.com/office/drawing/2014/main" id="{F3F56430-3170-4393-A92B-A5ECD13FEBF5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-11683019" y="2999195"/>
            <a:ext cx="810838" cy="859611"/>
          </a:xfrm>
          <a:prstGeom prst="rect">
            <a:avLst/>
          </a:prstGeom>
        </p:spPr>
      </p:pic>
      <p:pic>
        <p:nvPicPr>
          <p:cNvPr id="54" name="PHẠM DUYÊN 5 - 9Slide.vn">
            <a:extLst>
              <a:ext uri="{FF2B5EF4-FFF2-40B4-BE49-F238E27FC236}">
                <a16:creationId xmlns:a16="http://schemas.microsoft.com/office/drawing/2014/main" id="{BFA89F6B-A281-4870-8F7D-4A2B8E7FD554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5690581" y="13534721"/>
            <a:ext cx="810838" cy="859611"/>
          </a:xfrm>
          <a:prstGeom prst="rect">
            <a:avLst/>
          </a:prstGeom>
        </p:spPr>
      </p:pic>
      <p:pic>
        <p:nvPicPr>
          <p:cNvPr id="55" name="PHẠM DUYÊN 6 - 9Slide.vn">
            <a:extLst>
              <a:ext uri="{FF2B5EF4-FFF2-40B4-BE49-F238E27FC236}">
                <a16:creationId xmlns:a16="http://schemas.microsoft.com/office/drawing/2014/main" id="{65DF7814-DF31-4D9C-81A8-B26887708115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23064181" y="2999195"/>
            <a:ext cx="810838" cy="859611"/>
          </a:xfrm>
          <a:prstGeom prst="rect">
            <a:avLst/>
          </a:prstGeom>
        </p:spPr>
      </p:pic>
      <p:pic>
        <p:nvPicPr>
          <p:cNvPr id="56" name="PHẠM DUYÊN 7 - 9Slide.vn">
            <a:extLst>
              <a:ext uri="{FF2B5EF4-FFF2-40B4-BE49-F238E27FC236}">
                <a16:creationId xmlns:a16="http://schemas.microsoft.com/office/drawing/2014/main" id="{6C4BEABF-662B-474F-9BAB-EA1B821D52BA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5690581" y="-7536333"/>
            <a:ext cx="810838" cy="859611"/>
          </a:xfrm>
          <a:prstGeom prst="rect">
            <a:avLst/>
          </a:prstGeom>
        </p:spPr>
      </p:pic>
      <p:pic>
        <p:nvPicPr>
          <p:cNvPr id="6" name="PHẠM DUYÊN 9 - 9Slide.vn">
            <a:extLst>
              <a:ext uri="{FF2B5EF4-FFF2-40B4-BE49-F238E27FC236}">
                <a16:creationId xmlns:a16="http://schemas.microsoft.com/office/drawing/2014/main" id="{551F7D8C-B7F9-0AFE-16FD-BB8B84729D7B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rcRect t="21875" b="2187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4102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7" r:id="rId2"/>
    <p:sldLayoutId id="2147483665" r:id="rId3"/>
    <p:sldLayoutId id="2147483670" r:id="rId4"/>
    <p:sldLayoutId id="2147483668" r:id="rId5"/>
    <p:sldLayoutId id="2147483669" r:id="rId6"/>
    <p:sldLayoutId id="2147483666" r:id="rId7"/>
    <p:sldLayoutId id="2147483659" r:id="rId8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594906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683" r:id="rId12"/>
    <p:sldLayoutId id="2147483684" r:id="rId13"/>
    <p:sldLayoutId id="2147483685" r:id="rId14"/>
    <p:sldLayoutId id="2147483686" r:id="rId15"/>
    <p:sldLayoutId id="2147483687" r:id="rId16"/>
    <p:sldLayoutId id="2147483688" r:id="rId17"/>
    <p:sldLayoutId id="2147483689" r:id="rId18"/>
    <p:sldLayoutId id="2147483690" r:id="rId19"/>
    <p:sldLayoutId id="2147483691" r:id="rId20"/>
    <p:sldLayoutId id="2147483692" r:id="rId21"/>
    <p:sldLayoutId id="2147483693" r:id="rId22"/>
    <p:sldLayoutId id="2147483694" r:id="rId23"/>
    <p:sldLayoutId id="2147483695" r:id="rId24"/>
    <p:sldLayoutId id="2147483696" r:id="rId25"/>
    <p:sldLayoutId id="2147483697" r:id="rId26"/>
    <p:sldLayoutId id="2147483698" r:id="rId27"/>
    <p:sldLayoutId id="2147483699" r:id="rId28"/>
    <p:sldLayoutId id="2147483700" r:id="rId29"/>
    <p:sldLayoutId id="2147483701" r:id="rId30"/>
    <p:sldLayoutId id="2147483702" r:id="rId31"/>
    <p:sldLayoutId id="2147483703" r:id="rId32"/>
    <p:sldLayoutId id="2147483704" r:id="rId33"/>
    <p:sldLayoutId id="2147483705" r:id="rId34"/>
    <p:sldLayoutId id="2147483706" r:id="rId35"/>
    <p:sldLayoutId id="2147483707" r:id="rId36"/>
    <p:sldLayoutId id="2147483708" r:id="rId37"/>
    <p:sldLayoutId id="2147483709" r:id="rId38"/>
    <p:sldLayoutId id="2147483710" r:id="rId39"/>
    <p:sldLayoutId id="2147483711" r:id="rId40"/>
    <p:sldLayoutId id="2147483712" r:id="rId41"/>
    <p:sldLayoutId id="2147483713" r:id="rId42"/>
    <p:sldLayoutId id="2147483714" r:id="rId43"/>
    <p:sldLayoutId id="2147483715" r:id="rId44"/>
    <p:sldLayoutId id="2147483716" r:id="rId45"/>
    <p:sldLayoutId id="2147483717" r:id="rId46"/>
    <p:sldLayoutId id="2147483718" r:id="rId47"/>
    <p:sldLayoutId id="2147483719" r:id="rId48"/>
    <p:sldLayoutId id="2147483720" r:id="rId49"/>
    <p:sldLayoutId id="2147483721" r:id="rId50"/>
    <p:sldLayoutId id="2147483722" r:id="rId51"/>
    <p:sldLayoutId id="2147483723" r:id="rId52"/>
    <p:sldLayoutId id="2147483724" r:id="rId53"/>
    <p:sldLayoutId id="2147483725" r:id="rId54"/>
    <p:sldLayoutId id="2147483726" r:id="rId55"/>
    <p:sldLayoutId id="2147483727" r:id="rId56"/>
  </p:sldLayoutIdLst>
  <p:txStyles>
    <p:titleStyle>
      <a:lvl1pPr algn="ctr" defTabSz="1219140" rtl="0" eaLnBrk="1" latinLnBrk="0" hangingPunct="1">
        <a:spcBef>
          <a:spcPct val="0"/>
        </a:spcBef>
        <a:buNone/>
        <a:defRPr sz="5867" kern="1200">
          <a:solidFill>
            <a:schemeClr val="accent4"/>
          </a:solidFill>
          <a:latin typeface="Times New Roman" panose="02020603050405020304" pitchFamily="18" charset="0"/>
          <a:ea typeface="Cambria" panose="02040503050406030204" pitchFamily="18" charset="0"/>
          <a:cs typeface="Times New Roman" panose="02020603050405020304" pitchFamily="18" charset="0"/>
        </a:defRPr>
      </a:lvl1pPr>
    </p:titleStyle>
    <p:bodyStyle>
      <a:lvl1pPr marL="457178" indent="-457178" algn="l" defTabSz="121914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accent4"/>
          </a:solidFill>
          <a:latin typeface="Times New Roman" panose="02020603050405020304" pitchFamily="18" charset="0"/>
          <a:ea typeface="Cambria" panose="02040503050406030204" pitchFamily="18" charset="0"/>
          <a:cs typeface="Times New Roman" panose="02020603050405020304" pitchFamily="18" charset="0"/>
        </a:defRPr>
      </a:lvl1pPr>
      <a:lvl2pPr marL="990550" indent="-380981" algn="l" defTabSz="121914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accent4"/>
          </a:solidFill>
          <a:latin typeface="Times New Roman" panose="02020603050405020304" pitchFamily="18" charset="0"/>
          <a:ea typeface="Cambria" panose="02040503050406030204" pitchFamily="18" charset="0"/>
          <a:cs typeface="Times New Roman" panose="02020603050405020304" pitchFamily="18" charset="0"/>
        </a:defRPr>
      </a:lvl2pPr>
      <a:lvl3pPr marL="1523925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accent4"/>
          </a:solidFill>
          <a:latin typeface="Times New Roman" panose="02020603050405020304" pitchFamily="18" charset="0"/>
          <a:ea typeface="Cambria" panose="02040503050406030204" pitchFamily="18" charset="0"/>
          <a:cs typeface="Times New Roman" panose="02020603050405020304" pitchFamily="18" charset="0"/>
        </a:defRPr>
      </a:lvl3pPr>
      <a:lvl4pPr marL="2133493" indent="-304784" algn="l" defTabSz="121914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accent4"/>
          </a:solidFill>
          <a:latin typeface="Times New Roman" panose="02020603050405020304" pitchFamily="18" charset="0"/>
          <a:ea typeface="Cambria" panose="02040503050406030204" pitchFamily="18" charset="0"/>
          <a:cs typeface="Times New Roman" panose="02020603050405020304" pitchFamily="18" charset="0"/>
        </a:defRPr>
      </a:lvl4pPr>
      <a:lvl5pPr marL="2743062" indent="-304784" algn="l" defTabSz="121914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accent4"/>
          </a:solidFill>
          <a:latin typeface="Times New Roman" panose="02020603050405020304" pitchFamily="18" charset="0"/>
          <a:ea typeface="Cambria" panose="02040503050406030204" pitchFamily="18" charset="0"/>
          <a:cs typeface="Times New Roman" panose="02020603050405020304" pitchFamily="18" charset="0"/>
        </a:defRPr>
      </a:lvl5pPr>
      <a:lvl6pPr marL="335263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20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77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341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609570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219140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3pPr>
      <a:lvl4pPr marL="1828709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4pPr>
      <a:lvl5pPr marL="2438278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5pPr>
      <a:lvl6pPr marL="3047848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6pPr>
      <a:lvl7pPr marL="3657418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7pPr>
      <a:lvl8pPr marL="4266987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8pPr>
      <a:lvl9pPr marL="4876557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gif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image" Target="../media/image82.svg"/><Relationship Id="rId7" Type="http://schemas.openxmlformats.org/officeDocument/2006/relationships/image" Target="../media/image85.sv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84.png"/><Relationship Id="rId5" Type="http://schemas.microsoft.com/office/2007/relationships/hdphoto" Target="../media/hdphoto10.wdp"/><Relationship Id="rId4" Type="http://schemas.openxmlformats.org/officeDocument/2006/relationships/image" Target="../media/image8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tags" Target="../tags/tag3.xml"/><Relationship Id="rId7" Type="http://schemas.openxmlformats.org/officeDocument/2006/relationships/slideLayout" Target="../slideLayouts/slideLayout5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HẠM DUYÊN 1 - 9Slide.vn">
            <a:extLst>
              <a:ext uri="{FF2B5EF4-FFF2-40B4-BE49-F238E27FC236}">
                <a16:creationId xmlns:a16="http://schemas.microsoft.com/office/drawing/2014/main" id="{B3673373-99ED-AE32-E54E-FC6A873FE8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4916" y="2362200"/>
            <a:ext cx="10242168" cy="3273836"/>
          </a:xfrm>
          <a:prstGeom prst="rect">
            <a:avLst/>
          </a:prstGeom>
        </p:spPr>
      </p:pic>
      <p:sp>
        <p:nvSpPr>
          <p:cNvPr id="10" name="PHẠM DUYÊN 2 - 9Slide.vn">
            <a:extLst>
              <a:ext uri="{FF2B5EF4-FFF2-40B4-BE49-F238E27FC236}">
                <a16:creationId xmlns:a16="http://schemas.microsoft.com/office/drawing/2014/main" id="{39CA9AB1-4E7D-E89D-FE70-1510CD4C654B}"/>
              </a:ext>
            </a:extLst>
          </p:cNvPr>
          <p:cNvSpPr txBox="1"/>
          <p:nvPr/>
        </p:nvSpPr>
        <p:spPr>
          <a:xfrm>
            <a:off x="5332158" y="5326559"/>
            <a:ext cx="1721946" cy="76944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4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Tiết</a:t>
            </a:r>
            <a:r>
              <a:rPr lang="en-US" sz="4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2 </a:t>
            </a:r>
          </a:p>
        </p:txBody>
      </p:sp>
      <p:pic>
        <p:nvPicPr>
          <p:cNvPr id="6" name="PHẠM DUYÊN 3 - 9Slide.vn">
            <a:extLst>
              <a:ext uri="{FF2B5EF4-FFF2-40B4-BE49-F238E27FC236}">
                <a16:creationId xmlns:a16="http://schemas.microsoft.com/office/drawing/2014/main" id="{23ACCBB2-5BDB-3E3E-BAF8-4F7043A450A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2130685" flipH="1">
            <a:off x="7153577" y="921562"/>
            <a:ext cx="1247618" cy="586380"/>
          </a:xfrm>
          <a:prstGeom prst="rect">
            <a:avLst/>
          </a:prstGeom>
        </p:spPr>
      </p:pic>
      <p:pic>
        <p:nvPicPr>
          <p:cNvPr id="3" name="PHẠM DUYÊN 4 - 9Slide.vn">
            <a:extLst>
              <a:ext uri="{FF2B5EF4-FFF2-40B4-BE49-F238E27FC236}">
                <a16:creationId xmlns:a16="http://schemas.microsoft.com/office/drawing/2014/main" id="{B83AF8B1-8D04-2E2A-6990-0781B9377C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993" y="1117600"/>
            <a:ext cx="1963286" cy="5461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HẠM DUYÊN 5 - 9Slide.vn">
            <a:extLst>
              <a:ext uri="{FF2B5EF4-FFF2-40B4-BE49-F238E27FC236}">
                <a16:creationId xmlns:a16="http://schemas.microsoft.com/office/drawing/2014/main" id="{1D50CC2D-45EF-6CF3-F631-8893DE21E4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79611" y="852627"/>
            <a:ext cx="4632778" cy="2435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750366"/>
      </p:ext>
    </p:extLst>
  </p:cSld>
  <p:clrMapOvr>
    <a:masterClrMapping/>
  </p:clrMapOvr>
  <p:transition spd="slow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4" fill="hold" nodeType="click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12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13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5" presetID="16" presetClass="entr" presetSubtype="2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7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5" presetID="16" presetClass="entr" presetSubtype="2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7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PHẠM DUYÊN 1 - 9Slide.vn">
            <a:extLst>
              <a:ext uri="{FF2B5EF4-FFF2-40B4-BE49-F238E27FC236}">
                <a16:creationId xmlns:a16="http://schemas.microsoft.com/office/drawing/2014/main" id="{66923719-EED0-A04C-1AB3-3F3D4F0D0E93}"/>
              </a:ext>
            </a:extLst>
          </p:cNvPr>
          <p:cNvGrpSpPr/>
          <p:nvPr/>
        </p:nvGrpSpPr>
        <p:grpSpPr>
          <a:xfrm>
            <a:off x="651934" y="524347"/>
            <a:ext cx="668922" cy="707886"/>
            <a:chOff x="1559434" y="1176116"/>
            <a:chExt cx="668922" cy="707886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B008D69F-6C51-E945-D446-C1ADD99A9DFD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6ABD061F-6923-11CC-762A-43932E72B600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147E9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#9Slide03 Sofia Pro Soft Bold" panose="020B0000000000000000" pitchFamily="34" charset="0"/>
                </a:endParaRPr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F0F9DBF9-8440-7DCF-E38D-BA0ABB27BFD8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00ABB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#9Slide03 Sofia Pro Soft Bold" panose="020B0000000000000000" pitchFamily="34" charset="0"/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54F4CE2-66FC-93A7-95F8-5E82514A12AC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</a:p>
          </p:txBody>
        </p:sp>
      </p:grpSp>
      <p:sp>
        <p:nvSpPr>
          <p:cNvPr id="7" name="PHẠM DUYÊN 2 - 9Slide.vn">
            <a:extLst>
              <a:ext uri="{FF2B5EF4-FFF2-40B4-BE49-F238E27FC236}">
                <a16:creationId xmlns:a16="http://schemas.microsoft.com/office/drawing/2014/main" id="{55299547-F1F0-515A-1E29-3BE50987C050}"/>
              </a:ext>
            </a:extLst>
          </p:cNvPr>
          <p:cNvSpPr txBox="1"/>
          <p:nvPr/>
        </p:nvSpPr>
        <p:spPr>
          <a:xfrm>
            <a:off x="1522324" y="526246"/>
            <a:ext cx="21352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spc="107">
                <a:solidFill>
                  <a:srgbClr val="116B7D"/>
                </a:solidFill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Đố bạn.</a:t>
            </a:r>
            <a:endParaRPr lang="en-US" sz="4000" spc="107" dirty="0">
              <a:solidFill>
                <a:srgbClr val="116B7D"/>
              </a:solidFill>
              <a:latin typeface="#9Slide03 Sofia Pro Soft Bold" panose="020B00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PHẠM DUYÊN 2 - 9Slide.vn">
            <a:extLst>
              <a:ext uri="{FF2B5EF4-FFF2-40B4-BE49-F238E27FC236}">
                <a16:creationId xmlns:a16="http://schemas.microsoft.com/office/drawing/2014/main" id="{826FA204-4C67-8821-06CB-F5FD18C2D3E4}"/>
              </a:ext>
            </a:extLst>
          </p:cNvPr>
          <p:cNvSpPr txBox="1"/>
          <p:nvPr/>
        </p:nvSpPr>
        <p:spPr>
          <a:xfrm>
            <a:off x="533400" y="1371600"/>
            <a:ext cx="11125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spc="-213">
                <a:solidFill>
                  <a:srgbClr val="116B7D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Tìm </a:t>
            </a:r>
            <a:r>
              <a:rPr lang="en-US" sz="4000" spc="-213">
                <a:solidFill>
                  <a:schemeClr val="accent6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hiệu</a:t>
            </a:r>
            <a:r>
              <a:rPr lang="en-US" sz="4000" spc="-213">
                <a:solidFill>
                  <a:srgbClr val="116B7D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của </a:t>
            </a:r>
            <a:r>
              <a:rPr lang="en-US" sz="4000" spc="-213">
                <a:solidFill>
                  <a:srgbClr val="AE4B24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số lớn nhất có năm chữ số</a:t>
            </a:r>
            <a:r>
              <a:rPr lang="en-US" sz="4000" spc="-213">
                <a:solidFill>
                  <a:srgbClr val="116B7D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và </a:t>
            </a:r>
            <a:r>
              <a:rPr lang="en-US" sz="4000" spc="-213">
                <a:solidFill>
                  <a:schemeClr val="accent2">
                    <a:lumMod val="50000"/>
                  </a:schemeClr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số bé nhất có ba chữ số khác nhau</a:t>
            </a:r>
            <a:r>
              <a:rPr lang="en-US" sz="4000" spc="-213">
                <a:solidFill>
                  <a:srgbClr val="116B7D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4000" spc="-213" dirty="0">
              <a:solidFill>
                <a:srgbClr val="116B7D"/>
              </a:solidFill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PHẠM DUYÊN 5 - 9Slide.vn">
            <a:extLst>
              <a:ext uri="{FF2B5EF4-FFF2-40B4-BE49-F238E27FC236}">
                <a16:creationId xmlns:a16="http://schemas.microsoft.com/office/drawing/2014/main" id="{50E0A30E-C45B-6867-4813-97340E45DC85}"/>
              </a:ext>
            </a:extLst>
          </p:cNvPr>
          <p:cNvSpPr txBox="1"/>
          <p:nvPr/>
        </p:nvSpPr>
        <p:spPr>
          <a:xfrm>
            <a:off x="5099186" y="2852057"/>
            <a:ext cx="17304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u="sng">
                <a:solidFill>
                  <a:schemeClr val="accent6"/>
                </a:solidFill>
                <a:latin typeface="+mj-lt"/>
              </a:rPr>
              <a:t>Bài giải</a:t>
            </a:r>
          </a:p>
        </p:txBody>
      </p:sp>
      <p:sp>
        <p:nvSpPr>
          <p:cNvPr id="10" name="PHẠM DUYÊN 3 - 9Slide.vn">
            <a:extLst>
              <a:ext uri="{FF2B5EF4-FFF2-40B4-BE49-F238E27FC236}">
                <a16:creationId xmlns:a16="http://schemas.microsoft.com/office/drawing/2014/main" id="{D91F48C4-CB16-8AB4-DFD5-ADF378F2DA8B}"/>
              </a:ext>
            </a:extLst>
          </p:cNvPr>
          <p:cNvSpPr/>
          <p:nvPr/>
        </p:nvSpPr>
        <p:spPr>
          <a:xfrm>
            <a:off x="1632857" y="3505200"/>
            <a:ext cx="8806543" cy="2794000"/>
          </a:xfrm>
          <a:custGeom>
            <a:avLst/>
            <a:gdLst>
              <a:gd name="connsiteX0" fmla="*/ 0 w 5172633"/>
              <a:gd name="connsiteY0" fmla="*/ 0 h 3165640"/>
              <a:gd name="connsiteX1" fmla="*/ 5172633 w 5172633"/>
              <a:gd name="connsiteY1" fmla="*/ 0 h 3165640"/>
              <a:gd name="connsiteX2" fmla="*/ 5172633 w 5172633"/>
              <a:gd name="connsiteY2" fmla="*/ 3165640 h 3165640"/>
              <a:gd name="connsiteX3" fmla="*/ 0 w 5172633"/>
              <a:gd name="connsiteY3" fmla="*/ 3165640 h 3165640"/>
              <a:gd name="connsiteX4" fmla="*/ 0 w 5172633"/>
              <a:gd name="connsiteY4" fmla="*/ 0 h 3165640"/>
              <a:gd name="connsiteX0" fmla="*/ 0 w 5172633"/>
              <a:gd name="connsiteY0" fmla="*/ 201 h 3165841"/>
              <a:gd name="connsiteX1" fmla="*/ 2626041 w 5172633"/>
              <a:gd name="connsiteY1" fmla="*/ 46548 h 3165841"/>
              <a:gd name="connsiteX2" fmla="*/ 5172633 w 5172633"/>
              <a:gd name="connsiteY2" fmla="*/ 201 h 3165841"/>
              <a:gd name="connsiteX3" fmla="*/ 5172633 w 5172633"/>
              <a:gd name="connsiteY3" fmla="*/ 3165841 h 3165841"/>
              <a:gd name="connsiteX4" fmla="*/ 0 w 5172633"/>
              <a:gd name="connsiteY4" fmla="*/ 3165841 h 3165841"/>
              <a:gd name="connsiteX5" fmla="*/ 0 w 5172633"/>
              <a:gd name="connsiteY5" fmla="*/ 201 h 3165841"/>
              <a:gd name="connsiteX0" fmla="*/ 0 w 5172633"/>
              <a:gd name="connsiteY0" fmla="*/ 201 h 3165841"/>
              <a:gd name="connsiteX1" fmla="*/ 2626041 w 5172633"/>
              <a:gd name="connsiteY1" fmla="*/ 46548 h 3165841"/>
              <a:gd name="connsiteX2" fmla="*/ 5172633 w 5172633"/>
              <a:gd name="connsiteY2" fmla="*/ 201 h 3165841"/>
              <a:gd name="connsiteX3" fmla="*/ 5078955 w 5172633"/>
              <a:gd name="connsiteY3" fmla="*/ 1425406 h 3165841"/>
              <a:gd name="connsiteX4" fmla="*/ 5172633 w 5172633"/>
              <a:gd name="connsiteY4" fmla="*/ 3165841 h 3165841"/>
              <a:gd name="connsiteX5" fmla="*/ 0 w 5172633"/>
              <a:gd name="connsiteY5" fmla="*/ 3165841 h 3165841"/>
              <a:gd name="connsiteX6" fmla="*/ 0 w 5172633"/>
              <a:gd name="connsiteY6" fmla="*/ 201 h 3165841"/>
              <a:gd name="connsiteX0" fmla="*/ 0 w 5172633"/>
              <a:gd name="connsiteY0" fmla="*/ 201 h 3165843"/>
              <a:gd name="connsiteX1" fmla="*/ 2626041 w 5172633"/>
              <a:gd name="connsiteY1" fmla="*/ 46548 h 3165843"/>
              <a:gd name="connsiteX2" fmla="*/ 5172633 w 5172633"/>
              <a:gd name="connsiteY2" fmla="*/ 201 h 3165843"/>
              <a:gd name="connsiteX3" fmla="*/ 5078955 w 5172633"/>
              <a:gd name="connsiteY3" fmla="*/ 1425406 h 3165843"/>
              <a:gd name="connsiteX4" fmla="*/ 5172633 w 5172633"/>
              <a:gd name="connsiteY4" fmla="*/ 3165841 h 3165843"/>
              <a:gd name="connsiteX5" fmla="*/ 2538955 w 5172633"/>
              <a:gd name="connsiteY5" fmla="*/ 3109063 h 3165843"/>
              <a:gd name="connsiteX6" fmla="*/ 0 w 5172633"/>
              <a:gd name="connsiteY6" fmla="*/ 3165841 h 3165843"/>
              <a:gd name="connsiteX7" fmla="*/ 0 w 5172633"/>
              <a:gd name="connsiteY7" fmla="*/ 201 h 3165843"/>
              <a:gd name="connsiteX0" fmla="*/ 202 w 5172835"/>
              <a:gd name="connsiteY0" fmla="*/ 201 h 3165843"/>
              <a:gd name="connsiteX1" fmla="*/ 2626243 w 5172835"/>
              <a:gd name="connsiteY1" fmla="*/ 46548 h 3165843"/>
              <a:gd name="connsiteX2" fmla="*/ 5172835 w 5172835"/>
              <a:gd name="connsiteY2" fmla="*/ 201 h 3165843"/>
              <a:gd name="connsiteX3" fmla="*/ 5079157 w 5172835"/>
              <a:gd name="connsiteY3" fmla="*/ 1425406 h 3165843"/>
              <a:gd name="connsiteX4" fmla="*/ 5172835 w 5172835"/>
              <a:gd name="connsiteY4" fmla="*/ 3165841 h 3165843"/>
              <a:gd name="connsiteX5" fmla="*/ 2539157 w 5172835"/>
              <a:gd name="connsiteY5" fmla="*/ 3109063 h 3165843"/>
              <a:gd name="connsiteX6" fmla="*/ 202 w 5172835"/>
              <a:gd name="connsiteY6" fmla="*/ 3165841 h 3165843"/>
              <a:gd name="connsiteX7" fmla="*/ 86243 w 5172835"/>
              <a:gd name="connsiteY7" fmla="*/ 1512492 h 3165843"/>
              <a:gd name="connsiteX8" fmla="*/ 202 w 5172835"/>
              <a:gd name="connsiteY8" fmla="*/ 201 h 3165843"/>
              <a:gd name="connsiteX0" fmla="*/ 557 w 5173190"/>
              <a:gd name="connsiteY0" fmla="*/ 201 h 3165843"/>
              <a:gd name="connsiteX1" fmla="*/ 2626598 w 5173190"/>
              <a:gd name="connsiteY1" fmla="*/ 46548 h 3165843"/>
              <a:gd name="connsiteX2" fmla="*/ 5173190 w 5173190"/>
              <a:gd name="connsiteY2" fmla="*/ 201 h 3165843"/>
              <a:gd name="connsiteX3" fmla="*/ 5079512 w 5173190"/>
              <a:gd name="connsiteY3" fmla="*/ 1425406 h 3165843"/>
              <a:gd name="connsiteX4" fmla="*/ 5173190 w 5173190"/>
              <a:gd name="connsiteY4" fmla="*/ 3165841 h 3165843"/>
              <a:gd name="connsiteX5" fmla="*/ 2539512 w 5173190"/>
              <a:gd name="connsiteY5" fmla="*/ 3109063 h 3165843"/>
              <a:gd name="connsiteX6" fmla="*/ 557 w 5173190"/>
              <a:gd name="connsiteY6" fmla="*/ 3165841 h 3165843"/>
              <a:gd name="connsiteX7" fmla="*/ 22993 w 5173190"/>
              <a:gd name="connsiteY7" fmla="*/ 1501962 h 3165843"/>
              <a:gd name="connsiteX8" fmla="*/ 557 w 5173190"/>
              <a:gd name="connsiteY8" fmla="*/ 201 h 3165843"/>
              <a:gd name="connsiteX0" fmla="*/ 336 w 5172969"/>
              <a:gd name="connsiteY0" fmla="*/ 201 h 3165843"/>
              <a:gd name="connsiteX1" fmla="*/ 2626377 w 5172969"/>
              <a:gd name="connsiteY1" fmla="*/ 46548 h 3165843"/>
              <a:gd name="connsiteX2" fmla="*/ 5172969 w 5172969"/>
              <a:gd name="connsiteY2" fmla="*/ 201 h 3165843"/>
              <a:gd name="connsiteX3" fmla="*/ 5079291 w 5172969"/>
              <a:gd name="connsiteY3" fmla="*/ 1425406 h 3165843"/>
              <a:gd name="connsiteX4" fmla="*/ 5172969 w 5172969"/>
              <a:gd name="connsiteY4" fmla="*/ 3165841 h 3165843"/>
              <a:gd name="connsiteX5" fmla="*/ 2539291 w 5172969"/>
              <a:gd name="connsiteY5" fmla="*/ 3109063 h 3165843"/>
              <a:gd name="connsiteX6" fmla="*/ 336 w 5172969"/>
              <a:gd name="connsiteY6" fmla="*/ 3165841 h 3165843"/>
              <a:gd name="connsiteX7" fmla="*/ 46623 w 5172969"/>
              <a:gd name="connsiteY7" fmla="*/ 1501962 h 3165843"/>
              <a:gd name="connsiteX8" fmla="*/ 336 w 5172969"/>
              <a:gd name="connsiteY8" fmla="*/ 201 h 3165843"/>
              <a:gd name="connsiteX0" fmla="*/ 336 w 5172969"/>
              <a:gd name="connsiteY0" fmla="*/ 201 h 3165843"/>
              <a:gd name="connsiteX1" fmla="*/ 2626377 w 5172969"/>
              <a:gd name="connsiteY1" fmla="*/ 46548 h 3165843"/>
              <a:gd name="connsiteX2" fmla="*/ 5172969 w 5172969"/>
              <a:gd name="connsiteY2" fmla="*/ 201 h 3165843"/>
              <a:gd name="connsiteX3" fmla="*/ 5103143 w 5172969"/>
              <a:gd name="connsiteY3" fmla="*/ 1435938 h 3165843"/>
              <a:gd name="connsiteX4" fmla="*/ 5172969 w 5172969"/>
              <a:gd name="connsiteY4" fmla="*/ 3165841 h 3165843"/>
              <a:gd name="connsiteX5" fmla="*/ 2539291 w 5172969"/>
              <a:gd name="connsiteY5" fmla="*/ 3109063 h 3165843"/>
              <a:gd name="connsiteX6" fmla="*/ 336 w 5172969"/>
              <a:gd name="connsiteY6" fmla="*/ 3165841 h 3165843"/>
              <a:gd name="connsiteX7" fmla="*/ 46623 w 5172969"/>
              <a:gd name="connsiteY7" fmla="*/ 1501962 h 3165843"/>
              <a:gd name="connsiteX8" fmla="*/ 336 w 5172969"/>
              <a:gd name="connsiteY8" fmla="*/ 201 h 3165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172969" h="3165843">
                <a:moveTo>
                  <a:pt x="336" y="201"/>
                </a:moveTo>
                <a:cubicBezTo>
                  <a:pt x="851492" y="-3702"/>
                  <a:pt x="1775221" y="50451"/>
                  <a:pt x="2626377" y="46548"/>
                </a:cubicBezTo>
                <a:lnTo>
                  <a:pt x="5172969" y="201"/>
                </a:lnTo>
                <a:cubicBezTo>
                  <a:pt x="5165933" y="480107"/>
                  <a:pt x="5110179" y="956032"/>
                  <a:pt x="5103143" y="1435938"/>
                </a:cubicBezTo>
                <a:lnTo>
                  <a:pt x="5172969" y="3165841"/>
                </a:lnTo>
                <a:cubicBezTo>
                  <a:pt x="4295076" y="3166267"/>
                  <a:pt x="3417184" y="3108637"/>
                  <a:pt x="2539291" y="3109063"/>
                </a:cubicBezTo>
                <a:lnTo>
                  <a:pt x="336" y="3165841"/>
                </a:lnTo>
                <a:cubicBezTo>
                  <a:pt x="-4850" y="2600210"/>
                  <a:pt x="51809" y="2067593"/>
                  <a:pt x="46623" y="1501962"/>
                </a:cubicBezTo>
                <a:cubicBezTo>
                  <a:pt x="17943" y="997865"/>
                  <a:pt x="29016" y="504298"/>
                  <a:pt x="336" y="201"/>
                </a:cubicBezTo>
                <a:close/>
              </a:path>
            </a:pathLst>
          </a:custGeom>
          <a:gradFill>
            <a:gsLst>
              <a:gs pos="17431">
                <a:srgbClr val="E3F8F9"/>
              </a:gs>
              <a:gs pos="100000">
                <a:srgbClr val="E3F8F9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1" name="PHẠM DUYÊN 8 - 9Slide.vn">
            <a:extLst>
              <a:ext uri="{FF2B5EF4-FFF2-40B4-BE49-F238E27FC236}">
                <a16:creationId xmlns:a16="http://schemas.microsoft.com/office/drawing/2014/main" id="{096D8A3D-62A8-E43F-E0FE-D3F4E6E6294F}"/>
              </a:ext>
            </a:extLst>
          </p:cNvPr>
          <p:cNvSpPr txBox="1"/>
          <p:nvPr/>
        </p:nvSpPr>
        <p:spPr>
          <a:xfrm>
            <a:off x="2133600" y="3657600"/>
            <a:ext cx="54863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600" spc="-40">
                <a:solidFill>
                  <a:schemeClr val="accent5"/>
                </a:solidFill>
                <a:latin typeface="+mj-lt"/>
              </a:defRPr>
            </a:lvl1pPr>
          </a:lstStyle>
          <a:p>
            <a:r>
              <a:rPr lang="en-US" sz="3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Số lớn nhất có năm chữ số là:</a:t>
            </a:r>
            <a:endParaRPr lang="vi-VN" sz="3200">
              <a:solidFill>
                <a:schemeClr val="tx1">
                  <a:lumMod val="85000"/>
                  <a:lumOff val="15000"/>
                </a:schemeClr>
              </a:solidFill>
              <a:latin typeface="+mn-lt"/>
            </a:endParaRPr>
          </a:p>
        </p:txBody>
      </p:sp>
      <p:sp>
        <p:nvSpPr>
          <p:cNvPr id="14" name="PHẠM DUYÊN 8 - 9Slide.vn">
            <a:extLst>
              <a:ext uri="{FF2B5EF4-FFF2-40B4-BE49-F238E27FC236}">
                <a16:creationId xmlns:a16="http://schemas.microsoft.com/office/drawing/2014/main" id="{AE934749-E691-1F48-B1CB-FB9BEFD2E82E}"/>
              </a:ext>
            </a:extLst>
          </p:cNvPr>
          <p:cNvSpPr txBox="1"/>
          <p:nvPr/>
        </p:nvSpPr>
        <p:spPr>
          <a:xfrm>
            <a:off x="7507514" y="3657600"/>
            <a:ext cx="16691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600" spc="-40">
                <a:solidFill>
                  <a:schemeClr val="accent5"/>
                </a:solidFill>
                <a:latin typeface="+mj-lt"/>
              </a:defRPr>
            </a:lvl1pPr>
          </a:lstStyle>
          <a:p>
            <a:r>
              <a:rPr lang="en-US" sz="3200">
                <a:solidFill>
                  <a:schemeClr val="accent6"/>
                </a:solidFill>
              </a:rPr>
              <a:t>99 999</a:t>
            </a:r>
            <a:endParaRPr lang="vi-VN" sz="3200">
              <a:solidFill>
                <a:schemeClr val="accent6"/>
              </a:solidFill>
              <a:latin typeface="+mn-lt"/>
            </a:endParaRPr>
          </a:p>
        </p:txBody>
      </p:sp>
      <p:sp>
        <p:nvSpPr>
          <p:cNvPr id="15" name="PHẠM DUYÊN 8 - 9Slide.vn">
            <a:extLst>
              <a:ext uri="{FF2B5EF4-FFF2-40B4-BE49-F238E27FC236}">
                <a16:creationId xmlns:a16="http://schemas.microsoft.com/office/drawing/2014/main" id="{C8299ACE-5C52-BB01-580F-84B9836998C5}"/>
              </a:ext>
            </a:extLst>
          </p:cNvPr>
          <p:cNvSpPr txBox="1"/>
          <p:nvPr/>
        </p:nvSpPr>
        <p:spPr>
          <a:xfrm>
            <a:off x="2133600" y="4267200"/>
            <a:ext cx="7620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200" spc="-4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Số bé nhất có ba chữ số khác nhau là:</a:t>
            </a:r>
            <a:endParaRPr lang="vi-VN"/>
          </a:p>
        </p:txBody>
      </p:sp>
      <p:sp>
        <p:nvSpPr>
          <p:cNvPr id="16" name="PHẠM DUYÊN 8 - 9Slide.vn">
            <a:extLst>
              <a:ext uri="{FF2B5EF4-FFF2-40B4-BE49-F238E27FC236}">
                <a16:creationId xmlns:a16="http://schemas.microsoft.com/office/drawing/2014/main" id="{FA6DB5A3-B1DF-87D5-9E70-3489DE1D47DF}"/>
              </a:ext>
            </a:extLst>
          </p:cNvPr>
          <p:cNvSpPr txBox="1"/>
          <p:nvPr/>
        </p:nvSpPr>
        <p:spPr>
          <a:xfrm>
            <a:off x="9075057" y="4267200"/>
            <a:ext cx="9325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600" spc="-40">
                <a:solidFill>
                  <a:schemeClr val="accent5"/>
                </a:solidFill>
                <a:latin typeface="+mj-lt"/>
              </a:defRPr>
            </a:lvl1pPr>
          </a:lstStyle>
          <a:p>
            <a:r>
              <a:rPr lang="en-US" sz="3200">
                <a:solidFill>
                  <a:schemeClr val="accent6">
                    <a:lumMod val="75000"/>
                  </a:schemeClr>
                </a:solidFill>
              </a:rPr>
              <a:t>102</a:t>
            </a:r>
            <a:endParaRPr lang="vi-VN" sz="3200">
              <a:solidFill>
                <a:schemeClr val="accent6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17" name="PHẠM DUYÊN 8 - 9Slide.vn">
            <a:extLst>
              <a:ext uri="{FF2B5EF4-FFF2-40B4-BE49-F238E27FC236}">
                <a16:creationId xmlns:a16="http://schemas.microsoft.com/office/drawing/2014/main" id="{67B21908-1ECF-89A8-5DAC-948337894EF3}"/>
              </a:ext>
            </a:extLst>
          </p:cNvPr>
          <p:cNvSpPr txBox="1"/>
          <p:nvPr/>
        </p:nvSpPr>
        <p:spPr>
          <a:xfrm>
            <a:off x="2133600" y="4876800"/>
            <a:ext cx="7620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200" spc="-4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Vậy hiệu của hai số là:</a:t>
            </a:r>
            <a:endParaRPr lang="vi-VN"/>
          </a:p>
        </p:txBody>
      </p:sp>
      <p:sp>
        <p:nvSpPr>
          <p:cNvPr id="19" name="PHẠM DUYÊN 8 - 9Slide.vn">
            <a:extLst>
              <a:ext uri="{FF2B5EF4-FFF2-40B4-BE49-F238E27FC236}">
                <a16:creationId xmlns:a16="http://schemas.microsoft.com/office/drawing/2014/main" id="{CD05FD70-8380-3650-CA2F-60210EF95917}"/>
              </a:ext>
            </a:extLst>
          </p:cNvPr>
          <p:cNvSpPr txBox="1"/>
          <p:nvPr/>
        </p:nvSpPr>
        <p:spPr>
          <a:xfrm>
            <a:off x="3733800" y="5495184"/>
            <a:ext cx="29064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600" spc="-40">
                <a:solidFill>
                  <a:schemeClr val="accent5"/>
                </a:solidFill>
                <a:latin typeface="+mj-lt"/>
              </a:defRPr>
            </a:lvl1pPr>
          </a:lstStyle>
          <a:p>
            <a:r>
              <a:rPr lang="en-US" sz="3200">
                <a:solidFill>
                  <a:srgbClr val="0E5766"/>
                </a:solidFill>
              </a:rPr>
              <a:t>99 999 - 102 = </a:t>
            </a:r>
            <a:endParaRPr lang="vi-VN" sz="3200">
              <a:solidFill>
                <a:srgbClr val="0E5766"/>
              </a:solidFill>
              <a:latin typeface="+mn-lt"/>
            </a:endParaRPr>
          </a:p>
        </p:txBody>
      </p:sp>
      <p:sp>
        <p:nvSpPr>
          <p:cNvPr id="21" name="PHẠM DUYÊN 8 - 9Slide.vn">
            <a:extLst>
              <a:ext uri="{FF2B5EF4-FFF2-40B4-BE49-F238E27FC236}">
                <a16:creationId xmlns:a16="http://schemas.microsoft.com/office/drawing/2014/main" id="{999A4FEE-6448-C95F-60B2-7602AD385174}"/>
              </a:ext>
            </a:extLst>
          </p:cNvPr>
          <p:cNvSpPr txBox="1"/>
          <p:nvPr/>
        </p:nvSpPr>
        <p:spPr>
          <a:xfrm>
            <a:off x="6524794" y="5495184"/>
            <a:ext cx="15524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600" spc="-40">
                <a:solidFill>
                  <a:schemeClr val="accent5"/>
                </a:solidFill>
                <a:latin typeface="+mj-lt"/>
              </a:defRPr>
            </a:lvl1pPr>
          </a:lstStyle>
          <a:p>
            <a:r>
              <a:rPr lang="en-US" sz="3200">
                <a:solidFill>
                  <a:schemeClr val="accent1"/>
                </a:solidFill>
              </a:rPr>
              <a:t>99 897</a:t>
            </a:r>
            <a:endParaRPr lang="vi-VN" sz="320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12" name="Cloud 11">
            <a:extLst>
              <a:ext uri="{FF2B5EF4-FFF2-40B4-BE49-F238E27FC236}">
                <a16:creationId xmlns:a16="http://schemas.microsoft.com/office/drawing/2014/main" id="{8F230923-00AC-0107-29A6-ECBB987FC92B}"/>
              </a:ext>
            </a:extLst>
          </p:cNvPr>
          <p:cNvSpPr/>
          <p:nvPr/>
        </p:nvSpPr>
        <p:spPr>
          <a:xfrm>
            <a:off x="8077200" y="2243222"/>
            <a:ext cx="2904231" cy="1109578"/>
          </a:xfrm>
          <a:prstGeom prst="cloud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</a:rPr>
              <a:t>Làm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</a:rPr>
              <a:t>vở</a:t>
            </a:r>
            <a:endParaRPr lang="en-US" sz="4000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369177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75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6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32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75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38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44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50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75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56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75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62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  <p:bldP spid="11" grpId="0"/>
      <p:bldP spid="14" grpId="0"/>
      <p:bldP spid="15" grpId="0"/>
      <p:bldP spid="16" grpId="0"/>
      <p:bldP spid="17" grpId="0"/>
      <p:bldP spid="19" grpId="0"/>
      <p:bldP spid="21" grpId="0"/>
      <p:bldP spid="12" grpId="0" animBg="1"/>
      <p:bldP spid="12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HẠM DUYÊN - 9Slide.vn">
            <a:extLst>
              <a:ext uri="{FF2B5EF4-FFF2-40B4-BE49-F238E27FC236}">
                <a16:creationId xmlns:a16="http://schemas.microsoft.com/office/drawing/2014/main" id="{0AB2DBBA-3412-49F1-9E3F-1849068C22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0471" y="1371600"/>
            <a:ext cx="8151058" cy="3090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180139"/>
      </p:ext>
    </p:extLst>
  </p:cSld>
  <p:clrMapOvr>
    <a:masterClrMapping/>
  </p:clrMapOvr>
  <p:transition spd="slow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7" dur="1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8" dur="1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718041" y="59520"/>
            <a:ext cx="10755917" cy="6487312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91D45D70-BF16-405B-871F-CA45656E5F3B}"/>
              </a:ext>
            </a:extLst>
          </p:cNvPr>
          <p:cNvGrpSpPr/>
          <p:nvPr/>
        </p:nvGrpSpPr>
        <p:grpSpPr>
          <a:xfrm>
            <a:off x="1125654" y="1003500"/>
            <a:ext cx="9940690" cy="1682000"/>
            <a:chOff x="887951" y="413357"/>
            <a:chExt cx="9940690" cy="1682000"/>
          </a:xfrm>
        </p:grpSpPr>
        <p:pic>
          <p:nvPicPr>
            <p:cNvPr id="15" name="Picture 14" descr="Cute happy smiling book Royalty Free Vector Image">
              <a:extLst>
                <a:ext uri="{FF2B5EF4-FFF2-40B4-BE49-F238E27FC236}">
                  <a16:creationId xmlns:a16="http://schemas.microsoft.com/office/drawing/2014/main" id="{6364D39F-5D7D-48D7-B085-7C6C6343E12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>
                          <a14:foregroundMark x1="37100" y1="48148" x2="49300" y2="47778"/>
                          <a14:foregroundMark x1="49300" y1="47778" x2="71100" y2="50463"/>
                          <a14:foregroundMark x1="50400" y1="46759" x2="51300" y2="54259"/>
                          <a14:foregroundMark x1="49400" y1="47130" x2="41400" y2="46296"/>
                          <a14:foregroundMark x1="41400" y1="46296" x2="37400" y2="53426"/>
                          <a14:foregroundMark x1="37400" y1="53426" x2="42200" y2="60185"/>
                          <a14:foregroundMark x1="42200" y1="60185" x2="53300" y2="57593"/>
                          <a14:foregroundMark x1="53300" y1="57593" x2="60500" y2="50278"/>
                          <a14:foregroundMark x1="60500" y1="50278" x2="62900" y2="43519"/>
                          <a14:foregroundMark x1="62900" y1="43519" x2="49500" y2="47870"/>
                          <a14:foregroundMark x1="49500" y1="47870" x2="42300" y2="56111"/>
                          <a14:foregroundMark x1="42300" y1="56111" x2="52100" y2="54907"/>
                          <a14:foregroundMark x1="52100" y1="54907" x2="66900" y2="48519"/>
                          <a14:foregroundMark x1="66900" y1="48519" x2="67100" y2="48333"/>
                          <a14:foregroundMark x1="50200" y1="47130" x2="42300" y2="45926"/>
                          <a14:foregroundMark x1="42300" y1="45926" x2="37300" y2="51852"/>
                          <a14:foregroundMark x1="37300" y1="51852" x2="39400" y2="57407"/>
                          <a14:foregroundMark x1="35800" y1="48519" x2="38700" y2="56852"/>
                          <a14:foregroundMark x1="40200" y1="44815" x2="48000" y2="43519"/>
                          <a14:foregroundMark x1="48000" y1="43519" x2="50600" y2="48148"/>
                          <a14:foregroundMark x1="64000" y1="43241" x2="71800" y2="45833"/>
                          <a14:foregroundMark x1="71800" y1="45833" x2="73800" y2="49630"/>
                          <a14:foregroundMark x1="60000" y1="55093" x2="67700" y2="56852"/>
                          <a14:foregroundMark x1="67700" y1="56852" x2="72700" y2="51389"/>
                          <a14:foregroundMark x1="62300" y1="51944" x2="67300" y2="57037"/>
                          <a14:foregroundMark x1="63600" y1="57407" x2="71300" y2="55185"/>
                          <a14:foregroundMark x1="71300" y1="55185" x2="73000" y2="52778"/>
                          <a14:foregroundMark x1="80100" y1="48148" x2="80100" y2="48148"/>
                          <a14:foregroundMark x1="79600" y1="45370" x2="80700" y2="48333"/>
                          <a14:foregroundMark x1="77100" y1="53704" x2="79600" y2="50463"/>
                          <a14:foregroundMark x1="18500" y1="47963" x2="21000" y2="52778"/>
                          <a14:foregroundMark x1="40600" y1="76111" x2="41200" y2="76111"/>
                          <a14:foregroundMark x1="69600" y1="72685" x2="69600" y2="72685"/>
                          <a14:foregroundMark x1="69600" y1="72685" x2="69600" y2="72685"/>
                          <a14:foregroundMark x1="50800" y1="49815" x2="57700" y2="5277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7951" y="413357"/>
              <a:ext cx="1349555" cy="168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62B4FDD4-2861-4472-9607-00D2E10B1D1A}"/>
                </a:ext>
              </a:extLst>
            </p:cNvPr>
            <p:cNvSpPr txBox="1"/>
            <p:nvPr/>
          </p:nvSpPr>
          <p:spPr>
            <a:xfrm>
              <a:off x="2048822" y="539859"/>
              <a:ext cx="8779819" cy="1115766"/>
            </a:xfrm>
            <a:prstGeom prst="roundRect">
              <a:avLst/>
            </a:prstGeom>
            <a:solidFill>
              <a:sysClr val="window" lastClr="FFFFFF"/>
            </a:solidFill>
            <a:ln w="12700" cap="flat" cmpd="sng" algn="ctr">
              <a:solidFill>
                <a:srgbClr val="5B9BD5"/>
              </a:solidFill>
              <a:prstDash val="solid"/>
              <a:miter lim="800000"/>
            </a:ln>
            <a:effectLst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Arima Madurai ExtraBo" panose="00000900000000000000" pitchFamily="2" charset="0"/>
                  <a:ea typeface="等线" panose="02010600030101010101" pitchFamily="2" charset="-122"/>
                  <a:cs typeface="#9Slide03 Arima Madurai ExtraBo" panose="00000900000000000000" pitchFamily="2" charset="0"/>
                  <a:sym typeface="+mn-lt"/>
                </a:rPr>
                <a:t>1</a:t>
              </a:r>
              <a:r>
                <a:rPr kumimoji="0" lang="en-US" altLang="zh-CN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  <a:sym typeface="+mn-lt"/>
                </a:rPr>
                <a:t>.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dirty="0" err="1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Củng</a:t>
              </a:r>
              <a:r>
                <a:rPr lang="en-US" sz="26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dirty="0" err="1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cố</a:t>
              </a:r>
              <a:r>
                <a:rPr lang="en-US" sz="26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dirty="0" err="1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phép</a:t>
              </a:r>
              <a:r>
                <a:rPr lang="en-US" sz="26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dirty="0" err="1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trừ</a:t>
              </a:r>
              <a:r>
                <a:rPr lang="en-US" sz="26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dirty="0" err="1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trong</a:t>
              </a:r>
              <a:r>
                <a:rPr lang="en-US" sz="26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dirty="0" err="1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phạm</a:t>
              </a:r>
              <a:r>
                <a:rPr lang="en-US" sz="26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vi 100 000, </a:t>
              </a:r>
              <a:r>
                <a:rPr lang="en-US" sz="2600" dirty="0" err="1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tính</a:t>
              </a:r>
              <a:r>
                <a:rPr lang="en-US" sz="26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dirty="0" err="1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nhẩm</a:t>
              </a:r>
              <a:r>
                <a:rPr lang="en-US" sz="26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dirty="0" err="1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các</a:t>
              </a:r>
              <a:r>
                <a:rPr lang="en-US" sz="26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dirty="0" err="1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số</a:t>
              </a:r>
              <a:r>
                <a:rPr lang="en-US" sz="26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dirty="0" err="1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tròn</a:t>
              </a:r>
              <a:r>
                <a:rPr lang="en-US" sz="26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dirty="0" err="1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nghìn</a:t>
              </a:r>
              <a:r>
                <a:rPr lang="en-US" sz="26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, </a:t>
              </a:r>
              <a:r>
                <a:rPr lang="en-US" sz="2600" dirty="0" err="1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tròn</a:t>
              </a:r>
              <a:r>
                <a:rPr lang="en-US" sz="26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dirty="0" err="1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chục</a:t>
              </a:r>
              <a:r>
                <a:rPr lang="en-US" sz="26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dirty="0" err="1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nghìn</a:t>
              </a:r>
              <a:r>
                <a:rPr lang="en-US" sz="26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; </a:t>
              </a:r>
              <a:r>
                <a:rPr lang="en-US" sz="2600" dirty="0" err="1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tính</a:t>
              </a:r>
              <a:r>
                <a:rPr lang="en-US" sz="26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dirty="0" err="1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giá</a:t>
              </a:r>
              <a:r>
                <a:rPr lang="en-US" sz="26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dirty="0" err="1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trị</a:t>
              </a:r>
              <a:r>
                <a:rPr lang="en-US" sz="26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dirty="0" err="1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biểu</a:t>
              </a:r>
              <a:r>
                <a:rPr lang="en-US" sz="26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dirty="0" err="1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thức</a:t>
              </a:r>
              <a:r>
                <a:rPr lang="en-US" sz="26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.</a:t>
              </a:r>
              <a:endPara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0" name="Picture 19" descr="Cute happy smiling book Royalty Free Vector Image">
            <a:extLst>
              <a:ext uri="{FF2B5EF4-FFF2-40B4-BE49-F238E27FC236}">
                <a16:creationId xmlns:a16="http://schemas.microsoft.com/office/drawing/2014/main" id="{6364D39F-5D7D-48D7-B085-7C6C6343E1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37100" y1="48148" x2="49300" y2="47778"/>
                        <a14:foregroundMark x1="49300" y1="47778" x2="71100" y2="50463"/>
                        <a14:foregroundMark x1="50400" y1="46759" x2="51300" y2="54259"/>
                        <a14:foregroundMark x1="49400" y1="47130" x2="41400" y2="46296"/>
                        <a14:foregroundMark x1="41400" y1="46296" x2="37400" y2="53426"/>
                        <a14:foregroundMark x1="37400" y1="53426" x2="42200" y2="60185"/>
                        <a14:foregroundMark x1="42200" y1="60185" x2="53300" y2="57593"/>
                        <a14:foregroundMark x1="53300" y1="57593" x2="60500" y2="50278"/>
                        <a14:foregroundMark x1="60500" y1="50278" x2="62900" y2="43519"/>
                        <a14:foregroundMark x1="62900" y1="43519" x2="49500" y2="47870"/>
                        <a14:foregroundMark x1="49500" y1="47870" x2="42300" y2="56111"/>
                        <a14:foregroundMark x1="42300" y1="56111" x2="52100" y2="54907"/>
                        <a14:foregroundMark x1="52100" y1="54907" x2="66900" y2="48519"/>
                        <a14:foregroundMark x1="66900" y1="48519" x2="67100" y2="48333"/>
                        <a14:foregroundMark x1="50200" y1="47130" x2="42300" y2="45926"/>
                        <a14:foregroundMark x1="42300" y1="45926" x2="37300" y2="51852"/>
                        <a14:foregroundMark x1="37300" y1="51852" x2="39400" y2="57407"/>
                        <a14:foregroundMark x1="35800" y1="48519" x2="38700" y2="56852"/>
                        <a14:foregroundMark x1="40200" y1="44815" x2="48000" y2="43519"/>
                        <a14:foregroundMark x1="48000" y1="43519" x2="50600" y2="48148"/>
                        <a14:foregroundMark x1="64000" y1="43241" x2="71800" y2="45833"/>
                        <a14:foregroundMark x1="71800" y1="45833" x2="73800" y2="49630"/>
                        <a14:foregroundMark x1="60000" y1="55093" x2="67700" y2="56852"/>
                        <a14:foregroundMark x1="67700" y1="56852" x2="72700" y2="51389"/>
                        <a14:foregroundMark x1="62300" y1="51944" x2="67300" y2="57037"/>
                        <a14:foregroundMark x1="63600" y1="57407" x2="71300" y2="55185"/>
                        <a14:foregroundMark x1="71300" y1="55185" x2="73000" y2="52778"/>
                        <a14:foregroundMark x1="80100" y1="48148" x2="80100" y2="48148"/>
                        <a14:foregroundMark x1="79600" y1="45370" x2="80700" y2="48333"/>
                        <a14:foregroundMark x1="77100" y1="53704" x2="79600" y2="50463"/>
                        <a14:foregroundMark x1="18500" y1="47963" x2="21000" y2="52778"/>
                        <a14:foregroundMark x1="40600" y1="76111" x2="41200" y2="76111"/>
                        <a14:foregroundMark x1="69600" y1="72685" x2="69600" y2="72685"/>
                        <a14:foregroundMark x1="69600" y1="72685" x2="69600" y2="72685"/>
                        <a14:foregroundMark x1="50800" y1="49815" x2="57700" y2="52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963" y="3130586"/>
            <a:ext cx="1349555" cy="168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62B4FDD4-2861-4472-9607-00D2E10B1D1A}"/>
              </a:ext>
            </a:extLst>
          </p:cNvPr>
          <p:cNvSpPr txBox="1"/>
          <p:nvPr/>
        </p:nvSpPr>
        <p:spPr>
          <a:xfrm>
            <a:off x="2437219" y="3674058"/>
            <a:ext cx="7925982" cy="595057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rgbClr val="5B9BD5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等线" panose="02010600030101010101" pitchFamily="2" charset="-122"/>
                <a:cs typeface="#9Slide03 Arima Madurai ExtraBo" panose="00000900000000000000" pitchFamily="2" charset="0"/>
                <a:sym typeface="+mn-lt"/>
              </a:rPr>
              <a:t>2. </a:t>
            </a:r>
            <a:r>
              <a:rPr kumimoji="0" lang="en-US" altLang="zh-CN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+mn-lt"/>
              </a:rPr>
              <a:t>Vận</a:t>
            </a:r>
            <a:r>
              <a:rPr kumimoji="0" lang="en-US" altLang="zh-C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+mn-lt"/>
              </a:rPr>
              <a:t> </a:t>
            </a:r>
            <a:r>
              <a:rPr kumimoji="0" lang="en-US" altLang="zh-CN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+mn-lt"/>
              </a:rPr>
              <a:t>dụng</a:t>
            </a:r>
            <a:r>
              <a:rPr kumimoji="0" lang="en-US" altLang="zh-C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+mn-lt"/>
              </a:rPr>
              <a:t> </a:t>
            </a:r>
            <a:r>
              <a:rPr kumimoji="0" lang="en-US" altLang="zh-CN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+mn-lt"/>
              </a:rPr>
              <a:t>giải</a:t>
            </a:r>
            <a:r>
              <a:rPr kumimoji="0" lang="en-US" altLang="zh-C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+mn-lt"/>
              </a:rPr>
              <a:t> </a:t>
            </a:r>
            <a:r>
              <a:rPr kumimoji="0" lang="en-US" altLang="zh-CN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+mn-lt"/>
              </a:rPr>
              <a:t>bài</a:t>
            </a:r>
            <a:r>
              <a:rPr kumimoji="0" lang="en-US" altLang="zh-C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+mn-lt"/>
              </a:rPr>
              <a:t> </a:t>
            </a:r>
            <a:r>
              <a:rPr kumimoji="0" lang="en-US" altLang="zh-CN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+mn-lt"/>
              </a:rPr>
              <a:t>tập</a:t>
            </a:r>
            <a:r>
              <a:rPr kumimoji="0" lang="en-US" altLang="zh-C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+mn-lt"/>
              </a:rPr>
              <a:t> </a:t>
            </a:r>
            <a:r>
              <a:rPr kumimoji="0" lang="en-US" altLang="zh-CN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+mn-lt"/>
              </a:rPr>
              <a:t>có</a:t>
            </a:r>
            <a:r>
              <a:rPr kumimoji="0" lang="en-US" altLang="zh-C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+mn-lt"/>
              </a:rPr>
              <a:t> </a:t>
            </a:r>
            <a:r>
              <a:rPr kumimoji="0" lang="en-US" altLang="zh-CN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+mn-lt"/>
              </a:rPr>
              <a:t>liên</a:t>
            </a:r>
            <a:r>
              <a:rPr kumimoji="0" lang="en-US" altLang="zh-C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+mn-lt"/>
              </a:rPr>
              <a:t> </a:t>
            </a:r>
            <a:r>
              <a:rPr kumimoji="0" lang="en-US" altLang="zh-CN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+mn-lt"/>
              </a:rPr>
              <a:t>quan</a:t>
            </a:r>
            <a:r>
              <a:rPr kumimoji="0" lang="en-US" altLang="zh-C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+mn-lt"/>
              </a:rPr>
              <a:t>.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3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9013247">
            <a:off x="390144" y="569882"/>
            <a:ext cx="2447139" cy="86723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E2A7887-1EE6-ACB5-5D1A-2064631E809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45382" y="55727"/>
            <a:ext cx="5168542" cy="142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5323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HẠM DUYÊN - 9Slide.vn">
            <a:extLst>
              <a:ext uri="{FF2B5EF4-FFF2-40B4-BE49-F238E27FC236}">
                <a16:creationId xmlns:a16="http://schemas.microsoft.com/office/drawing/2014/main" id="{4A494200-175B-9FE8-40E8-04D5AA40506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0" y="2258008"/>
            <a:ext cx="4262534" cy="2131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269376"/>
      </p:ext>
    </p:extLst>
  </p:cSld>
  <p:clrMapOvr>
    <a:masterClrMapping/>
  </p:clrMapOvr>
  <p:transition spd="slow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34000" fill="hold" nodeType="with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7" dur="1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8" dur="1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34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HẠM DUYÊN 3 - 9Slide.vn">
            <a:extLst>
              <a:ext uri="{FF2B5EF4-FFF2-40B4-BE49-F238E27FC236}">
                <a16:creationId xmlns:a16="http://schemas.microsoft.com/office/drawing/2014/main" id="{CF826589-519F-71A1-3752-E2A9B2994164}"/>
              </a:ext>
            </a:extLst>
          </p:cNvPr>
          <p:cNvSpPr/>
          <p:nvPr/>
        </p:nvSpPr>
        <p:spPr>
          <a:xfrm>
            <a:off x="548531" y="3733801"/>
            <a:ext cx="10873274" cy="1878002"/>
          </a:xfrm>
          <a:custGeom>
            <a:avLst/>
            <a:gdLst>
              <a:gd name="connsiteX0" fmla="*/ 0 w 5172633"/>
              <a:gd name="connsiteY0" fmla="*/ 0 h 3165640"/>
              <a:gd name="connsiteX1" fmla="*/ 5172633 w 5172633"/>
              <a:gd name="connsiteY1" fmla="*/ 0 h 3165640"/>
              <a:gd name="connsiteX2" fmla="*/ 5172633 w 5172633"/>
              <a:gd name="connsiteY2" fmla="*/ 3165640 h 3165640"/>
              <a:gd name="connsiteX3" fmla="*/ 0 w 5172633"/>
              <a:gd name="connsiteY3" fmla="*/ 3165640 h 3165640"/>
              <a:gd name="connsiteX4" fmla="*/ 0 w 5172633"/>
              <a:gd name="connsiteY4" fmla="*/ 0 h 3165640"/>
              <a:gd name="connsiteX0" fmla="*/ 0 w 5172633"/>
              <a:gd name="connsiteY0" fmla="*/ 201 h 3165841"/>
              <a:gd name="connsiteX1" fmla="*/ 2626041 w 5172633"/>
              <a:gd name="connsiteY1" fmla="*/ 46548 h 3165841"/>
              <a:gd name="connsiteX2" fmla="*/ 5172633 w 5172633"/>
              <a:gd name="connsiteY2" fmla="*/ 201 h 3165841"/>
              <a:gd name="connsiteX3" fmla="*/ 5172633 w 5172633"/>
              <a:gd name="connsiteY3" fmla="*/ 3165841 h 3165841"/>
              <a:gd name="connsiteX4" fmla="*/ 0 w 5172633"/>
              <a:gd name="connsiteY4" fmla="*/ 3165841 h 3165841"/>
              <a:gd name="connsiteX5" fmla="*/ 0 w 5172633"/>
              <a:gd name="connsiteY5" fmla="*/ 201 h 3165841"/>
              <a:gd name="connsiteX0" fmla="*/ 0 w 5172633"/>
              <a:gd name="connsiteY0" fmla="*/ 201 h 3165841"/>
              <a:gd name="connsiteX1" fmla="*/ 2626041 w 5172633"/>
              <a:gd name="connsiteY1" fmla="*/ 46548 h 3165841"/>
              <a:gd name="connsiteX2" fmla="*/ 5172633 w 5172633"/>
              <a:gd name="connsiteY2" fmla="*/ 201 h 3165841"/>
              <a:gd name="connsiteX3" fmla="*/ 5078955 w 5172633"/>
              <a:gd name="connsiteY3" fmla="*/ 1425406 h 3165841"/>
              <a:gd name="connsiteX4" fmla="*/ 5172633 w 5172633"/>
              <a:gd name="connsiteY4" fmla="*/ 3165841 h 3165841"/>
              <a:gd name="connsiteX5" fmla="*/ 0 w 5172633"/>
              <a:gd name="connsiteY5" fmla="*/ 3165841 h 3165841"/>
              <a:gd name="connsiteX6" fmla="*/ 0 w 5172633"/>
              <a:gd name="connsiteY6" fmla="*/ 201 h 3165841"/>
              <a:gd name="connsiteX0" fmla="*/ 0 w 5172633"/>
              <a:gd name="connsiteY0" fmla="*/ 201 h 3165843"/>
              <a:gd name="connsiteX1" fmla="*/ 2626041 w 5172633"/>
              <a:gd name="connsiteY1" fmla="*/ 46548 h 3165843"/>
              <a:gd name="connsiteX2" fmla="*/ 5172633 w 5172633"/>
              <a:gd name="connsiteY2" fmla="*/ 201 h 3165843"/>
              <a:gd name="connsiteX3" fmla="*/ 5078955 w 5172633"/>
              <a:gd name="connsiteY3" fmla="*/ 1425406 h 3165843"/>
              <a:gd name="connsiteX4" fmla="*/ 5172633 w 5172633"/>
              <a:gd name="connsiteY4" fmla="*/ 3165841 h 3165843"/>
              <a:gd name="connsiteX5" fmla="*/ 2538955 w 5172633"/>
              <a:gd name="connsiteY5" fmla="*/ 3109063 h 3165843"/>
              <a:gd name="connsiteX6" fmla="*/ 0 w 5172633"/>
              <a:gd name="connsiteY6" fmla="*/ 3165841 h 3165843"/>
              <a:gd name="connsiteX7" fmla="*/ 0 w 5172633"/>
              <a:gd name="connsiteY7" fmla="*/ 201 h 3165843"/>
              <a:gd name="connsiteX0" fmla="*/ 202 w 5172835"/>
              <a:gd name="connsiteY0" fmla="*/ 201 h 3165843"/>
              <a:gd name="connsiteX1" fmla="*/ 2626243 w 5172835"/>
              <a:gd name="connsiteY1" fmla="*/ 46548 h 3165843"/>
              <a:gd name="connsiteX2" fmla="*/ 5172835 w 5172835"/>
              <a:gd name="connsiteY2" fmla="*/ 201 h 3165843"/>
              <a:gd name="connsiteX3" fmla="*/ 5079157 w 5172835"/>
              <a:gd name="connsiteY3" fmla="*/ 1425406 h 3165843"/>
              <a:gd name="connsiteX4" fmla="*/ 5172835 w 5172835"/>
              <a:gd name="connsiteY4" fmla="*/ 3165841 h 3165843"/>
              <a:gd name="connsiteX5" fmla="*/ 2539157 w 5172835"/>
              <a:gd name="connsiteY5" fmla="*/ 3109063 h 3165843"/>
              <a:gd name="connsiteX6" fmla="*/ 202 w 5172835"/>
              <a:gd name="connsiteY6" fmla="*/ 3165841 h 3165843"/>
              <a:gd name="connsiteX7" fmla="*/ 86243 w 5172835"/>
              <a:gd name="connsiteY7" fmla="*/ 1512492 h 3165843"/>
              <a:gd name="connsiteX8" fmla="*/ 202 w 5172835"/>
              <a:gd name="connsiteY8" fmla="*/ 201 h 3165843"/>
              <a:gd name="connsiteX0" fmla="*/ 557 w 5173190"/>
              <a:gd name="connsiteY0" fmla="*/ 201 h 3165843"/>
              <a:gd name="connsiteX1" fmla="*/ 2626598 w 5173190"/>
              <a:gd name="connsiteY1" fmla="*/ 46548 h 3165843"/>
              <a:gd name="connsiteX2" fmla="*/ 5173190 w 5173190"/>
              <a:gd name="connsiteY2" fmla="*/ 201 h 3165843"/>
              <a:gd name="connsiteX3" fmla="*/ 5079512 w 5173190"/>
              <a:gd name="connsiteY3" fmla="*/ 1425406 h 3165843"/>
              <a:gd name="connsiteX4" fmla="*/ 5173190 w 5173190"/>
              <a:gd name="connsiteY4" fmla="*/ 3165841 h 3165843"/>
              <a:gd name="connsiteX5" fmla="*/ 2539512 w 5173190"/>
              <a:gd name="connsiteY5" fmla="*/ 3109063 h 3165843"/>
              <a:gd name="connsiteX6" fmla="*/ 557 w 5173190"/>
              <a:gd name="connsiteY6" fmla="*/ 3165841 h 3165843"/>
              <a:gd name="connsiteX7" fmla="*/ 22993 w 5173190"/>
              <a:gd name="connsiteY7" fmla="*/ 1501962 h 3165843"/>
              <a:gd name="connsiteX8" fmla="*/ 557 w 5173190"/>
              <a:gd name="connsiteY8" fmla="*/ 201 h 3165843"/>
              <a:gd name="connsiteX0" fmla="*/ 336 w 5172969"/>
              <a:gd name="connsiteY0" fmla="*/ 201 h 3165843"/>
              <a:gd name="connsiteX1" fmla="*/ 2626377 w 5172969"/>
              <a:gd name="connsiteY1" fmla="*/ 46548 h 3165843"/>
              <a:gd name="connsiteX2" fmla="*/ 5172969 w 5172969"/>
              <a:gd name="connsiteY2" fmla="*/ 201 h 3165843"/>
              <a:gd name="connsiteX3" fmla="*/ 5079291 w 5172969"/>
              <a:gd name="connsiteY3" fmla="*/ 1425406 h 3165843"/>
              <a:gd name="connsiteX4" fmla="*/ 5172969 w 5172969"/>
              <a:gd name="connsiteY4" fmla="*/ 3165841 h 3165843"/>
              <a:gd name="connsiteX5" fmla="*/ 2539291 w 5172969"/>
              <a:gd name="connsiteY5" fmla="*/ 3109063 h 3165843"/>
              <a:gd name="connsiteX6" fmla="*/ 336 w 5172969"/>
              <a:gd name="connsiteY6" fmla="*/ 3165841 h 3165843"/>
              <a:gd name="connsiteX7" fmla="*/ 46623 w 5172969"/>
              <a:gd name="connsiteY7" fmla="*/ 1501962 h 3165843"/>
              <a:gd name="connsiteX8" fmla="*/ 336 w 5172969"/>
              <a:gd name="connsiteY8" fmla="*/ 201 h 3165843"/>
              <a:gd name="connsiteX0" fmla="*/ 336 w 5172969"/>
              <a:gd name="connsiteY0" fmla="*/ 201 h 3165843"/>
              <a:gd name="connsiteX1" fmla="*/ 2626377 w 5172969"/>
              <a:gd name="connsiteY1" fmla="*/ 46548 h 3165843"/>
              <a:gd name="connsiteX2" fmla="*/ 5172969 w 5172969"/>
              <a:gd name="connsiteY2" fmla="*/ 201 h 3165843"/>
              <a:gd name="connsiteX3" fmla="*/ 5103143 w 5172969"/>
              <a:gd name="connsiteY3" fmla="*/ 1435938 h 3165843"/>
              <a:gd name="connsiteX4" fmla="*/ 5172969 w 5172969"/>
              <a:gd name="connsiteY4" fmla="*/ 3165841 h 3165843"/>
              <a:gd name="connsiteX5" fmla="*/ 2539291 w 5172969"/>
              <a:gd name="connsiteY5" fmla="*/ 3109063 h 3165843"/>
              <a:gd name="connsiteX6" fmla="*/ 336 w 5172969"/>
              <a:gd name="connsiteY6" fmla="*/ 3165841 h 3165843"/>
              <a:gd name="connsiteX7" fmla="*/ 46623 w 5172969"/>
              <a:gd name="connsiteY7" fmla="*/ 1501962 h 3165843"/>
              <a:gd name="connsiteX8" fmla="*/ 336 w 5172969"/>
              <a:gd name="connsiteY8" fmla="*/ 201 h 3165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172969" h="3165843">
                <a:moveTo>
                  <a:pt x="336" y="201"/>
                </a:moveTo>
                <a:cubicBezTo>
                  <a:pt x="851492" y="-3702"/>
                  <a:pt x="1775221" y="50451"/>
                  <a:pt x="2626377" y="46548"/>
                </a:cubicBezTo>
                <a:lnTo>
                  <a:pt x="5172969" y="201"/>
                </a:lnTo>
                <a:cubicBezTo>
                  <a:pt x="5165933" y="480107"/>
                  <a:pt x="5110179" y="956032"/>
                  <a:pt x="5103143" y="1435938"/>
                </a:cubicBezTo>
                <a:lnTo>
                  <a:pt x="5172969" y="3165841"/>
                </a:lnTo>
                <a:cubicBezTo>
                  <a:pt x="4295076" y="3166267"/>
                  <a:pt x="3417184" y="3108637"/>
                  <a:pt x="2539291" y="3109063"/>
                </a:cubicBezTo>
                <a:lnTo>
                  <a:pt x="336" y="3165841"/>
                </a:lnTo>
                <a:cubicBezTo>
                  <a:pt x="-4850" y="2600210"/>
                  <a:pt x="51809" y="2067593"/>
                  <a:pt x="46623" y="1501962"/>
                </a:cubicBezTo>
                <a:cubicBezTo>
                  <a:pt x="17943" y="997865"/>
                  <a:pt x="29016" y="504298"/>
                  <a:pt x="336" y="201"/>
                </a:cubicBezTo>
                <a:close/>
              </a:path>
            </a:pathLst>
          </a:custGeom>
          <a:gradFill>
            <a:gsLst>
              <a:gs pos="31000">
                <a:schemeClr val="accent3">
                  <a:lumMod val="20000"/>
                  <a:lumOff val="80000"/>
                </a:schemeClr>
              </a:gs>
              <a:gs pos="100000">
                <a:srgbClr val="B0ECED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Sofia Pro Soft"/>
              <a:ea typeface="+mn-ea"/>
              <a:cs typeface="+mn-cs"/>
            </a:endParaRPr>
          </a:p>
        </p:txBody>
      </p:sp>
      <p:grpSp>
        <p:nvGrpSpPr>
          <p:cNvPr id="2" name="PHẠM DUYÊN 1 - 9Slide.vn">
            <a:extLst>
              <a:ext uri="{FF2B5EF4-FFF2-40B4-BE49-F238E27FC236}">
                <a16:creationId xmlns:a16="http://schemas.microsoft.com/office/drawing/2014/main" id="{0460AD20-900C-AED1-002C-6B0F427D6E05}"/>
              </a:ext>
            </a:extLst>
          </p:cNvPr>
          <p:cNvGrpSpPr/>
          <p:nvPr/>
        </p:nvGrpSpPr>
        <p:grpSpPr>
          <a:xfrm>
            <a:off x="228600" y="76200"/>
            <a:ext cx="668922" cy="690354"/>
            <a:chOff x="1559434" y="1176116"/>
            <a:chExt cx="668922" cy="690354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E95FE1F2-1486-88DB-CD77-A09D0AF393B7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4116A8B9-B3E0-A9AA-0CF0-0BF4EB74878E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147E9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Sofia Pro Soft Bold" panose="020B0000000000000000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17A7BC45-870E-1C55-B5A1-ADD8FF70D42F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00ABB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Sofia Pro Soft Bold" panose="020B0000000000000000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A13CEFDB-8044-DEB7-0B09-151561CE2E40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</a:t>
              </a:r>
            </a:p>
          </p:txBody>
        </p:sp>
      </p:grpSp>
      <p:sp>
        <p:nvSpPr>
          <p:cNvPr id="7" name="PHẠM DUYÊN 2 - 9Slide.vn">
            <a:extLst>
              <a:ext uri="{FF2B5EF4-FFF2-40B4-BE49-F238E27FC236}">
                <a16:creationId xmlns:a16="http://schemas.microsoft.com/office/drawing/2014/main" id="{E81853E6-724F-C299-63BF-9DA2D1015589}"/>
              </a:ext>
            </a:extLst>
          </p:cNvPr>
          <p:cNvSpPr txBox="1"/>
          <p:nvPr/>
        </p:nvSpPr>
        <p:spPr>
          <a:xfrm>
            <a:off x="1098990" y="78099"/>
            <a:ext cx="5716676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107" normalizeH="0" baseline="0" noProof="0" dirty="0" err="1">
                <a:ln>
                  <a:noFill/>
                </a:ln>
                <a:solidFill>
                  <a:srgbClr val="116B7D"/>
                </a:solidFill>
                <a:effectLst/>
                <a:uLnTx/>
                <a:uFillTx/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Tính</a:t>
            </a:r>
            <a:r>
              <a:rPr kumimoji="0" lang="en-GB" sz="3200" b="0" i="0" u="none" strike="noStrike" kern="1200" cap="none" spc="107" normalizeH="0" baseline="0" noProof="0" dirty="0">
                <a:ln>
                  <a:noFill/>
                </a:ln>
                <a:solidFill>
                  <a:srgbClr val="116B7D"/>
                </a:solidFill>
                <a:effectLst/>
                <a:uLnTx/>
                <a:uFillTx/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3200" b="0" i="0" u="none" strike="noStrike" kern="1200" cap="none" spc="107" normalizeH="0" baseline="0" noProof="0" dirty="0" err="1">
                <a:ln>
                  <a:noFill/>
                </a:ln>
                <a:solidFill>
                  <a:srgbClr val="116B7D"/>
                </a:solidFill>
                <a:effectLst/>
                <a:uLnTx/>
                <a:uFillTx/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nhẩm</a:t>
            </a:r>
            <a:r>
              <a:rPr kumimoji="0" lang="en-GB" sz="3200" b="0" i="0" u="none" strike="noStrike" kern="1200" cap="none" spc="107" normalizeH="0" baseline="0" noProof="0" dirty="0">
                <a:ln>
                  <a:noFill/>
                </a:ln>
                <a:solidFill>
                  <a:srgbClr val="116B7D"/>
                </a:solidFill>
                <a:effectLst/>
                <a:uLnTx/>
                <a:uFillTx/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(</a:t>
            </a:r>
            <a:r>
              <a:rPr kumimoji="0" lang="en-GB" sz="3200" b="0" i="0" u="none" strike="noStrike" kern="1200" cap="none" spc="107" normalizeH="0" baseline="0" noProof="0" dirty="0" err="1">
                <a:ln>
                  <a:noFill/>
                </a:ln>
                <a:solidFill>
                  <a:srgbClr val="116B7D"/>
                </a:solidFill>
                <a:effectLst/>
                <a:uLnTx/>
                <a:uFillTx/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kumimoji="0" lang="en-GB" sz="3200" b="0" i="0" u="none" strike="noStrike" kern="1200" cap="none" spc="107" normalizeH="0" baseline="0" noProof="0" dirty="0">
                <a:ln>
                  <a:noFill/>
                </a:ln>
                <a:solidFill>
                  <a:srgbClr val="116B7D"/>
                </a:solidFill>
                <a:effectLst/>
                <a:uLnTx/>
                <a:uFillTx/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3200" b="0" i="0" u="none" strike="noStrike" kern="1200" cap="none" spc="107" normalizeH="0" baseline="0" noProof="0" dirty="0" err="1">
                <a:ln>
                  <a:noFill/>
                </a:ln>
                <a:solidFill>
                  <a:srgbClr val="116B7D"/>
                </a:solidFill>
                <a:effectLst/>
                <a:uLnTx/>
                <a:uFillTx/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mẫu</a:t>
            </a:r>
            <a:r>
              <a:rPr kumimoji="0" lang="en-GB" sz="3200" b="0" i="0" u="none" strike="noStrike" kern="1200" cap="none" spc="107" normalizeH="0" baseline="0" noProof="0" dirty="0">
                <a:ln>
                  <a:noFill/>
                </a:ln>
                <a:solidFill>
                  <a:srgbClr val="116B7D"/>
                </a:solidFill>
                <a:effectLst/>
                <a:uLnTx/>
                <a:uFillTx/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).</a:t>
            </a:r>
            <a:endParaRPr kumimoji="0" lang="en-US" sz="3200" b="0" i="0" u="none" strike="noStrike" kern="1200" cap="none" spc="107" normalizeH="0" baseline="0" noProof="0" dirty="0">
              <a:ln>
                <a:noFill/>
              </a:ln>
              <a:solidFill>
                <a:srgbClr val="116B7D"/>
              </a:solidFill>
              <a:effectLst/>
              <a:uLnTx/>
              <a:uFillTx/>
              <a:latin typeface="#9Slide03 Sofia Pro Soft Bold" panose="020B00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PHẠM DUYÊN 3 - 9Slide.vn">
            <a:extLst>
              <a:ext uri="{FF2B5EF4-FFF2-40B4-BE49-F238E27FC236}">
                <a16:creationId xmlns:a16="http://schemas.microsoft.com/office/drawing/2014/main" id="{4170F097-265D-23B3-02A7-D1562F5A759A}"/>
              </a:ext>
            </a:extLst>
          </p:cNvPr>
          <p:cNvSpPr/>
          <p:nvPr/>
        </p:nvSpPr>
        <p:spPr>
          <a:xfrm>
            <a:off x="375448" y="687974"/>
            <a:ext cx="10873274" cy="1878001"/>
          </a:xfrm>
          <a:custGeom>
            <a:avLst/>
            <a:gdLst>
              <a:gd name="connsiteX0" fmla="*/ 0 w 5172633"/>
              <a:gd name="connsiteY0" fmla="*/ 0 h 3165640"/>
              <a:gd name="connsiteX1" fmla="*/ 5172633 w 5172633"/>
              <a:gd name="connsiteY1" fmla="*/ 0 h 3165640"/>
              <a:gd name="connsiteX2" fmla="*/ 5172633 w 5172633"/>
              <a:gd name="connsiteY2" fmla="*/ 3165640 h 3165640"/>
              <a:gd name="connsiteX3" fmla="*/ 0 w 5172633"/>
              <a:gd name="connsiteY3" fmla="*/ 3165640 h 3165640"/>
              <a:gd name="connsiteX4" fmla="*/ 0 w 5172633"/>
              <a:gd name="connsiteY4" fmla="*/ 0 h 3165640"/>
              <a:gd name="connsiteX0" fmla="*/ 0 w 5172633"/>
              <a:gd name="connsiteY0" fmla="*/ 201 h 3165841"/>
              <a:gd name="connsiteX1" fmla="*/ 2626041 w 5172633"/>
              <a:gd name="connsiteY1" fmla="*/ 46548 h 3165841"/>
              <a:gd name="connsiteX2" fmla="*/ 5172633 w 5172633"/>
              <a:gd name="connsiteY2" fmla="*/ 201 h 3165841"/>
              <a:gd name="connsiteX3" fmla="*/ 5172633 w 5172633"/>
              <a:gd name="connsiteY3" fmla="*/ 3165841 h 3165841"/>
              <a:gd name="connsiteX4" fmla="*/ 0 w 5172633"/>
              <a:gd name="connsiteY4" fmla="*/ 3165841 h 3165841"/>
              <a:gd name="connsiteX5" fmla="*/ 0 w 5172633"/>
              <a:gd name="connsiteY5" fmla="*/ 201 h 3165841"/>
              <a:gd name="connsiteX0" fmla="*/ 0 w 5172633"/>
              <a:gd name="connsiteY0" fmla="*/ 201 h 3165841"/>
              <a:gd name="connsiteX1" fmla="*/ 2626041 w 5172633"/>
              <a:gd name="connsiteY1" fmla="*/ 46548 h 3165841"/>
              <a:gd name="connsiteX2" fmla="*/ 5172633 w 5172633"/>
              <a:gd name="connsiteY2" fmla="*/ 201 h 3165841"/>
              <a:gd name="connsiteX3" fmla="*/ 5078955 w 5172633"/>
              <a:gd name="connsiteY3" fmla="*/ 1425406 h 3165841"/>
              <a:gd name="connsiteX4" fmla="*/ 5172633 w 5172633"/>
              <a:gd name="connsiteY4" fmla="*/ 3165841 h 3165841"/>
              <a:gd name="connsiteX5" fmla="*/ 0 w 5172633"/>
              <a:gd name="connsiteY5" fmla="*/ 3165841 h 3165841"/>
              <a:gd name="connsiteX6" fmla="*/ 0 w 5172633"/>
              <a:gd name="connsiteY6" fmla="*/ 201 h 3165841"/>
              <a:gd name="connsiteX0" fmla="*/ 0 w 5172633"/>
              <a:gd name="connsiteY0" fmla="*/ 201 h 3165843"/>
              <a:gd name="connsiteX1" fmla="*/ 2626041 w 5172633"/>
              <a:gd name="connsiteY1" fmla="*/ 46548 h 3165843"/>
              <a:gd name="connsiteX2" fmla="*/ 5172633 w 5172633"/>
              <a:gd name="connsiteY2" fmla="*/ 201 h 3165843"/>
              <a:gd name="connsiteX3" fmla="*/ 5078955 w 5172633"/>
              <a:gd name="connsiteY3" fmla="*/ 1425406 h 3165843"/>
              <a:gd name="connsiteX4" fmla="*/ 5172633 w 5172633"/>
              <a:gd name="connsiteY4" fmla="*/ 3165841 h 3165843"/>
              <a:gd name="connsiteX5" fmla="*/ 2538955 w 5172633"/>
              <a:gd name="connsiteY5" fmla="*/ 3109063 h 3165843"/>
              <a:gd name="connsiteX6" fmla="*/ 0 w 5172633"/>
              <a:gd name="connsiteY6" fmla="*/ 3165841 h 3165843"/>
              <a:gd name="connsiteX7" fmla="*/ 0 w 5172633"/>
              <a:gd name="connsiteY7" fmla="*/ 201 h 3165843"/>
              <a:gd name="connsiteX0" fmla="*/ 202 w 5172835"/>
              <a:gd name="connsiteY0" fmla="*/ 201 h 3165843"/>
              <a:gd name="connsiteX1" fmla="*/ 2626243 w 5172835"/>
              <a:gd name="connsiteY1" fmla="*/ 46548 h 3165843"/>
              <a:gd name="connsiteX2" fmla="*/ 5172835 w 5172835"/>
              <a:gd name="connsiteY2" fmla="*/ 201 h 3165843"/>
              <a:gd name="connsiteX3" fmla="*/ 5079157 w 5172835"/>
              <a:gd name="connsiteY3" fmla="*/ 1425406 h 3165843"/>
              <a:gd name="connsiteX4" fmla="*/ 5172835 w 5172835"/>
              <a:gd name="connsiteY4" fmla="*/ 3165841 h 3165843"/>
              <a:gd name="connsiteX5" fmla="*/ 2539157 w 5172835"/>
              <a:gd name="connsiteY5" fmla="*/ 3109063 h 3165843"/>
              <a:gd name="connsiteX6" fmla="*/ 202 w 5172835"/>
              <a:gd name="connsiteY6" fmla="*/ 3165841 h 3165843"/>
              <a:gd name="connsiteX7" fmla="*/ 86243 w 5172835"/>
              <a:gd name="connsiteY7" fmla="*/ 1512492 h 3165843"/>
              <a:gd name="connsiteX8" fmla="*/ 202 w 5172835"/>
              <a:gd name="connsiteY8" fmla="*/ 201 h 3165843"/>
              <a:gd name="connsiteX0" fmla="*/ 557 w 5173190"/>
              <a:gd name="connsiteY0" fmla="*/ 201 h 3165843"/>
              <a:gd name="connsiteX1" fmla="*/ 2626598 w 5173190"/>
              <a:gd name="connsiteY1" fmla="*/ 46548 h 3165843"/>
              <a:gd name="connsiteX2" fmla="*/ 5173190 w 5173190"/>
              <a:gd name="connsiteY2" fmla="*/ 201 h 3165843"/>
              <a:gd name="connsiteX3" fmla="*/ 5079512 w 5173190"/>
              <a:gd name="connsiteY3" fmla="*/ 1425406 h 3165843"/>
              <a:gd name="connsiteX4" fmla="*/ 5173190 w 5173190"/>
              <a:gd name="connsiteY4" fmla="*/ 3165841 h 3165843"/>
              <a:gd name="connsiteX5" fmla="*/ 2539512 w 5173190"/>
              <a:gd name="connsiteY5" fmla="*/ 3109063 h 3165843"/>
              <a:gd name="connsiteX6" fmla="*/ 557 w 5173190"/>
              <a:gd name="connsiteY6" fmla="*/ 3165841 h 3165843"/>
              <a:gd name="connsiteX7" fmla="*/ 22993 w 5173190"/>
              <a:gd name="connsiteY7" fmla="*/ 1501962 h 3165843"/>
              <a:gd name="connsiteX8" fmla="*/ 557 w 5173190"/>
              <a:gd name="connsiteY8" fmla="*/ 201 h 3165843"/>
              <a:gd name="connsiteX0" fmla="*/ 336 w 5172969"/>
              <a:gd name="connsiteY0" fmla="*/ 201 h 3165843"/>
              <a:gd name="connsiteX1" fmla="*/ 2626377 w 5172969"/>
              <a:gd name="connsiteY1" fmla="*/ 46548 h 3165843"/>
              <a:gd name="connsiteX2" fmla="*/ 5172969 w 5172969"/>
              <a:gd name="connsiteY2" fmla="*/ 201 h 3165843"/>
              <a:gd name="connsiteX3" fmla="*/ 5079291 w 5172969"/>
              <a:gd name="connsiteY3" fmla="*/ 1425406 h 3165843"/>
              <a:gd name="connsiteX4" fmla="*/ 5172969 w 5172969"/>
              <a:gd name="connsiteY4" fmla="*/ 3165841 h 3165843"/>
              <a:gd name="connsiteX5" fmla="*/ 2539291 w 5172969"/>
              <a:gd name="connsiteY5" fmla="*/ 3109063 h 3165843"/>
              <a:gd name="connsiteX6" fmla="*/ 336 w 5172969"/>
              <a:gd name="connsiteY6" fmla="*/ 3165841 h 3165843"/>
              <a:gd name="connsiteX7" fmla="*/ 46623 w 5172969"/>
              <a:gd name="connsiteY7" fmla="*/ 1501962 h 3165843"/>
              <a:gd name="connsiteX8" fmla="*/ 336 w 5172969"/>
              <a:gd name="connsiteY8" fmla="*/ 201 h 3165843"/>
              <a:gd name="connsiteX0" fmla="*/ 336 w 5172969"/>
              <a:gd name="connsiteY0" fmla="*/ 201 h 3165843"/>
              <a:gd name="connsiteX1" fmla="*/ 2626377 w 5172969"/>
              <a:gd name="connsiteY1" fmla="*/ 46548 h 3165843"/>
              <a:gd name="connsiteX2" fmla="*/ 5172969 w 5172969"/>
              <a:gd name="connsiteY2" fmla="*/ 201 h 3165843"/>
              <a:gd name="connsiteX3" fmla="*/ 5103143 w 5172969"/>
              <a:gd name="connsiteY3" fmla="*/ 1435938 h 3165843"/>
              <a:gd name="connsiteX4" fmla="*/ 5172969 w 5172969"/>
              <a:gd name="connsiteY4" fmla="*/ 3165841 h 3165843"/>
              <a:gd name="connsiteX5" fmla="*/ 2539291 w 5172969"/>
              <a:gd name="connsiteY5" fmla="*/ 3109063 h 3165843"/>
              <a:gd name="connsiteX6" fmla="*/ 336 w 5172969"/>
              <a:gd name="connsiteY6" fmla="*/ 3165841 h 3165843"/>
              <a:gd name="connsiteX7" fmla="*/ 46623 w 5172969"/>
              <a:gd name="connsiteY7" fmla="*/ 1501962 h 3165843"/>
              <a:gd name="connsiteX8" fmla="*/ 336 w 5172969"/>
              <a:gd name="connsiteY8" fmla="*/ 201 h 3165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172969" h="3165843">
                <a:moveTo>
                  <a:pt x="336" y="201"/>
                </a:moveTo>
                <a:cubicBezTo>
                  <a:pt x="851492" y="-3702"/>
                  <a:pt x="1775221" y="50451"/>
                  <a:pt x="2626377" y="46548"/>
                </a:cubicBezTo>
                <a:lnTo>
                  <a:pt x="5172969" y="201"/>
                </a:lnTo>
                <a:cubicBezTo>
                  <a:pt x="5165933" y="480107"/>
                  <a:pt x="5110179" y="956032"/>
                  <a:pt x="5103143" y="1435938"/>
                </a:cubicBezTo>
                <a:lnTo>
                  <a:pt x="5172969" y="3165841"/>
                </a:lnTo>
                <a:cubicBezTo>
                  <a:pt x="4295076" y="3166267"/>
                  <a:pt x="3417184" y="3108637"/>
                  <a:pt x="2539291" y="3109063"/>
                </a:cubicBezTo>
                <a:lnTo>
                  <a:pt x="336" y="3165841"/>
                </a:lnTo>
                <a:cubicBezTo>
                  <a:pt x="-4850" y="2600210"/>
                  <a:pt x="51809" y="2067593"/>
                  <a:pt x="46623" y="1501962"/>
                </a:cubicBezTo>
                <a:cubicBezTo>
                  <a:pt x="17943" y="997865"/>
                  <a:pt x="29016" y="504298"/>
                  <a:pt x="336" y="201"/>
                </a:cubicBezTo>
                <a:close/>
              </a:path>
            </a:pathLst>
          </a:custGeom>
          <a:gradFill>
            <a:gsLst>
              <a:gs pos="31000">
                <a:schemeClr val="accent3">
                  <a:lumMod val="20000"/>
                  <a:lumOff val="80000"/>
                </a:schemeClr>
              </a:gs>
              <a:gs pos="100000">
                <a:srgbClr val="B0ECED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Sofia Pro Soft"/>
              <a:ea typeface="+mn-ea"/>
              <a:cs typeface="+mn-cs"/>
            </a:endParaRPr>
          </a:p>
        </p:txBody>
      </p:sp>
      <p:sp>
        <p:nvSpPr>
          <p:cNvPr id="9" name="PHẠM DUYÊN 4 - 9Slide.vn">
            <a:extLst>
              <a:ext uri="{FF2B5EF4-FFF2-40B4-BE49-F238E27FC236}">
                <a16:creationId xmlns:a16="http://schemas.microsoft.com/office/drawing/2014/main" id="{F4C7C65D-2C40-BD79-43AE-ABB117085D49}"/>
              </a:ext>
            </a:extLst>
          </p:cNvPr>
          <p:cNvSpPr txBox="1"/>
          <p:nvPr/>
        </p:nvSpPr>
        <p:spPr>
          <a:xfrm>
            <a:off x="1108581" y="802759"/>
            <a:ext cx="10679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-10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Mẫu</a:t>
            </a:r>
            <a:r>
              <a:rPr kumimoji="0" lang="en-US" sz="2800" b="0" i="0" u="none" strike="noStrike" kern="1200" cap="none" spc="-10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: </a:t>
            </a:r>
          </a:p>
        </p:txBody>
      </p:sp>
      <p:sp>
        <p:nvSpPr>
          <p:cNvPr id="10" name="PHẠM DUYÊN 5 - 9Slide.vn">
            <a:extLst>
              <a:ext uri="{FF2B5EF4-FFF2-40B4-BE49-F238E27FC236}">
                <a16:creationId xmlns:a16="http://schemas.microsoft.com/office/drawing/2014/main" id="{BA61145C-D501-F030-5DD9-5CC0F78A4311}"/>
              </a:ext>
            </a:extLst>
          </p:cNvPr>
          <p:cNvSpPr txBox="1"/>
          <p:nvPr/>
        </p:nvSpPr>
        <p:spPr>
          <a:xfrm>
            <a:off x="2488446" y="802759"/>
            <a:ext cx="36021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-100" normalizeH="0" baseline="0" noProof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3 Sofia Pro Soft Bold"/>
                <a:ea typeface="+mn-ea"/>
              </a:rPr>
              <a:t>80 000 </a:t>
            </a:r>
            <a:r>
              <a:rPr kumimoji="0" lang="en-US" sz="2800" b="0" i="0" u="none" strike="noStrike" kern="1200" cap="none" spc="-100" normalizeH="0" baseline="0" noProof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–</a:t>
            </a:r>
            <a:r>
              <a:rPr kumimoji="0" lang="en-US" sz="2800" b="0" i="0" u="none" strike="noStrike" kern="1200" cap="none" spc="-100" normalizeH="0" baseline="0" noProof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3 Sofia Pro Soft Bold"/>
                <a:ea typeface="+mn-ea"/>
              </a:rPr>
              <a:t>  50 000</a:t>
            </a:r>
          </a:p>
        </p:txBody>
      </p:sp>
      <p:sp>
        <p:nvSpPr>
          <p:cNvPr id="11" name="PHẠM DUYÊN 6 - 9Slide.vn">
            <a:extLst>
              <a:ext uri="{FF2B5EF4-FFF2-40B4-BE49-F238E27FC236}">
                <a16:creationId xmlns:a16="http://schemas.microsoft.com/office/drawing/2014/main" id="{A623D02E-742F-6DB4-26EA-79158DAFA3CF}"/>
              </a:ext>
            </a:extLst>
          </p:cNvPr>
          <p:cNvSpPr txBox="1"/>
          <p:nvPr/>
        </p:nvSpPr>
        <p:spPr>
          <a:xfrm>
            <a:off x="5334000" y="802759"/>
            <a:ext cx="3898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-100" normalizeH="0" baseline="0" noProof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3 Sofia Pro Soft Bold"/>
                <a:ea typeface="+mn-ea"/>
                <a:cs typeface="+mn-cs"/>
              </a:rPr>
              <a:t>=</a:t>
            </a:r>
            <a:endParaRPr kumimoji="0" lang="en-US" sz="2800" b="0" i="0" u="none" strike="noStrike" kern="1200" cap="none" spc="-100" normalizeH="0" baseline="0" noProof="0">
              <a:ln>
                <a:noFill/>
              </a:ln>
              <a:solidFill>
                <a:srgbClr val="D97D3D">
                  <a:lumMod val="75000"/>
                </a:srgbClr>
              </a:solidFill>
              <a:effectLst/>
              <a:uLnTx/>
              <a:uFillTx/>
              <a:latin typeface="#9Slide03 Sofia Pro Soft Bold"/>
              <a:ea typeface="+mn-ea"/>
              <a:cs typeface="+mn-cs"/>
            </a:endParaRPr>
          </a:p>
        </p:txBody>
      </p:sp>
      <p:sp>
        <p:nvSpPr>
          <p:cNvPr id="12" name="PHẠM DUYÊN 7 - 9Slide.vn">
            <a:extLst>
              <a:ext uri="{FF2B5EF4-FFF2-40B4-BE49-F238E27FC236}">
                <a16:creationId xmlns:a16="http://schemas.microsoft.com/office/drawing/2014/main" id="{2168EBC5-DDDE-2DB0-E6C0-10FF94391540}"/>
              </a:ext>
            </a:extLst>
          </p:cNvPr>
          <p:cNvSpPr txBox="1"/>
          <p:nvPr/>
        </p:nvSpPr>
        <p:spPr>
          <a:xfrm>
            <a:off x="5867400" y="802759"/>
            <a:ext cx="3465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-100" normalizeH="0" baseline="0" noProof="0">
                <a:ln>
                  <a:noFill/>
                </a:ln>
                <a:solidFill>
                  <a:srgbClr val="F05945"/>
                </a:solidFill>
                <a:effectLst/>
                <a:uLnTx/>
                <a:uFillTx/>
                <a:latin typeface="#9Slide03 Sofia Pro Soft Bold"/>
                <a:ea typeface="+mn-ea"/>
                <a:cs typeface="Arial" panose="020B0604020202020204" pitchFamily="34" charset="0"/>
              </a:rPr>
              <a:t>?</a:t>
            </a:r>
            <a:endParaRPr kumimoji="0" lang="en-US" sz="2800" b="0" i="0" u="none" strike="noStrike" kern="1200" cap="none" spc="-100" normalizeH="0" baseline="0" noProof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#9Slide03 Sofia Pro Soft Bold"/>
              <a:ea typeface="+mn-ea"/>
            </a:endParaRPr>
          </a:p>
        </p:txBody>
      </p:sp>
      <p:sp>
        <p:nvSpPr>
          <p:cNvPr id="13" name="PHẠM DUYÊN 8 - 9Slide.vn">
            <a:extLst>
              <a:ext uri="{FF2B5EF4-FFF2-40B4-BE49-F238E27FC236}">
                <a16:creationId xmlns:a16="http://schemas.microsoft.com/office/drawing/2014/main" id="{40664AB0-68D5-9619-7928-5245C8FDEB25}"/>
              </a:ext>
            </a:extLst>
          </p:cNvPr>
          <p:cNvSpPr txBox="1"/>
          <p:nvPr/>
        </p:nvSpPr>
        <p:spPr>
          <a:xfrm>
            <a:off x="1108581" y="1305580"/>
            <a:ext cx="15087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-100" normalizeH="0" baseline="0" noProof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Nhẩm:</a:t>
            </a:r>
          </a:p>
        </p:txBody>
      </p:sp>
      <p:sp>
        <p:nvSpPr>
          <p:cNvPr id="14" name="PHẠM DUYÊN 9 - 9Slide.vn">
            <a:extLst>
              <a:ext uri="{FF2B5EF4-FFF2-40B4-BE49-F238E27FC236}">
                <a16:creationId xmlns:a16="http://schemas.microsoft.com/office/drawing/2014/main" id="{BC440418-27CD-5334-4C11-963209F57FA2}"/>
              </a:ext>
            </a:extLst>
          </p:cNvPr>
          <p:cNvSpPr txBox="1"/>
          <p:nvPr/>
        </p:nvSpPr>
        <p:spPr>
          <a:xfrm>
            <a:off x="2488446" y="1305580"/>
            <a:ext cx="58272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-100" normalizeH="0" baseline="0" noProof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3 Sofia Pro Soft Bold"/>
                <a:ea typeface="+mn-ea"/>
              </a:rPr>
              <a:t>8 </a:t>
            </a:r>
            <a:r>
              <a:rPr kumimoji="0" lang="en-US" sz="2800" b="0" i="0" u="none" strike="noStrike" kern="1200" cap="none" spc="-100" normalizeH="0" baseline="0" noProof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3 Sofia Pro Soft"/>
                <a:ea typeface="+mn-ea"/>
              </a:rPr>
              <a:t>chục nghìn </a:t>
            </a:r>
            <a:r>
              <a:rPr kumimoji="0" lang="en-US" sz="2800" b="0" i="0" u="none" strike="noStrike" kern="1200" cap="none" spc="-100" normalizeH="0" baseline="0" noProof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–</a:t>
            </a:r>
            <a:r>
              <a:rPr kumimoji="0" lang="en-US" sz="2800" b="0" i="0" u="none" strike="noStrike" kern="1200" cap="none" spc="-100" normalizeH="0" baseline="0" noProof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3 Sofia Pro Soft"/>
                <a:ea typeface="+mn-ea"/>
              </a:rPr>
              <a:t> </a:t>
            </a:r>
            <a:r>
              <a:rPr kumimoji="0" lang="en-US" sz="2800" b="0" i="0" u="none" strike="noStrike" kern="1200" cap="none" spc="-100" normalizeH="0" baseline="0" noProof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3 Sofia Pro Soft Bold"/>
                <a:ea typeface="+mn-ea"/>
              </a:rPr>
              <a:t>5</a:t>
            </a:r>
            <a:r>
              <a:rPr kumimoji="0" lang="en-US" sz="2800" b="0" i="0" u="none" strike="noStrike" kern="1200" cap="none" spc="-100" normalizeH="0" baseline="0" noProof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3 Sofia Pro Soft"/>
                <a:ea typeface="+mn-ea"/>
              </a:rPr>
              <a:t> chục nghìn </a:t>
            </a:r>
            <a:endParaRPr kumimoji="0" lang="en-US" sz="2800" b="0" i="0" u="none" strike="noStrike" kern="1200" cap="none" spc="-100" normalizeH="0" baseline="0" noProof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#9Slide03 Sofia Pro Soft Bold"/>
              <a:ea typeface="+mn-ea"/>
            </a:endParaRPr>
          </a:p>
        </p:txBody>
      </p:sp>
      <p:sp>
        <p:nvSpPr>
          <p:cNvPr id="15" name="PHẠM DUYÊN 10 - 9Slide.vn">
            <a:extLst>
              <a:ext uri="{FF2B5EF4-FFF2-40B4-BE49-F238E27FC236}">
                <a16:creationId xmlns:a16="http://schemas.microsoft.com/office/drawing/2014/main" id="{479F09EF-9C02-2439-9BF3-A8ADD5611384}"/>
              </a:ext>
            </a:extLst>
          </p:cNvPr>
          <p:cNvSpPr txBox="1"/>
          <p:nvPr/>
        </p:nvSpPr>
        <p:spPr>
          <a:xfrm>
            <a:off x="7314023" y="1305580"/>
            <a:ext cx="20585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-100" normalizeH="0" baseline="0" noProof="0" dirty="0">
                <a:ln>
                  <a:noFill/>
                </a:ln>
                <a:solidFill>
                  <a:srgbClr val="F05945"/>
                </a:solidFill>
                <a:effectLst/>
                <a:uLnTx/>
                <a:uFillTx/>
                <a:latin typeface="#9Slide03 Sofia Pro Soft Bold"/>
                <a:ea typeface="+mn-ea"/>
                <a:cs typeface="Arial" panose="020B0604020202020204" pitchFamily="34" charset="0"/>
              </a:rPr>
              <a:t>3 </a:t>
            </a:r>
            <a:r>
              <a:rPr kumimoji="0" lang="en-US" sz="2800" b="0" i="0" u="none" strike="noStrike" kern="1200" cap="none" spc="-10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3 Sofia Pro Soft"/>
                <a:ea typeface="+mn-ea"/>
              </a:rPr>
              <a:t>chục</a:t>
            </a:r>
            <a:r>
              <a:rPr kumimoji="0" lang="en-US" sz="2800" b="0" i="0" u="none" strike="noStrike" kern="1200" cap="none" spc="-10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3 Sofia Pro Soft"/>
                <a:ea typeface="+mn-ea"/>
              </a:rPr>
              <a:t> </a:t>
            </a:r>
            <a:r>
              <a:rPr kumimoji="0" lang="en-US" sz="2800" b="0" i="0" u="none" strike="noStrike" kern="1200" cap="none" spc="-10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3 Sofia Pro Soft"/>
                <a:ea typeface="+mn-ea"/>
              </a:rPr>
              <a:t>nghìn</a:t>
            </a:r>
            <a:endParaRPr kumimoji="0" lang="en-US" sz="2800" b="0" i="0" u="none" strike="noStrike" kern="1200" cap="none" spc="-10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#9Slide03 Sofia Pro Soft Bold"/>
              <a:ea typeface="+mn-ea"/>
            </a:endParaRPr>
          </a:p>
        </p:txBody>
      </p:sp>
      <p:sp>
        <p:nvSpPr>
          <p:cNvPr id="16" name="PHẠM DUYÊN 11 - 9Slide.vn">
            <a:extLst>
              <a:ext uri="{FF2B5EF4-FFF2-40B4-BE49-F238E27FC236}">
                <a16:creationId xmlns:a16="http://schemas.microsoft.com/office/drawing/2014/main" id="{7FA27C08-6A54-5391-1CDA-E2850A8AC100}"/>
              </a:ext>
            </a:extLst>
          </p:cNvPr>
          <p:cNvSpPr txBox="1"/>
          <p:nvPr/>
        </p:nvSpPr>
        <p:spPr>
          <a:xfrm>
            <a:off x="6859258" y="1305580"/>
            <a:ext cx="3898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-100" normalizeH="0" baseline="0" noProof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3 Sofia Pro Soft Bold"/>
                <a:ea typeface="+mn-ea"/>
                <a:cs typeface="+mn-cs"/>
              </a:rPr>
              <a:t>=</a:t>
            </a:r>
            <a:endParaRPr kumimoji="0" lang="en-US" sz="2800" b="0" i="0" u="none" strike="noStrike" kern="1200" cap="none" spc="-100" normalizeH="0" baseline="0" noProof="0">
              <a:ln>
                <a:noFill/>
              </a:ln>
              <a:solidFill>
                <a:srgbClr val="D97D3D">
                  <a:lumMod val="75000"/>
                </a:srgbClr>
              </a:solidFill>
              <a:effectLst/>
              <a:uLnTx/>
              <a:uFillTx/>
              <a:latin typeface="#9Slide03 Sofia Pro Soft Bold"/>
              <a:ea typeface="+mn-ea"/>
              <a:cs typeface="+mn-cs"/>
            </a:endParaRPr>
          </a:p>
        </p:txBody>
      </p:sp>
      <p:sp>
        <p:nvSpPr>
          <p:cNvPr id="17" name="PHẠM DUYÊN 12 - 9Slide.vn">
            <a:extLst>
              <a:ext uri="{FF2B5EF4-FFF2-40B4-BE49-F238E27FC236}">
                <a16:creationId xmlns:a16="http://schemas.microsoft.com/office/drawing/2014/main" id="{A00E0D9B-E90A-8250-0009-F0C69CB4B844}"/>
              </a:ext>
            </a:extLst>
          </p:cNvPr>
          <p:cNvSpPr txBox="1"/>
          <p:nvPr/>
        </p:nvSpPr>
        <p:spPr>
          <a:xfrm>
            <a:off x="2488446" y="1905000"/>
            <a:ext cx="36021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-100" normalizeH="0" baseline="0" noProof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3 Sofia Pro Soft Bold"/>
                <a:ea typeface="+mn-ea"/>
              </a:rPr>
              <a:t>80 000 </a:t>
            </a:r>
            <a:r>
              <a:rPr kumimoji="0" lang="en-US" sz="2800" b="0" i="0" u="none" strike="noStrike" kern="1200" cap="none" spc="-100" normalizeH="0" baseline="0" noProof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–</a:t>
            </a:r>
            <a:r>
              <a:rPr kumimoji="0" lang="en-US" sz="2800" b="0" i="0" u="none" strike="noStrike" kern="1200" cap="none" spc="-100" normalizeH="0" baseline="0" noProof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3 Sofia Pro Soft Bold"/>
                <a:ea typeface="+mn-ea"/>
              </a:rPr>
              <a:t> 50 000</a:t>
            </a:r>
          </a:p>
        </p:txBody>
      </p:sp>
      <p:sp>
        <p:nvSpPr>
          <p:cNvPr id="18" name="PHẠM DUYÊN 13 - 9Slide.vn">
            <a:extLst>
              <a:ext uri="{FF2B5EF4-FFF2-40B4-BE49-F238E27FC236}">
                <a16:creationId xmlns:a16="http://schemas.microsoft.com/office/drawing/2014/main" id="{98D4917E-E55B-2BD5-44FE-5D34AE517FA5}"/>
              </a:ext>
            </a:extLst>
          </p:cNvPr>
          <p:cNvSpPr txBox="1"/>
          <p:nvPr/>
        </p:nvSpPr>
        <p:spPr>
          <a:xfrm>
            <a:off x="5181600" y="1905000"/>
            <a:ext cx="3898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-100" normalizeH="0" baseline="0" noProof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3 Sofia Pro Soft Bold"/>
                <a:ea typeface="+mn-ea"/>
                <a:cs typeface="+mn-cs"/>
              </a:rPr>
              <a:t>=</a:t>
            </a:r>
            <a:endParaRPr kumimoji="0" lang="en-US" sz="2800" b="0" i="0" u="none" strike="noStrike" kern="1200" cap="none" spc="-100" normalizeH="0" baseline="0" noProof="0">
              <a:ln>
                <a:noFill/>
              </a:ln>
              <a:solidFill>
                <a:srgbClr val="D97D3D">
                  <a:lumMod val="75000"/>
                </a:srgbClr>
              </a:solidFill>
              <a:effectLst/>
              <a:uLnTx/>
              <a:uFillTx/>
              <a:latin typeface="#9Slide03 Sofia Pro Soft Bold"/>
              <a:ea typeface="+mn-ea"/>
              <a:cs typeface="+mn-cs"/>
            </a:endParaRPr>
          </a:p>
        </p:txBody>
      </p:sp>
      <p:sp>
        <p:nvSpPr>
          <p:cNvPr id="19" name="PHẠM DUYÊN 14 - 9Slide.vn">
            <a:extLst>
              <a:ext uri="{FF2B5EF4-FFF2-40B4-BE49-F238E27FC236}">
                <a16:creationId xmlns:a16="http://schemas.microsoft.com/office/drawing/2014/main" id="{ED4C3EDA-9D94-DE08-6A3A-F7D58252C6C7}"/>
              </a:ext>
            </a:extLst>
          </p:cNvPr>
          <p:cNvSpPr txBox="1"/>
          <p:nvPr/>
        </p:nvSpPr>
        <p:spPr>
          <a:xfrm>
            <a:off x="5715000" y="1905000"/>
            <a:ext cx="12522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-100" normalizeH="0" baseline="0" noProof="0" dirty="0">
                <a:ln>
                  <a:noFill/>
                </a:ln>
                <a:solidFill>
                  <a:srgbClr val="F05945"/>
                </a:solidFill>
                <a:effectLst/>
                <a:uLnTx/>
                <a:uFillTx/>
                <a:latin typeface="#9Slide03 Sofia Pro Soft Bold"/>
                <a:ea typeface="+mn-ea"/>
                <a:cs typeface="Arial" panose="020B0604020202020204" pitchFamily="34" charset="0"/>
              </a:rPr>
              <a:t>30 000</a:t>
            </a:r>
            <a:endParaRPr kumimoji="0" lang="en-US" sz="2800" b="0" i="0" u="none" strike="noStrike" kern="1200" cap="none" spc="-10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#9Slide03 Sofia Pro Soft Bold"/>
              <a:ea typeface="+mn-ea"/>
            </a:endParaRPr>
          </a:p>
        </p:txBody>
      </p:sp>
      <p:sp>
        <p:nvSpPr>
          <p:cNvPr id="20" name="PHẠM DUYÊN 4 - 9Slide.vn">
            <a:extLst>
              <a:ext uri="{FF2B5EF4-FFF2-40B4-BE49-F238E27FC236}">
                <a16:creationId xmlns:a16="http://schemas.microsoft.com/office/drawing/2014/main" id="{1C07B0EA-3863-0EC8-6C03-6B0E9CDF6356}"/>
              </a:ext>
            </a:extLst>
          </p:cNvPr>
          <p:cNvSpPr txBox="1"/>
          <p:nvPr/>
        </p:nvSpPr>
        <p:spPr>
          <a:xfrm>
            <a:off x="648210" y="725269"/>
            <a:ext cx="4796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-10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a)</a:t>
            </a:r>
          </a:p>
        </p:txBody>
      </p:sp>
      <p:sp>
        <p:nvSpPr>
          <p:cNvPr id="23" name="PHẠM DUYÊN 4 - 9Slide.vn">
            <a:extLst>
              <a:ext uri="{FF2B5EF4-FFF2-40B4-BE49-F238E27FC236}">
                <a16:creationId xmlns:a16="http://schemas.microsoft.com/office/drawing/2014/main" id="{FED7330A-DDA5-6C6F-4948-465C23AF4F62}"/>
              </a:ext>
            </a:extLst>
          </p:cNvPr>
          <p:cNvSpPr txBox="1"/>
          <p:nvPr/>
        </p:nvSpPr>
        <p:spPr>
          <a:xfrm>
            <a:off x="1082144" y="3904555"/>
            <a:ext cx="10679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spc="-100">
                <a:solidFill>
                  <a:schemeClr val="tx1">
                    <a:lumMod val="85000"/>
                    <a:lumOff val="15000"/>
                  </a:schemeClr>
                </a:solidFill>
              </a:rPr>
              <a:t>Mẫu: </a:t>
            </a:r>
          </a:p>
        </p:txBody>
      </p:sp>
      <p:sp>
        <p:nvSpPr>
          <p:cNvPr id="26" name="PHẠM DUYÊN 5 - 9Slide.vn">
            <a:extLst>
              <a:ext uri="{FF2B5EF4-FFF2-40B4-BE49-F238E27FC236}">
                <a16:creationId xmlns:a16="http://schemas.microsoft.com/office/drawing/2014/main" id="{805F20CF-0A54-A80C-AE8E-1816191E4E67}"/>
              </a:ext>
            </a:extLst>
          </p:cNvPr>
          <p:cNvSpPr txBox="1"/>
          <p:nvPr/>
        </p:nvSpPr>
        <p:spPr>
          <a:xfrm>
            <a:off x="2462009" y="3904555"/>
            <a:ext cx="36021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pc="-1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38 000 </a:t>
            </a:r>
            <a:r>
              <a:rPr lang="en-US" sz="2800" spc="-1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en-US" sz="2800" spc="-1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 4 000</a:t>
            </a:r>
          </a:p>
        </p:txBody>
      </p:sp>
      <p:sp>
        <p:nvSpPr>
          <p:cNvPr id="27" name="PHẠM DUYÊN 6 - 9Slide.vn">
            <a:extLst>
              <a:ext uri="{FF2B5EF4-FFF2-40B4-BE49-F238E27FC236}">
                <a16:creationId xmlns:a16="http://schemas.microsoft.com/office/drawing/2014/main" id="{82CA4363-172F-C57E-49C6-CCD906FEE660}"/>
              </a:ext>
            </a:extLst>
          </p:cNvPr>
          <p:cNvSpPr txBox="1"/>
          <p:nvPr/>
        </p:nvSpPr>
        <p:spPr>
          <a:xfrm>
            <a:off x="5105400" y="3904555"/>
            <a:ext cx="3898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spc="-1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=</a:t>
            </a:r>
            <a:endParaRPr lang="en-US" sz="2800" spc="-100">
              <a:solidFill>
                <a:schemeClr val="accent5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28" name="PHẠM DUYÊN 7 - 9Slide.vn">
            <a:extLst>
              <a:ext uri="{FF2B5EF4-FFF2-40B4-BE49-F238E27FC236}">
                <a16:creationId xmlns:a16="http://schemas.microsoft.com/office/drawing/2014/main" id="{C4FD38AB-7CBE-68FB-0274-6D7EEE9CD63B}"/>
              </a:ext>
            </a:extLst>
          </p:cNvPr>
          <p:cNvSpPr txBox="1"/>
          <p:nvPr/>
        </p:nvSpPr>
        <p:spPr>
          <a:xfrm>
            <a:off x="5638800" y="3904555"/>
            <a:ext cx="3465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spc="-100">
                <a:solidFill>
                  <a:schemeClr val="accent6"/>
                </a:solidFill>
                <a:latin typeface="+mj-lt"/>
                <a:cs typeface="Arial" panose="020B0604020202020204" pitchFamily="34" charset="0"/>
              </a:rPr>
              <a:t>?</a:t>
            </a:r>
            <a:endParaRPr lang="en-US" sz="2800" spc="-10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</p:txBody>
      </p:sp>
      <p:sp>
        <p:nvSpPr>
          <p:cNvPr id="29" name="PHẠM DUYÊN 8 - 9Slide.vn">
            <a:extLst>
              <a:ext uri="{FF2B5EF4-FFF2-40B4-BE49-F238E27FC236}">
                <a16:creationId xmlns:a16="http://schemas.microsoft.com/office/drawing/2014/main" id="{321161DA-D0F9-8658-15E0-7101305419C9}"/>
              </a:ext>
            </a:extLst>
          </p:cNvPr>
          <p:cNvSpPr txBox="1"/>
          <p:nvPr/>
        </p:nvSpPr>
        <p:spPr>
          <a:xfrm>
            <a:off x="2443897" y="4429780"/>
            <a:ext cx="15087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pc="-100">
                <a:solidFill>
                  <a:schemeClr val="tx1">
                    <a:lumMod val="85000"/>
                    <a:lumOff val="15000"/>
                  </a:schemeClr>
                </a:solidFill>
              </a:rPr>
              <a:t>Nhẩm:</a:t>
            </a:r>
          </a:p>
        </p:txBody>
      </p:sp>
      <p:sp>
        <p:nvSpPr>
          <p:cNvPr id="30" name="PHẠM DUYÊN 9 - 9Slide.vn">
            <a:extLst>
              <a:ext uri="{FF2B5EF4-FFF2-40B4-BE49-F238E27FC236}">
                <a16:creationId xmlns:a16="http://schemas.microsoft.com/office/drawing/2014/main" id="{3933D233-FBE1-38D7-BD8D-4AD2F0F6EE00}"/>
              </a:ext>
            </a:extLst>
          </p:cNvPr>
          <p:cNvSpPr txBox="1"/>
          <p:nvPr/>
        </p:nvSpPr>
        <p:spPr>
          <a:xfrm>
            <a:off x="3823762" y="4429780"/>
            <a:ext cx="39330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pc="-1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38 </a:t>
            </a:r>
            <a:r>
              <a:rPr lang="en-US" sz="2800" spc="-100">
                <a:solidFill>
                  <a:schemeClr val="tx1">
                    <a:lumMod val="85000"/>
                    <a:lumOff val="15000"/>
                  </a:schemeClr>
                </a:solidFill>
              </a:rPr>
              <a:t>nghìn </a:t>
            </a:r>
            <a:r>
              <a:rPr lang="en-US" sz="2800" spc="-1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en-US" sz="2800" spc="-10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spc="-1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4</a:t>
            </a:r>
            <a:r>
              <a:rPr lang="en-US" sz="2800" spc="-100">
                <a:solidFill>
                  <a:schemeClr val="tx1">
                    <a:lumMod val="85000"/>
                    <a:lumOff val="15000"/>
                  </a:schemeClr>
                </a:solidFill>
              </a:rPr>
              <a:t> nghìn </a:t>
            </a:r>
            <a:endParaRPr lang="en-US" sz="2800" spc="-10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</p:txBody>
      </p:sp>
      <p:sp>
        <p:nvSpPr>
          <p:cNvPr id="31" name="PHẠM DUYÊN 10 - 9Slide.vn">
            <a:extLst>
              <a:ext uri="{FF2B5EF4-FFF2-40B4-BE49-F238E27FC236}">
                <a16:creationId xmlns:a16="http://schemas.microsoft.com/office/drawing/2014/main" id="{A54A2F3B-DBC2-B113-3D00-33E500AA6E80}"/>
              </a:ext>
            </a:extLst>
          </p:cNvPr>
          <p:cNvSpPr txBox="1"/>
          <p:nvPr/>
        </p:nvSpPr>
        <p:spPr>
          <a:xfrm>
            <a:off x="7312765" y="4429780"/>
            <a:ext cx="14686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spc="-100">
                <a:solidFill>
                  <a:schemeClr val="accent6"/>
                </a:solidFill>
                <a:latin typeface="+mj-lt"/>
                <a:cs typeface="Arial" panose="020B0604020202020204" pitchFamily="34" charset="0"/>
              </a:rPr>
              <a:t>34 </a:t>
            </a:r>
            <a:r>
              <a:rPr lang="en-US" sz="2800" spc="-100">
                <a:solidFill>
                  <a:schemeClr val="tx1">
                    <a:lumMod val="85000"/>
                    <a:lumOff val="15000"/>
                  </a:schemeClr>
                </a:solidFill>
              </a:rPr>
              <a:t>nghìn</a:t>
            </a:r>
            <a:endParaRPr lang="en-US" sz="2800" spc="-10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</p:txBody>
      </p:sp>
      <p:sp>
        <p:nvSpPr>
          <p:cNvPr id="32" name="PHẠM DUYÊN 11 - 9Slide.vn">
            <a:extLst>
              <a:ext uri="{FF2B5EF4-FFF2-40B4-BE49-F238E27FC236}">
                <a16:creationId xmlns:a16="http://schemas.microsoft.com/office/drawing/2014/main" id="{59B2D6E5-095C-453E-0E38-2065E09C67FC}"/>
              </a:ext>
            </a:extLst>
          </p:cNvPr>
          <p:cNvSpPr txBox="1"/>
          <p:nvPr/>
        </p:nvSpPr>
        <p:spPr>
          <a:xfrm>
            <a:off x="6858000" y="4429780"/>
            <a:ext cx="3898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spc="-1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=</a:t>
            </a:r>
            <a:endParaRPr lang="en-US" sz="2800" spc="-100">
              <a:solidFill>
                <a:schemeClr val="accent5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33" name="PHẠM DUYÊN 12 - 9Slide.vn">
            <a:extLst>
              <a:ext uri="{FF2B5EF4-FFF2-40B4-BE49-F238E27FC236}">
                <a16:creationId xmlns:a16="http://schemas.microsoft.com/office/drawing/2014/main" id="{83A99CCC-A861-65DD-BF1B-6F77789368BA}"/>
              </a:ext>
            </a:extLst>
          </p:cNvPr>
          <p:cNvSpPr txBox="1"/>
          <p:nvPr/>
        </p:nvSpPr>
        <p:spPr>
          <a:xfrm>
            <a:off x="2462009" y="4953000"/>
            <a:ext cx="36021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pc="-1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38 000 </a:t>
            </a:r>
            <a:r>
              <a:rPr lang="en-US" sz="2800" spc="-1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en-US" sz="2800" spc="-1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 4 000</a:t>
            </a:r>
          </a:p>
        </p:txBody>
      </p:sp>
      <p:sp>
        <p:nvSpPr>
          <p:cNvPr id="34" name="PHẠM DUYÊN 13 - 9Slide.vn">
            <a:extLst>
              <a:ext uri="{FF2B5EF4-FFF2-40B4-BE49-F238E27FC236}">
                <a16:creationId xmlns:a16="http://schemas.microsoft.com/office/drawing/2014/main" id="{6995CBA1-D56B-C623-BD2B-9F4C9BA41710}"/>
              </a:ext>
            </a:extLst>
          </p:cNvPr>
          <p:cNvSpPr txBox="1"/>
          <p:nvPr/>
        </p:nvSpPr>
        <p:spPr>
          <a:xfrm>
            <a:off x="5105400" y="4993759"/>
            <a:ext cx="3898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spc="-1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=</a:t>
            </a:r>
            <a:endParaRPr lang="en-US" sz="2800" spc="-100">
              <a:solidFill>
                <a:schemeClr val="accent5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35" name="PHẠM DUYÊN 14 - 9Slide.vn">
            <a:extLst>
              <a:ext uri="{FF2B5EF4-FFF2-40B4-BE49-F238E27FC236}">
                <a16:creationId xmlns:a16="http://schemas.microsoft.com/office/drawing/2014/main" id="{3BEDADA9-D722-7858-53AD-9652AAA536E7}"/>
              </a:ext>
            </a:extLst>
          </p:cNvPr>
          <p:cNvSpPr txBox="1"/>
          <p:nvPr/>
        </p:nvSpPr>
        <p:spPr>
          <a:xfrm>
            <a:off x="5638800" y="4993759"/>
            <a:ext cx="12426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spc="-100">
                <a:solidFill>
                  <a:schemeClr val="accent6"/>
                </a:solidFill>
                <a:latin typeface="+mj-lt"/>
                <a:cs typeface="Arial" panose="020B0604020202020204" pitchFamily="34" charset="0"/>
              </a:rPr>
              <a:t>34 000</a:t>
            </a:r>
            <a:endParaRPr lang="en-US" sz="2800" spc="-10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</p:txBody>
      </p:sp>
      <p:sp>
        <p:nvSpPr>
          <p:cNvPr id="36" name="PHẠM DUYÊN 4 - 9Slide.vn">
            <a:extLst>
              <a:ext uri="{FF2B5EF4-FFF2-40B4-BE49-F238E27FC236}">
                <a16:creationId xmlns:a16="http://schemas.microsoft.com/office/drawing/2014/main" id="{4FA28525-6991-A18C-ADBC-C4E999ADDC07}"/>
              </a:ext>
            </a:extLst>
          </p:cNvPr>
          <p:cNvSpPr txBox="1"/>
          <p:nvPr/>
        </p:nvSpPr>
        <p:spPr>
          <a:xfrm>
            <a:off x="762755" y="3733800"/>
            <a:ext cx="4812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spc="-100">
                <a:solidFill>
                  <a:schemeClr val="tx1">
                    <a:lumMod val="85000"/>
                    <a:lumOff val="15000"/>
                  </a:schemeClr>
                </a:solidFill>
              </a:rPr>
              <a:t>b)</a:t>
            </a:r>
          </a:p>
        </p:txBody>
      </p:sp>
      <p:sp>
        <p:nvSpPr>
          <p:cNvPr id="38" name="PHẠM DUYÊN 15 - 9Slide.vn">
            <a:extLst>
              <a:ext uri="{FF2B5EF4-FFF2-40B4-BE49-F238E27FC236}">
                <a16:creationId xmlns:a16="http://schemas.microsoft.com/office/drawing/2014/main" id="{4359E943-6249-1A4A-E799-BAD8FBC52664}"/>
              </a:ext>
            </a:extLst>
          </p:cNvPr>
          <p:cNvSpPr/>
          <p:nvPr/>
        </p:nvSpPr>
        <p:spPr>
          <a:xfrm>
            <a:off x="696549" y="2743200"/>
            <a:ext cx="3127213" cy="685800"/>
          </a:xfrm>
          <a:prstGeom prst="roundRect">
            <a:avLst>
              <a:gd name="adj" fmla="val 23414"/>
            </a:avLst>
          </a:prstGeom>
          <a:solidFill>
            <a:srgbClr val="116B7D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91440" tIns="45720" rIns="91440" bIns="45720" anchor="ctr"/>
          <a:lstStyle/>
          <a:p>
            <a:pPr algn="ctr"/>
            <a:r>
              <a:rPr lang="en-US" sz="28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mbria" panose="02040503050406030204" pitchFamily="18" charset="0"/>
              </a:rPr>
              <a:t>60 000 </a:t>
            </a:r>
            <a:r>
              <a:rPr lang="en-US" sz="2800" b="1" spc="-1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en-US" sz="28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mbria" panose="02040503050406030204" pitchFamily="18" charset="0"/>
              </a:rPr>
              <a:t> 20 000</a:t>
            </a:r>
            <a:endParaRPr lang="vi-VN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Cambria" panose="02040503050406030204" pitchFamily="18" charset="0"/>
            </a:endParaRPr>
          </a:p>
        </p:txBody>
      </p:sp>
      <p:sp>
        <p:nvSpPr>
          <p:cNvPr id="39" name="PHẠM DUYÊN 15 - 9Slide.vn">
            <a:extLst>
              <a:ext uri="{FF2B5EF4-FFF2-40B4-BE49-F238E27FC236}">
                <a16:creationId xmlns:a16="http://schemas.microsoft.com/office/drawing/2014/main" id="{D2442954-42C4-1E79-EB81-79A3B6B07080}"/>
              </a:ext>
            </a:extLst>
          </p:cNvPr>
          <p:cNvSpPr/>
          <p:nvPr/>
        </p:nvSpPr>
        <p:spPr>
          <a:xfrm>
            <a:off x="4441235" y="2743200"/>
            <a:ext cx="3127213" cy="685800"/>
          </a:xfrm>
          <a:prstGeom prst="roundRect">
            <a:avLst>
              <a:gd name="adj" fmla="val 23414"/>
            </a:avLst>
          </a:prstGeom>
          <a:solidFill>
            <a:srgbClr val="116B7D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91440" tIns="45720" rIns="91440" bIns="45720" anchor="ctr"/>
          <a:lstStyle/>
          <a:p>
            <a:pPr algn="ctr"/>
            <a:r>
              <a:rPr lang="en-US" sz="28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mbria" panose="02040503050406030204" pitchFamily="18" charset="0"/>
              </a:rPr>
              <a:t>90 000 </a:t>
            </a:r>
            <a:r>
              <a:rPr lang="en-US" sz="2800" b="1" spc="-1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en-US" sz="28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mbria" panose="02040503050406030204" pitchFamily="18" charset="0"/>
              </a:rPr>
              <a:t> 70 000</a:t>
            </a:r>
            <a:endParaRPr lang="vi-VN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Cambria" panose="02040503050406030204" pitchFamily="18" charset="0"/>
            </a:endParaRPr>
          </a:p>
        </p:txBody>
      </p:sp>
      <p:sp>
        <p:nvSpPr>
          <p:cNvPr id="40" name="PHẠM DUYÊN 15 - 9Slide.vn">
            <a:extLst>
              <a:ext uri="{FF2B5EF4-FFF2-40B4-BE49-F238E27FC236}">
                <a16:creationId xmlns:a16="http://schemas.microsoft.com/office/drawing/2014/main" id="{5D4AB295-EF10-5583-ECA5-EB2289AC4029}"/>
              </a:ext>
            </a:extLst>
          </p:cNvPr>
          <p:cNvSpPr/>
          <p:nvPr/>
        </p:nvSpPr>
        <p:spPr>
          <a:xfrm>
            <a:off x="8185921" y="2743200"/>
            <a:ext cx="3127213" cy="685800"/>
          </a:xfrm>
          <a:prstGeom prst="roundRect">
            <a:avLst>
              <a:gd name="adj" fmla="val 23414"/>
            </a:avLst>
          </a:prstGeom>
          <a:solidFill>
            <a:srgbClr val="116B7D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91440" tIns="45720" rIns="91440" bIns="45720" anchor="ctr"/>
          <a:lstStyle/>
          <a:p>
            <a:pPr algn="ctr"/>
            <a:r>
              <a:rPr lang="en-US" sz="2800" spc="-8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mbria" panose="02040503050406030204" pitchFamily="18" charset="0"/>
              </a:rPr>
              <a:t>100 000 </a:t>
            </a:r>
            <a:r>
              <a:rPr lang="en-US" sz="2800" b="1" spc="-8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en-US" sz="2800" spc="-8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mbria" panose="02040503050406030204" pitchFamily="18" charset="0"/>
              </a:rPr>
              <a:t> 40 000</a:t>
            </a:r>
            <a:endParaRPr lang="vi-VN" sz="2800" spc="-8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Cambria" panose="02040503050406030204" pitchFamily="18" charset="0"/>
            </a:endParaRPr>
          </a:p>
        </p:txBody>
      </p:sp>
      <p:sp>
        <p:nvSpPr>
          <p:cNvPr id="41" name="PHẠM DUYÊN 15 - 9Slide.vn">
            <a:extLst>
              <a:ext uri="{FF2B5EF4-FFF2-40B4-BE49-F238E27FC236}">
                <a16:creationId xmlns:a16="http://schemas.microsoft.com/office/drawing/2014/main" id="{B00EF3C8-EA19-B7CC-4A1A-171FBFC6404B}"/>
              </a:ext>
            </a:extLst>
          </p:cNvPr>
          <p:cNvSpPr/>
          <p:nvPr/>
        </p:nvSpPr>
        <p:spPr>
          <a:xfrm>
            <a:off x="696549" y="5715000"/>
            <a:ext cx="3127213" cy="592782"/>
          </a:xfrm>
          <a:prstGeom prst="roundRect">
            <a:avLst>
              <a:gd name="adj" fmla="val 23414"/>
            </a:avLst>
          </a:prstGeom>
          <a:solidFill>
            <a:srgbClr val="116B7D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91440" tIns="45720" rIns="91440" bIns="45720" anchor="ctr"/>
          <a:lstStyle/>
          <a:p>
            <a:pPr algn="ctr"/>
            <a:r>
              <a:rPr lang="en-US" sz="28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mbria" panose="02040503050406030204" pitchFamily="18" charset="0"/>
              </a:rPr>
              <a:t>57 000 </a:t>
            </a:r>
            <a:r>
              <a:rPr lang="en-US" sz="2800" b="1" spc="-1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en-US" sz="28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mbria" panose="02040503050406030204" pitchFamily="18" charset="0"/>
              </a:rPr>
              <a:t>  3 000</a:t>
            </a:r>
            <a:endParaRPr lang="vi-VN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Cambria" panose="02040503050406030204" pitchFamily="18" charset="0"/>
            </a:endParaRPr>
          </a:p>
        </p:txBody>
      </p:sp>
      <p:sp>
        <p:nvSpPr>
          <p:cNvPr id="42" name="PHẠM DUYÊN 15 - 9Slide.vn">
            <a:extLst>
              <a:ext uri="{FF2B5EF4-FFF2-40B4-BE49-F238E27FC236}">
                <a16:creationId xmlns:a16="http://schemas.microsoft.com/office/drawing/2014/main" id="{1B420EBD-19CD-588E-832F-F31477CE67B7}"/>
              </a:ext>
            </a:extLst>
          </p:cNvPr>
          <p:cNvSpPr/>
          <p:nvPr/>
        </p:nvSpPr>
        <p:spPr>
          <a:xfrm>
            <a:off x="4441235" y="5715000"/>
            <a:ext cx="3127213" cy="592782"/>
          </a:xfrm>
          <a:prstGeom prst="roundRect">
            <a:avLst>
              <a:gd name="adj" fmla="val 23414"/>
            </a:avLst>
          </a:prstGeom>
          <a:solidFill>
            <a:srgbClr val="116B7D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91440" tIns="45720" rIns="91440" bIns="45720" anchor="ctr"/>
          <a:lstStyle/>
          <a:p>
            <a:pPr algn="ctr"/>
            <a:r>
              <a:rPr lang="en-US" sz="28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mbria" panose="02040503050406030204" pitchFamily="18" charset="0"/>
              </a:rPr>
              <a:t>43 000 </a:t>
            </a:r>
            <a:r>
              <a:rPr lang="en-US" sz="2800" b="1" spc="-1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en-US" sz="28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mbria" panose="02040503050406030204" pitchFamily="18" charset="0"/>
              </a:rPr>
              <a:t> 8 000</a:t>
            </a:r>
            <a:endParaRPr lang="vi-VN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Cambria" panose="02040503050406030204" pitchFamily="18" charset="0"/>
            </a:endParaRPr>
          </a:p>
        </p:txBody>
      </p:sp>
      <p:sp>
        <p:nvSpPr>
          <p:cNvPr id="43" name="PHẠM DUYÊN 15 - 9Slide.vn">
            <a:extLst>
              <a:ext uri="{FF2B5EF4-FFF2-40B4-BE49-F238E27FC236}">
                <a16:creationId xmlns:a16="http://schemas.microsoft.com/office/drawing/2014/main" id="{5DF41343-FFD0-CA2F-E946-6C4E60B8F700}"/>
              </a:ext>
            </a:extLst>
          </p:cNvPr>
          <p:cNvSpPr/>
          <p:nvPr/>
        </p:nvSpPr>
        <p:spPr>
          <a:xfrm>
            <a:off x="8185921" y="5715000"/>
            <a:ext cx="3127213" cy="592782"/>
          </a:xfrm>
          <a:prstGeom prst="roundRect">
            <a:avLst>
              <a:gd name="adj" fmla="val 23414"/>
            </a:avLst>
          </a:prstGeom>
          <a:solidFill>
            <a:srgbClr val="116B7D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91440" tIns="45720" rIns="91440" bIns="45720" anchor="ctr"/>
          <a:lstStyle/>
          <a:p>
            <a:pPr algn="ctr"/>
            <a:r>
              <a:rPr lang="en-US" sz="28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mbria" panose="02040503050406030204" pitchFamily="18" charset="0"/>
              </a:rPr>
              <a:t>86 000 </a:t>
            </a:r>
            <a:r>
              <a:rPr lang="en-US" sz="2800" b="1" spc="-1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en-US" sz="28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mbria" panose="02040503050406030204" pitchFamily="18" charset="0"/>
              </a:rPr>
              <a:t>  5 000</a:t>
            </a:r>
            <a:endParaRPr lang="vi-VN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Cambria" panose="02040503050406030204" pitchFamily="18" charset="0"/>
            </a:endParaRPr>
          </a:p>
        </p:txBody>
      </p:sp>
      <p:sp>
        <p:nvSpPr>
          <p:cNvPr id="21" name="Cloud 20">
            <a:extLst>
              <a:ext uri="{FF2B5EF4-FFF2-40B4-BE49-F238E27FC236}">
                <a16:creationId xmlns:a16="http://schemas.microsoft.com/office/drawing/2014/main" id="{3CF10700-6695-1BFA-F306-BC780CF3426B}"/>
              </a:ext>
            </a:extLst>
          </p:cNvPr>
          <p:cNvSpPr/>
          <p:nvPr/>
        </p:nvSpPr>
        <p:spPr>
          <a:xfrm>
            <a:off x="8153400" y="33422"/>
            <a:ext cx="3828455" cy="1109578"/>
          </a:xfrm>
          <a:prstGeom prst="cloud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</a:rPr>
              <a:t>Làm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</a:rPr>
              <a:t> SGK</a:t>
            </a:r>
          </a:p>
        </p:txBody>
      </p:sp>
    </p:spTree>
    <p:extLst>
      <p:ext uri="{BB962C8B-B14F-4D97-AF65-F5344CB8AC3E}">
        <p14:creationId xmlns:p14="http://schemas.microsoft.com/office/powerpoint/2010/main" val="264368327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00"/>
                            </p:stCondLst>
                            <p:childTnLst>
                              <p:par>
                                <p:cTn id="9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500"/>
                            </p:stCondLst>
                            <p:childTnLst>
                              <p:par>
                                <p:cTn id="10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500"/>
                            </p:stCondLst>
                            <p:childTnLst>
                              <p:par>
                                <p:cTn id="121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1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4" dur="1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1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8" dur="1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1" dur="1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32" dur="1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2000"/>
                            </p:stCondLst>
                            <p:childTnLst>
                              <p:par>
                                <p:cTn id="134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6" dur="1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37" dur="1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0" dur="1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41" dur="1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4" dur="1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45" dur="1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7" grpId="0" animBg="1"/>
      <p:bldP spid="8" grpId="0" animBg="1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3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21" grpId="0" animBg="1"/>
      <p:bldP spid="21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PHẠM DUYÊN 1 - 9Slide.vn">
            <a:extLst>
              <a:ext uri="{FF2B5EF4-FFF2-40B4-BE49-F238E27FC236}">
                <a16:creationId xmlns:a16="http://schemas.microsoft.com/office/drawing/2014/main" id="{A681B7D2-DDCA-FED0-F013-94FC304D0B28}"/>
              </a:ext>
            </a:extLst>
          </p:cNvPr>
          <p:cNvGrpSpPr/>
          <p:nvPr/>
        </p:nvGrpSpPr>
        <p:grpSpPr>
          <a:xfrm>
            <a:off x="651934" y="524347"/>
            <a:ext cx="668922" cy="707886"/>
            <a:chOff x="1559434" y="1176116"/>
            <a:chExt cx="668922" cy="707886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3290ABDB-A55D-D023-EEB3-633C7608DD0F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D70D90AC-72FC-69BB-EA34-AEA6CE8034A3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147E9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#9Slide03 Sofia Pro Soft Bold" panose="020B0000000000000000" pitchFamily="34" charset="0"/>
                </a:endParaRPr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878B58E6-A20C-00F5-AA82-AA365A9F5BCA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00ABB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#9Slide03 Sofia Pro Soft Bold" panose="020B0000000000000000" pitchFamily="34" charset="0"/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DD2FA71-722E-F7FC-4907-C45D73EA2E3F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sp>
        <p:nvSpPr>
          <p:cNvPr id="7" name="PHẠM DUYÊN 2 - 9Slide.vn">
            <a:extLst>
              <a:ext uri="{FF2B5EF4-FFF2-40B4-BE49-F238E27FC236}">
                <a16:creationId xmlns:a16="http://schemas.microsoft.com/office/drawing/2014/main" id="{0BA8BC29-B91E-BA4C-EF66-C1B59C8C15FB}"/>
              </a:ext>
            </a:extLst>
          </p:cNvPr>
          <p:cNvSpPr txBox="1"/>
          <p:nvPr/>
        </p:nvSpPr>
        <p:spPr>
          <a:xfrm>
            <a:off x="1522324" y="526246"/>
            <a:ext cx="57166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spc="107" dirty="0" err="1">
                <a:solidFill>
                  <a:srgbClr val="116B7D"/>
                </a:solidFill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Tính</a:t>
            </a:r>
            <a:r>
              <a:rPr lang="en-GB" sz="3600" spc="107" dirty="0">
                <a:solidFill>
                  <a:srgbClr val="116B7D"/>
                </a:solidFill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3600" spc="107" dirty="0" err="1">
                <a:solidFill>
                  <a:srgbClr val="116B7D"/>
                </a:solidFill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nhẩm</a:t>
            </a:r>
            <a:r>
              <a:rPr lang="en-GB" sz="3600" spc="107" dirty="0">
                <a:solidFill>
                  <a:srgbClr val="116B7D"/>
                </a:solidFill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(</a:t>
            </a:r>
            <a:r>
              <a:rPr lang="en-GB" sz="3600" spc="107" dirty="0" err="1">
                <a:solidFill>
                  <a:srgbClr val="116B7D"/>
                </a:solidFill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lang="en-GB" sz="3600" spc="107" dirty="0">
                <a:solidFill>
                  <a:srgbClr val="116B7D"/>
                </a:solidFill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3600" spc="107" dirty="0" err="1">
                <a:solidFill>
                  <a:srgbClr val="116B7D"/>
                </a:solidFill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mẫu</a:t>
            </a:r>
            <a:r>
              <a:rPr lang="en-GB" sz="3600" spc="107" dirty="0">
                <a:solidFill>
                  <a:srgbClr val="116B7D"/>
                </a:solidFill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).</a:t>
            </a:r>
            <a:endParaRPr lang="en-US" sz="3600" spc="107" dirty="0">
              <a:solidFill>
                <a:srgbClr val="116B7D"/>
              </a:solidFill>
              <a:latin typeface="#9Slide03 Sofia Pro Soft Bold" panose="020B00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PHẠM DUYÊN 15 - 9Slide.vn">
            <a:extLst>
              <a:ext uri="{FF2B5EF4-FFF2-40B4-BE49-F238E27FC236}">
                <a16:creationId xmlns:a16="http://schemas.microsoft.com/office/drawing/2014/main" id="{32101F41-15BE-2512-94C6-178278E4FBF3}"/>
              </a:ext>
            </a:extLst>
          </p:cNvPr>
          <p:cNvSpPr/>
          <p:nvPr/>
        </p:nvSpPr>
        <p:spPr>
          <a:xfrm>
            <a:off x="2599051" y="1219200"/>
            <a:ext cx="5834898" cy="507543"/>
          </a:xfrm>
          <a:prstGeom prst="roundRect">
            <a:avLst>
              <a:gd name="adj" fmla="val 23414"/>
            </a:avLst>
          </a:prstGeom>
          <a:solidFill>
            <a:srgbClr val="116B7D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91440" tIns="45720" rIns="91440" bIns="45720" anchor="ctr"/>
          <a:lstStyle/>
          <a:p>
            <a:r>
              <a:rPr lang="en-US" sz="3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mbria" panose="02040503050406030204" pitchFamily="18" charset="0"/>
              </a:rPr>
              <a:t>60</a:t>
            </a:r>
            <a:r>
              <a:rPr lang="en-US" sz="3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mbria" panose="02040503050406030204" pitchFamily="18" charset="0"/>
              </a:rPr>
              <a:t> 000 </a:t>
            </a:r>
            <a:r>
              <a:rPr lang="en-US" sz="3200" b="1" spc="-1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en-US" sz="3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mbria" panose="02040503050406030204" pitchFamily="18" charset="0"/>
              </a:rPr>
              <a:t> </a:t>
            </a:r>
            <a:r>
              <a:rPr lang="en-US" sz="3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mbria" panose="02040503050406030204" pitchFamily="18" charset="0"/>
              </a:rPr>
              <a:t>20</a:t>
            </a:r>
            <a:r>
              <a:rPr lang="en-US" sz="3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mbria" panose="02040503050406030204" pitchFamily="18" charset="0"/>
              </a:rPr>
              <a:t> 000</a:t>
            </a:r>
            <a:endParaRPr lang="vi-VN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Cambria" panose="02040503050406030204" pitchFamily="18" charset="0"/>
            </a:endParaRPr>
          </a:p>
        </p:txBody>
      </p:sp>
      <p:sp>
        <p:nvSpPr>
          <p:cNvPr id="9" name="PHẠM DUYÊN 15 - 9Slide.vn">
            <a:extLst>
              <a:ext uri="{FF2B5EF4-FFF2-40B4-BE49-F238E27FC236}">
                <a16:creationId xmlns:a16="http://schemas.microsoft.com/office/drawing/2014/main" id="{DCDB6B30-A32C-7F75-2B4B-DC9801ADE440}"/>
              </a:ext>
            </a:extLst>
          </p:cNvPr>
          <p:cNvSpPr/>
          <p:nvPr/>
        </p:nvSpPr>
        <p:spPr>
          <a:xfrm>
            <a:off x="2556933" y="1992297"/>
            <a:ext cx="5907158" cy="507543"/>
          </a:xfrm>
          <a:prstGeom prst="roundRect">
            <a:avLst>
              <a:gd name="adj" fmla="val 23414"/>
            </a:avLst>
          </a:prstGeom>
          <a:solidFill>
            <a:srgbClr val="116B7D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91440" tIns="45720" rIns="91440" bIns="45720" anchor="ctr"/>
          <a:lstStyle/>
          <a:p>
            <a:r>
              <a:rPr lang="en-US" sz="3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mbria" panose="02040503050406030204" pitchFamily="18" charset="0"/>
              </a:rPr>
              <a:t>90</a:t>
            </a:r>
            <a:r>
              <a:rPr lang="en-US" sz="3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mbria" panose="02040503050406030204" pitchFamily="18" charset="0"/>
              </a:rPr>
              <a:t> 000 </a:t>
            </a:r>
            <a:r>
              <a:rPr lang="en-US" sz="3200" b="1" spc="-1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en-US" sz="3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mbria" panose="02040503050406030204" pitchFamily="18" charset="0"/>
              </a:rPr>
              <a:t> </a:t>
            </a:r>
            <a:r>
              <a:rPr lang="en-US" sz="3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mbria" panose="02040503050406030204" pitchFamily="18" charset="0"/>
              </a:rPr>
              <a:t>70</a:t>
            </a:r>
            <a:r>
              <a:rPr lang="en-US" sz="3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mbria" panose="02040503050406030204" pitchFamily="18" charset="0"/>
              </a:rPr>
              <a:t> 000</a:t>
            </a:r>
            <a:endParaRPr lang="vi-VN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Cambria" panose="02040503050406030204" pitchFamily="18" charset="0"/>
            </a:endParaRPr>
          </a:p>
        </p:txBody>
      </p:sp>
      <p:sp>
        <p:nvSpPr>
          <p:cNvPr id="10" name="PHẠM DUYÊN 15 - 9Slide.vn">
            <a:extLst>
              <a:ext uri="{FF2B5EF4-FFF2-40B4-BE49-F238E27FC236}">
                <a16:creationId xmlns:a16="http://schemas.microsoft.com/office/drawing/2014/main" id="{5EDA3D65-6CB7-C771-2658-FB8DF34F760A}"/>
              </a:ext>
            </a:extLst>
          </p:cNvPr>
          <p:cNvSpPr/>
          <p:nvPr/>
        </p:nvSpPr>
        <p:spPr>
          <a:xfrm>
            <a:off x="2571447" y="2819400"/>
            <a:ext cx="5907158" cy="507543"/>
          </a:xfrm>
          <a:prstGeom prst="roundRect">
            <a:avLst>
              <a:gd name="adj" fmla="val 23414"/>
            </a:avLst>
          </a:prstGeom>
          <a:solidFill>
            <a:srgbClr val="116B7D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91440" tIns="45720" rIns="91440" bIns="45720" anchor="ctr"/>
          <a:lstStyle/>
          <a:p>
            <a:r>
              <a:rPr lang="en-US" sz="3200" spc="-1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mbria" panose="02040503050406030204" pitchFamily="18" charset="0"/>
              </a:rPr>
              <a:t>100 </a:t>
            </a:r>
            <a:r>
              <a:rPr lang="en-US" sz="3200" spc="-1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mbria" panose="02040503050406030204" pitchFamily="18" charset="0"/>
              </a:rPr>
              <a:t>000 </a:t>
            </a:r>
            <a:r>
              <a:rPr lang="en-US" sz="3200" b="1" spc="-1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en-US" sz="3200" spc="-1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mbria" panose="02040503050406030204" pitchFamily="18" charset="0"/>
              </a:rPr>
              <a:t> </a:t>
            </a:r>
            <a:r>
              <a:rPr lang="en-US" sz="3200" spc="-1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mbria" panose="02040503050406030204" pitchFamily="18" charset="0"/>
              </a:rPr>
              <a:t>40</a:t>
            </a:r>
            <a:r>
              <a:rPr lang="en-US" sz="3200" spc="-1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mbria" panose="02040503050406030204" pitchFamily="18" charset="0"/>
              </a:rPr>
              <a:t> 000</a:t>
            </a:r>
            <a:endParaRPr lang="vi-VN" sz="3200" spc="-1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Cambria" panose="02040503050406030204" pitchFamily="18" charset="0"/>
            </a:endParaRPr>
          </a:p>
        </p:txBody>
      </p:sp>
      <p:sp>
        <p:nvSpPr>
          <p:cNvPr id="11" name="PHẠM DUYÊN 4 - 9Slide.vn">
            <a:extLst>
              <a:ext uri="{FF2B5EF4-FFF2-40B4-BE49-F238E27FC236}">
                <a16:creationId xmlns:a16="http://schemas.microsoft.com/office/drawing/2014/main" id="{29A19AE1-A358-865E-3B9F-9DA11B51AECB}"/>
              </a:ext>
            </a:extLst>
          </p:cNvPr>
          <p:cNvSpPr txBox="1"/>
          <p:nvPr/>
        </p:nvSpPr>
        <p:spPr>
          <a:xfrm>
            <a:off x="490170" y="1141069"/>
            <a:ext cx="838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pc="-1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a)</a:t>
            </a:r>
          </a:p>
        </p:txBody>
      </p:sp>
      <p:sp>
        <p:nvSpPr>
          <p:cNvPr id="12" name="PHẠM DUYÊN 9 - 9Slide.vn">
            <a:extLst>
              <a:ext uri="{FF2B5EF4-FFF2-40B4-BE49-F238E27FC236}">
                <a16:creationId xmlns:a16="http://schemas.microsoft.com/office/drawing/2014/main" id="{3B13C043-97A8-5E2F-B070-0B2F60FD6B22}"/>
              </a:ext>
            </a:extLst>
          </p:cNvPr>
          <p:cNvSpPr/>
          <p:nvPr/>
        </p:nvSpPr>
        <p:spPr>
          <a:xfrm>
            <a:off x="6014548" y="1219200"/>
            <a:ext cx="1986451" cy="537120"/>
          </a:xfrm>
          <a:prstGeom prst="roundRect">
            <a:avLst>
              <a:gd name="adj" fmla="val 23414"/>
            </a:avLst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91440" tIns="45720" rIns="91440" bIns="45720" anchor="ctr"/>
          <a:lstStyle/>
          <a:p>
            <a:r>
              <a:rPr lang="en-US" sz="3200" b="1">
                <a:solidFill>
                  <a:schemeClr val="bg1"/>
                </a:solidFill>
                <a:latin typeface="+mj-lt"/>
                <a:cs typeface="+mn-ea"/>
              </a:rPr>
              <a:t>= </a:t>
            </a:r>
            <a:r>
              <a:rPr lang="en-US" sz="3200" b="1">
                <a:solidFill>
                  <a:srgbClr val="FFFF00"/>
                </a:solidFill>
                <a:latin typeface="+mj-lt"/>
                <a:cs typeface="+mn-ea"/>
              </a:rPr>
              <a:t>40</a:t>
            </a:r>
            <a:r>
              <a:rPr lang="en-US" sz="3200" b="1">
                <a:solidFill>
                  <a:schemeClr val="bg1"/>
                </a:solidFill>
                <a:latin typeface="+mj-lt"/>
                <a:cs typeface="+mn-ea"/>
              </a:rPr>
              <a:t> 000</a:t>
            </a:r>
          </a:p>
        </p:txBody>
      </p:sp>
      <p:sp>
        <p:nvSpPr>
          <p:cNvPr id="13" name="PHẠM DUYÊN 9 - 9Slide.vn">
            <a:extLst>
              <a:ext uri="{FF2B5EF4-FFF2-40B4-BE49-F238E27FC236}">
                <a16:creationId xmlns:a16="http://schemas.microsoft.com/office/drawing/2014/main" id="{5F75A045-AE2E-57A4-DB0F-F24E88A530C1}"/>
              </a:ext>
            </a:extLst>
          </p:cNvPr>
          <p:cNvSpPr/>
          <p:nvPr/>
        </p:nvSpPr>
        <p:spPr>
          <a:xfrm>
            <a:off x="6014548" y="1981200"/>
            <a:ext cx="1986452" cy="537120"/>
          </a:xfrm>
          <a:prstGeom prst="roundRect">
            <a:avLst>
              <a:gd name="adj" fmla="val 23414"/>
            </a:avLst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91440" tIns="45720" rIns="91440" bIns="45720" anchor="ctr"/>
          <a:lstStyle/>
          <a:p>
            <a:r>
              <a:rPr lang="en-US" sz="3200" b="1">
                <a:solidFill>
                  <a:schemeClr val="bg1"/>
                </a:solidFill>
                <a:latin typeface="+mj-lt"/>
                <a:cs typeface="+mn-ea"/>
              </a:rPr>
              <a:t>= </a:t>
            </a:r>
            <a:r>
              <a:rPr lang="en-US" sz="3200" b="1">
                <a:solidFill>
                  <a:srgbClr val="FFFF00"/>
                </a:solidFill>
                <a:latin typeface="+mj-lt"/>
                <a:cs typeface="+mn-ea"/>
              </a:rPr>
              <a:t>20</a:t>
            </a:r>
            <a:r>
              <a:rPr lang="en-US" sz="3200" b="1">
                <a:solidFill>
                  <a:schemeClr val="bg1"/>
                </a:solidFill>
                <a:latin typeface="+mj-lt"/>
                <a:cs typeface="+mn-ea"/>
              </a:rPr>
              <a:t> 000</a:t>
            </a:r>
          </a:p>
        </p:txBody>
      </p:sp>
      <p:sp>
        <p:nvSpPr>
          <p:cNvPr id="14" name="PHẠM DUYÊN 9 - 9Slide.vn">
            <a:extLst>
              <a:ext uri="{FF2B5EF4-FFF2-40B4-BE49-F238E27FC236}">
                <a16:creationId xmlns:a16="http://schemas.microsoft.com/office/drawing/2014/main" id="{537F23B5-6411-5704-9CBA-0403725D04A0}"/>
              </a:ext>
            </a:extLst>
          </p:cNvPr>
          <p:cNvSpPr/>
          <p:nvPr/>
        </p:nvSpPr>
        <p:spPr>
          <a:xfrm>
            <a:off x="6021804" y="2819400"/>
            <a:ext cx="1979195" cy="537120"/>
          </a:xfrm>
          <a:prstGeom prst="roundRect">
            <a:avLst>
              <a:gd name="adj" fmla="val 23414"/>
            </a:avLst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91440" tIns="45720" rIns="91440" bIns="45720" anchor="ctr"/>
          <a:lstStyle/>
          <a:p>
            <a:r>
              <a:rPr lang="en-US" sz="3200" b="1">
                <a:solidFill>
                  <a:schemeClr val="bg1"/>
                </a:solidFill>
                <a:latin typeface="+mj-lt"/>
                <a:cs typeface="+mn-ea"/>
              </a:rPr>
              <a:t>= </a:t>
            </a:r>
            <a:r>
              <a:rPr lang="en-US" sz="3200" b="1">
                <a:solidFill>
                  <a:srgbClr val="FFFF00"/>
                </a:solidFill>
                <a:latin typeface="+mj-lt"/>
                <a:cs typeface="+mn-ea"/>
              </a:rPr>
              <a:t>60</a:t>
            </a:r>
            <a:r>
              <a:rPr lang="en-US" sz="3200" b="1">
                <a:solidFill>
                  <a:schemeClr val="bg1"/>
                </a:solidFill>
                <a:latin typeface="+mj-lt"/>
                <a:cs typeface="+mn-ea"/>
              </a:rPr>
              <a:t> 000</a:t>
            </a:r>
          </a:p>
        </p:txBody>
      </p:sp>
      <p:sp>
        <p:nvSpPr>
          <p:cNvPr id="21" name="PHẠM DUYÊN 4 - 9Slide.vn">
            <a:extLst>
              <a:ext uri="{FF2B5EF4-FFF2-40B4-BE49-F238E27FC236}">
                <a16:creationId xmlns:a16="http://schemas.microsoft.com/office/drawing/2014/main" id="{06664D9F-F4E5-F0C5-BFB7-DB3D07715CFC}"/>
              </a:ext>
            </a:extLst>
          </p:cNvPr>
          <p:cNvSpPr txBox="1"/>
          <p:nvPr/>
        </p:nvSpPr>
        <p:spPr>
          <a:xfrm>
            <a:off x="512198" y="3657600"/>
            <a:ext cx="838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pc="-1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b)</a:t>
            </a:r>
          </a:p>
        </p:txBody>
      </p:sp>
      <p:sp>
        <p:nvSpPr>
          <p:cNvPr id="22" name="PHẠM DUYÊN 15 - 9Slide.vn">
            <a:extLst>
              <a:ext uri="{FF2B5EF4-FFF2-40B4-BE49-F238E27FC236}">
                <a16:creationId xmlns:a16="http://schemas.microsoft.com/office/drawing/2014/main" id="{0E3644D7-85AB-BAF7-15DA-CAFE9A634FC7}"/>
              </a:ext>
            </a:extLst>
          </p:cNvPr>
          <p:cNvSpPr/>
          <p:nvPr/>
        </p:nvSpPr>
        <p:spPr>
          <a:xfrm>
            <a:off x="2743199" y="3992408"/>
            <a:ext cx="5419072" cy="507543"/>
          </a:xfrm>
          <a:prstGeom prst="roundRect">
            <a:avLst>
              <a:gd name="adj" fmla="val 23414"/>
            </a:avLst>
          </a:prstGeom>
          <a:solidFill>
            <a:srgbClr val="116B7D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91440" tIns="45720" rIns="91440" bIns="45720" anchor="ctr"/>
          <a:lstStyle/>
          <a:p>
            <a:r>
              <a:rPr lang="en-US" sz="3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mbria" panose="02040503050406030204" pitchFamily="18" charset="0"/>
              </a:rPr>
              <a:t>57</a:t>
            </a:r>
            <a:r>
              <a:rPr lang="en-US" sz="3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mbria" panose="02040503050406030204" pitchFamily="18" charset="0"/>
              </a:rPr>
              <a:t> 000 </a:t>
            </a:r>
            <a:r>
              <a:rPr lang="en-US" sz="3200" b="1" spc="-1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en-US" sz="3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mbria" panose="02040503050406030204" pitchFamily="18" charset="0"/>
              </a:rPr>
              <a:t>  </a:t>
            </a:r>
            <a:r>
              <a:rPr lang="en-US" sz="3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mbria" panose="02040503050406030204" pitchFamily="18" charset="0"/>
              </a:rPr>
              <a:t>3</a:t>
            </a:r>
            <a:r>
              <a:rPr lang="en-US" sz="3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mbria" panose="02040503050406030204" pitchFamily="18" charset="0"/>
              </a:rPr>
              <a:t> 000</a:t>
            </a:r>
            <a:endParaRPr lang="vi-VN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Cambria" panose="02040503050406030204" pitchFamily="18" charset="0"/>
            </a:endParaRPr>
          </a:p>
        </p:txBody>
      </p:sp>
      <p:sp>
        <p:nvSpPr>
          <p:cNvPr id="23" name="PHẠM DUYÊN 15 - 9Slide.vn">
            <a:extLst>
              <a:ext uri="{FF2B5EF4-FFF2-40B4-BE49-F238E27FC236}">
                <a16:creationId xmlns:a16="http://schemas.microsoft.com/office/drawing/2014/main" id="{6FC3CB9D-0DBC-BFDA-F4D2-BBBA8A6BE16F}"/>
              </a:ext>
            </a:extLst>
          </p:cNvPr>
          <p:cNvSpPr/>
          <p:nvPr/>
        </p:nvSpPr>
        <p:spPr>
          <a:xfrm>
            <a:off x="2743200" y="4800600"/>
            <a:ext cx="5419074" cy="507543"/>
          </a:xfrm>
          <a:prstGeom prst="roundRect">
            <a:avLst>
              <a:gd name="adj" fmla="val 23414"/>
            </a:avLst>
          </a:prstGeom>
          <a:solidFill>
            <a:srgbClr val="116B7D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91440" tIns="45720" rIns="91440" bIns="45720" anchor="ctr"/>
          <a:lstStyle/>
          <a:p>
            <a:r>
              <a:rPr lang="en-U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mbria" panose="02040503050406030204" pitchFamily="18" charset="0"/>
              </a:rPr>
              <a:t>43</a:t>
            </a:r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mbria" panose="02040503050406030204" pitchFamily="18" charset="0"/>
              </a:rPr>
              <a:t> 000 </a:t>
            </a:r>
            <a:r>
              <a:rPr lang="en-US" sz="3200" b="1" spc="-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mbria" panose="02040503050406030204" pitchFamily="18" charset="0"/>
              </a:rPr>
              <a:t> </a:t>
            </a:r>
            <a:r>
              <a:rPr lang="en-U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mbria" panose="02040503050406030204" pitchFamily="18" charset="0"/>
              </a:rPr>
              <a:t>8 </a:t>
            </a:r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mbria" panose="02040503050406030204" pitchFamily="18" charset="0"/>
              </a:rPr>
              <a:t>000</a:t>
            </a:r>
            <a:endParaRPr lang="vi-VN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Cambria" panose="02040503050406030204" pitchFamily="18" charset="0"/>
            </a:endParaRPr>
          </a:p>
        </p:txBody>
      </p:sp>
      <p:sp>
        <p:nvSpPr>
          <p:cNvPr id="24" name="PHẠM DUYÊN 15 - 9Slide.vn">
            <a:extLst>
              <a:ext uri="{FF2B5EF4-FFF2-40B4-BE49-F238E27FC236}">
                <a16:creationId xmlns:a16="http://schemas.microsoft.com/office/drawing/2014/main" id="{3D1506E6-99B5-9169-430A-599DE2F38F02}"/>
              </a:ext>
            </a:extLst>
          </p:cNvPr>
          <p:cNvSpPr/>
          <p:nvPr/>
        </p:nvSpPr>
        <p:spPr>
          <a:xfrm>
            <a:off x="2743200" y="5638800"/>
            <a:ext cx="5419074" cy="507543"/>
          </a:xfrm>
          <a:prstGeom prst="roundRect">
            <a:avLst>
              <a:gd name="adj" fmla="val 23414"/>
            </a:avLst>
          </a:prstGeom>
          <a:solidFill>
            <a:srgbClr val="116B7D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91440" tIns="45720" rIns="91440" bIns="45720" anchor="ctr"/>
          <a:lstStyle/>
          <a:p>
            <a:r>
              <a:rPr lang="en-U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mbria" panose="02040503050406030204" pitchFamily="18" charset="0"/>
              </a:rPr>
              <a:t>86</a:t>
            </a:r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mbria" panose="02040503050406030204" pitchFamily="18" charset="0"/>
              </a:rPr>
              <a:t> 000 </a:t>
            </a:r>
            <a:r>
              <a:rPr lang="en-US" sz="3200" b="1" spc="-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mbria" panose="02040503050406030204" pitchFamily="18" charset="0"/>
              </a:rPr>
              <a:t>  </a:t>
            </a:r>
            <a:r>
              <a:rPr lang="en-U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mbria" panose="02040503050406030204" pitchFamily="18" charset="0"/>
              </a:rPr>
              <a:t>5</a:t>
            </a:r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mbria" panose="02040503050406030204" pitchFamily="18" charset="0"/>
              </a:rPr>
              <a:t> 000</a:t>
            </a:r>
            <a:endParaRPr lang="vi-VN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Cambria" panose="02040503050406030204" pitchFamily="18" charset="0"/>
            </a:endParaRPr>
          </a:p>
        </p:txBody>
      </p:sp>
      <p:sp>
        <p:nvSpPr>
          <p:cNvPr id="26" name="PHẠM DUYÊN 9 - 9Slide.vn">
            <a:extLst>
              <a:ext uri="{FF2B5EF4-FFF2-40B4-BE49-F238E27FC236}">
                <a16:creationId xmlns:a16="http://schemas.microsoft.com/office/drawing/2014/main" id="{2242CFDB-4D75-533B-726C-33958661B3EB}"/>
              </a:ext>
            </a:extLst>
          </p:cNvPr>
          <p:cNvSpPr/>
          <p:nvPr/>
        </p:nvSpPr>
        <p:spPr>
          <a:xfrm>
            <a:off x="5941725" y="3990449"/>
            <a:ext cx="2220549" cy="537120"/>
          </a:xfrm>
          <a:prstGeom prst="roundRect">
            <a:avLst>
              <a:gd name="adj" fmla="val 23414"/>
            </a:avLst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91440" tIns="45720" rIns="91440" bIns="45720" anchor="ctr"/>
          <a:lstStyle/>
          <a:p>
            <a:r>
              <a:rPr lang="en-US" sz="3200" b="1">
                <a:solidFill>
                  <a:schemeClr val="bg1"/>
                </a:solidFill>
                <a:latin typeface="+mj-lt"/>
                <a:cs typeface="+mn-ea"/>
              </a:rPr>
              <a:t>= </a:t>
            </a:r>
            <a:r>
              <a:rPr lang="en-US" sz="3200" b="1">
                <a:solidFill>
                  <a:srgbClr val="FFFF00"/>
                </a:solidFill>
                <a:latin typeface="+mj-lt"/>
                <a:cs typeface="+mn-ea"/>
              </a:rPr>
              <a:t>54</a:t>
            </a:r>
            <a:r>
              <a:rPr lang="en-US" sz="3200" b="1">
                <a:solidFill>
                  <a:schemeClr val="bg1"/>
                </a:solidFill>
                <a:latin typeface="+mj-lt"/>
                <a:cs typeface="+mn-ea"/>
              </a:rPr>
              <a:t> 000</a:t>
            </a:r>
          </a:p>
        </p:txBody>
      </p:sp>
      <p:sp>
        <p:nvSpPr>
          <p:cNvPr id="27" name="PHẠM DUYÊN 9 - 9Slide.vn">
            <a:extLst>
              <a:ext uri="{FF2B5EF4-FFF2-40B4-BE49-F238E27FC236}">
                <a16:creationId xmlns:a16="http://schemas.microsoft.com/office/drawing/2014/main" id="{0E27795F-939B-4910-464D-E6822BA99EA5}"/>
              </a:ext>
            </a:extLst>
          </p:cNvPr>
          <p:cNvSpPr/>
          <p:nvPr/>
        </p:nvSpPr>
        <p:spPr>
          <a:xfrm>
            <a:off x="5929290" y="4800600"/>
            <a:ext cx="1991949" cy="537120"/>
          </a:xfrm>
          <a:prstGeom prst="roundRect">
            <a:avLst>
              <a:gd name="adj" fmla="val 23414"/>
            </a:avLst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91440" tIns="45720" rIns="91440" bIns="45720" anchor="ctr"/>
          <a:lstStyle/>
          <a:p>
            <a:r>
              <a:rPr lang="en-US" sz="3200" b="1">
                <a:solidFill>
                  <a:schemeClr val="bg1"/>
                </a:solidFill>
                <a:latin typeface="+mj-lt"/>
                <a:cs typeface="+mn-ea"/>
              </a:rPr>
              <a:t>= </a:t>
            </a:r>
            <a:r>
              <a:rPr lang="en-US" sz="3200" b="1">
                <a:solidFill>
                  <a:srgbClr val="FFFF00"/>
                </a:solidFill>
                <a:latin typeface="+mj-lt"/>
                <a:cs typeface="+mn-ea"/>
              </a:rPr>
              <a:t>35</a:t>
            </a:r>
            <a:r>
              <a:rPr lang="en-US" sz="3200" b="1">
                <a:solidFill>
                  <a:schemeClr val="bg1"/>
                </a:solidFill>
                <a:latin typeface="+mj-lt"/>
                <a:cs typeface="+mn-ea"/>
              </a:rPr>
              <a:t> 000</a:t>
            </a:r>
          </a:p>
        </p:txBody>
      </p:sp>
      <p:sp>
        <p:nvSpPr>
          <p:cNvPr id="28" name="PHẠM DUYÊN 9 - 9Slide.vn">
            <a:extLst>
              <a:ext uri="{FF2B5EF4-FFF2-40B4-BE49-F238E27FC236}">
                <a16:creationId xmlns:a16="http://schemas.microsoft.com/office/drawing/2014/main" id="{77AA0B03-041B-A2F9-AF11-218A2754BEE9}"/>
              </a:ext>
            </a:extLst>
          </p:cNvPr>
          <p:cNvSpPr/>
          <p:nvPr/>
        </p:nvSpPr>
        <p:spPr>
          <a:xfrm>
            <a:off x="5898114" y="5683231"/>
            <a:ext cx="1950486" cy="537120"/>
          </a:xfrm>
          <a:prstGeom prst="roundRect">
            <a:avLst>
              <a:gd name="adj" fmla="val 23414"/>
            </a:avLst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91440" tIns="45720" rIns="91440" bIns="45720" anchor="ctr"/>
          <a:lstStyle/>
          <a:p>
            <a:r>
              <a:rPr lang="en-US" sz="3200" b="1">
                <a:solidFill>
                  <a:schemeClr val="bg1"/>
                </a:solidFill>
                <a:latin typeface="+mj-lt"/>
                <a:cs typeface="+mn-ea"/>
              </a:rPr>
              <a:t>= </a:t>
            </a:r>
            <a:r>
              <a:rPr lang="en-US" sz="3200" b="1">
                <a:solidFill>
                  <a:srgbClr val="FFFF00"/>
                </a:solidFill>
                <a:latin typeface="+mj-lt"/>
                <a:cs typeface="+mn-ea"/>
              </a:rPr>
              <a:t>81</a:t>
            </a:r>
            <a:r>
              <a:rPr lang="en-US" sz="3200" b="1">
                <a:solidFill>
                  <a:schemeClr val="bg1"/>
                </a:solidFill>
                <a:latin typeface="+mj-lt"/>
                <a:cs typeface="+mn-ea"/>
              </a:rPr>
              <a:t> 000</a:t>
            </a:r>
          </a:p>
        </p:txBody>
      </p:sp>
    </p:spTree>
    <p:extLst>
      <p:ext uri="{BB962C8B-B14F-4D97-AF65-F5344CB8AC3E}">
        <p14:creationId xmlns:p14="http://schemas.microsoft.com/office/powerpoint/2010/main" val="371894580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26" grpId="0" animBg="1"/>
      <p:bldP spid="27" grpId="0" animBg="1"/>
      <p:bldP spid="2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PHẠM DUYÊN 1 - 9Slide.vn">
            <a:extLst>
              <a:ext uri="{FF2B5EF4-FFF2-40B4-BE49-F238E27FC236}">
                <a16:creationId xmlns:a16="http://schemas.microsoft.com/office/drawing/2014/main" id="{F6DC4A1E-32D4-939D-019C-44A5D2E824CF}"/>
              </a:ext>
            </a:extLst>
          </p:cNvPr>
          <p:cNvGrpSpPr/>
          <p:nvPr/>
        </p:nvGrpSpPr>
        <p:grpSpPr>
          <a:xfrm>
            <a:off x="651934" y="524347"/>
            <a:ext cx="668922" cy="707886"/>
            <a:chOff x="1559434" y="1176116"/>
            <a:chExt cx="668922" cy="707886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2FFF736B-6F50-54C2-4882-DC1B65AC3F0F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96CDB7E6-AF85-7A4E-C9EB-3C5359D727AF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147E9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#9Slide03 Sofia Pro Soft Bold" panose="020B0000000000000000" pitchFamily="34" charset="0"/>
                </a:endParaRPr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4F8280A6-92DA-4DC2-3503-9DD448330876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00ABB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#9Slide03 Sofia Pro Soft Bold" panose="020B0000000000000000" pitchFamily="34" charset="0"/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EEF10A2-CC05-C7F3-81DB-9784FE3247ED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sp>
        <p:nvSpPr>
          <p:cNvPr id="7" name="PHẠM DUYÊN 2 - 9Slide.vn">
            <a:extLst>
              <a:ext uri="{FF2B5EF4-FFF2-40B4-BE49-F238E27FC236}">
                <a16:creationId xmlns:a16="http://schemas.microsoft.com/office/drawing/2014/main" id="{5F98D9DE-F795-2CDF-728B-75557CC003A8}"/>
              </a:ext>
            </a:extLst>
          </p:cNvPr>
          <p:cNvSpPr txBox="1"/>
          <p:nvPr/>
        </p:nvSpPr>
        <p:spPr>
          <a:xfrm>
            <a:off x="1522324" y="526246"/>
            <a:ext cx="48022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spc="107">
                <a:solidFill>
                  <a:srgbClr val="116B7D"/>
                </a:solidFill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 tính rồi tính.</a:t>
            </a:r>
            <a:endParaRPr lang="en-US" sz="4000" spc="107" dirty="0">
              <a:solidFill>
                <a:srgbClr val="116B7D"/>
              </a:solidFill>
              <a:latin typeface="#9Slide03 Sofia Pro Soft Bold" panose="020B00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PHẠM DUYÊN 17 - 9Slide.vn">
            <a:extLst>
              <a:ext uri="{FF2B5EF4-FFF2-40B4-BE49-F238E27FC236}">
                <a16:creationId xmlns:a16="http://schemas.microsoft.com/office/drawing/2014/main" id="{6AB640A9-F489-1FB1-570D-1DED9A821CD0}"/>
              </a:ext>
            </a:extLst>
          </p:cNvPr>
          <p:cNvSpPr txBox="1"/>
          <p:nvPr/>
        </p:nvSpPr>
        <p:spPr>
          <a:xfrm>
            <a:off x="228600" y="1960780"/>
            <a:ext cx="40005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AE4B24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97 582  </a:t>
            </a:r>
            <a:r>
              <a:rPr lang="en-US" sz="3200" b="1" spc="-100">
                <a:solidFill>
                  <a:srgbClr val="AE4B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en-US" sz="3200" b="1">
                <a:solidFill>
                  <a:srgbClr val="AE4B24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 81 645</a:t>
            </a:r>
            <a:endParaRPr lang="en-US" sz="3200" b="1">
              <a:solidFill>
                <a:srgbClr val="147E93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9" name="PHẠM DUYÊN 18 - 9Slide.vn">
            <a:extLst>
              <a:ext uri="{FF2B5EF4-FFF2-40B4-BE49-F238E27FC236}">
                <a16:creationId xmlns:a16="http://schemas.microsoft.com/office/drawing/2014/main" id="{4B2506E2-D901-801E-C743-12232C863306}"/>
              </a:ext>
            </a:extLst>
          </p:cNvPr>
          <p:cNvSpPr/>
          <p:nvPr/>
        </p:nvSpPr>
        <p:spPr>
          <a:xfrm>
            <a:off x="457200" y="1935480"/>
            <a:ext cx="3466262" cy="708660"/>
          </a:xfrm>
          <a:prstGeom prst="roundRect">
            <a:avLst>
              <a:gd name="adj" fmla="val 14511"/>
            </a:avLst>
          </a:prstGeom>
          <a:noFill/>
          <a:ln w="28575">
            <a:solidFill>
              <a:srgbClr val="B0ECED"/>
            </a:solidFill>
            <a:prstDash val="lgDash"/>
          </a:ln>
          <a:effectLst>
            <a:outerShdw blurRad="50800" dist="38100" dir="5400000" algn="t" rotWithShape="0">
              <a:srgbClr val="FFABB5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PHẠM DUYÊN 17 - 9Slide.vn">
            <a:extLst>
              <a:ext uri="{FF2B5EF4-FFF2-40B4-BE49-F238E27FC236}">
                <a16:creationId xmlns:a16="http://schemas.microsoft.com/office/drawing/2014/main" id="{5CFCF18C-7B30-5DFD-89F0-A237900C9CA8}"/>
              </a:ext>
            </a:extLst>
          </p:cNvPr>
          <p:cNvSpPr txBox="1"/>
          <p:nvPr/>
        </p:nvSpPr>
        <p:spPr>
          <a:xfrm>
            <a:off x="4184045" y="2010072"/>
            <a:ext cx="34359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AE4B24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56 938  </a:t>
            </a:r>
            <a:r>
              <a:rPr lang="en-US" sz="3200" b="1" spc="-100" dirty="0">
                <a:solidFill>
                  <a:srgbClr val="AE4B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en-US" sz="3200" b="1" dirty="0">
                <a:solidFill>
                  <a:srgbClr val="AE4B24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 9456</a:t>
            </a:r>
            <a:endParaRPr lang="en-US" sz="3200" b="1" dirty="0">
              <a:solidFill>
                <a:srgbClr val="147E93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1" name="PHẠM DUYÊN 18 - 9Slide.vn">
            <a:extLst>
              <a:ext uri="{FF2B5EF4-FFF2-40B4-BE49-F238E27FC236}">
                <a16:creationId xmlns:a16="http://schemas.microsoft.com/office/drawing/2014/main" id="{9B574A92-7F19-B40B-B347-A3FB6F189E47}"/>
              </a:ext>
            </a:extLst>
          </p:cNvPr>
          <p:cNvSpPr/>
          <p:nvPr/>
        </p:nvSpPr>
        <p:spPr>
          <a:xfrm>
            <a:off x="4229100" y="1982551"/>
            <a:ext cx="3200400" cy="708660"/>
          </a:xfrm>
          <a:prstGeom prst="roundRect">
            <a:avLst>
              <a:gd name="adj" fmla="val 14511"/>
            </a:avLst>
          </a:prstGeom>
          <a:noFill/>
          <a:ln w="28575">
            <a:solidFill>
              <a:srgbClr val="B0ECED"/>
            </a:solidFill>
            <a:prstDash val="lgDash"/>
          </a:ln>
          <a:effectLst>
            <a:outerShdw blurRad="50800" dist="38100" dir="5400000" algn="t" rotWithShape="0">
              <a:srgbClr val="FFABB5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PHẠM DUYÊN 17 - 9Slide.vn">
            <a:extLst>
              <a:ext uri="{FF2B5EF4-FFF2-40B4-BE49-F238E27FC236}">
                <a16:creationId xmlns:a16="http://schemas.microsoft.com/office/drawing/2014/main" id="{DA00664F-826B-94B2-C742-30DEA585DF62}"/>
              </a:ext>
            </a:extLst>
          </p:cNvPr>
          <p:cNvSpPr txBox="1"/>
          <p:nvPr/>
        </p:nvSpPr>
        <p:spPr>
          <a:xfrm>
            <a:off x="7662334" y="1984176"/>
            <a:ext cx="36914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AE4B24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43 572  </a:t>
            </a:r>
            <a:r>
              <a:rPr lang="en-US" sz="3600" b="1" spc="-100">
                <a:solidFill>
                  <a:srgbClr val="AE4B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en-US" sz="3600" b="1">
                <a:solidFill>
                  <a:srgbClr val="AE4B24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 637</a:t>
            </a:r>
            <a:endParaRPr lang="en-US" sz="3600" b="1">
              <a:solidFill>
                <a:srgbClr val="147E93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3" name="PHẠM DUYÊN 18 - 9Slide.vn">
            <a:extLst>
              <a:ext uri="{FF2B5EF4-FFF2-40B4-BE49-F238E27FC236}">
                <a16:creationId xmlns:a16="http://schemas.microsoft.com/office/drawing/2014/main" id="{B6C57FD8-6C49-5439-30F0-2E1C3821CED5}"/>
              </a:ext>
            </a:extLst>
          </p:cNvPr>
          <p:cNvSpPr/>
          <p:nvPr/>
        </p:nvSpPr>
        <p:spPr>
          <a:xfrm>
            <a:off x="7929872" y="1981200"/>
            <a:ext cx="3200400" cy="708660"/>
          </a:xfrm>
          <a:prstGeom prst="roundRect">
            <a:avLst>
              <a:gd name="adj" fmla="val 14511"/>
            </a:avLst>
          </a:prstGeom>
          <a:noFill/>
          <a:ln w="28575">
            <a:solidFill>
              <a:srgbClr val="B0ECED"/>
            </a:solidFill>
            <a:prstDash val="lgDash"/>
          </a:ln>
          <a:effectLst>
            <a:outerShdw blurRad="50800" dist="38100" dir="5400000" algn="t" rotWithShape="0">
              <a:srgbClr val="FFABB5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ED18643B-1E96-A23A-9E5E-9CBFDF860BDC}"/>
              </a:ext>
            </a:extLst>
          </p:cNvPr>
          <p:cNvSpPr/>
          <p:nvPr/>
        </p:nvSpPr>
        <p:spPr>
          <a:xfrm>
            <a:off x="694052" y="3286124"/>
            <a:ext cx="2499700" cy="2124075"/>
          </a:xfrm>
          <a:prstGeom prst="roundRect">
            <a:avLst>
              <a:gd name="adj" fmla="val 7736"/>
            </a:avLst>
          </a:prstGeom>
          <a:solidFill>
            <a:srgbClr val="E6F8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grpSp>
        <p:nvGrpSpPr>
          <p:cNvPr id="18" name="PHẠM DUYÊN 3 - 9Slide.vn">
            <a:extLst>
              <a:ext uri="{FF2B5EF4-FFF2-40B4-BE49-F238E27FC236}">
                <a16:creationId xmlns:a16="http://schemas.microsoft.com/office/drawing/2014/main" id="{DADD2F47-2F55-D455-ADB8-CB2150941E52}"/>
              </a:ext>
            </a:extLst>
          </p:cNvPr>
          <p:cNvGrpSpPr/>
          <p:nvPr/>
        </p:nvGrpSpPr>
        <p:grpSpPr>
          <a:xfrm>
            <a:off x="767428" y="3352801"/>
            <a:ext cx="2204372" cy="1371600"/>
            <a:chOff x="1181100" y="3875779"/>
            <a:chExt cx="4100513" cy="2029721"/>
          </a:xfrm>
        </p:grpSpPr>
        <p:sp>
          <p:nvSpPr>
            <p:cNvPr id="21" name="PHẠM DUYÊN 5 - 9Slide.vn">
              <a:extLst>
                <a:ext uri="{FF2B5EF4-FFF2-40B4-BE49-F238E27FC236}">
                  <a16:creationId xmlns:a16="http://schemas.microsoft.com/office/drawing/2014/main" id="{E520A8BE-4E72-3DBA-4404-24AAE569AC9A}"/>
                </a:ext>
              </a:extLst>
            </p:cNvPr>
            <p:cNvSpPr txBox="1"/>
            <p:nvPr/>
          </p:nvSpPr>
          <p:spPr>
            <a:xfrm>
              <a:off x="1181100" y="4325202"/>
              <a:ext cx="692276" cy="9694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spc="-80">
                  <a:solidFill>
                    <a:srgbClr val="40404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–</a:t>
              </a:r>
              <a:endParaRPr lang="en-US" sz="3600" b="1">
                <a:solidFill>
                  <a:srgbClr val="40404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cxnSp>
          <p:nvCxnSpPr>
            <p:cNvPr id="22" name="PHẠM DUYÊN 6 - 9Slide.vn">
              <a:extLst>
                <a:ext uri="{FF2B5EF4-FFF2-40B4-BE49-F238E27FC236}">
                  <a16:creationId xmlns:a16="http://schemas.microsoft.com/office/drawing/2014/main" id="{6E3A487A-4CE8-87F2-0AAA-D1A0B51386B1}"/>
                </a:ext>
              </a:extLst>
            </p:cNvPr>
            <p:cNvCxnSpPr>
              <a:cxnSpLocks/>
            </p:cNvCxnSpPr>
            <p:nvPr/>
          </p:nvCxnSpPr>
          <p:spPr>
            <a:xfrm>
              <a:off x="1462088" y="5905500"/>
              <a:ext cx="3819525" cy="0"/>
            </a:xfrm>
            <a:prstGeom prst="line">
              <a:avLst/>
            </a:prstGeom>
            <a:ln w="34925" cap="rnd">
              <a:solidFill>
                <a:schemeClr val="tx1">
                  <a:lumMod val="65000"/>
                  <a:lumOff val="3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PHẠM DUYÊN 3 - 9Slide.vn">
              <a:extLst>
                <a:ext uri="{FF2B5EF4-FFF2-40B4-BE49-F238E27FC236}">
                  <a16:creationId xmlns:a16="http://schemas.microsoft.com/office/drawing/2014/main" id="{F960C9C0-BF95-D6E2-B85E-1F4C8C9B68A9}"/>
                </a:ext>
              </a:extLst>
            </p:cNvPr>
            <p:cNvSpPr txBox="1"/>
            <p:nvPr/>
          </p:nvSpPr>
          <p:spPr>
            <a:xfrm>
              <a:off x="1737984" y="3875779"/>
              <a:ext cx="3311290" cy="9694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97 582</a:t>
              </a:r>
            </a:p>
          </p:txBody>
        </p:sp>
        <p:sp>
          <p:nvSpPr>
            <p:cNvPr id="30" name="PHẠM DUYÊN 4 - 9Slide.vn">
              <a:extLst>
                <a:ext uri="{FF2B5EF4-FFF2-40B4-BE49-F238E27FC236}">
                  <a16:creationId xmlns:a16="http://schemas.microsoft.com/office/drawing/2014/main" id="{4D071B19-B529-3194-7D86-C3DBA0D31B92}"/>
                </a:ext>
              </a:extLst>
            </p:cNvPr>
            <p:cNvSpPr txBox="1"/>
            <p:nvPr/>
          </p:nvSpPr>
          <p:spPr>
            <a:xfrm>
              <a:off x="1748823" y="4853841"/>
              <a:ext cx="3391045" cy="9694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81 645</a:t>
              </a:r>
            </a:p>
          </p:txBody>
        </p:sp>
      </p:grpSp>
      <p:sp>
        <p:nvSpPr>
          <p:cNvPr id="69" name="PHẠM DUYÊN 4 - 9Slide.vn">
            <a:extLst>
              <a:ext uri="{FF2B5EF4-FFF2-40B4-BE49-F238E27FC236}">
                <a16:creationId xmlns:a16="http://schemas.microsoft.com/office/drawing/2014/main" id="{475EB45F-03EE-2D3C-792D-FEA23222450A}"/>
              </a:ext>
            </a:extLst>
          </p:cNvPr>
          <p:cNvSpPr txBox="1"/>
          <p:nvPr/>
        </p:nvSpPr>
        <p:spPr>
          <a:xfrm>
            <a:off x="1096946" y="4656252"/>
            <a:ext cx="1822973" cy="6551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15 937</a:t>
            </a:r>
          </a:p>
        </p:txBody>
      </p:sp>
      <p:sp>
        <p:nvSpPr>
          <p:cNvPr id="70" name="Cloud 69">
            <a:extLst>
              <a:ext uri="{FF2B5EF4-FFF2-40B4-BE49-F238E27FC236}">
                <a16:creationId xmlns:a16="http://schemas.microsoft.com/office/drawing/2014/main" id="{38EBE3ED-D55A-F738-2825-E21F15449785}"/>
              </a:ext>
            </a:extLst>
          </p:cNvPr>
          <p:cNvSpPr/>
          <p:nvPr/>
        </p:nvSpPr>
        <p:spPr>
          <a:xfrm>
            <a:off x="6526068" y="623827"/>
            <a:ext cx="2904231" cy="1109578"/>
          </a:xfrm>
          <a:prstGeom prst="cloud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</a:rPr>
              <a:t>Làm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</a:rPr>
              <a:t>vở</a:t>
            </a:r>
            <a:endParaRPr lang="en-US" sz="40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71" name="Rectangle: Rounded Corners 70">
            <a:extLst>
              <a:ext uri="{FF2B5EF4-FFF2-40B4-BE49-F238E27FC236}">
                <a16:creationId xmlns:a16="http://schemas.microsoft.com/office/drawing/2014/main" id="{84ACFF5E-132F-DF3D-7503-4469769B04A1}"/>
              </a:ext>
            </a:extLst>
          </p:cNvPr>
          <p:cNvSpPr/>
          <p:nvPr/>
        </p:nvSpPr>
        <p:spPr>
          <a:xfrm>
            <a:off x="4586900" y="3276600"/>
            <a:ext cx="2499700" cy="2124075"/>
          </a:xfrm>
          <a:prstGeom prst="roundRect">
            <a:avLst>
              <a:gd name="adj" fmla="val 7736"/>
            </a:avLst>
          </a:prstGeom>
          <a:solidFill>
            <a:srgbClr val="E6F8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grpSp>
        <p:nvGrpSpPr>
          <p:cNvPr id="72" name="PHẠM DUYÊN 3 - 9Slide.vn">
            <a:extLst>
              <a:ext uri="{FF2B5EF4-FFF2-40B4-BE49-F238E27FC236}">
                <a16:creationId xmlns:a16="http://schemas.microsoft.com/office/drawing/2014/main" id="{AEC94773-9570-12DE-115F-0FC27029FCB9}"/>
              </a:ext>
            </a:extLst>
          </p:cNvPr>
          <p:cNvGrpSpPr/>
          <p:nvPr/>
        </p:nvGrpSpPr>
        <p:grpSpPr>
          <a:xfrm>
            <a:off x="4660276" y="3343277"/>
            <a:ext cx="2426324" cy="1371600"/>
            <a:chOff x="1181100" y="3875779"/>
            <a:chExt cx="4513382" cy="2029721"/>
          </a:xfrm>
        </p:grpSpPr>
        <p:sp>
          <p:nvSpPr>
            <p:cNvPr id="73" name="PHẠM DUYÊN 5 - 9Slide.vn">
              <a:extLst>
                <a:ext uri="{FF2B5EF4-FFF2-40B4-BE49-F238E27FC236}">
                  <a16:creationId xmlns:a16="http://schemas.microsoft.com/office/drawing/2014/main" id="{CFBF4657-EEB0-38ED-F4E4-59297A10581F}"/>
                </a:ext>
              </a:extLst>
            </p:cNvPr>
            <p:cNvSpPr txBox="1"/>
            <p:nvPr/>
          </p:nvSpPr>
          <p:spPr>
            <a:xfrm>
              <a:off x="1181100" y="4325202"/>
              <a:ext cx="692276" cy="9694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spc="-80">
                  <a:solidFill>
                    <a:srgbClr val="40404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–</a:t>
              </a:r>
              <a:endParaRPr lang="en-US" sz="3600" b="1">
                <a:solidFill>
                  <a:srgbClr val="40404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cxnSp>
          <p:nvCxnSpPr>
            <p:cNvPr id="74" name="PHẠM DUYÊN 6 - 9Slide.vn">
              <a:extLst>
                <a:ext uri="{FF2B5EF4-FFF2-40B4-BE49-F238E27FC236}">
                  <a16:creationId xmlns:a16="http://schemas.microsoft.com/office/drawing/2014/main" id="{AFA1486B-7E4C-5B5B-AEE7-94B0E4D3E915}"/>
                </a:ext>
              </a:extLst>
            </p:cNvPr>
            <p:cNvCxnSpPr>
              <a:cxnSpLocks/>
            </p:cNvCxnSpPr>
            <p:nvPr/>
          </p:nvCxnSpPr>
          <p:spPr>
            <a:xfrm>
              <a:off x="1462088" y="5905500"/>
              <a:ext cx="3819525" cy="0"/>
            </a:xfrm>
            <a:prstGeom prst="line">
              <a:avLst/>
            </a:prstGeom>
            <a:ln w="34925" cap="rnd">
              <a:solidFill>
                <a:schemeClr val="tx1">
                  <a:lumMod val="65000"/>
                  <a:lumOff val="3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5" name="PHẠM DUYÊN 3 - 9Slide.vn">
              <a:extLst>
                <a:ext uri="{FF2B5EF4-FFF2-40B4-BE49-F238E27FC236}">
                  <a16:creationId xmlns:a16="http://schemas.microsoft.com/office/drawing/2014/main" id="{A9186BBF-E082-645B-BF85-7CD84A42E6B2}"/>
                </a:ext>
              </a:extLst>
            </p:cNvPr>
            <p:cNvSpPr txBox="1"/>
            <p:nvPr/>
          </p:nvSpPr>
          <p:spPr>
            <a:xfrm>
              <a:off x="1737984" y="3875779"/>
              <a:ext cx="3311290" cy="9694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56 938</a:t>
              </a:r>
            </a:p>
          </p:txBody>
        </p:sp>
        <p:sp>
          <p:nvSpPr>
            <p:cNvPr id="76" name="PHẠM DUYÊN 4 - 9Slide.vn">
              <a:extLst>
                <a:ext uri="{FF2B5EF4-FFF2-40B4-BE49-F238E27FC236}">
                  <a16:creationId xmlns:a16="http://schemas.microsoft.com/office/drawing/2014/main" id="{6F984318-CBD9-2BA1-FC1D-692FFD8C4BBF}"/>
                </a:ext>
              </a:extLst>
            </p:cNvPr>
            <p:cNvSpPr txBox="1"/>
            <p:nvPr/>
          </p:nvSpPr>
          <p:spPr>
            <a:xfrm>
              <a:off x="2303437" y="4852212"/>
              <a:ext cx="3391045" cy="9694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9 456</a:t>
              </a:r>
            </a:p>
          </p:txBody>
        </p:sp>
      </p:grpSp>
      <p:sp>
        <p:nvSpPr>
          <p:cNvPr id="77" name="PHẠM DUYÊN 4 - 9Slide.vn">
            <a:extLst>
              <a:ext uri="{FF2B5EF4-FFF2-40B4-BE49-F238E27FC236}">
                <a16:creationId xmlns:a16="http://schemas.microsoft.com/office/drawing/2014/main" id="{7453CCA9-9E1C-A8FC-1B8F-1B85181BF903}"/>
              </a:ext>
            </a:extLst>
          </p:cNvPr>
          <p:cNvSpPr txBox="1"/>
          <p:nvPr/>
        </p:nvSpPr>
        <p:spPr>
          <a:xfrm>
            <a:off x="4989794" y="4646728"/>
            <a:ext cx="1822973" cy="6551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47 482</a:t>
            </a:r>
          </a:p>
        </p:txBody>
      </p:sp>
      <p:sp>
        <p:nvSpPr>
          <p:cNvPr id="78" name="Rectangle: Rounded Corners 77">
            <a:extLst>
              <a:ext uri="{FF2B5EF4-FFF2-40B4-BE49-F238E27FC236}">
                <a16:creationId xmlns:a16="http://schemas.microsoft.com/office/drawing/2014/main" id="{37E03332-D3B8-5607-078A-2D1537671A22}"/>
              </a:ext>
            </a:extLst>
          </p:cNvPr>
          <p:cNvSpPr/>
          <p:nvPr/>
        </p:nvSpPr>
        <p:spPr>
          <a:xfrm>
            <a:off x="8320700" y="3286125"/>
            <a:ext cx="2499700" cy="2124075"/>
          </a:xfrm>
          <a:prstGeom prst="roundRect">
            <a:avLst>
              <a:gd name="adj" fmla="val 7736"/>
            </a:avLst>
          </a:prstGeom>
          <a:solidFill>
            <a:srgbClr val="E6F8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grpSp>
        <p:nvGrpSpPr>
          <p:cNvPr id="79" name="PHẠM DUYÊN 3 - 9Slide.vn">
            <a:extLst>
              <a:ext uri="{FF2B5EF4-FFF2-40B4-BE49-F238E27FC236}">
                <a16:creationId xmlns:a16="http://schemas.microsoft.com/office/drawing/2014/main" id="{60824D2A-2D38-5AA2-409E-A771FEA3AC53}"/>
              </a:ext>
            </a:extLst>
          </p:cNvPr>
          <p:cNvGrpSpPr/>
          <p:nvPr/>
        </p:nvGrpSpPr>
        <p:grpSpPr>
          <a:xfrm>
            <a:off x="8394076" y="3352802"/>
            <a:ext cx="2725297" cy="1371600"/>
            <a:chOff x="1181100" y="3875779"/>
            <a:chExt cx="5069524" cy="2029721"/>
          </a:xfrm>
        </p:grpSpPr>
        <p:sp>
          <p:nvSpPr>
            <p:cNvPr id="80" name="PHẠM DUYÊN 5 - 9Slide.vn">
              <a:extLst>
                <a:ext uri="{FF2B5EF4-FFF2-40B4-BE49-F238E27FC236}">
                  <a16:creationId xmlns:a16="http://schemas.microsoft.com/office/drawing/2014/main" id="{AC76A323-8509-2E90-A0B3-8126D00A4CC4}"/>
                </a:ext>
              </a:extLst>
            </p:cNvPr>
            <p:cNvSpPr txBox="1"/>
            <p:nvPr/>
          </p:nvSpPr>
          <p:spPr>
            <a:xfrm>
              <a:off x="1181100" y="4325202"/>
              <a:ext cx="692276" cy="9694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spc="-80">
                  <a:solidFill>
                    <a:srgbClr val="40404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–</a:t>
              </a:r>
              <a:endParaRPr lang="en-US" sz="3600" b="1">
                <a:solidFill>
                  <a:srgbClr val="40404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cxnSp>
          <p:nvCxnSpPr>
            <p:cNvPr id="81" name="PHẠM DUYÊN 6 - 9Slide.vn">
              <a:extLst>
                <a:ext uri="{FF2B5EF4-FFF2-40B4-BE49-F238E27FC236}">
                  <a16:creationId xmlns:a16="http://schemas.microsoft.com/office/drawing/2014/main" id="{FF8ACF65-79A5-17FE-A28B-05777229B063}"/>
                </a:ext>
              </a:extLst>
            </p:cNvPr>
            <p:cNvCxnSpPr>
              <a:cxnSpLocks/>
            </p:cNvCxnSpPr>
            <p:nvPr/>
          </p:nvCxnSpPr>
          <p:spPr>
            <a:xfrm>
              <a:off x="1462088" y="5905500"/>
              <a:ext cx="3819525" cy="0"/>
            </a:xfrm>
            <a:prstGeom prst="line">
              <a:avLst/>
            </a:prstGeom>
            <a:ln w="34925" cap="rnd">
              <a:solidFill>
                <a:schemeClr val="tx1">
                  <a:lumMod val="65000"/>
                  <a:lumOff val="3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2" name="PHẠM DUYÊN 3 - 9Slide.vn">
              <a:extLst>
                <a:ext uri="{FF2B5EF4-FFF2-40B4-BE49-F238E27FC236}">
                  <a16:creationId xmlns:a16="http://schemas.microsoft.com/office/drawing/2014/main" id="{7657B765-7BE2-D1B8-C63F-0D8004AF7016}"/>
                </a:ext>
              </a:extLst>
            </p:cNvPr>
            <p:cNvSpPr txBox="1"/>
            <p:nvPr/>
          </p:nvSpPr>
          <p:spPr>
            <a:xfrm>
              <a:off x="1737984" y="3875779"/>
              <a:ext cx="3311290" cy="9694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43 572</a:t>
              </a:r>
            </a:p>
          </p:txBody>
        </p:sp>
        <p:sp>
          <p:nvSpPr>
            <p:cNvPr id="83" name="PHẠM DUYÊN 4 - 9Slide.vn">
              <a:extLst>
                <a:ext uri="{FF2B5EF4-FFF2-40B4-BE49-F238E27FC236}">
                  <a16:creationId xmlns:a16="http://schemas.microsoft.com/office/drawing/2014/main" id="{EFBBCB48-60EC-30B6-7FA0-71CFF0B75F82}"/>
                </a:ext>
              </a:extLst>
            </p:cNvPr>
            <p:cNvSpPr txBox="1"/>
            <p:nvPr/>
          </p:nvSpPr>
          <p:spPr>
            <a:xfrm>
              <a:off x="2859579" y="4852212"/>
              <a:ext cx="3391045" cy="9694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637</a:t>
              </a:r>
            </a:p>
          </p:txBody>
        </p:sp>
      </p:grpSp>
      <p:sp>
        <p:nvSpPr>
          <p:cNvPr id="84" name="PHẠM DUYÊN 4 - 9Slide.vn">
            <a:extLst>
              <a:ext uri="{FF2B5EF4-FFF2-40B4-BE49-F238E27FC236}">
                <a16:creationId xmlns:a16="http://schemas.microsoft.com/office/drawing/2014/main" id="{8571B47F-FC7B-BAE8-2B83-82B24FF82C66}"/>
              </a:ext>
            </a:extLst>
          </p:cNvPr>
          <p:cNvSpPr txBox="1"/>
          <p:nvPr/>
        </p:nvSpPr>
        <p:spPr>
          <a:xfrm>
            <a:off x="8723594" y="4656253"/>
            <a:ext cx="1822973" cy="6551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42 935</a:t>
            </a:r>
          </a:p>
        </p:txBody>
      </p:sp>
    </p:spTree>
    <p:extLst>
      <p:ext uri="{BB962C8B-B14F-4D97-AF65-F5344CB8AC3E}">
        <p14:creationId xmlns:p14="http://schemas.microsoft.com/office/powerpoint/2010/main" val="48253115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 animBg="1"/>
      <p:bldP spid="10" grpId="0"/>
      <p:bldP spid="11" grpId="0" animBg="1"/>
      <p:bldP spid="12" grpId="0"/>
      <p:bldP spid="13" grpId="0" animBg="1"/>
      <p:bldP spid="15" grpId="0" animBg="1"/>
      <p:bldP spid="69" grpId="0"/>
      <p:bldP spid="70" grpId="0" animBg="1"/>
      <p:bldP spid="70" grpId="1" animBg="1"/>
      <p:bldP spid="71" grpId="0" animBg="1"/>
      <p:bldP spid="77" grpId="0"/>
      <p:bldP spid="78" grpId="0" animBg="1"/>
      <p:bldP spid="8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HẠM DUYÊN 1 - 9Slide.vn">
            <a:extLst>
              <a:ext uri="{FF2B5EF4-FFF2-40B4-BE49-F238E27FC236}">
                <a16:creationId xmlns:a16="http://schemas.microsoft.com/office/drawing/2014/main" id="{FB6BA02A-0D0E-E5C6-7729-10CE421300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200" y="3200400"/>
            <a:ext cx="9245600" cy="3148622"/>
          </a:xfrm>
          <a:prstGeom prst="roundRect">
            <a:avLst>
              <a:gd name="adj" fmla="val 10491"/>
            </a:avLst>
          </a:prstGeom>
          <a:effectLst>
            <a:softEdge rad="127000"/>
          </a:effectLst>
        </p:spPr>
      </p:pic>
      <p:grpSp>
        <p:nvGrpSpPr>
          <p:cNvPr id="2" name="PHẠM DUYÊN 2 - 9Slide.vn">
            <a:extLst>
              <a:ext uri="{FF2B5EF4-FFF2-40B4-BE49-F238E27FC236}">
                <a16:creationId xmlns:a16="http://schemas.microsoft.com/office/drawing/2014/main" id="{E2169C0D-6F65-F750-D411-B8E248519D8E}"/>
              </a:ext>
            </a:extLst>
          </p:cNvPr>
          <p:cNvGrpSpPr/>
          <p:nvPr/>
        </p:nvGrpSpPr>
        <p:grpSpPr>
          <a:xfrm>
            <a:off x="651934" y="524347"/>
            <a:ext cx="668922" cy="707886"/>
            <a:chOff x="1559434" y="1176116"/>
            <a:chExt cx="668922" cy="707886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002FC772-5DDC-FA6D-5B18-69BAB0903320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E9C2ACC3-0A97-4920-77C4-660EA12667CB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147E9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#9Slide03 Sofia Pro Soft Bold" panose="020B0000000000000000" pitchFamily="34" charset="0"/>
                </a:endParaRPr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1C7427F4-2480-0779-754A-B65A1FF8DBBA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00ABB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#9Slide03 Sofia Pro Soft Bold" panose="020B0000000000000000" pitchFamily="34" charset="0"/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FFB49CD1-C4D8-6768-541F-23B4211F3E74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sp>
        <p:nvSpPr>
          <p:cNvPr id="7" name="PHẠM DUYÊN 3 - 9Slide.vn">
            <a:extLst>
              <a:ext uri="{FF2B5EF4-FFF2-40B4-BE49-F238E27FC236}">
                <a16:creationId xmlns:a16="http://schemas.microsoft.com/office/drawing/2014/main" id="{A9292AB2-EF8F-8FC2-BE4B-49D8FD6FF904}"/>
              </a:ext>
            </a:extLst>
          </p:cNvPr>
          <p:cNvSpPr txBox="1"/>
          <p:nvPr/>
        </p:nvSpPr>
        <p:spPr>
          <a:xfrm>
            <a:off x="1522323" y="526246"/>
            <a:ext cx="1016485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spc="-13">
                <a:solidFill>
                  <a:srgbClr val="116B7D"/>
                </a:solidFill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 hai biểu thức dưới đây, biểu thức nào có giá trị lớn hơn?</a:t>
            </a:r>
            <a:endParaRPr lang="en-US" sz="4000" spc="-13" dirty="0">
              <a:solidFill>
                <a:srgbClr val="116B7D"/>
              </a:solidFill>
              <a:latin typeface="#9Slide03 Sofia Pro Soft Bold" panose="020B00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PHẠM DUYÊN 4 - 9Slide.vn">
            <a:extLst>
              <a:ext uri="{FF2B5EF4-FFF2-40B4-BE49-F238E27FC236}">
                <a16:creationId xmlns:a16="http://schemas.microsoft.com/office/drawing/2014/main" id="{770A2B39-593B-438F-AD6D-7D19EA4D1BD7}"/>
              </a:ext>
            </a:extLst>
          </p:cNvPr>
          <p:cNvSpPr txBox="1"/>
          <p:nvPr/>
        </p:nvSpPr>
        <p:spPr>
          <a:xfrm>
            <a:off x="687120" y="2214119"/>
            <a:ext cx="4951680" cy="646986"/>
          </a:xfrm>
          <a:prstGeom prst="roundRect">
            <a:avLst/>
          </a:prstGeom>
          <a:solidFill>
            <a:srgbClr val="FFF7C0"/>
          </a:solidFill>
          <a:ln w="57150">
            <a:solidFill>
              <a:srgbClr val="FFD673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spc="-140">
                <a:latin typeface="+mj-lt"/>
              </a:rPr>
              <a:t>a) 70 000  </a:t>
            </a:r>
            <a:r>
              <a:rPr lang="en-US" sz="3200" b="1" spc="-80">
                <a:latin typeface="+mj-lt"/>
                <a:cs typeface="Arial" panose="020B0604020202020204" pitchFamily="34" charset="0"/>
              </a:rPr>
              <a:t>–</a:t>
            </a:r>
            <a:r>
              <a:rPr lang="en-US" sz="3200" b="1"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spc="-140">
                <a:latin typeface="+mj-lt"/>
              </a:rPr>
              <a:t>9 000 </a:t>
            </a:r>
            <a:r>
              <a:rPr lang="en-US" sz="3200" b="1" spc="-80">
                <a:latin typeface="+mj-lt"/>
                <a:cs typeface="Arial" panose="020B0604020202020204" pitchFamily="34" charset="0"/>
              </a:rPr>
              <a:t>+</a:t>
            </a:r>
            <a:r>
              <a:rPr lang="en-US" sz="3200" spc="-140">
                <a:latin typeface="+mj-lt"/>
              </a:rPr>
              <a:t> 6 023</a:t>
            </a:r>
          </a:p>
        </p:txBody>
      </p:sp>
      <p:sp>
        <p:nvSpPr>
          <p:cNvPr id="11" name="PHẠM DUYÊN 5 - 9Slide.vn">
            <a:extLst>
              <a:ext uri="{FF2B5EF4-FFF2-40B4-BE49-F238E27FC236}">
                <a16:creationId xmlns:a16="http://schemas.microsoft.com/office/drawing/2014/main" id="{E187B90B-5F0B-8C17-CC82-D039FFBC5E5B}"/>
              </a:ext>
            </a:extLst>
          </p:cNvPr>
          <p:cNvSpPr txBox="1"/>
          <p:nvPr/>
        </p:nvSpPr>
        <p:spPr>
          <a:xfrm>
            <a:off x="6553200" y="2214119"/>
            <a:ext cx="4951680" cy="646986"/>
          </a:xfrm>
          <a:prstGeom prst="roundRect">
            <a:avLst/>
          </a:prstGeom>
          <a:solidFill>
            <a:srgbClr val="FFF7C0"/>
          </a:solidFill>
          <a:ln w="57150">
            <a:solidFill>
              <a:srgbClr val="FFD673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spc="-140">
                <a:latin typeface="+mj-lt"/>
              </a:rPr>
              <a:t>b) 93 279  </a:t>
            </a:r>
            <a:r>
              <a:rPr lang="en-US" sz="3200" b="1" spc="-80">
                <a:latin typeface="+mj-lt"/>
                <a:cs typeface="Arial" panose="020B0604020202020204" pitchFamily="34" charset="0"/>
              </a:rPr>
              <a:t>–</a:t>
            </a:r>
            <a:r>
              <a:rPr lang="en-US" sz="3200" b="1"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spc="-140">
                <a:latin typeface="+mj-lt"/>
              </a:rPr>
              <a:t>3 279 </a:t>
            </a:r>
            <a:r>
              <a:rPr lang="en-US" sz="3200" b="1" spc="-80">
                <a:latin typeface="+mj-lt"/>
                <a:cs typeface="Arial" panose="020B0604020202020204" pitchFamily="34" charset="0"/>
              </a:rPr>
              <a:t>–</a:t>
            </a:r>
            <a:r>
              <a:rPr lang="en-US" sz="3200" spc="-140">
                <a:latin typeface="+mj-lt"/>
              </a:rPr>
              <a:t> 20 000</a:t>
            </a:r>
          </a:p>
        </p:txBody>
      </p:sp>
      <p:sp>
        <p:nvSpPr>
          <p:cNvPr id="8" name="Cloud 7">
            <a:extLst>
              <a:ext uri="{FF2B5EF4-FFF2-40B4-BE49-F238E27FC236}">
                <a16:creationId xmlns:a16="http://schemas.microsoft.com/office/drawing/2014/main" id="{9D78D803-C39A-F8AF-C578-CB0EAFFE348E}"/>
              </a:ext>
            </a:extLst>
          </p:cNvPr>
          <p:cNvSpPr/>
          <p:nvPr/>
        </p:nvSpPr>
        <p:spPr>
          <a:xfrm>
            <a:off x="8153400" y="3449472"/>
            <a:ext cx="2904231" cy="1109578"/>
          </a:xfrm>
          <a:prstGeom prst="cloud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</a:rPr>
              <a:t>Làm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</a:rPr>
              <a:t> SGK</a:t>
            </a:r>
          </a:p>
        </p:txBody>
      </p:sp>
    </p:spTree>
    <p:extLst>
      <p:ext uri="{BB962C8B-B14F-4D97-AF65-F5344CB8AC3E}">
        <p14:creationId xmlns:p14="http://schemas.microsoft.com/office/powerpoint/2010/main" val="100422117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 animBg="1"/>
      <p:bldP spid="11" grpId="0" animBg="1"/>
      <p:bldP spid="8" grpId="0" animBg="1"/>
      <p:bldP spid="8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PHẠM DUYÊN 1 - 9Slide.vn">
            <a:extLst>
              <a:ext uri="{FF2B5EF4-FFF2-40B4-BE49-F238E27FC236}">
                <a16:creationId xmlns:a16="http://schemas.microsoft.com/office/drawing/2014/main" id="{09A1B25D-5BC4-45D1-DA95-1C5DE6C18A52}"/>
              </a:ext>
            </a:extLst>
          </p:cNvPr>
          <p:cNvGrpSpPr/>
          <p:nvPr/>
        </p:nvGrpSpPr>
        <p:grpSpPr>
          <a:xfrm>
            <a:off x="651934" y="524347"/>
            <a:ext cx="668922" cy="707886"/>
            <a:chOff x="1559434" y="1176116"/>
            <a:chExt cx="668922" cy="707886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DE4F6BC6-E02C-0EA6-F2F2-685E6D54E1DC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E8017396-1872-3F5A-4CBD-6EB4558006C7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147E9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#9Slide03 Sofia Pro Soft Bold" panose="020B0000000000000000" pitchFamily="34" charset="0"/>
                </a:endParaRPr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05898C4F-1417-E098-97E3-7E9DD1191038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00ABB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#9Slide03 Sofia Pro Soft Bold" panose="020B0000000000000000" pitchFamily="34" charset="0"/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6AD22B8-767D-FAE2-8A13-6E9D27D0ACB6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sp>
        <p:nvSpPr>
          <p:cNvPr id="8" name="PHẠM DUYÊN 3 - 9Slide.vn">
            <a:extLst>
              <a:ext uri="{FF2B5EF4-FFF2-40B4-BE49-F238E27FC236}">
                <a16:creationId xmlns:a16="http://schemas.microsoft.com/office/drawing/2014/main" id="{B2962806-3CFD-02FF-B476-A910EE58CF2B}"/>
              </a:ext>
            </a:extLst>
          </p:cNvPr>
          <p:cNvSpPr txBox="1"/>
          <p:nvPr/>
        </p:nvSpPr>
        <p:spPr>
          <a:xfrm>
            <a:off x="1360420" y="1870570"/>
            <a:ext cx="52366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spc="-140">
                <a:latin typeface="+mj-lt"/>
              </a:rPr>
              <a:t>a) 70 000  </a:t>
            </a:r>
            <a:r>
              <a:rPr lang="en-US" sz="3600" b="1" spc="-80">
                <a:latin typeface="+mj-lt"/>
                <a:cs typeface="Arial" panose="020B0604020202020204" pitchFamily="34" charset="0"/>
              </a:rPr>
              <a:t>–</a:t>
            </a:r>
            <a:r>
              <a:rPr lang="en-US" sz="3600" b="1"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spc="-140">
                <a:latin typeface="+mj-lt"/>
              </a:rPr>
              <a:t>9 000 </a:t>
            </a:r>
            <a:r>
              <a:rPr lang="en-US" sz="3600" b="1" spc="-80">
                <a:latin typeface="+mj-lt"/>
                <a:cs typeface="Arial" panose="020B0604020202020204" pitchFamily="34" charset="0"/>
              </a:rPr>
              <a:t>+</a:t>
            </a:r>
            <a:r>
              <a:rPr lang="en-US" sz="3600" spc="-140">
                <a:latin typeface="+mj-lt"/>
              </a:rPr>
              <a:t> 6 023</a:t>
            </a:r>
          </a:p>
        </p:txBody>
      </p:sp>
      <p:sp>
        <p:nvSpPr>
          <p:cNvPr id="9" name="PHẠM DUYÊN 4 - 9Slide.vn">
            <a:extLst>
              <a:ext uri="{FF2B5EF4-FFF2-40B4-BE49-F238E27FC236}">
                <a16:creationId xmlns:a16="http://schemas.microsoft.com/office/drawing/2014/main" id="{ECDE6901-E4A2-48F0-8BCA-2B50F7EF2F7E}"/>
              </a:ext>
            </a:extLst>
          </p:cNvPr>
          <p:cNvSpPr txBox="1"/>
          <p:nvPr/>
        </p:nvSpPr>
        <p:spPr>
          <a:xfrm>
            <a:off x="6795322" y="1870570"/>
            <a:ext cx="4523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spc="-100">
                <a:solidFill>
                  <a:schemeClr val="accent3">
                    <a:lumMod val="50000"/>
                  </a:schemeClr>
                </a:solidFill>
                <a:latin typeface="+mj-lt"/>
              </a:rPr>
              <a:t>=</a:t>
            </a:r>
          </a:p>
        </p:txBody>
      </p:sp>
      <p:sp>
        <p:nvSpPr>
          <p:cNvPr id="11" name="PHẠM DUYÊN 6 - 9Slide.vn">
            <a:extLst>
              <a:ext uri="{FF2B5EF4-FFF2-40B4-BE49-F238E27FC236}">
                <a16:creationId xmlns:a16="http://schemas.microsoft.com/office/drawing/2014/main" id="{B537C6C7-7783-26E3-C969-A195BDA3BA9E}"/>
              </a:ext>
            </a:extLst>
          </p:cNvPr>
          <p:cNvSpPr txBox="1"/>
          <p:nvPr/>
        </p:nvSpPr>
        <p:spPr>
          <a:xfrm>
            <a:off x="8839200" y="1870570"/>
            <a:ext cx="16100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spc="-8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+ 6 023</a:t>
            </a:r>
            <a:endParaRPr lang="en-US" sz="3600" spc="-10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</p:txBody>
      </p:sp>
      <p:sp>
        <p:nvSpPr>
          <p:cNvPr id="12" name="PHẠM DUYÊN 7 - 9Slide.vn">
            <a:extLst>
              <a:ext uri="{FF2B5EF4-FFF2-40B4-BE49-F238E27FC236}">
                <a16:creationId xmlns:a16="http://schemas.microsoft.com/office/drawing/2014/main" id="{7B0741CB-000B-AB54-AAF5-69597CD61128}"/>
              </a:ext>
            </a:extLst>
          </p:cNvPr>
          <p:cNvSpPr txBox="1"/>
          <p:nvPr/>
        </p:nvSpPr>
        <p:spPr>
          <a:xfrm>
            <a:off x="6795322" y="2620326"/>
            <a:ext cx="19704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spc="-100" dirty="0">
                <a:solidFill>
                  <a:schemeClr val="accent3">
                    <a:lumMod val="50000"/>
                  </a:schemeClr>
                </a:solidFill>
                <a:latin typeface="+mj-lt"/>
              </a:rPr>
              <a:t>=</a:t>
            </a:r>
            <a:r>
              <a:rPr lang="en-US" sz="3600" spc="-100" dirty="0">
                <a:solidFill>
                  <a:schemeClr val="accent5">
                    <a:lumMod val="75000"/>
                  </a:schemeClr>
                </a:solidFill>
                <a:latin typeface="+mj-lt"/>
              </a:rPr>
              <a:t>  </a:t>
            </a:r>
            <a:r>
              <a:rPr lang="en-US" sz="3600" spc="-1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67 023</a:t>
            </a:r>
          </a:p>
        </p:txBody>
      </p:sp>
      <p:sp>
        <p:nvSpPr>
          <p:cNvPr id="13" name="PHẠM DUYÊN 8 - 9Slide.vn">
            <a:extLst>
              <a:ext uri="{FF2B5EF4-FFF2-40B4-BE49-F238E27FC236}">
                <a16:creationId xmlns:a16="http://schemas.microsoft.com/office/drawing/2014/main" id="{19B554EF-D759-BE43-FE44-3979FB727558}"/>
              </a:ext>
            </a:extLst>
          </p:cNvPr>
          <p:cNvSpPr txBox="1"/>
          <p:nvPr/>
        </p:nvSpPr>
        <p:spPr>
          <a:xfrm>
            <a:off x="7249140" y="1870570"/>
            <a:ext cx="14911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spc="-100">
                <a:solidFill>
                  <a:schemeClr val="accent6">
                    <a:lumMod val="75000"/>
                  </a:schemeClr>
                </a:solidFill>
                <a:latin typeface="+mj-lt"/>
              </a:rPr>
              <a:t>61 000</a:t>
            </a:r>
          </a:p>
        </p:txBody>
      </p:sp>
      <p:sp>
        <p:nvSpPr>
          <p:cNvPr id="14" name="PHẠM DUYÊN 9 - 9Slide.vn">
            <a:extLst>
              <a:ext uri="{FF2B5EF4-FFF2-40B4-BE49-F238E27FC236}">
                <a16:creationId xmlns:a16="http://schemas.microsoft.com/office/drawing/2014/main" id="{A087BB16-E2A7-0F50-562A-4D041E19AA58}"/>
              </a:ext>
            </a:extLst>
          </p:cNvPr>
          <p:cNvSpPr txBox="1"/>
          <p:nvPr/>
        </p:nvSpPr>
        <p:spPr>
          <a:xfrm>
            <a:off x="1333170" y="3709313"/>
            <a:ext cx="54014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spc="-140">
                <a:latin typeface="+mj-lt"/>
              </a:rPr>
              <a:t>b) 93 279  </a:t>
            </a:r>
            <a:r>
              <a:rPr lang="en-US" sz="3600" b="1" spc="-80">
                <a:latin typeface="+mj-lt"/>
                <a:cs typeface="Arial" panose="020B0604020202020204" pitchFamily="34" charset="0"/>
              </a:rPr>
              <a:t>–</a:t>
            </a:r>
            <a:r>
              <a:rPr lang="en-US" sz="3600" b="1"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spc="-140">
                <a:latin typeface="+mj-lt"/>
              </a:rPr>
              <a:t>3 279 </a:t>
            </a:r>
            <a:r>
              <a:rPr lang="en-US" sz="3600" b="1" spc="-80">
                <a:latin typeface="+mj-lt"/>
                <a:cs typeface="Arial" panose="020B0604020202020204" pitchFamily="34" charset="0"/>
              </a:rPr>
              <a:t>–</a:t>
            </a:r>
            <a:r>
              <a:rPr lang="en-US" sz="3600" spc="-140">
                <a:latin typeface="+mj-lt"/>
              </a:rPr>
              <a:t> 20 000</a:t>
            </a:r>
          </a:p>
        </p:txBody>
      </p:sp>
      <p:sp>
        <p:nvSpPr>
          <p:cNvPr id="15" name="PHẠM DUYÊN 10 - 9Slide.vn">
            <a:extLst>
              <a:ext uri="{FF2B5EF4-FFF2-40B4-BE49-F238E27FC236}">
                <a16:creationId xmlns:a16="http://schemas.microsoft.com/office/drawing/2014/main" id="{B589BBAE-05F3-5A9D-273B-A77F93945010}"/>
              </a:ext>
            </a:extLst>
          </p:cNvPr>
          <p:cNvSpPr txBox="1"/>
          <p:nvPr/>
        </p:nvSpPr>
        <p:spPr>
          <a:xfrm>
            <a:off x="6795322" y="3709313"/>
            <a:ext cx="4523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spc="-100">
                <a:solidFill>
                  <a:schemeClr val="accent3">
                    <a:lumMod val="50000"/>
                  </a:schemeClr>
                </a:solidFill>
                <a:latin typeface="+mj-lt"/>
              </a:rPr>
              <a:t>=</a:t>
            </a:r>
          </a:p>
        </p:txBody>
      </p:sp>
      <p:sp>
        <p:nvSpPr>
          <p:cNvPr id="17" name="PHẠM DUYÊN 12 - 9Slide.vn">
            <a:extLst>
              <a:ext uri="{FF2B5EF4-FFF2-40B4-BE49-F238E27FC236}">
                <a16:creationId xmlns:a16="http://schemas.microsoft.com/office/drawing/2014/main" id="{EFEF412D-DA37-5C5A-AACB-BEDC332F8EC5}"/>
              </a:ext>
            </a:extLst>
          </p:cNvPr>
          <p:cNvSpPr txBox="1"/>
          <p:nvPr/>
        </p:nvSpPr>
        <p:spPr>
          <a:xfrm>
            <a:off x="8814660" y="3709313"/>
            <a:ext cx="19338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spc="-80">
                <a:latin typeface="+mj-lt"/>
                <a:cs typeface="Arial" panose="020B0604020202020204" pitchFamily="34" charset="0"/>
              </a:rPr>
              <a:t>–</a:t>
            </a:r>
            <a:r>
              <a:rPr lang="en-US" sz="3600" spc="-140">
                <a:latin typeface="+mj-lt"/>
              </a:rPr>
              <a:t> 20 000</a:t>
            </a:r>
            <a:endParaRPr lang="en-US" sz="3600" spc="-10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</p:txBody>
      </p:sp>
      <p:sp>
        <p:nvSpPr>
          <p:cNvPr id="18" name="PHẠM DUYÊN 13 - 9Slide.vn">
            <a:extLst>
              <a:ext uri="{FF2B5EF4-FFF2-40B4-BE49-F238E27FC236}">
                <a16:creationId xmlns:a16="http://schemas.microsoft.com/office/drawing/2014/main" id="{4E352A9D-5042-E876-FB42-ACEA348934D7}"/>
              </a:ext>
            </a:extLst>
          </p:cNvPr>
          <p:cNvSpPr txBox="1"/>
          <p:nvPr/>
        </p:nvSpPr>
        <p:spPr>
          <a:xfrm>
            <a:off x="6795322" y="4459069"/>
            <a:ext cx="20361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spc="-100">
                <a:solidFill>
                  <a:schemeClr val="accent3">
                    <a:lumMod val="50000"/>
                  </a:schemeClr>
                </a:solidFill>
                <a:latin typeface="+mj-lt"/>
              </a:rPr>
              <a:t>=  </a:t>
            </a:r>
            <a:r>
              <a:rPr lang="en-US" sz="3600" spc="-100">
                <a:solidFill>
                  <a:schemeClr val="accent6">
                    <a:lumMod val="75000"/>
                  </a:schemeClr>
                </a:solidFill>
                <a:latin typeface="+mj-lt"/>
              </a:rPr>
              <a:t>70 000</a:t>
            </a:r>
          </a:p>
        </p:txBody>
      </p:sp>
      <p:sp>
        <p:nvSpPr>
          <p:cNvPr id="19" name="PHẠM DUYÊN 14 - 9Slide.vn">
            <a:extLst>
              <a:ext uri="{FF2B5EF4-FFF2-40B4-BE49-F238E27FC236}">
                <a16:creationId xmlns:a16="http://schemas.microsoft.com/office/drawing/2014/main" id="{B73023C7-9EF3-DFC9-A7F8-81C1CAD6BE2E}"/>
              </a:ext>
            </a:extLst>
          </p:cNvPr>
          <p:cNvSpPr txBox="1"/>
          <p:nvPr/>
        </p:nvSpPr>
        <p:spPr>
          <a:xfrm>
            <a:off x="7249140" y="3709313"/>
            <a:ext cx="15953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spc="-100">
                <a:solidFill>
                  <a:schemeClr val="accent6">
                    <a:lumMod val="75000"/>
                  </a:schemeClr>
                </a:solidFill>
                <a:latin typeface="+mj-lt"/>
              </a:rPr>
              <a:t>90 000</a:t>
            </a:r>
          </a:p>
        </p:txBody>
      </p:sp>
      <p:sp>
        <p:nvSpPr>
          <p:cNvPr id="20" name="PHẠM DUYÊN 3 - 9Slide.vn">
            <a:extLst>
              <a:ext uri="{FF2B5EF4-FFF2-40B4-BE49-F238E27FC236}">
                <a16:creationId xmlns:a16="http://schemas.microsoft.com/office/drawing/2014/main" id="{95A1B7B3-5B5F-55E2-50A4-EDF09285F66D}"/>
              </a:ext>
            </a:extLst>
          </p:cNvPr>
          <p:cNvSpPr txBox="1"/>
          <p:nvPr/>
        </p:nvSpPr>
        <p:spPr>
          <a:xfrm>
            <a:off x="1522323" y="526246"/>
            <a:ext cx="1016485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spc="-13">
                <a:solidFill>
                  <a:srgbClr val="116B7D"/>
                </a:solidFill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 hai biểu thức dưới đây, biểu thức nào có giá trị lớn hơn?</a:t>
            </a:r>
            <a:endParaRPr lang="en-US" sz="4000" spc="-13" dirty="0">
              <a:solidFill>
                <a:srgbClr val="116B7D"/>
              </a:solidFill>
              <a:latin typeface="#9Slide03 Sofia Pro Soft Bold" panose="020B00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4" name="PHẠM DUYÊN 3 - 9Slide.vn">
            <a:extLst>
              <a:ext uri="{FF2B5EF4-FFF2-40B4-BE49-F238E27FC236}">
                <a16:creationId xmlns:a16="http://schemas.microsoft.com/office/drawing/2014/main" id="{C0FBB1A5-66B2-6330-398C-0B8B9D6AA98B}"/>
              </a:ext>
            </a:extLst>
          </p:cNvPr>
          <p:cNvSpPr/>
          <p:nvPr/>
        </p:nvSpPr>
        <p:spPr>
          <a:xfrm>
            <a:off x="513551" y="5364456"/>
            <a:ext cx="11164898" cy="807744"/>
          </a:xfrm>
          <a:prstGeom prst="roundRect">
            <a:avLst>
              <a:gd name="adj" fmla="val 6103"/>
            </a:avLst>
          </a:prstGeom>
          <a:solidFill>
            <a:srgbClr val="FFFFE7"/>
          </a:solidFill>
          <a:ln w="28575">
            <a:noFill/>
            <a:prstDash val="lgDash"/>
          </a:ln>
          <a:effectLst>
            <a:outerShdw blurRad="50800" dist="38100" dir="5400000" algn="t" rotWithShape="0">
              <a:srgbClr val="FFABB5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PHẠM DUYÊN 4 - 9Slide.vn">
            <a:extLst>
              <a:ext uri="{FF2B5EF4-FFF2-40B4-BE49-F238E27FC236}">
                <a16:creationId xmlns:a16="http://schemas.microsoft.com/office/drawing/2014/main" id="{95F4FC05-6918-EC70-2B97-6C9DD04AB105}"/>
              </a:ext>
            </a:extLst>
          </p:cNvPr>
          <p:cNvSpPr txBox="1"/>
          <p:nvPr/>
        </p:nvSpPr>
        <p:spPr>
          <a:xfrm>
            <a:off x="619039" y="5475941"/>
            <a:ext cx="109539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dirty="0">
                <a:solidFill>
                  <a:srgbClr val="0E5766"/>
                </a:solidFill>
                <a:latin typeface="+mj-lt"/>
              </a:rPr>
              <a:t>Ta có </a:t>
            </a:r>
            <a:r>
              <a:rPr lang="vi-VN" sz="32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67 023 &lt; 70 000</a:t>
            </a:r>
            <a:r>
              <a:rPr lang="vi-VN" sz="3200" dirty="0">
                <a:solidFill>
                  <a:srgbClr val="0E5766"/>
                </a:solidFill>
                <a:latin typeface="+mj-lt"/>
              </a:rPr>
              <a:t>.</a:t>
            </a:r>
            <a:r>
              <a:rPr lang="en-US" sz="3200" dirty="0">
                <a:solidFill>
                  <a:srgbClr val="0E5766"/>
                </a:solidFill>
                <a:latin typeface="+mj-lt"/>
              </a:rPr>
              <a:t> </a:t>
            </a:r>
            <a:r>
              <a:rPr lang="vi-VN" sz="3200" dirty="0">
                <a:solidFill>
                  <a:srgbClr val="0E5766"/>
                </a:solidFill>
                <a:latin typeface="+mj-lt"/>
              </a:rPr>
              <a:t>Vậy </a:t>
            </a:r>
            <a:r>
              <a:rPr lang="vi-VN" sz="32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biểu thức b</a:t>
            </a:r>
            <a:r>
              <a:rPr lang="vi-VN" sz="3200" dirty="0">
                <a:solidFill>
                  <a:srgbClr val="0E5766"/>
                </a:solidFill>
                <a:latin typeface="+mj-lt"/>
              </a:rPr>
              <a:t> có giá trị lớn hơn.</a:t>
            </a:r>
          </a:p>
        </p:txBody>
      </p:sp>
    </p:spTree>
    <p:extLst>
      <p:ext uri="{BB962C8B-B14F-4D97-AF65-F5344CB8AC3E}">
        <p14:creationId xmlns:p14="http://schemas.microsoft.com/office/powerpoint/2010/main" val="201355578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1" grpId="0"/>
      <p:bldP spid="12" grpId="0"/>
      <p:bldP spid="13" grpId="0"/>
      <p:bldP spid="14" grpId="0"/>
      <p:bldP spid="15" grpId="0"/>
      <p:bldP spid="17" grpId="0"/>
      <p:bldP spid="18" grpId="0"/>
      <p:bldP spid="19" grpId="0"/>
      <p:bldP spid="24" grpId="0" animBg="1"/>
      <p:bldP spid="2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HẠM DUYÊN 1 - 9Slide.vn">
            <a:extLst>
              <a:ext uri="{FF2B5EF4-FFF2-40B4-BE49-F238E27FC236}">
                <a16:creationId xmlns:a16="http://schemas.microsoft.com/office/drawing/2014/main" id="{B1BAFD52-3D58-952F-A3DC-87DF8496464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771" y="4724400"/>
            <a:ext cx="3975682" cy="2261196"/>
          </a:xfrm>
          <a:prstGeom prst="roundRect">
            <a:avLst/>
          </a:prstGeom>
          <a:effectLst>
            <a:softEdge rad="127000"/>
          </a:effectLst>
        </p:spPr>
      </p:pic>
      <p:sp>
        <p:nvSpPr>
          <p:cNvPr id="7" name="PHẠM DUYÊN 2 - 9Slide.vn">
            <a:extLst>
              <a:ext uri="{FF2B5EF4-FFF2-40B4-BE49-F238E27FC236}">
                <a16:creationId xmlns:a16="http://schemas.microsoft.com/office/drawing/2014/main" id="{5F57CD14-45B8-E046-43AF-CC438BDBF490}"/>
              </a:ext>
            </a:extLst>
          </p:cNvPr>
          <p:cNvSpPr txBox="1"/>
          <p:nvPr/>
        </p:nvSpPr>
        <p:spPr>
          <a:xfrm>
            <a:off x="337188" y="452151"/>
            <a:ext cx="11397612" cy="1986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914400" algn="just">
              <a:lnSpc>
                <a:spcPct val="112000"/>
              </a:lnSpc>
            </a:pPr>
            <a:r>
              <a:rPr lang="vi-VN" sz="2800" spc="-73" dirty="0">
                <a:solidFill>
                  <a:srgbClr val="116B7D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Đường từ nhà An đến thị xã gồm một đoạn lên dốc và một đoạn xuống dốc. Đoạn đường lên dốc dài 6 700m, đoạn đường xuống dốc ngắn hơn đoạn đường lên dốc là 2 900m. Hỏi đường từ nhà An đến thị xã dài bao nhiêu mét</a:t>
            </a:r>
            <a:r>
              <a:rPr lang="en-US" sz="2800" spc="-73" dirty="0">
                <a:solidFill>
                  <a:srgbClr val="116B7D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800" spc="-73" dirty="0">
                <a:solidFill>
                  <a:srgbClr val="116B7D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en-US" sz="2800" spc="-73" dirty="0">
              <a:solidFill>
                <a:srgbClr val="116B7D"/>
              </a:solidFill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2" name="PHẠM DUYÊN 3 - 9Slide.vn">
            <a:extLst>
              <a:ext uri="{FF2B5EF4-FFF2-40B4-BE49-F238E27FC236}">
                <a16:creationId xmlns:a16="http://schemas.microsoft.com/office/drawing/2014/main" id="{7141F513-FD85-5E50-9C35-D91C98BA0099}"/>
              </a:ext>
            </a:extLst>
          </p:cNvPr>
          <p:cNvGrpSpPr/>
          <p:nvPr/>
        </p:nvGrpSpPr>
        <p:grpSpPr>
          <a:xfrm>
            <a:off x="457200" y="228600"/>
            <a:ext cx="668922" cy="707886"/>
            <a:chOff x="1559434" y="1176116"/>
            <a:chExt cx="668922" cy="707886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3444E477-ACAD-9835-9F6A-349BCE423F30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C49116B8-7DE3-C3A2-6C70-BA6A4BF067EC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147E9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#9Slide03 Sofia Pro Soft Bold" panose="020B0000000000000000" pitchFamily="34" charset="0"/>
                </a:endParaRPr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B98AB9A5-8DEB-5809-5820-D75F2F41DF45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00ABB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#9Slide03 Sofia Pro Soft Bold" panose="020B0000000000000000" pitchFamily="34" charset="0"/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0111740D-9263-9C8E-8154-E0FBDFA4EE37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</p:grp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9A2C840-6F9A-3E51-F06D-D4A115E7C53C}"/>
              </a:ext>
            </a:extLst>
          </p:cNvPr>
          <p:cNvCxnSpPr>
            <a:cxnSpLocks/>
          </p:cNvCxnSpPr>
          <p:nvPr/>
        </p:nvCxnSpPr>
        <p:spPr>
          <a:xfrm>
            <a:off x="3312574" y="1422400"/>
            <a:ext cx="3774026" cy="220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907158C5-90C9-CE8D-8647-870488A847FB}"/>
              </a:ext>
            </a:extLst>
          </p:cNvPr>
          <p:cNvCxnSpPr>
            <a:cxnSpLocks/>
          </p:cNvCxnSpPr>
          <p:nvPr/>
        </p:nvCxnSpPr>
        <p:spPr>
          <a:xfrm>
            <a:off x="8229600" y="1399207"/>
            <a:ext cx="3367314" cy="2319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173AC2B6-4FAD-1CC6-4CC5-4A2DF2E44A24}"/>
              </a:ext>
            </a:extLst>
          </p:cNvPr>
          <p:cNvCxnSpPr>
            <a:cxnSpLocks/>
          </p:cNvCxnSpPr>
          <p:nvPr/>
        </p:nvCxnSpPr>
        <p:spPr>
          <a:xfrm>
            <a:off x="1090037" y="1867083"/>
            <a:ext cx="481546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DABB3816-10FA-CA06-3DAA-E3101DD920B5}"/>
              </a:ext>
            </a:extLst>
          </p:cNvPr>
          <p:cNvCxnSpPr>
            <a:cxnSpLocks/>
          </p:cNvCxnSpPr>
          <p:nvPr/>
        </p:nvCxnSpPr>
        <p:spPr>
          <a:xfrm>
            <a:off x="6781451" y="1869080"/>
            <a:ext cx="481546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6E3EC058-798E-96B0-9F68-AD83E4DD6A02}"/>
              </a:ext>
            </a:extLst>
          </p:cNvPr>
          <p:cNvCxnSpPr>
            <a:cxnSpLocks/>
          </p:cNvCxnSpPr>
          <p:nvPr/>
        </p:nvCxnSpPr>
        <p:spPr>
          <a:xfrm>
            <a:off x="457200" y="2362200"/>
            <a:ext cx="21336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PHẠM DUYÊN 3 - 9Slide.vn">
            <a:extLst>
              <a:ext uri="{FF2B5EF4-FFF2-40B4-BE49-F238E27FC236}">
                <a16:creationId xmlns:a16="http://schemas.microsoft.com/office/drawing/2014/main" id="{EA5D2AC4-14D7-6BEA-7803-71C245D6AD98}"/>
              </a:ext>
            </a:extLst>
          </p:cNvPr>
          <p:cNvSpPr txBox="1">
            <a:spLocks noChangeAspect="1"/>
          </p:cNvSpPr>
          <p:nvPr>
            <p:custDataLst>
              <p:tags r:id="rId1"/>
            </p:custDataLst>
          </p:nvPr>
        </p:nvSpPr>
        <p:spPr>
          <a:xfrm>
            <a:off x="2030081" y="2569364"/>
            <a:ext cx="4329243" cy="601992"/>
          </a:xfrm>
          <a:prstGeom prst="roundRect">
            <a:avLst/>
          </a:prstGeom>
          <a:solidFill>
            <a:scrgbClr r="0" g="0" b="0">
              <a:alpha val="0"/>
            </a:scrgbClr>
          </a:solidFill>
        </p:spPr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srgbClr val="333333"/>
                </a:solidFill>
              </a:rPr>
              <a:t>Đoạn đường lên dốc:</a:t>
            </a:r>
            <a:endParaRPr lang="vi-VN" sz="2800" spc="-1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2" name="PHẠM DUYÊN 4 - 9Slide.vn">
            <a:extLst>
              <a:ext uri="{FF2B5EF4-FFF2-40B4-BE49-F238E27FC236}">
                <a16:creationId xmlns:a16="http://schemas.microsoft.com/office/drawing/2014/main" id="{5135F5B3-F66D-96FA-7CBF-982030390E4B}"/>
              </a:ext>
            </a:extLst>
          </p:cNvPr>
          <p:cNvSpPr txBox="1">
            <a:spLocks noChangeAspect="1"/>
          </p:cNvSpPr>
          <p:nvPr>
            <p:custDataLst>
              <p:tags r:id="rId2"/>
            </p:custDataLst>
          </p:nvPr>
        </p:nvSpPr>
        <p:spPr>
          <a:xfrm>
            <a:off x="2030081" y="3429000"/>
            <a:ext cx="6451965" cy="601992"/>
          </a:xfrm>
          <a:prstGeom prst="roundRect">
            <a:avLst/>
          </a:prstGeom>
          <a:solidFill>
            <a:scrgbClr r="0" g="0" b="0">
              <a:alpha val="0"/>
            </a:scrgbClr>
          </a:solidFill>
        </p:spPr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srgbClr val="333333"/>
                </a:solidFill>
              </a:rPr>
              <a:t>Đoạn đường từ nhà An đến thị xã:</a:t>
            </a:r>
            <a:endParaRPr lang="vi-VN" sz="2800" spc="-4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3" name="PHẠM DUYÊN 5 - 9Slide.vn">
            <a:extLst>
              <a:ext uri="{FF2B5EF4-FFF2-40B4-BE49-F238E27FC236}">
                <a16:creationId xmlns:a16="http://schemas.microsoft.com/office/drawing/2014/main" id="{62F8C2CB-299B-BBD7-2F06-53F1E0EBBFDF}"/>
              </a:ext>
            </a:extLst>
          </p:cNvPr>
          <p:cNvSpPr txBox="1"/>
          <p:nvPr/>
        </p:nvSpPr>
        <p:spPr>
          <a:xfrm>
            <a:off x="5099186" y="1981200"/>
            <a:ext cx="1687211" cy="6013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u="sng" dirty="0" err="1">
                <a:solidFill>
                  <a:schemeClr val="accent6"/>
                </a:solidFill>
                <a:latin typeface="+mj-lt"/>
              </a:rPr>
              <a:t>Tóm</a:t>
            </a:r>
            <a:r>
              <a:rPr lang="en-US" sz="3200" u="sng" dirty="0">
                <a:solidFill>
                  <a:schemeClr val="accent6"/>
                </a:solidFill>
                <a:latin typeface="+mj-lt"/>
              </a:rPr>
              <a:t> </a:t>
            </a:r>
            <a:r>
              <a:rPr lang="en-US" sz="3200" u="sng" dirty="0" err="1">
                <a:solidFill>
                  <a:schemeClr val="accent6"/>
                </a:solidFill>
                <a:latin typeface="+mj-lt"/>
              </a:rPr>
              <a:t>tắt</a:t>
            </a:r>
            <a:endParaRPr lang="en-US" sz="3200" u="sng" dirty="0">
              <a:solidFill>
                <a:schemeClr val="accent6"/>
              </a:solidFill>
              <a:latin typeface="+mj-lt"/>
            </a:endParaRPr>
          </a:p>
        </p:txBody>
      </p:sp>
      <p:sp>
        <p:nvSpPr>
          <p:cNvPr id="34" name="PHẠM DUYÊN 6 - 9Slide.vn">
            <a:extLst>
              <a:ext uri="{FF2B5EF4-FFF2-40B4-BE49-F238E27FC236}">
                <a16:creationId xmlns:a16="http://schemas.microsoft.com/office/drawing/2014/main" id="{2F6AA487-6299-CDC7-022B-45DE699AEE0E}"/>
              </a:ext>
            </a:extLst>
          </p:cNvPr>
          <p:cNvSpPr txBox="1">
            <a:spLocks noChangeAspect="1"/>
          </p:cNvSpPr>
          <p:nvPr>
            <p:custDataLst>
              <p:tags r:id="rId3"/>
            </p:custDataLst>
          </p:nvPr>
        </p:nvSpPr>
        <p:spPr>
          <a:xfrm>
            <a:off x="5547981" y="2569364"/>
            <a:ext cx="1687212" cy="601992"/>
          </a:xfrm>
          <a:prstGeom prst="roundRect">
            <a:avLst/>
          </a:prstGeom>
          <a:solidFill>
            <a:scrgbClr r="0" g="0" b="0">
              <a:alpha val="0"/>
            </a:scrgbClr>
          </a:solidFill>
        </p:spPr>
        <p:txBody>
          <a:bodyPr wrap="square" rtlCol="0">
            <a:spAutoFit/>
          </a:bodyPr>
          <a:lstStyle/>
          <a:p>
            <a:r>
              <a:rPr lang="vi-VN" sz="2800">
                <a:solidFill>
                  <a:srgbClr val="333333"/>
                </a:solidFill>
                <a:latin typeface="+mj-lt"/>
              </a:rPr>
              <a:t>6 700</a:t>
            </a:r>
            <a:r>
              <a:rPr lang="vi-VN" sz="2800">
                <a:solidFill>
                  <a:srgbClr val="333333"/>
                </a:solidFill>
              </a:rPr>
              <a:t>m</a:t>
            </a:r>
            <a:endParaRPr lang="en-US" sz="2800" spc="-1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5" name="PHẠM DUYÊN 7 - 9Slide.vn">
            <a:extLst>
              <a:ext uri="{FF2B5EF4-FFF2-40B4-BE49-F238E27FC236}">
                <a16:creationId xmlns:a16="http://schemas.microsoft.com/office/drawing/2014/main" id="{33430152-CB3E-55E6-CC52-6A754422567E}"/>
              </a:ext>
            </a:extLst>
          </p:cNvPr>
          <p:cNvSpPr txBox="1">
            <a:spLocks noChangeAspect="1"/>
          </p:cNvSpPr>
          <p:nvPr>
            <p:custDataLst>
              <p:tags r:id="rId4"/>
            </p:custDataLst>
          </p:nvPr>
        </p:nvSpPr>
        <p:spPr>
          <a:xfrm>
            <a:off x="7605381" y="3429000"/>
            <a:ext cx="1143274" cy="601992"/>
          </a:xfrm>
          <a:prstGeom prst="roundRect">
            <a:avLst/>
          </a:prstGeom>
          <a:solidFill>
            <a:scrgbClr r="0" g="0" b="0">
              <a:alpha val="0"/>
            </a:scrgbClr>
          </a:solidFill>
        </p:spPr>
        <p:txBody>
          <a:bodyPr wrap="square" rtlCol="0">
            <a:spAutoFit/>
          </a:bodyPr>
          <a:lstStyle/>
          <a:p>
            <a:r>
              <a:rPr lang="en-US" sz="2800" spc="-40">
                <a:solidFill>
                  <a:schemeClr val="accent6"/>
                </a:solidFill>
                <a:latin typeface="+mj-lt"/>
              </a:rPr>
              <a:t>...</a:t>
            </a:r>
            <a:r>
              <a:rPr lang="en-US" sz="2800" spc="-4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800">
                <a:solidFill>
                  <a:srgbClr val="333333"/>
                </a:solidFill>
              </a:rPr>
              <a:t>m</a:t>
            </a:r>
            <a:r>
              <a:rPr lang="en-US" sz="2800" spc="-40">
                <a:solidFill>
                  <a:schemeClr val="tx1">
                    <a:lumMod val="75000"/>
                    <a:lumOff val="25000"/>
                  </a:schemeClr>
                </a:solidFill>
              </a:rPr>
              <a:t>?</a:t>
            </a:r>
            <a:endParaRPr lang="vi-VN" sz="2800" spc="-4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6" name="PHẠM DUYÊN 3 - 9Slide.vn">
            <a:extLst>
              <a:ext uri="{FF2B5EF4-FFF2-40B4-BE49-F238E27FC236}">
                <a16:creationId xmlns:a16="http://schemas.microsoft.com/office/drawing/2014/main" id="{A8814998-5561-07DA-A2CF-4A35839E8CAA}"/>
              </a:ext>
            </a:extLst>
          </p:cNvPr>
          <p:cNvSpPr txBox="1">
            <a:spLocks noChangeAspect="1"/>
          </p:cNvSpPr>
          <p:nvPr>
            <p:custDataLst>
              <p:tags r:id="rId5"/>
            </p:custDataLst>
          </p:nvPr>
        </p:nvSpPr>
        <p:spPr>
          <a:xfrm>
            <a:off x="2030081" y="2971800"/>
            <a:ext cx="8720788" cy="601992"/>
          </a:xfrm>
          <a:prstGeom prst="roundRect">
            <a:avLst/>
          </a:prstGeom>
          <a:solidFill>
            <a:scrgbClr r="0" g="0" b="0">
              <a:alpha val="0"/>
            </a:scrgbClr>
          </a:solidFill>
        </p:spPr>
        <p:txBody>
          <a:bodyPr wrap="square" rtlCol="0">
            <a:spAutoFit/>
          </a:bodyPr>
          <a:lstStyle/>
          <a:p>
            <a:r>
              <a:rPr lang="vi-VN" sz="2800" spc="-260">
                <a:solidFill>
                  <a:srgbClr val="333333"/>
                </a:solidFill>
              </a:rPr>
              <a:t>Đoạn đường xuống dốc ngắn hơn đoạn đường lên dốc:</a:t>
            </a:r>
            <a:endParaRPr lang="vi-VN" sz="2800" spc="-26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7" name="PHẠM DUYÊN 6 - 9Slide.vn">
            <a:extLst>
              <a:ext uri="{FF2B5EF4-FFF2-40B4-BE49-F238E27FC236}">
                <a16:creationId xmlns:a16="http://schemas.microsoft.com/office/drawing/2014/main" id="{748DAF09-038B-E7BF-C1CE-FAE7F496C8BF}"/>
              </a:ext>
            </a:extLst>
          </p:cNvPr>
          <p:cNvSpPr txBox="1">
            <a:spLocks noChangeAspect="1"/>
          </p:cNvSpPr>
          <p:nvPr>
            <p:custDataLst>
              <p:tags r:id="rId6"/>
            </p:custDataLst>
          </p:nvPr>
        </p:nvSpPr>
        <p:spPr>
          <a:xfrm>
            <a:off x="9376231" y="2970064"/>
            <a:ext cx="1843419" cy="601992"/>
          </a:xfrm>
          <a:prstGeom prst="roundRect">
            <a:avLst/>
          </a:prstGeom>
          <a:solidFill>
            <a:scrgbClr r="0" g="0" b="0">
              <a:alpha val="0"/>
            </a:scrgbClr>
          </a:solidFill>
        </p:spPr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srgbClr val="333333"/>
                </a:solidFill>
                <a:latin typeface="+mj-lt"/>
              </a:rPr>
              <a:t>2 900</a:t>
            </a:r>
            <a:r>
              <a:rPr lang="vi-VN" sz="2800" dirty="0">
                <a:solidFill>
                  <a:srgbClr val="333333"/>
                </a:solidFill>
              </a:rPr>
              <a:t>m</a:t>
            </a:r>
          </a:p>
        </p:txBody>
      </p:sp>
      <p:sp>
        <p:nvSpPr>
          <p:cNvPr id="39" name="PHẠM DUYÊN 3 - 9Slide.vn">
            <a:extLst>
              <a:ext uri="{FF2B5EF4-FFF2-40B4-BE49-F238E27FC236}">
                <a16:creationId xmlns:a16="http://schemas.microsoft.com/office/drawing/2014/main" id="{DA27D565-CF2F-A664-B07F-8E46643A14E1}"/>
              </a:ext>
            </a:extLst>
          </p:cNvPr>
          <p:cNvSpPr/>
          <p:nvPr/>
        </p:nvSpPr>
        <p:spPr>
          <a:xfrm>
            <a:off x="1771650" y="4216400"/>
            <a:ext cx="8648700" cy="2794000"/>
          </a:xfrm>
          <a:custGeom>
            <a:avLst/>
            <a:gdLst>
              <a:gd name="connsiteX0" fmla="*/ 0 w 5172633"/>
              <a:gd name="connsiteY0" fmla="*/ 0 h 3165640"/>
              <a:gd name="connsiteX1" fmla="*/ 5172633 w 5172633"/>
              <a:gd name="connsiteY1" fmla="*/ 0 h 3165640"/>
              <a:gd name="connsiteX2" fmla="*/ 5172633 w 5172633"/>
              <a:gd name="connsiteY2" fmla="*/ 3165640 h 3165640"/>
              <a:gd name="connsiteX3" fmla="*/ 0 w 5172633"/>
              <a:gd name="connsiteY3" fmla="*/ 3165640 h 3165640"/>
              <a:gd name="connsiteX4" fmla="*/ 0 w 5172633"/>
              <a:gd name="connsiteY4" fmla="*/ 0 h 3165640"/>
              <a:gd name="connsiteX0" fmla="*/ 0 w 5172633"/>
              <a:gd name="connsiteY0" fmla="*/ 201 h 3165841"/>
              <a:gd name="connsiteX1" fmla="*/ 2626041 w 5172633"/>
              <a:gd name="connsiteY1" fmla="*/ 46548 h 3165841"/>
              <a:gd name="connsiteX2" fmla="*/ 5172633 w 5172633"/>
              <a:gd name="connsiteY2" fmla="*/ 201 h 3165841"/>
              <a:gd name="connsiteX3" fmla="*/ 5172633 w 5172633"/>
              <a:gd name="connsiteY3" fmla="*/ 3165841 h 3165841"/>
              <a:gd name="connsiteX4" fmla="*/ 0 w 5172633"/>
              <a:gd name="connsiteY4" fmla="*/ 3165841 h 3165841"/>
              <a:gd name="connsiteX5" fmla="*/ 0 w 5172633"/>
              <a:gd name="connsiteY5" fmla="*/ 201 h 3165841"/>
              <a:gd name="connsiteX0" fmla="*/ 0 w 5172633"/>
              <a:gd name="connsiteY0" fmla="*/ 201 h 3165841"/>
              <a:gd name="connsiteX1" fmla="*/ 2626041 w 5172633"/>
              <a:gd name="connsiteY1" fmla="*/ 46548 h 3165841"/>
              <a:gd name="connsiteX2" fmla="*/ 5172633 w 5172633"/>
              <a:gd name="connsiteY2" fmla="*/ 201 h 3165841"/>
              <a:gd name="connsiteX3" fmla="*/ 5078955 w 5172633"/>
              <a:gd name="connsiteY3" fmla="*/ 1425406 h 3165841"/>
              <a:gd name="connsiteX4" fmla="*/ 5172633 w 5172633"/>
              <a:gd name="connsiteY4" fmla="*/ 3165841 h 3165841"/>
              <a:gd name="connsiteX5" fmla="*/ 0 w 5172633"/>
              <a:gd name="connsiteY5" fmla="*/ 3165841 h 3165841"/>
              <a:gd name="connsiteX6" fmla="*/ 0 w 5172633"/>
              <a:gd name="connsiteY6" fmla="*/ 201 h 3165841"/>
              <a:gd name="connsiteX0" fmla="*/ 0 w 5172633"/>
              <a:gd name="connsiteY0" fmla="*/ 201 h 3165843"/>
              <a:gd name="connsiteX1" fmla="*/ 2626041 w 5172633"/>
              <a:gd name="connsiteY1" fmla="*/ 46548 h 3165843"/>
              <a:gd name="connsiteX2" fmla="*/ 5172633 w 5172633"/>
              <a:gd name="connsiteY2" fmla="*/ 201 h 3165843"/>
              <a:gd name="connsiteX3" fmla="*/ 5078955 w 5172633"/>
              <a:gd name="connsiteY3" fmla="*/ 1425406 h 3165843"/>
              <a:gd name="connsiteX4" fmla="*/ 5172633 w 5172633"/>
              <a:gd name="connsiteY4" fmla="*/ 3165841 h 3165843"/>
              <a:gd name="connsiteX5" fmla="*/ 2538955 w 5172633"/>
              <a:gd name="connsiteY5" fmla="*/ 3109063 h 3165843"/>
              <a:gd name="connsiteX6" fmla="*/ 0 w 5172633"/>
              <a:gd name="connsiteY6" fmla="*/ 3165841 h 3165843"/>
              <a:gd name="connsiteX7" fmla="*/ 0 w 5172633"/>
              <a:gd name="connsiteY7" fmla="*/ 201 h 3165843"/>
              <a:gd name="connsiteX0" fmla="*/ 202 w 5172835"/>
              <a:gd name="connsiteY0" fmla="*/ 201 h 3165843"/>
              <a:gd name="connsiteX1" fmla="*/ 2626243 w 5172835"/>
              <a:gd name="connsiteY1" fmla="*/ 46548 h 3165843"/>
              <a:gd name="connsiteX2" fmla="*/ 5172835 w 5172835"/>
              <a:gd name="connsiteY2" fmla="*/ 201 h 3165843"/>
              <a:gd name="connsiteX3" fmla="*/ 5079157 w 5172835"/>
              <a:gd name="connsiteY3" fmla="*/ 1425406 h 3165843"/>
              <a:gd name="connsiteX4" fmla="*/ 5172835 w 5172835"/>
              <a:gd name="connsiteY4" fmla="*/ 3165841 h 3165843"/>
              <a:gd name="connsiteX5" fmla="*/ 2539157 w 5172835"/>
              <a:gd name="connsiteY5" fmla="*/ 3109063 h 3165843"/>
              <a:gd name="connsiteX6" fmla="*/ 202 w 5172835"/>
              <a:gd name="connsiteY6" fmla="*/ 3165841 h 3165843"/>
              <a:gd name="connsiteX7" fmla="*/ 86243 w 5172835"/>
              <a:gd name="connsiteY7" fmla="*/ 1512492 h 3165843"/>
              <a:gd name="connsiteX8" fmla="*/ 202 w 5172835"/>
              <a:gd name="connsiteY8" fmla="*/ 201 h 3165843"/>
              <a:gd name="connsiteX0" fmla="*/ 557 w 5173190"/>
              <a:gd name="connsiteY0" fmla="*/ 201 h 3165843"/>
              <a:gd name="connsiteX1" fmla="*/ 2626598 w 5173190"/>
              <a:gd name="connsiteY1" fmla="*/ 46548 h 3165843"/>
              <a:gd name="connsiteX2" fmla="*/ 5173190 w 5173190"/>
              <a:gd name="connsiteY2" fmla="*/ 201 h 3165843"/>
              <a:gd name="connsiteX3" fmla="*/ 5079512 w 5173190"/>
              <a:gd name="connsiteY3" fmla="*/ 1425406 h 3165843"/>
              <a:gd name="connsiteX4" fmla="*/ 5173190 w 5173190"/>
              <a:gd name="connsiteY4" fmla="*/ 3165841 h 3165843"/>
              <a:gd name="connsiteX5" fmla="*/ 2539512 w 5173190"/>
              <a:gd name="connsiteY5" fmla="*/ 3109063 h 3165843"/>
              <a:gd name="connsiteX6" fmla="*/ 557 w 5173190"/>
              <a:gd name="connsiteY6" fmla="*/ 3165841 h 3165843"/>
              <a:gd name="connsiteX7" fmla="*/ 22993 w 5173190"/>
              <a:gd name="connsiteY7" fmla="*/ 1501962 h 3165843"/>
              <a:gd name="connsiteX8" fmla="*/ 557 w 5173190"/>
              <a:gd name="connsiteY8" fmla="*/ 201 h 3165843"/>
              <a:gd name="connsiteX0" fmla="*/ 336 w 5172969"/>
              <a:gd name="connsiteY0" fmla="*/ 201 h 3165843"/>
              <a:gd name="connsiteX1" fmla="*/ 2626377 w 5172969"/>
              <a:gd name="connsiteY1" fmla="*/ 46548 h 3165843"/>
              <a:gd name="connsiteX2" fmla="*/ 5172969 w 5172969"/>
              <a:gd name="connsiteY2" fmla="*/ 201 h 3165843"/>
              <a:gd name="connsiteX3" fmla="*/ 5079291 w 5172969"/>
              <a:gd name="connsiteY3" fmla="*/ 1425406 h 3165843"/>
              <a:gd name="connsiteX4" fmla="*/ 5172969 w 5172969"/>
              <a:gd name="connsiteY4" fmla="*/ 3165841 h 3165843"/>
              <a:gd name="connsiteX5" fmla="*/ 2539291 w 5172969"/>
              <a:gd name="connsiteY5" fmla="*/ 3109063 h 3165843"/>
              <a:gd name="connsiteX6" fmla="*/ 336 w 5172969"/>
              <a:gd name="connsiteY6" fmla="*/ 3165841 h 3165843"/>
              <a:gd name="connsiteX7" fmla="*/ 46623 w 5172969"/>
              <a:gd name="connsiteY7" fmla="*/ 1501962 h 3165843"/>
              <a:gd name="connsiteX8" fmla="*/ 336 w 5172969"/>
              <a:gd name="connsiteY8" fmla="*/ 201 h 3165843"/>
              <a:gd name="connsiteX0" fmla="*/ 336 w 5172969"/>
              <a:gd name="connsiteY0" fmla="*/ 201 h 3165843"/>
              <a:gd name="connsiteX1" fmla="*/ 2626377 w 5172969"/>
              <a:gd name="connsiteY1" fmla="*/ 46548 h 3165843"/>
              <a:gd name="connsiteX2" fmla="*/ 5172969 w 5172969"/>
              <a:gd name="connsiteY2" fmla="*/ 201 h 3165843"/>
              <a:gd name="connsiteX3" fmla="*/ 5103143 w 5172969"/>
              <a:gd name="connsiteY3" fmla="*/ 1435938 h 3165843"/>
              <a:gd name="connsiteX4" fmla="*/ 5172969 w 5172969"/>
              <a:gd name="connsiteY4" fmla="*/ 3165841 h 3165843"/>
              <a:gd name="connsiteX5" fmla="*/ 2539291 w 5172969"/>
              <a:gd name="connsiteY5" fmla="*/ 3109063 h 3165843"/>
              <a:gd name="connsiteX6" fmla="*/ 336 w 5172969"/>
              <a:gd name="connsiteY6" fmla="*/ 3165841 h 3165843"/>
              <a:gd name="connsiteX7" fmla="*/ 46623 w 5172969"/>
              <a:gd name="connsiteY7" fmla="*/ 1501962 h 3165843"/>
              <a:gd name="connsiteX8" fmla="*/ 336 w 5172969"/>
              <a:gd name="connsiteY8" fmla="*/ 201 h 3165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172969" h="3165843">
                <a:moveTo>
                  <a:pt x="336" y="201"/>
                </a:moveTo>
                <a:cubicBezTo>
                  <a:pt x="851492" y="-3702"/>
                  <a:pt x="1775221" y="50451"/>
                  <a:pt x="2626377" y="46548"/>
                </a:cubicBezTo>
                <a:lnTo>
                  <a:pt x="5172969" y="201"/>
                </a:lnTo>
                <a:cubicBezTo>
                  <a:pt x="5165933" y="480107"/>
                  <a:pt x="5110179" y="956032"/>
                  <a:pt x="5103143" y="1435938"/>
                </a:cubicBezTo>
                <a:lnTo>
                  <a:pt x="5172969" y="3165841"/>
                </a:lnTo>
                <a:cubicBezTo>
                  <a:pt x="4295076" y="3166267"/>
                  <a:pt x="3417184" y="3108637"/>
                  <a:pt x="2539291" y="3109063"/>
                </a:cubicBezTo>
                <a:lnTo>
                  <a:pt x="336" y="3165841"/>
                </a:lnTo>
                <a:cubicBezTo>
                  <a:pt x="-4850" y="2600210"/>
                  <a:pt x="51809" y="2067593"/>
                  <a:pt x="46623" y="1501962"/>
                </a:cubicBezTo>
                <a:cubicBezTo>
                  <a:pt x="17943" y="997865"/>
                  <a:pt x="29016" y="504298"/>
                  <a:pt x="336" y="201"/>
                </a:cubicBezTo>
                <a:close/>
              </a:path>
            </a:pathLst>
          </a:custGeom>
          <a:gradFill>
            <a:gsLst>
              <a:gs pos="17431">
                <a:srgbClr val="E3F8F9"/>
              </a:gs>
              <a:gs pos="100000">
                <a:srgbClr val="E3F8F9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40" name="PHẠM DUYÊN 8 - 9Slide.vn">
            <a:extLst>
              <a:ext uri="{FF2B5EF4-FFF2-40B4-BE49-F238E27FC236}">
                <a16:creationId xmlns:a16="http://schemas.microsoft.com/office/drawing/2014/main" id="{8CBEE48E-F23E-E4D6-FB74-6A199EFC57F9}"/>
              </a:ext>
            </a:extLst>
          </p:cNvPr>
          <p:cNvSpPr txBox="1"/>
          <p:nvPr/>
        </p:nvSpPr>
        <p:spPr>
          <a:xfrm>
            <a:off x="2409007" y="4343400"/>
            <a:ext cx="76493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600" spc="-40">
                <a:solidFill>
                  <a:schemeClr val="accent5"/>
                </a:solidFill>
                <a:latin typeface="+mj-lt"/>
              </a:defRPr>
            </a:lvl1pPr>
          </a:lstStyle>
          <a:p>
            <a:r>
              <a:rPr lang="vi-VN" sz="2800" dirty="0">
                <a:solidFill>
                  <a:srgbClr val="333333"/>
                </a:solidFill>
                <a:latin typeface="+mn-lt"/>
              </a:rPr>
              <a:t>Đoạn đường xuống dốc dài số m</a:t>
            </a:r>
            <a:r>
              <a:rPr lang="en-US" sz="2800" dirty="0" err="1">
                <a:solidFill>
                  <a:srgbClr val="333333"/>
                </a:solidFill>
                <a:latin typeface="+mn-lt"/>
              </a:rPr>
              <a:t>ét</a:t>
            </a:r>
            <a:r>
              <a:rPr lang="vi-VN" sz="2800" dirty="0">
                <a:solidFill>
                  <a:srgbClr val="333333"/>
                </a:solidFill>
                <a:latin typeface="+mn-lt"/>
              </a:rPr>
              <a:t> là:</a:t>
            </a:r>
          </a:p>
        </p:txBody>
      </p:sp>
      <p:sp>
        <p:nvSpPr>
          <p:cNvPr id="41" name="PHẠM DUYÊN 9 - 9Slide.vn">
            <a:extLst>
              <a:ext uri="{FF2B5EF4-FFF2-40B4-BE49-F238E27FC236}">
                <a16:creationId xmlns:a16="http://schemas.microsoft.com/office/drawing/2014/main" id="{9F67AC37-FD68-AB92-D818-5AF6F6A24356}"/>
              </a:ext>
            </a:extLst>
          </p:cNvPr>
          <p:cNvSpPr txBox="1"/>
          <p:nvPr/>
        </p:nvSpPr>
        <p:spPr>
          <a:xfrm>
            <a:off x="3312574" y="4868356"/>
            <a:ext cx="47646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>
                <a:solidFill>
                  <a:srgbClr val="333333"/>
                </a:solidFill>
                <a:latin typeface="+mj-lt"/>
              </a:rPr>
              <a:t>6 700 – 2 900</a:t>
            </a:r>
            <a:r>
              <a:rPr lang="en-US" sz="2400" dirty="0">
                <a:solidFill>
                  <a:srgbClr val="333333"/>
                </a:solidFill>
                <a:latin typeface="+mj-lt"/>
              </a:rPr>
              <a:t> =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  </a:t>
            </a:r>
            <a:r>
              <a:rPr lang="en-US" sz="2400" dirty="0">
                <a:latin typeface="+mj-lt"/>
              </a:rPr>
              <a:t>3 800 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</a:t>
            </a:r>
            <a:r>
              <a:rPr lang="en-US" sz="2400" dirty="0">
                <a:solidFill>
                  <a:srgbClr val="333333"/>
                </a:solidFill>
              </a:rPr>
              <a:t>m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)</a:t>
            </a:r>
          </a:p>
        </p:txBody>
      </p:sp>
      <p:sp>
        <p:nvSpPr>
          <p:cNvPr id="45" name="PHẠM DUYÊN 11 - 9Slide.vn">
            <a:extLst>
              <a:ext uri="{FF2B5EF4-FFF2-40B4-BE49-F238E27FC236}">
                <a16:creationId xmlns:a16="http://schemas.microsoft.com/office/drawing/2014/main" id="{E6B7073A-0A0A-8106-54AB-AF25BE61B35F}"/>
              </a:ext>
            </a:extLst>
          </p:cNvPr>
          <p:cNvSpPr txBox="1"/>
          <p:nvPr/>
        </p:nvSpPr>
        <p:spPr>
          <a:xfrm>
            <a:off x="5334000" y="6248400"/>
            <a:ext cx="16336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600" spc="-40">
                <a:solidFill>
                  <a:schemeClr val="accent5"/>
                </a:solidFill>
                <a:latin typeface="+mj-lt"/>
              </a:defRPr>
            </a:lvl1pPr>
          </a:lstStyle>
          <a:p>
            <a:pPr algn="just"/>
            <a:r>
              <a:rPr lang="en-US" sz="2400" spc="-14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Đáp số:</a:t>
            </a:r>
            <a:endParaRPr lang="vi-VN" sz="2400" spc="-140">
              <a:solidFill>
                <a:schemeClr val="tx1">
                  <a:lumMod val="85000"/>
                  <a:lumOff val="15000"/>
                </a:schemeClr>
              </a:solidFill>
              <a:latin typeface="+mn-lt"/>
            </a:endParaRPr>
          </a:p>
        </p:txBody>
      </p:sp>
      <p:sp>
        <p:nvSpPr>
          <p:cNvPr id="46" name="PHẠM DUYÊN 12 - 9Slide.vn">
            <a:extLst>
              <a:ext uri="{FF2B5EF4-FFF2-40B4-BE49-F238E27FC236}">
                <a16:creationId xmlns:a16="http://schemas.microsoft.com/office/drawing/2014/main" id="{29AFFF5F-7648-9575-1DFB-233C4CF7BD8B}"/>
              </a:ext>
            </a:extLst>
          </p:cNvPr>
          <p:cNvSpPr txBox="1"/>
          <p:nvPr/>
        </p:nvSpPr>
        <p:spPr>
          <a:xfrm>
            <a:off x="6474971" y="6248400"/>
            <a:ext cx="20036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600" spc="-40">
                <a:solidFill>
                  <a:schemeClr val="accent5"/>
                </a:solidFill>
                <a:latin typeface="+mj-lt"/>
              </a:defRPr>
            </a:lvl1pPr>
          </a:lstStyle>
          <a:p>
            <a:pPr algn="just"/>
            <a:r>
              <a:rPr lang="en-US" sz="2400" dirty="0">
                <a:solidFill>
                  <a:schemeClr val="tx1"/>
                </a:solidFill>
              </a:rPr>
              <a:t>10 500</a:t>
            </a:r>
            <a:r>
              <a:rPr lang="en-US" sz="2400" spc="-14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400" dirty="0">
                <a:solidFill>
                  <a:srgbClr val="333333"/>
                </a:solidFill>
                <a:latin typeface="+mn-lt"/>
              </a:rPr>
              <a:t>m</a:t>
            </a:r>
            <a:endParaRPr lang="vi-VN" sz="2400" dirty="0">
              <a:solidFill>
                <a:srgbClr val="333333"/>
              </a:solidFill>
              <a:latin typeface="+mn-lt"/>
            </a:endParaRPr>
          </a:p>
        </p:txBody>
      </p:sp>
      <p:sp>
        <p:nvSpPr>
          <p:cNvPr id="47" name="PHẠM DUYÊN 8 - 9Slide.vn">
            <a:extLst>
              <a:ext uri="{FF2B5EF4-FFF2-40B4-BE49-F238E27FC236}">
                <a16:creationId xmlns:a16="http://schemas.microsoft.com/office/drawing/2014/main" id="{4D692285-2093-1A1A-276F-92C24DFBB9BC}"/>
              </a:ext>
            </a:extLst>
          </p:cNvPr>
          <p:cNvSpPr txBox="1"/>
          <p:nvPr/>
        </p:nvSpPr>
        <p:spPr>
          <a:xfrm>
            <a:off x="2409007" y="5344180"/>
            <a:ext cx="76493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600" spc="-40">
                <a:solidFill>
                  <a:schemeClr val="accent5"/>
                </a:solidFill>
                <a:latin typeface="+mj-lt"/>
              </a:defRPr>
            </a:lvl1pPr>
          </a:lstStyle>
          <a:p>
            <a:r>
              <a:rPr lang="vi-VN" sz="2800" dirty="0">
                <a:solidFill>
                  <a:srgbClr val="333333"/>
                </a:solidFill>
                <a:latin typeface="+mn-lt"/>
              </a:rPr>
              <a:t>Đoạn đường từ nhà An đến thị xã dài số m</a:t>
            </a:r>
            <a:r>
              <a:rPr lang="en-US" sz="2800" dirty="0" err="1">
                <a:solidFill>
                  <a:srgbClr val="333333"/>
                </a:solidFill>
                <a:latin typeface="+mn-lt"/>
              </a:rPr>
              <a:t>ét</a:t>
            </a:r>
            <a:r>
              <a:rPr lang="vi-VN" sz="2800" dirty="0">
                <a:solidFill>
                  <a:srgbClr val="333333"/>
                </a:solidFill>
                <a:latin typeface="+mn-lt"/>
              </a:rPr>
              <a:t> là:</a:t>
            </a:r>
          </a:p>
        </p:txBody>
      </p:sp>
      <p:sp>
        <p:nvSpPr>
          <p:cNvPr id="48" name="PHẠM DUYÊN 9 - 9Slide.vn">
            <a:extLst>
              <a:ext uri="{FF2B5EF4-FFF2-40B4-BE49-F238E27FC236}">
                <a16:creationId xmlns:a16="http://schemas.microsoft.com/office/drawing/2014/main" id="{37E1EEEB-F792-89DF-D320-65E507EAF6E8}"/>
              </a:ext>
            </a:extLst>
          </p:cNvPr>
          <p:cNvSpPr txBox="1"/>
          <p:nvPr/>
        </p:nvSpPr>
        <p:spPr>
          <a:xfrm>
            <a:off x="3312574" y="5791200"/>
            <a:ext cx="49932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>
                <a:solidFill>
                  <a:srgbClr val="333333"/>
                </a:solidFill>
                <a:latin typeface="+mj-lt"/>
              </a:rPr>
              <a:t>6 700 + </a:t>
            </a:r>
            <a:r>
              <a:rPr lang="vi-VN" sz="2400" dirty="0">
                <a:latin typeface="+mj-lt"/>
              </a:rPr>
              <a:t>3 800 </a:t>
            </a:r>
            <a:r>
              <a:rPr lang="vi-VN" sz="2400" dirty="0">
                <a:solidFill>
                  <a:srgbClr val="333333"/>
                </a:solidFill>
                <a:latin typeface="+mj-lt"/>
              </a:rPr>
              <a:t>=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   10 500 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</a:t>
            </a:r>
            <a:r>
              <a:rPr lang="en-US" sz="2400" dirty="0">
                <a:solidFill>
                  <a:srgbClr val="333333"/>
                </a:solidFill>
              </a:rPr>
              <a:t>m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)</a:t>
            </a:r>
          </a:p>
        </p:txBody>
      </p:sp>
      <p:sp>
        <p:nvSpPr>
          <p:cNvPr id="38" name="PHẠM DUYÊN 5 - 9Slide.vn">
            <a:extLst>
              <a:ext uri="{FF2B5EF4-FFF2-40B4-BE49-F238E27FC236}">
                <a16:creationId xmlns:a16="http://schemas.microsoft.com/office/drawing/2014/main" id="{D43EEBE3-5842-3AE0-627D-8B1B9E0696F9}"/>
              </a:ext>
            </a:extLst>
          </p:cNvPr>
          <p:cNvSpPr txBox="1"/>
          <p:nvPr/>
        </p:nvSpPr>
        <p:spPr>
          <a:xfrm>
            <a:off x="5099186" y="3834825"/>
            <a:ext cx="17304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u="sng" dirty="0" err="1">
                <a:solidFill>
                  <a:schemeClr val="accent6"/>
                </a:solidFill>
                <a:latin typeface="+mj-lt"/>
              </a:rPr>
              <a:t>Bài</a:t>
            </a:r>
            <a:r>
              <a:rPr lang="en-US" sz="3200" u="sng" dirty="0">
                <a:solidFill>
                  <a:schemeClr val="accent6"/>
                </a:solidFill>
                <a:latin typeface="+mj-lt"/>
              </a:rPr>
              <a:t> </a:t>
            </a:r>
            <a:r>
              <a:rPr lang="en-US" sz="3200" u="sng" dirty="0" err="1">
                <a:solidFill>
                  <a:schemeClr val="accent6"/>
                </a:solidFill>
                <a:latin typeface="+mj-lt"/>
              </a:rPr>
              <a:t>giải</a:t>
            </a:r>
            <a:endParaRPr lang="en-US" sz="3200" u="sng" dirty="0">
              <a:solidFill>
                <a:schemeClr val="accent6"/>
              </a:solidFill>
              <a:latin typeface="+mj-lt"/>
            </a:endParaRPr>
          </a:p>
        </p:txBody>
      </p:sp>
      <p:sp>
        <p:nvSpPr>
          <p:cNvPr id="52" name="Cloud 51">
            <a:extLst>
              <a:ext uri="{FF2B5EF4-FFF2-40B4-BE49-F238E27FC236}">
                <a16:creationId xmlns:a16="http://schemas.microsoft.com/office/drawing/2014/main" id="{8D7B434D-FA12-27BC-B0DC-231C6E88A8EA}"/>
              </a:ext>
            </a:extLst>
          </p:cNvPr>
          <p:cNvSpPr/>
          <p:nvPr/>
        </p:nvSpPr>
        <p:spPr>
          <a:xfrm>
            <a:off x="4791969" y="4503822"/>
            <a:ext cx="2904231" cy="1109578"/>
          </a:xfrm>
          <a:prstGeom prst="cloud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</a:rPr>
              <a:t>Làm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</a:rPr>
              <a:t>vở</a:t>
            </a:r>
            <a:endParaRPr lang="en-US" sz="4000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296733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75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71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125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77" dur="1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75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3" dur="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125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9" dur="12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75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95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75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01" dur="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  <p:bldP spid="34" grpId="0" animBg="1"/>
      <p:bldP spid="35" grpId="0" animBg="1"/>
      <p:bldP spid="36" grpId="0" animBg="1"/>
      <p:bldP spid="37" grpId="0" animBg="1"/>
      <p:bldP spid="39" grpId="0" animBg="1"/>
      <p:bldP spid="40" grpId="0"/>
      <p:bldP spid="41" grpId="0"/>
      <p:bldP spid="45" grpId="0"/>
      <p:bldP spid="46" grpId="0"/>
      <p:bldP spid="47" grpId="0"/>
      <p:bldP spid="48" grpId="0"/>
      <p:bldP spid="38" grpId="0"/>
      <p:bldP spid="52" grpId="0" animBg="1"/>
      <p:bldP spid="52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PHẠM DUYÊN 1 - 9Slide.vn">
            <a:extLst>
              <a:ext uri="{FF2B5EF4-FFF2-40B4-BE49-F238E27FC236}">
                <a16:creationId xmlns:a16="http://schemas.microsoft.com/office/drawing/2014/main" id="{66923719-EED0-A04C-1AB3-3F3D4F0D0E93}"/>
              </a:ext>
            </a:extLst>
          </p:cNvPr>
          <p:cNvGrpSpPr/>
          <p:nvPr/>
        </p:nvGrpSpPr>
        <p:grpSpPr>
          <a:xfrm>
            <a:off x="651934" y="524347"/>
            <a:ext cx="668922" cy="707886"/>
            <a:chOff x="1559434" y="1176116"/>
            <a:chExt cx="668922" cy="707886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B008D69F-6C51-E945-D446-C1ADD99A9DFD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6ABD061F-6923-11CC-762A-43932E72B600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147E9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#9Slide03 Sofia Pro Soft Bold" panose="020B0000000000000000" pitchFamily="34" charset="0"/>
                </a:endParaRPr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F0F9DBF9-8440-7DCF-E38D-BA0ABB27BFD8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00ABB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#9Slide03 Sofia Pro Soft Bold" panose="020B0000000000000000" pitchFamily="34" charset="0"/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54F4CE2-66FC-93A7-95F8-5E82514A12AC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</a:p>
          </p:txBody>
        </p:sp>
      </p:grpSp>
      <p:sp>
        <p:nvSpPr>
          <p:cNvPr id="7" name="PHẠM DUYÊN 2 - 9Slide.vn">
            <a:extLst>
              <a:ext uri="{FF2B5EF4-FFF2-40B4-BE49-F238E27FC236}">
                <a16:creationId xmlns:a16="http://schemas.microsoft.com/office/drawing/2014/main" id="{55299547-F1F0-515A-1E29-3BE50987C050}"/>
              </a:ext>
            </a:extLst>
          </p:cNvPr>
          <p:cNvSpPr txBox="1"/>
          <p:nvPr/>
        </p:nvSpPr>
        <p:spPr>
          <a:xfrm>
            <a:off x="1522324" y="526246"/>
            <a:ext cx="21352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spc="107">
                <a:solidFill>
                  <a:srgbClr val="116B7D"/>
                </a:solidFill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Đố bạn.</a:t>
            </a:r>
            <a:endParaRPr lang="en-US" sz="4000" spc="107" dirty="0">
              <a:solidFill>
                <a:srgbClr val="116B7D"/>
              </a:solidFill>
              <a:latin typeface="#9Slide03 Sofia Pro Soft Bold" panose="020B00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PHẠM DUYÊN 2 - 9Slide.vn">
            <a:extLst>
              <a:ext uri="{FF2B5EF4-FFF2-40B4-BE49-F238E27FC236}">
                <a16:creationId xmlns:a16="http://schemas.microsoft.com/office/drawing/2014/main" id="{826FA204-4C67-8821-06CB-F5FD18C2D3E4}"/>
              </a:ext>
            </a:extLst>
          </p:cNvPr>
          <p:cNvSpPr txBox="1"/>
          <p:nvPr/>
        </p:nvSpPr>
        <p:spPr>
          <a:xfrm>
            <a:off x="533400" y="1371600"/>
            <a:ext cx="11125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spc="-213">
                <a:solidFill>
                  <a:srgbClr val="116B7D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Tìm hiệu của số lớn nhất có năm chữ số và số bé nhất có ba chữ số khác nhau.</a:t>
            </a:r>
            <a:endParaRPr lang="en-US" sz="4000" spc="-213" dirty="0">
              <a:solidFill>
                <a:srgbClr val="116B7D"/>
              </a:solidFill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685002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heme/theme1.xml><?xml version="1.0" encoding="utf-8"?>
<a:theme xmlns:a="http://schemas.openxmlformats.org/drawingml/2006/main" name="Office Theme">
  <a:themeElements>
    <a:clrScheme name="PHẠM DUYÊN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306EBB"/>
      </a:accent1>
      <a:accent2>
        <a:srgbClr val="81B2EA"/>
      </a:accent2>
      <a:accent3>
        <a:srgbClr val="7DAED9"/>
      </a:accent3>
      <a:accent4>
        <a:srgbClr val="8178C3"/>
      </a:accent4>
      <a:accent5>
        <a:srgbClr val="D97D3D"/>
      </a:accent5>
      <a:accent6>
        <a:srgbClr val="F05945"/>
      </a:accent6>
      <a:hlink>
        <a:srgbClr val="6C4706"/>
      </a:hlink>
      <a:folHlink>
        <a:srgbClr val="262626"/>
      </a:folHlink>
    </a:clrScheme>
    <a:fontScheme name="Custom 9">
      <a:majorFont>
        <a:latin typeface="#9Slide03 Sofia Pro Soft Bold"/>
        <a:ea typeface=""/>
        <a:cs typeface=""/>
      </a:majorFont>
      <a:minorFont>
        <a:latin typeface="#9Slide03 Sofia Pro Sof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ชุดรูปแบบของ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กำหนดเอง 1">
      <a:majorFont>
        <a:latin typeface="milk tea"/>
        <a:ea typeface=""/>
        <a:cs typeface="milk tea"/>
      </a:majorFont>
      <a:minorFont>
        <a:latin typeface="FC Onigiri Outline"/>
        <a:ea typeface=""/>
        <a:cs typeface="FC Onigiri Outline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2740</TotalTime>
  <Words>589</Words>
  <Application>Microsoft Office PowerPoint</Application>
  <PresentationFormat>Widescreen</PresentationFormat>
  <Paragraphs>120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28" baseType="lpstr">
      <vt:lpstr>Calibri</vt:lpstr>
      <vt:lpstr>milk tea Med</vt:lpstr>
      <vt:lpstr>UVN Da Lat</vt:lpstr>
      <vt:lpstr>Times New Roman</vt:lpstr>
      <vt:lpstr>Arial-Rounded</vt:lpstr>
      <vt:lpstr>FC Onigiri Outline</vt:lpstr>
      <vt:lpstr>#9Slide03 Arima Madurai ExtraBo</vt:lpstr>
      <vt:lpstr>UVN Chim Bien Nang</vt:lpstr>
      <vt:lpstr>#9Slide03 Sofia Pro Soft Bold</vt:lpstr>
      <vt:lpstr>#9Slide03 Sofia Pro Soft</vt:lpstr>
      <vt:lpstr>Arial</vt:lpstr>
      <vt:lpstr>Cambria</vt:lpstr>
      <vt:lpstr>can_NongAor</vt:lpstr>
      <vt:lpstr>UTM Thanh Nhac TL</vt:lpstr>
      <vt:lpstr>Office Theme</vt:lpstr>
      <vt:lpstr>ชุดรูปแบบของ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PHAM DUYEN</dc:creator>
  <cp:keywords>PHẠM DUYÊN</cp:keywords>
  <dc:description>9Slide.vn</dc:description>
  <cp:lastModifiedBy>lelinh26895@gmail.com</cp:lastModifiedBy>
  <cp:revision>1029</cp:revision>
  <dcterms:created xsi:type="dcterms:W3CDTF">2021-11-18T08:18:08Z</dcterms:created>
  <dcterms:modified xsi:type="dcterms:W3CDTF">2025-03-29T08:55:16Z</dcterms:modified>
  <cp:category>9Slide.vn</cp:category>
</cp:coreProperties>
</file>