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451" r:id="rId3"/>
    <p:sldId id="343" r:id="rId4"/>
    <p:sldId id="465" r:id="rId5"/>
    <p:sldId id="466" r:id="rId6"/>
    <p:sldId id="452" r:id="rId7"/>
    <p:sldId id="453" r:id="rId8"/>
    <p:sldId id="339" r:id="rId9"/>
    <p:sldId id="340" r:id="rId10"/>
    <p:sldId id="342" r:id="rId11"/>
    <p:sldId id="467" r:id="rId12"/>
    <p:sldId id="454" r:id="rId13"/>
    <p:sldId id="344" r:id="rId14"/>
    <p:sldId id="469" r:id="rId15"/>
    <p:sldId id="463" r:id="rId16"/>
    <p:sldId id="457" r:id="rId17"/>
    <p:sldId id="458" r:id="rId18"/>
    <p:sldId id="459" r:id="rId19"/>
    <p:sldId id="461" r:id="rId20"/>
    <p:sldId id="464" r:id="rId21"/>
    <p:sldId id="323" r:id="rId22"/>
    <p:sldId id="3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46.svg"/><Relationship Id="rId12" Type="http://schemas.openxmlformats.org/officeDocument/2006/relationships/image" Target="../media/image48.svg"/><Relationship Id="rId17" Type="http://schemas.openxmlformats.org/officeDocument/2006/relationships/image" Target="../media/image50.svg"/><Relationship Id="rId25" Type="http://schemas.openxmlformats.org/officeDocument/2006/relationships/image" Target="../media/image42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53.svg"/><Relationship Id="rId5" Type="http://schemas.openxmlformats.org/officeDocument/2006/relationships/image" Target="../media/image22.png"/><Relationship Id="rId15" Type="http://schemas.openxmlformats.org/officeDocument/2006/relationships/image" Target="../media/image49.svg"/><Relationship Id="rId23" Type="http://schemas.openxmlformats.org/officeDocument/2006/relationships/image" Target="../media/image40.png"/><Relationship Id="rId10" Type="http://schemas.openxmlformats.org/officeDocument/2006/relationships/image" Target="../media/image47.svg"/><Relationship Id="rId19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52.svg"/><Relationship Id="rId27" Type="http://schemas.openxmlformats.org/officeDocument/2006/relationships/image" Target="../media/image5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51.svg"/><Relationship Id="rId3" Type="http://schemas.openxmlformats.org/officeDocument/2006/relationships/image" Target="../media/image45.svg"/><Relationship Id="rId21" Type="http://schemas.openxmlformats.org/officeDocument/2006/relationships/image" Target="../media/image52.sv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50.svg"/><Relationship Id="rId20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6.svg"/><Relationship Id="rId11" Type="http://schemas.openxmlformats.org/officeDocument/2006/relationships/image" Target="../media/image48.sv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3.sv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47.svg"/><Relationship Id="rId14" Type="http://schemas.openxmlformats.org/officeDocument/2006/relationships/image" Target="../media/image49.svg"/><Relationship Id="rId22" Type="http://schemas.openxmlformats.org/officeDocument/2006/relationships/image" Target="../media/image4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7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3.svg"/><Relationship Id="rId4" Type="http://schemas.openxmlformats.org/officeDocument/2006/relationships/image" Target="../media/image13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17" Type="http://schemas.openxmlformats.org/officeDocument/2006/relationships/image" Target="../media/image34.svg"/><Relationship Id="rId25" Type="http://schemas.openxmlformats.org/officeDocument/2006/relationships/image" Target="../media/image42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23" Type="http://schemas.openxmlformats.org/officeDocument/2006/relationships/image" Target="../media/image40.png"/><Relationship Id="rId10" Type="http://schemas.openxmlformats.org/officeDocument/2006/relationships/image" Target="../media/image27.svg"/><Relationship Id="rId19" Type="http://schemas.openxmlformats.org/officeDocument/2006/relationships/image" Target="../media/image36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svg"/><Relationship Id="rId27" Type="http://schemas.openxmlformats.org/officeDocument/2006/relationships/image" Target="../media/image4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FF06687E-1E7B-8491-A72F-AE0E9506C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DCCA9279-5F4C-405D-B0AF-7EF06F8A5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6 - 9Slide.vn">
            <a:extLst>
              <a:ext uri="{FF2B5EF4-FFF2-40B4-BE49-F238E27FC236}">
                <a16:creationId xmlns:a16="http://schemas.microsoft.com/office/drawing/2014/main" id="{106B1460-7E5D-1B63-42F1-93AD0798B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HẠM DUYÊN 7 - 9Slide.vn">
            <a:extLst>
              <a:ext uri="{FF2B5EF4-FFF2-40B4-BE49-F238E27FC236}">
                <a16:creationId xmlns:a16="http://schemas.microsoft.com/office/drawing/2014/main" id="{4CDD5D8B-9136-BEB0-C41E-57FD752FD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056" y="584414"/>
            <a:ext cx="1984782" cy="1163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8 - 9Slide.vn">
            <a:extLst>
              <a:ext uri="{FF2B5EF4-FFF2-40B4-BE49-F238E27FC236}">
                <a16:creationId xmlns:a16="http://schemas.microsoft.com/office/drawing/2014/main" id="{8DCE6C0D-E80F-F8CA-86FF-A9CF4D0164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38192" y="4213594"/>
            <a:ext cx="968008" cy="968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05FEBECF-D10E-6894-2CA5-332FF805EC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09496" y="685800"/>
            <a:ext cx="1166607" cy="1010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CC3F7058-E544-978A-1C5A-A636A24958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HẠM DUYÊN 11 - 9Slide.vn">
            <a:extLst>
              <a:ext uri="{FF2B5EF4-FFF2-40B4-BE49-F238E27FC236}">
                <a16:creationId xmlns:a16="http://schemas.microsoft.com/office/drawing/2014/main" id="{DDA06AFE-E61F-2A01-BACF-55DE23E09E2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2 - 9Slide.vn">
            <a:extLst>
              <a:ext uri="{FF2B5EF4-FFF2-40B4-BE49-F238E27FC236}">
                <a16:creationId xmlns:a16="http://schemas.microsoft.com/office/drawing/2014/main" id="{256D3BE0-F28E-F793-4DE4-1CA4B13F08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F00E8674-FE2D-FA4E-0348-CB6ADB00D2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A41A92E2-43AD-4F40-B02B-4C15B4216D2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15 - 9Slide.vn">
            <a:extLst>
              <a:ext uri="{FF2B5EF4-FFF2-40B4-BE49-F238E27FC236}">
                <a16:creationId xmlns:a16="http://schemas.microsoft.com/office/drawing/2014/main" id="{CAA8601C-C5A3-31C0-57C8-ADCD958A98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9980" y="4053038"/>
            <a:ext cx="2110473" cy="2073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4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3010F0A-56AF-CAE9-09FA-5A0CDD46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6" y="9578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EFBE3E2F-4241-A692-01F7-1F2B998CF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6E1EFC0B-A4BB-D608-37E7-9CC44AA5321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4" y="4482652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A0689AE-623E-BFF1-0A2B-A5BD72C6C9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2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B3D5C1A7-05C6-ED9B-6DCC-3947F4E615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FE71BF76-6B16-6E49-51EE-B21A94D194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6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07A071A-1753-C0A3-F350-9750940B88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49F5D15-3930-E75E-1548-3651E4EF71C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1F5D5A63-2781-18DE-CAF0-4F83A26593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E3D7058-91CD-3096-82A8-5F5713A2EE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F5FAC9D8-AB04-DE1C-EA4A-5A2A9BF905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4" name="PHẠM DUYÊN 17 - 9Slide.vn">
            <a:extLst>
              <a:ext uri="{FF2B5EF4-FFF2-40B4-BE49-F238E27FC236}">
                <a16:creationId xmlns:a16="http://schemas.microsoft.com/office/drawing/2014/main" id="{F6257301-1FFC-FFDB-9265-F51A7809AA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5" y="2191578"/>
            <a:ext cx="539005" cy="693253"/>
          </a:xfrm>
          <a:prstGeom prst="rect">
            <a:avLst/>
          </a:prstGeom>
        </p:spPr>
      </p:pic>
      <p:pic>
        <p:nvPicPr>
          <p:cNvPr id="25" name="PHẠM DUYÊN 18 - 9Slide.vn">
            <a:extLst>
              <a:ext uri="{FF2B5EF4-FFF2-40B4-BE49-F238E27FC236}">
                <a16:creationId xmlns:a16="http://schemas.microsoft.com/office/drawing/2014/main" id="{E0E63374-57BF-F373-3184-B97BA214F27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7" y="349944"/>
            <a:ext cx="744999" cy="745846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  <p:pic>
        <p:nvPicPr>
          <p:cNvPr id="28" name="PHẠM DUYÊN 21 - 9Slide.vn">
            <a:extLst>
              <a:ext uri="{FF2B5EF4-FFF2-40B4-BE49-F238E27FC236}">
                <a16:creationId xmlns:a16="http://schemas.microsoft.com/office/drawing/2014/main" id="{19568D81-0F66-0F42-5C56-3658DD92AC1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5" y="240416"/>
            <a:ext cx="982051" cy="982051"/>
          </a:xfrm>
          <a:prstGeom prst="rect">
            <a:avLst/>
          </a:prstGeom>
        </p:spPr>
      </p:pic>
      <p:pic>
        <p:nvPicPr>
          <p:cNvPr id="29" name="PHẠM DUYÊN 22 - 9Slide.vn">
            <a:extLst>
              <a:ext uri="{FF2B5EF4-FFF2-40B4-BE49-F238E27FC236}">
                <a16:creationId xmlns:a16="http://schemas.microsoft.com/office/drawing/2014/main" id="{7F5520AB-4B91-5A9C-C947-EDF9E02C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</p:spPr>
      </p:pic>
      <p:pic>
        <p:nvPicPr>
          <p:cNvPr id="30" name="PHẠM DUYÊN 23 - 9Slide.vn">
            <a:extLst>
              <a:ext uri="{FF2B5EF4-FFF2-40B4-BE49-F238E27FC236}">
                <a16:creationId xmlns:a16="http://schemas.microsoft.com/office/drawing/2014/main" id="{54ECF3C6-CA51-5554-F209-40B49D26D94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</p:spPr>
      </p:pic>
      <p:pic>
        <p:nvPicPr>
          <p:cNvPr id="31" name="PHẠM DUYÊN 24 - 9Slide.vn">
            <a:extLst>
              <a:ext uri="{FF2B5EF4-FFF2-40B4-BE49-F238E27FC236}">
                <a16:creationId xmlns:a16="http://schemas.microsoft.com/office/drawing/2014/main" id="{F1A6EA93-4A5F-D477-6188-D66B29BCDA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1" y="-10388"/>
            <a:ext cx="12170061" cy="5052288"/>
          </a:xfrm>
          <a:prstGeom prst="rect">
            <a:avLst/>
          </a:prstGeom>
        </p:spPr>
      </p:pic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62F9C438-B2D2-F7FD-C1C7-C04EE58D843B}"/>
              </a:ext>
            </a:extLst>
          </p:cNvPr>
          <p:cNvSpPr/>
          <p:nvPr/>
        </p:nvSpPr>
        <p:spPr>
          <a:xfrm>
            <a:off x="295644" y="178727"/>
            <a:ext cx="11594769" cy="465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1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7714" y="4482652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03432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5716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626275" y="2191578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9140717" y="349944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02405" y="240416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/>
        </p:nvSpPr>
        <p:spPr>
          <a:xfrm>
            <a:off x="298617" y="243038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3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7DDFC2B5-F58B-FD17-72AB-3290D0E44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66852" y="2115677"/>
            <a:ext cx="6333753" cy="2164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HẠM DUYÊN 4 - 9Slide.vn">
            <a:extLst>
              <a:ext uri="{FF2B5EF4-FFF2-40B4-BE49-F238E27FC236}">
                <a16:creationId xmlns:a16="http://schemas.microsoft.com/office/drawing/2014/main" id="{EFA49388-175F-E5A6-ED83-DB214F3E7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5 - 9Slide.vn">
            <a:extLst>
              <a:ext uri="{FF2B5EF4-FFF2-40B4-BE49-F238E27FC236}">
                <a16:creationId xmlns:a16="http://schemas.microsoft.com/office/drawing/2014/main" id="{0034F347-7515-FE03-3ECF-2876EB2AA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HẠM DUYÊN 6 - 9Slide.vn">
            <a:extLst>
              <a:ext uri="{FF2B5EF4-FFF2-40B4-BE49-F238E27FC236}">
                <a16:creationId xmlns:a16="http://schemas.microsoft.com/office/drawing/2014/main" id="{A375614F-ACF6-1C89-B484-4A8CDDEFC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7 - 9Slide.vn">
            <a:extLst>
              <a:ext uri="{FF2B5EF4-FFF2-40B4-BE49-F238E27FC236}">
                <a16:creationId xmlns:a16="http://schemas.microsoft.com/office/drawing/2014/main" id="{B1717513-0BCC-9077-126A-213A834F66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3056" y="584414"/>
            <a:ext cx="1984782" cy="1163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HẠM DUYÊN 8 - 9Slide.vn">
            <a:extLst>
              <a:ext uri="{FF2B5EF4-FFF2-40B4-BE49-F238E27FC236}">
                <a16:creationId xmlns:a16="http://schemas.microsoft.com/office/drawing/2014/main" id="{1C910AE0-9ECE-0D06-3176-DCFA605583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9771" y="3830924"/>
            <a:ext cx="1472251" cy="1472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B51F65C0-BABA-17DD-5575-5338AE362FD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09496" y="685800"/>
            <a:ext cx="1166607" cy="1010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CEC85E19-22A0-253C-E138-ED2E2E541ED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HẠM DUYÊN 11 - 9Slide.vn">
            <a:extLst>
              <a:ext uri="{FF2B5EF4-FFF2-40B4-BE49-F238E27FC236}">
                <a16:creationId xmlns:a16="http://schemas.microsoft.com/office/drawing/2014/main" id="{1D5DB896-9F3B-383A-E6C0-887B22D663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HẠM DUYÊN 12 - 9Slide.vn">
            <a:extLst>
              <a:ext uri="{FF2B5EF4-FFF2-40B4-BE49-F238E27FC236}">
                <a16:creationId xmlns:a16="http://schemas.microsoft.com/office/drawing/2014/main" id="{16F2FC52-60EA-EF89-57DE-F8BAF6143E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HẠM DUYÊN 13 - 9Slide.vn">
            <a:extLst>
              <a:ext uri="{FF2B5EF4-FFF2-40B4-BE49-F238E27FC236}">
                <a16:creationId xmlns:a16="http://schemas.microsoft.com/office/drawing/2014/main" id="{4EEACF3C-A298-A410-8929-F858B72710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4 - 9Slide.vn">
            <a:extLst>
              <a:ext uri="{FF2B5EF4-FFF2-40B4-BE49-F238E27FC236}">
                <a16:creationId xmlns:a16="http://schemas.microsoft.com/office/drawing/2014/main" id="{7C83F338-A62F-A607-004A-FD1FAB75E4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15 - 9Slide.vn">
            <a:extLst>
              <a:ext uri="{FF2B5EF4-FFF2-40B4-BE49-F238E27FC236}">
                <a16:creationId xmlns:a16="http://schemas.microsoft.com/office/drawing/2014/main" id="{5115B970-2A0E-6BB7-6624-26350CCFA74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9980" y="4053038"/>
            <a:ext cx="2110473" cy="2073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5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654C6283-E46E-1844-8E6B-AAEB7EF7C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0" name="PHẠM DUYÊN 11 - 9Slide.vn">
            <a:extLst>
              <a:ext uri="{FF2B5EF4-FFF2-40B4-BE49-F238E27FC236}">
                <a16:creationId xmlns:a16="http://schemas.microsoft.com/office/drawing/2014/main" id="{E38F7891-B08E-0116-8731-64E20C0FA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5D297B2C-A090-1F74-0229-C2747DE38C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22" name="PHẠM DUYÊN 13 - 9Slide.vn">
            <a:extLst>
              <a:ext uri="{FF2B5EF4-FFF2-40B4-BE49-F238E27FC236}">
                <a16:creationId xmlns:a16="http://schemas.microsoft.com/office/drawing/2014/main" id="{74BC07F0-340A-B067-062B-89FBC40297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D0E9CD77-217F-2A0A-3163-76C97765F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53" name="PHẠM DUYÊN 1 - 9Slide.vn">
            <a:extLst>
              <a:ext uri="{FF2B5EF4-FFF2-40B4-BE49-F238E27FC236}">
                <a16:creationId xmlns:a16="http://schemas.microsoft.com/office/drawing/2014/main" id="{AECC9CBC-4F95-F55A-18C8-E004B739A98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076DFF6-5627-C112-B107-3724E149960D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D5DB7ED-FDF2-0BCE-18FB-6CD2BDC28CE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HẠM DUYÊN 8 - 9Slide.vn">
            <a:extLst>
              <a:ext uri="{FF2B5EF4-FFF2-40B4-BE49-F238E27FC236}">
                <a16:creationId xmlns:a16="http://schemas.microsoft.com/office/drawing/2014/main" id="{535E646C-EBFF-F5E3-8D68-75953B9A93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52754" y="4720156"/>
            <a:ext cx="990237" cy="990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AA34478A-8493-13AF-4BA9-89CE8030BC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977549" y="4911091"/>
            <a:ext cx="2239852" cy="1845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DCE42A24-DA0C-B138-83A0-A390A2DB3AE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</p:spPr>
      </p:pic>
      <p:pic>
        <p:nvPicPr>
          <p:cNvPr id="14" name="PHẠM DUYÊN 5 - 9Slide.vn">
            <a:extLst>
              <a:ext uri="{FF2B5EF4-FFF2-40B4-BE49-F238E27FC236}">
                <a16:creationId xmlns:a16="http://schemas.microsoft.com/office/drawing/2014/main" id="{FD917D0B-5A42-7237-8D05-54A718871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</p:spPr>
      </p:pic>
      <p:pic>
        <p:nvPicPr>
          <p:cNvPr id="15" name="PHẠM DUYÊN 6 - 9Slide.vn">
            <a:extLst>
              <a:ext uri="{FF2B5EF4-FFF2-40B4-BE49-F238E27FC236}">
                <a16:creationId xmlns:a16="http://schemas.microsoft.com/office/drawing/2014/main" id="{9FBC588A-F1E9-5470-09C1-639024109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</p:spPr>
      </p:pic>
      <p:pic>
        <p:nvPicPr>
          <p:cNvPr id="24" name="PHẠM DUYÊN 15 - 9Slide.vn">
            <a:extLst>
              <a:ext uri="{FF2B5EF4-FFF2-40B4-BE49-F238E27FC236}">
                <a16:creationId xmlns:a16="http://schemas.microsoft.com/office/drawing/2014/main" id="{424E6E91-892C-0C7D-DCF6-819E485E17F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3533" y="4734472"/>
            <a:ext cx="1628168" cy="1599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31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HẠM DUYÊN 11 - 9Slide.vn">
            <a:extLst>
              <a:ext uri="{FF2B5EF4-FFF2-40B4-BE49-F238E27FC236}">
                <a16:creationId xmlns:a16="http://schemas.microsoft.com/office/drawing/2014/main" id="{7BA9D931-BA9E-2527-15CD-B385C1B60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20" name="PHẠM DUYÊN 12 - 9Slide.vn">
            <a:extLst>
              <a:ext uri="{FF2B5EF4-FFF2-40B4-BE49-F238E27FC236}">
                <a16:creationId xmlns:a16="http://schemas.microsoft.com/office/drawing/2014/main" id="{E76F3FDE-3FCE-9F4F-C226-15F2EC2A1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21" name="PHẠM DUYÊN 13 - 9Slide.vn">
            <a:extLst>
              <a:ext uri="{FF2B5EF4-FFF2-40B4-BE49-F238E27FC236}">
                <a16:creationId xmlns:a16="http://schemas.microsoft.com/office/drawing/2014/main" id="{2A2D8053-A10F-205C-2AD5-5357FC038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22" name="PHẠM DUYÊN 14 - 9Slide.vn">
            <a:extLst>
              <a:ext uri="{FF2B5EF4-FFF2-40B4-BE49-F238E27FC236}">
                <a16:creationId xmlns:a16="http://schemas.microsoft.com/office/drawing/2014/main" id="{316D04AC-CE36-70FC-A043-9224CB2B8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24" name="PHẠM DUYÊN 1 - 9Slide.vn">
            <a:extLst>
              <a:ext uri="{FF2B5EF4-FFF2-40B4-BE49-F238E27FC236}">
                <a16:creationId xmlns:a16="http://schemas.microsoft.com/office/drawing/2014/main" id="{7995BC74-7CB0-7536-E676-D0E48411B5A6}"/>
              </a:ext>
            </a:extLst>
          </p:cNvPr>
          <p:cNvGrpSpPr/>
          <p:nvPr userDrawn="1"/>
        </p:nvGrpSpPr>
        <p:grpSpPr>
          <a:xfrm>
            <a:off x="229520" y="215900"/>
            <a:ext cx="11732960" cy="5270500"/>
            <a:chOff x="730319" y="673100"/>
            <a:chExt cx="10731362" cy="55118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479DA8-BCBE-E24B-9E4E-A2125012055D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91B271-C3F0-CACA-559C-E63A4BD6358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HẠM DUYÊN 8 - 9Slide.vn">
            <a:extLst>
              <a:ext uri="{FF2B5EF4-FFF2-40B4-BE49-F238E27FC236}">
                <a16:creationId xmlns:a16="http://schemas.microsoft.com/office/drawing/2014/main" id="{AB97CABA-CD4A-D67C-00CD-1F717BB953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08047" y="4305301"/>
            <a:ext cx="828300" cy="828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0 - 9Slide.vn">
            <a:extLst>
              <a:ext uri="{FF2B5EF4-FFF2-40B4-BE49-F238E27FC236}">
                <a16:creationId xmlns:a16="http://schemas.microsoft.com/office/drawing/2014/main" id="{83739FC6-5909-CAB6-FE3B-7BC93D235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4 - 9Slide.vn">
            <a:extLst>
              <a:ext uri="{FF2B5EF4-FFF2-40B4-BE49-F238E27FC236}">
                <a16:creationId xmlns:a16="http://schemas.microsoft.com/office/drawing/2014/main" id="{A74E7FAE-F255-63AB-25CB-21E6F4F3EC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5 - 9Slide.vn">
            <a:extLst>
              <a:ext uri="{FF2B5EF4-FFF2-40B4-BE49-F238E27FC236}">
                <a16:creationId xmlns:a16="http://schemas.microsoft.com/office/drawing/2014/main" id="{EC08CD74-BD5A-1B3E-0052-91CFE1F1F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6 - 9Slide.vn">
            <a:extLst>
              <a:ext uri="{FF2B5EF4-FFF2-40B4-BE49-F238E27FC236}">
                <a16:creationId xmlns:a16="http://schemas.microsoft.com/office/drawing/2014/main" id="{D5DA3FE1-C4BC-8126-B117-DA1DB0124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HẠM DUYÊN 15 - 9Slide.vn">
            <a:extLst>
              <a:ext uri="{FF2B5EF4-FFF2-40B4-BE49-F238E27FC236}">
                <a16:creationId xmlns:a16="http://schemas.microsoft.com/office/drawing/2014/main" id="{63DE2A3B-840C-121D-1544-9303AE598D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2402" y="4198412"/>
            <a:ext cx="2008948" cy="1973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04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1 - 9Slide.vn">
            <a:extLst>
              <a:ext uri="{FF2B5EF4-FFF2-40B4-BE49-F238E27FC236}">
                <a16:creationId xmlns:a16="http://schemas.microsoft.com/office/drawing/2014/main" id="{F4FA335C-66C8-5B63-1D7D-EC377F774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23" name="PHẠM DUYÊN 12 - 9Slide.vn">
            <a:extLst>
              <a:ext uri="{FF2B5EF4-FFF2-40B4-BE49-F238E27FC236}">
                <a16:creationId xmlns:a16="http://schemas.microsoft.com/office/drawing/2014/main" id="{11EE9C17-5E15-39FD-444A-6D097096F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24" name="PHẠM DUYÊN 13 - 9Slide.vn">
            <a:extLst>
              <a:ext uri="{FF2B5EF4-FFF2-40B4-BE49-F238E27FC236}">
                <a16:creationId xmlns:a16="http://schemas.microsoft.com/office/drawing/2014/main" id="{ACACA50E-AB10-B7C2-42FC-7626C9FFC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25" name="PHẠM DUYÊN 14 - 9Slide.vn">
            <a:extLst>
              <a:ext uri="{FF2B5EF4-FFF2-40B4-BE49-F238E27FC236}">
                <a16:creationId xmlns:a16="http://schemas.microsoft.com/office/drawing/2014/main" id="{65C73EAD-9C74-3D6E-BBE0-ED049A8C9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26" name="PHẠM DUYÊN 1 - 9Slide.vn">
            <a:extLst>
              <a:ext uri="{FF2B5EF4-FFF2-40B4-BE49-F238E27FC236}">
                <a16:creationId xmlns:a16="http://schemas.microsoft.com/office/drawing/2014/main" id="{352A50C6-59D1-40DF-F1FB-0C0DE7BD1FE6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5BA1C-5729-6539-E744-7545B7A83C7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9C80C7-F5BB-46E2-6FF7-1B9D52044C19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HẠM DUYÊN 10 - 9Slide.vn">
            <a:extLst>
              <a:ext uri="{FF2B5EF4-FFF2-40B4-BE49-F238E27FC236}">
                <a16:creationId xmlns:a16="http://schemas.microsoft.com/office/drawing/2014/main" id="{96EFFA54-1ACB-BEAB-BBD2-A6F2C40E1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458395" y="5354522"/>
            <a:ext cx="1726457" cy="142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3E2DDE3B-9781-466D-4F1B-FAEB4D1859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165509"/>
            <a:ext cx="1589170" cy="729389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051B63E3-B030-8082-178C-4B740626A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AE3CCBBB-5777-D1C4-7907-67F466065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HẠM DUYÊN 4 - 9Slide.vn">
            <a:extLst>
              <a:ext uri="{FF2B5EF4-FFF2-40B4-BE49-F238E27FC236}">
                <a16:creationId xmlns:a16="http://schemas.microsoft.com/office/drawing/2014/main" id="{B2C7B340-BBB3-72C4-856B-F71BFE6D8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65509"/>
            <a:ext cx="1589170" cy="729389"/>
          </a:xfrm>
          <a:prstGeom prst="rect">
            <a:avLst/>
          </a:prstGeom>
        </p:spPr>
      </p:pic>
      <p:pic>
        <p:nvPicPr>
          <p:cNvPr id="24" name="PHẠM DUYÊN 5 - 9Slide.vn">
            <a:extLst>
              <a:ext uri="{FF2B5EF4-FFF2-40B4-BE49-F238E27FC236}">
                <a16:creationId xmlns:a16="http://schemas.microsoft.com/office/drawing/2014/main" id="{B7C44667-99CA-026C-FFFB-30EBA5178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</p:spPr>
      </p:pic>
      <p:pic>
        <p:nvPicPr>
          <p:cNvPr id="25" name="PHẠM DUYÊN 6 - 9Slide.vn">
            <a:extLst>
              <a:ext uri="{FF2B5EF4-FFF2-40B4-BE49-F238E27FC236}">
                <a16:creationId xmlns:a16="http://schemas.microsoft.com/office/drawing/2014/main" id="{C3E6B17A-4AF8-39B2-32B7-070C82C78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</p:spPr>
      </p:pic>
      <p:pic>
        <p:nvPicPr>
          <p:cNvPr id="2" name="PHẠM DUYÊN 11 - 9Slide.vn">
            <a:extLst>
              <a:ext uri="{FF2B5EF4-FFF2-40B4-BE49-F238E27FC236}">
                <a16:creationId xmlns:a16="http://schemas.microsoft.com/office/drawing/2014/main" id="{969945CE-5666-9A32-99A8-5FE4AD1BE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3" name="PHẠM DUYÊN 12 - 9Slide.vn">
            <a:extLst>
              <a:ext uri="{FF2B5EF4-FFF2-40B4-BE49-F238E27FC236}">
                <a16:creationId xmlns:a16="http://schemas.microsoft.com/office/drawing/2014/main" id="{6F23CD0E-B156-1953-A068-0C17232BE6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11" name="PHẠM DUYÊN 13 - 9Slide.vn">
            <a:extLst>
              <a:ext uri="{FF2B5EF4-FFF2-40B4-BE49-F238E27FC236}">
                <a16:creationId xmlns:a16="http://schemas.microsoft.com/office/drawing/2014/main" id="{FE20354B-9B33-A303-380A-5BB5B72C00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18" name="PHẠM DUYÊN 14 - 9Slide.vn">
            <a:extLst>
              <a:ext uri="{FF2B5EF4-FFF2-40B4-BE49-F238E27FC236}">
                <a16:creationId xmlns:a16="http://schemas.microsoft.com/office/drawing/2014/main" id="{5CCC5F2D-4328-843E-AB18-5119ED5C3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19" name="PHẠM DUYÊN 1 - 9Slide.vn">
            <a:extLst>
              <a:ext uri="{FF2B5EF4-FFF2-40B4-BE49-F238E27FC236}">
                <a16:creationId xmlns:a16="http://schemas.microsoft.com/office/drawing/2014/main" id="{893D4085-A59A-9685-92C4-85A4ED26B250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59064D-9D72-16D5-FC64-E85B62077635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8FC2A-998D-F33B-29C0-72D8D3000C99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16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4 - 9Slide.vn">
            <a:extLst>
              <a:ext uri="{FF2B5EF4-FFF2-40B4-BE49-F238E27FC236}">
                <a16:creationId xmlns:a16="http://schemas.microsoft.com/office/drawing/2014/main" id="{6FF73A42-D01E-B8A8-3A10-D109CA1CC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65509"/>
            <a:ext cx="1589170" cy="729389"/>
          </a:xfrm>
          <a:prstGeom prst="rect">
            <a:avLst/>
          </a:prstGeom>
        </p:spPr>
      </p:pic>
      <p:pic>
        <p:nvPicPr>
          <p:cNvPr id="3" name="PHẠM DUYÊN 5 - 9Slide.vn">
            <a:extLst>
              <a:ext uri="{FF2B5EF4-FFF2-40B4-BE49-F238E27FC236}">
                <a16:creationId xmlns:a16="http://schemas.microsoft.com/office/drawing/2014/main" id="{8E077C82-ECD0-D39B-139C-59F83305F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</p:spPr>
      </p:pic>
      <p:pic>
        <p:nvPicPr>
          <p:cNvPr id="4" name="PHẠM DUYÊN 6 - 9Slide.vn">
            <a:extLst>
              <a:ext uri="{FF2B5EF4-FFF2-40B4-BE49-F238E27FC236}">
                <a16:creationId xmlns:a16="http://schemas.microsoft.com/office/drawing/2014/main" id="{758DA30F-8EF0-A85A-221B-D950B7FD4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</p:spPr>
      </p:pic>
      <p:pic>
        <p:nvPicPr>
          <p:cNvPr id="5" name="PHẠM DUYÊN 11 - 9Slide.vn">
            <a:extLst>
              <a:ext uri="{FF2B5EF4-FFF2-40B4-BE49-F238E27FC236}">
                <a16:creationId xmlns:a16="http://schemas.microsoft.com/office/drawing/2014/main" id="{502D9D28-B9F4-9DDD-6667-34809E016D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6" name="PHẠM DUYÊN 12 - 9Slide.vn">
            <a:extLst>
              <a:ext uri="{FF2B5EF4-FFF2-40B4-BE49-F238E27FC236}">
                <a16:creationId xmlns:a16="http://schemas.microsoft.com/office/drawing/2014/main" id="{589A2B75-A739-9C2B-38F8-30A852230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7" name="PHẠM DUYÊN 13 - 9Slide.vn">
            <a:extLst>
              <a:ext uri="{FF2B5EF4-FFF2-40B4-BE49-F238E27FC236}">
                <a16:creationId xmlns:a16="http://schemas.microsoft.com/office/drawing/2014/main" id="{94D2CCB8-2595-449D-89FB-CBCECBEF6D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8" name="PHẠM DUYÊN 14 - 9Slide.vn">
            <a:extLst>
              <a:ext uri="{FF2B5EF4-FFF2-40B4-BE49-F238E27FC236}">
                <a16:creationId xmlns:a16="http://schemas.microsoft.com/office/drawing/2014/main" id="{5F990E0B-FFC0-4048-1A57-DF3A0E6524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9" name="PHẠM DUYÊN 1 - 9Slide.vn">
            <a:extLst>
              <a:ext uri="{FF2B5EF4-FFF2-40B4-BE49-F238E27FC236}">
                <a16:creationId xmlns:a16="http://schemas.microsoft.com/office/drawing/2014/main" id="{88F63FA6-F041-FF8C-F8C0-8C868937FF4C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E55A46-C93E-BFAA-ED59-A71183DDCBE1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C8733-B87B-B270-CD94-17BD9EB9C6FB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95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79D17452-AD19-C585-7B11-FF16164BC35A}"/>
              </a:ext>
            </a:extLst>
          </p:cNvPr>
          <p:cNvSpPr txBox="1"/>
          <p:nvPr userDrawn="1"/>
        </p:nvSpPr>
        <p:spPr>
          <a:xfrm>
            <a:off x="2209800" y="3989701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spc="-100">
                <a:ln w="25400">
                  <a:solidFill>
                    <a:srgbClr val="A46F50"/>
                  </a:solidFill>
                </a:ln>
                <a:solidFill>
                  <a:srgbClr val="EC7141"/>
                </a:solidFill>
                <a:effectLst>
                  <a:outerShdw blurRad="12700" dist="88900" dir="2700000" algn="tl">
                    <a:schemeClr val="bg1"/>
                  </a:outerShdw>
                </a:effectLst>
                <a:latin typeface="UTM Thanh Nhac TL" panose="02040603050506020204" pitchFamily="18" charset="0"/>
                <a:ea typeface="思源宋体 CN Heavy" panose="02020900000000000000" pitchFamily="18" charset="-122"/>
              </a:rPr>
              <a:t>Toán 3</a:t>
            </a:r>
            <a:endParaRPr lang="en-US" altLang="zh-CN" sz="11500" spc="-100" dirty="0">
              <a:ln w="25400">
                <a:solidFill>
                  <a:srgbClr val="A46F50"/>
                </a:solidFill>
              </a:ln>
              <a:solidFill>
                <a:srgbClr val="EC7141"/>
              </a:solidFill>
              <a:effectLst>
                <a:outerShdw blurRad="12700" dist="88900" dir="2700000" algn="tl">
                  <a:schemeClr val="bg1"/>
                </a:outerShdw>
              </a:effectLst>
              <a:latin typeface="UTM Thanh Nhac TL" panose="02040603050506020204" pitchFamily="18" charset="0"/>
              <a:ea typeface="思源宋体 CN Heavy" panose="02020900000000000000" pitchFamily="18" charset="-122"/>
            </a:endParaRPr>
          </a:p>
        </p:txBody>
      </p:sp>
      <p:sp>
        <p:nvSpPr>
          <p:cNvPr id="16" name="PHẠM DUYÊN 3 - 9Slide.vn">
            <a:extLst>
              <a:ext uri="{FF2B5EF4-FFF2-40B4-BE49-F238E27FC236}">
                <a16:creationId xmlns:a16="http://schemas.microsoft.com/office/drawing/2014/main" id="{4FED8D06-1242-4592-F13E-678D112F1C98}"/>
              </a:ext>
            </a:extLst>
          </p:cNvPr>
          <p:cNvSpPr/>
          <p:nvPr userDrawn="1"/>
        </p:nvSpPr>
        <p:spPr>
          <a:xfrm>
            <a:off x="609600" y="152400"/>
            <a:ext cx="6324600" cy="1938992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>
                <a:ln w="12700">
                  <a:noFill/>
                </a:ln>
                <a:gradFill>
                  <a:gsLst>
                    <a:gs pos="27000">
                      <a:srgbClr val="F05945"/>
                    </a:gs>
                    <a:gs pos="56000">
                      <a:srgbClr val="E6797C"/>
                    </a:gs>
                    <a:gs pos="78000">
                      <a:srgbClr val="E66468"/>
                    </a:gs>
                  </a:gsLst>
                  <a:lin ang="5400000" scaled="1"/>
                </a:gra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UVN Chim Bien Nang" panose="0209080305050A020404" pitchFamily="18" charset="0"/>
                <a:cs typeface="Times New Roman" panose="02020603050405020304" pitchFamily="18" charset="0"/>
              </a:rPr>
              <a:t>BÀI 63</a:t>
            </a:r>
            <a:endParaRPr kumimoji="0" lang="en-US" sz="12000" b="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27000">
                    <a:srgbClr val="F05945"/>
                  </a:gs>
                  <a:gs pos="56000">
                    <a:srgbClr val="E6797C"/>
                  </a:gs>
                  <a:gs pos="78000">
                    <a:srgbClr val="E66468"/>
                  </a:gs>
                </a:gsLst>
                <a:lin ang="5400000" scaled="1"/>
              </a:gra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UVN Chim Bien Nang" panose="0209080305050A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HẠM DUYÊN 1 - 9Slide.vn">
            <a:extLst>
              <a:ext uri="{FF2B5EF4-FFF2-40B4-BE49-F238E27FC236}">
                <a16:creationId xmlns:a16="http://schemas.microsoft.com/office/drawing/2014/main" id="{E478A788-BED5-06D4-4AC1-8B317233EA33}"/>
              </a:ext>
            </a:extLst>
          </p:cNvPr>
          <p:cNvSpPr txBox="1">
            <a:spLocks/>
          </p:cNvSpPr>
          <p:nvPr userDrawn="1"/>
        </p:nvSpPr>
        <p:spPr>
          <a:xfrm>
            <a:off x="977900" y="2432075"/>
            <a:ext cx="10236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8800" b="1" spc="50">
                <a:ln w="19050">
                  <a:solidFill>
                    <a:schemeClr val="bg1"/>
                  </a:solidFill>
                </a:ln>
                <a:solidFill>
                  <a:srgbClr val="147E93"/>
                </a:solidFill>
                <a:effectLst>
                  <a:outerShdw blurRad="88900" dist="25400" dir="2700000" sx="101000" sy="101000" algn="tl" rotWithShape="0">
                    <a:prstClr val="black">
                      <a:alpha val="40000"/>
                    </a:prstClr>
                  </a:outerShdw>
                  <a:reflection stA="31000" endPos="24000" dir="5400000" sy="-100000" algn="bl" rotWithShape="0"/>
                </a:effectLst>
                <a:latin typeface="UVN Da Lat" panose="03060902030302020204" pitchFamily="66" charset="0"/>
                <a:ea typeface="微软雅黑" panose="020B0503020204020204" pitchFamily="34" charset="-122"/>
              </a:rPr>
              <a:t>Phép cộng trong phạm vi 100 000</a:t>
            </a:r>
            <a:endParaRPr lang="zh-CN" altLang="en-US" sz="8800" b="1" spc="50" dirty="0">
              <a:ln w="19050">
                <a:solidFill>
                  <a:schemeClr val="bg1"/>
                </a:solidFill>
              </a:ln>
              <a:solidFill>
                <a:srgbClr val="147E93"/>
              </a:solidFill>
              <a:effectLst>
                <a:outerShdw blurRad="88900" dist="25400" dir="2700000" sx="101000" sy="101000" algn="tl" rotWithShape="0">
                  <a:prstClr val="black">
                    <a:alpha val="40000"/>
                  </a:prstClr>
                </a:outerShdw>
                <a:reflection stA="31000" endPos="24000" dir="5400000" sy="-100000" algn="bl" rotWithShape="0"/>
              </a:effectLst>
              <a:latin typeface="UVN Da Lat" panose="030609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6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C63148F-4BC8-E70F-0F16-AD19EF5B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6" y="9578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1B62F0E-EAB2-65B4-5E31-A2E50E3CB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28B68AB5-23BA-1681-EE98-0099DD4ABF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4" y="4482652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2236389-9146-1819-EDD5-5D88997165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2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0AFB92EB-511B-5647-2393-29A289FA52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EF59BAA-96B2-9DA1-5266-88198FE6F21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6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07738861-55F1-8BBA-5E4E-62987C006D6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33BC575-E7BB-596A-6917-E2A30A361D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9D0C8E6-93E9-2275-A0F4-A9508CD8C4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34A2BF87-3EF1-A563-FFF9-C506FDBC22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936B37BB-F253-C25E-027B-1300A7E435A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282EB8F4-2E48-5F12-16E4-72BD75EA177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45AFAB53-D0AB-CC16-BE78-E728DC7CF2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5" y="2191578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F3367051-58FB-1848-60DF-C0D690A698B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7" y="349944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B835C99C-4FF7-442D-EC81-82FB9585792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3F0B0FCD-3B0F-CF72-269E-1C2A47C3A75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5" y="240416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45EAAE73-660E-F850-A5B8-1A4507C2D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A18CE46E-3C19-961B-509D-A02C3E44416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16BBDA18-12E4-F96B-98BB-AC02A1AE14B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1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ABA85BA8-623C-CC48-DB16-CE7A4968D40B}"/>
              </a:ext>
            </a:extLst>
          </p:cNvPr>
          <p:cNvSpPr/>
          <p:nvPr/>
        </p:nvSpPr>
        <p:spPr>
          <a:xfrm>
            <a:off x="298617" y="243038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2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CDFF"/>
            </a:gs>
            <a:gs pos="74000">
              <a:srgbClr val="61B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9 - 9Slide.vn">
            <a:extLst>
              <a:ext uri="{FF2B5EF4-FFF2-40B4-BE49-F238E27FC236}">
                <a16:creationId xmlns:a16="http://schemas.microsoft.com/office/drawing/2014/main" id="{551F7D8C-B7F9-0AFE-16FD-BB8B84729D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0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ẠM DUYÊN 1 - 9Slide.vn">
            <a:extLst>
              <a:ext uri="{FF2B5EF4-FFF2-40B4-BE49-F238E27FC236}">
                <a16:creationId xmlns:a16="http://schemas.microsoft.com/office/drawing/2014/main" id="{D8FBC78B-0AAE-988D-417C-878D7714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25500"/>
            <a:ext cx="2876574" cy="2411674"/>
          </a:xfrm>
          <a:prstGeom prst="rect">
            <a:avLst/>
          </a:prstGeom>
        </p:spPr>
      </p:pic>
      <p:pic>
        <p:nvPicPr>
          <p:cNvPr id="15" name="PHẠM DUYÊN 2 - 9Slide.vn">
            <a:extLst>
              <a:ext uri="{FF2B5EF4-FFF2-40B4-BE49-F238E27FC236}">
                <a16:creationId xmlns:a16="http://schemas.microsoft.com/office/drawing/2014/main" id="{0825C538-64E7-4B72-9B55-4D261CAFD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76"/>
          <a:stretch/>
        </p:blipFill>
        <p:spPr>
          <a:xfrm>
            <a:off x="3656628" y="1069580"/>
            <a:ext cx="8535372" cy="2359420"/>
          </a:xfrm>
          <a:prstGeom prst="rect">
            <a:avLst/>
          </a:prstGeom>
          <a:effectLst/>
        </p:spPr>
      </p:pic>
      <p:pic>
        <p:nvPicPr>
          <p:cNvPr id="16" name="PHẠM DUYÊN 3 - 9Slide.vn">
            <a:extLst>
              <a:ext uri="{FF2B5EF4-FFF2-40B4-BE49-F238E27FC236}">
                <a16:creationId xmlns:a16="http://schemas.microsoft.com/office/drawing/2014/main" id="{9AFC0852-73E9-9582-0B61-B7CA8E89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985607"/>
            <a:ext cx="9118600" cy="1097564"/>
          </a:xfrm>
          <a:prstGeom prst="rect">
            <a:avLst/>
          </a:prstGeom>
        </p:spPr>
      </p:pic>
      <p:pic>
        <p:nvPicPr>
          <p:cNvPr id="17" name="PHẠM DUYÊN 4 - 9Slide.vn">
            <a:extLst>
              <a:ext uri="{FF2B5EF4-FFF2-40B4-BE49-F238E27FC236}">
                <a16:creationId xmlns:a16="http://schemas.microsoft.com/office/drawing/2014/main" id="{DCB09D0B-7CF8-4042-937F-9135A2508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450825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71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C05B8265-104D-41ED-D323-836FD52CE7BE}"/>
              </a:ext>
            </a:extLst>
          </p:cNvPr>
          <p:cNvSpPr txBox="1"/>
          <p:nvPr/>
        </p:nvSpPr>
        <p:spPr>
          <a:xfrm>
            <a:off x="3724947" y="907373"/>
            <a:ext cx="47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AE4B2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74 635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+ 3 829= ?</a:t>
            </a: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3622304" y="882073"/>
            <a:ext cx="4947392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solid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PHẠM DUYÊN 3 - 9Slide.vn">
            <a:extLst>
              <a:ext uri="{FF2B5EF4-FFF2-40B4-BE49-F238E27FC236}">
                <a16:creationId xmlns:a16="http://schemas.microsoft.com/office/drawing/2014/main" id="{330BDE1F-D802-F631-A73A-143CF12F6974}"/>
              </a:ext>
            </a:extLst>
          </p:cNvPr>
          <p:cNvGrpSpPr/>
          <p:nvPr/>
        </p:nvGrpSpPr>
        <p:grpSpPr>
          <a:xfrm>
            <a:off x="4616819" y="2235200"/>
            <a:ext cx="2657476" cy="1369405"/>
            <a:chOff x="1295398" y="3953894"/>
            <a:chExt cx="3986215" cy="2054107"/>
          </a:xfrm>
        </p:grpSpPr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B834592A-0B47-FF27-1457-D42DDB18B911}"/>
                </a:ext>
              </a:extLst>
            </p:cNvPr>
            <p:cNvSpPr txBox="1"/>
            <p:nvPr/>
          </p:nvSpPr>
          <p:spPr>
            <a:xfrm>
              <a:off x="2631791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4 - 9Slide.vn">
              <a:extLst>
                <a:ext uri="{FF2B5EF4-FFF2-40B4-BE49-F238E27FC236}">
                  <a16:creationId xmlns:a16="http://schemas.microsoft.com/office/drawing/2014/main" id="{05E45B20-77D9-909D-18B8-E88864602423}"/>
                </a:ext>
              </a:extLst>
            </p:cNvPr>
            <p:cNvSpPr txBox="1"/>
            <p:nvPr/>
          </p:nvSpPr>
          <p:spPr>
            <a:xfrm>
              <a:off x="2631791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PHẠM DUYÊN 5 - 9Slide.vn">
              <a:extLst>
                <a:ext uri="{FF2B5EF4-FFF2-40B4-BE49-F238E27FC236}">
                  <a16:creationId xmlns:a16="http://schemas.microsoft.com/office/drawing/2014/main" id="{6253E211-4A4F-21E3-4FEC-3ED59EDB7B1E}"/>
                </a:ext>
              </a:extLst>
            </p:cNvPr>
            <p:cNvSpPr txBox="1"/>
            <p:nvPr/>
          </p:nvSpPr>
          <p:spPr>
            <a:xfrm>
              <a:off x="1295398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" name="PHẠM DUYÊN 6 - 9Slide.vn">
              <a:extLst>
                <a:ext uri="{FF2B5EF4-FFF2-40B4-BE49-F238E27FC236}">
                  <a16:creationId xmlns:a16="http://schemas.microsoft.com/office/drawing/2014/main" id="{93A74127-BD16-53FC-500B-5993660B80F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5" y="5905500"/>
              <a:ext cx="3813598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HẠM DUYÊN 7 - 9Slide.vn">
              <a:extLst>
                <a:ext uri="{FF2B5EF4-FFF2-40B4-BE49-F238E27FC236}">
                  <a16:creationId xmlns:a16="http://schemas.microsoft.com/office/drawing/2014/main" id="{15A8559F-DB88-023C-F155-E427A99D9EFB}"/>
                </a:ext>
              </a:extLst>
            </p:cNvPr>
            <p:cNvSpPr txBox="1"/>
            <p:nvPr/>
          </p:nvSpPr>
          <p:spPr>
            <a:xfrm>
              <a:off x="3306101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PHẠM DUYÊN 8 - 9Slide.vn">
              <a:extLst>
                <a:ext uri="{FF2B5EF4-FFF2-40B4-BE49-F238E27FC236}">
                  <a16:creationId xmlns:a16="http://schemas.microsoft.com/office/drawing/2014/main" id="{30B4929F-5765-B6B6-C081-DFE24D35C564}"/>
                </a:ext>
              </a:extLst>
            </p:cNvPr>
            <p:cNvSpPr txBox="1"/>
            <p:nvPr/>
          </p:nvSpPr>
          <p:spPr>
            <a:xfrm>
              <a:off x="3306101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9 - 9Slide.vn">
              <a:extLst>
                <a:ext uri="{FF2B5EF4-FFF2-40B4-BE49-F238E27FC236}">
                  <a16:creationId xmlns:a16="http://schemas.microsoft.com/office/drawing/2014/main" id="{77E75DCC-EF77-0B19-7B90-9A8581C5F937}"/>
                </a:ext>
              </a:extLst>
            </p:cNvPr>
            <p:cNvSpPr txBox="1"/>
            <p:nvPr/>
          </p:nvSpPr>
          <p:spPr>
            <a:xfrm>
              <a:off x="396321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PHẠM DUYÊN 10 - 9Slide.vn">
              <a:extLst>
                <a:ext uri="{FF2B5EF4-FFF2-40B4-BE49-F238E27FC236}">
                  <a16:creationId xmlns:a16="http://schemas.microsoft.com/office/drawing/2014/main" id="{92FFCD23-FAB5-C267-2274-C3D9A8824A8C}"/>
                </a:ext>
              </a:extLst>
            </p:cNvPr>
            <p:cNvSpPr txBox="1"/>
            <p:nvPr/>
          </p:nvSpPr>
          <p:spPr>
            <a:xfrm>
              <a:off x="396321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PHẠM DUYÊN 11 - 9Slide.vn">
              <a:extLst>
                <a:ext uri="{FF2B5EF4-FFF2-40B4-BE49-F238E27FC236}">
                  <a16:creationId xmlns:a16="http://schemas.microsoft.com/office/drawing/2014/main" id="{D4BC8B08-6881-B2F6-4E1A-F8F47BE02146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" name="PHẠM DUYÊN 12 - 9Slide.vn">
              <a:extLst>
                <a:ext uri="{FF2B5EF4-FFF2-40B4-BE49-F238E27FC236}">
                  <a16:creationId xmlns:a16="http://schemas.microsoft.com/office/drawing/2014/main" id="{FD1B7B1C-6974-732F-EFC8-A7426D9974FF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3 - 9Slide.vn">
              <a:extLst>
                <a:ext uri="{FF2B5EF4-FFF2-40B4-BE49-F238E27FC236}">
                  <a16:creationId xmlns:a16="http://schemas.microsoft.com/office/drawing/2014/main" id="{5BA3E8DA-656A-E95D-D33E-92620B2670D2}"/>
                </a:ext>
              </a:extLst>
            </p:cNvPr>
            <p:cNvSpPr txBox="1"/>
            <p:nvPr/>
          </p:nvSpPr>
          <p:spPr>
            <a:xfrm>
              <a:off x="1973982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EB95E24F-2771-2A32-E242-79C16E8ED90E}"/>
              </a:ext>
            </a:extLst>
          </p:cNvPr>
          <p:cNvSpPr txBox="1"/>
          <p:nvPr/>
        </p:nvSpPr>
        <p:spPr>
          <a:xfrm>
            <a:off x="6833446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PHẠM DUYÊN 7 - 9Slide.vn">
            <a:extLst>
              <a:ext uri="{FF2B5EF4-FFF2-40B4-BE49-F238E27FC236}">
                <a16:creationId xmlns:a16="http://schemas.microsoft.com/office/drawing/2014/main" id="{92D16F7F-1250-68C3-9BFA-3ED5B6098B33}"/>
              </a:ext>
            </a:extLst>
          </p:cNvPr>
          <p:cNvSpPr txBox="1"/>
          <p:nvPr/>
        </p:nvSpPr>
        <p:spPr>
          <a:xfrm>
            <a:off x="6399265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PHẠM DUYÊN 8 - 9Slide.vn">
            <a:extLst>
              <a:ext uri="{FF2B5EF4-FFF2-40B4-BE49-F238E27FC236}">
                <a16:creationId xmlns:a16="http://schemas.microsoft.com/office/drawing/2014/main" id="{FE385A09-9B3C-6F63-D98D-FD005DE1C31C}"/>
              </a:ext>
            </a:extLst>
          </p:cNvPr>
          <p:cNvSpPr txBox="1"/>
          <p:nvPr/>
        </p:nvSpPr>
        <p:spPr>
          <a:xfrm>
            <a:off x="6395366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E6041392-FBDB-1C42-DF26-F08924348628}"/>
              </a:ext>
            </a:extLst>
          </p:cNvPr>
          <p:cNvSpPr txBox="1"/>
          <p:nvPr/>
        </p:nvSpPr>
        <p:spPr>
          <a:xfrm>
            <a:off x="5957286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PHẠM DUYÊN 14 - 9Slide.vn">
            <a:extLst>
              <a:ext uri="{FF2B5EF4-FFF2-40B4-BE49-F238E27FC236}">
                <a16:creationId xmlns:a16="http://schemas.microsoft.com/office/drawing/2014/main" id="{25643F1C-D9D5-8F21-D580-E51B7CC987C9}"/>
              </a:ext>
            </a:extLst>
          </p:cNvPr>
          <p:cNvSpPr txBox="1"/>
          <p:nvPr/>
        </p:nvSpPr>
        <p:spPr>
          <a:xfrm>
            <a:off x="5507746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PHẠM DUYÊN 17 - 9Slide.vn">
            <a:extLst>
              <a:ext uri="{FF2B5EF4-FFF2-40B4-BE49-F238E27FC236}">
                <a16:creationId xmlns:a16="http://schemas.microsoft.com/office/drawing/2014/main" id="{FB700C3E-6956-0924-C952-AE26D74BBB42}"/>
              </a:ext>
            </a:extLst>
          </p:cNvPr>
          <p:cNvSpPr txBox="1"/>
          <p:nvPr/>
        </p:nvSpPr>
        <p:spPr>
          <a:xfrm>
            <a:off x="3320709" y="5511700"/>
            <a:ext cx="559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AE4B2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74 635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n-US" sz="3600" b="1" dirty="0">
                <a:solidFill>
                  <a:srgbClr val="AE4B2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3 829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3600" b="1" dirty="0">
                <a:solidFill>
                  <a:srgbClr val="147E9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78 464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47E9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PHẠM DUYÊN 18 - 9Slide.vn">
            <a:extLst>
              <a:ext uri="{FF2B5EF4-FFF2-40B4-BE49-F238E27FC236}">
                <a16:creationId xmlns:a16="http://schemas.microsoft.com/office/drawing/2014/main" id="{87438D89-FF48-A6E7-BAE0-A5B6B04BD69A}"/>
              </a:ext>
            </a:extLst>
          </p:cNvPr>
          <p:cNvSpPr/>
          <p:nvPr/>
        </p:nvSpPr>
        <p:spPr>
          <a:xfrm>
            <a:off x="3318164" y="5486400"/>
            <a:ext cx="559723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PHẠM DUYÊN 19 - 9Slide.vn">
            <a:extLst>
              <a:ext uri="{FF2B5EF4-FFF2-40B4-BE49-F238E27FC236}">
                <a16:creationId xmlns:a16="http://schemas.microsoft.com/office/drawing/2014/main" id="{7F897994-54BD-103C-7A03-2CE3DF3B157E}"/>
              </a:ext>
            </a:extLst>
          </p:cNvPr>
          <p:cNvSpPr txBox="1"/>
          <p:nvPr/>
        </p:nvSpPr>
        <p:spPr>
          <a:xfrm>
            <a:off x="5518554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BB00AFE-7A74-7A92-EEFF-F126C0E2D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6605"/>
            <a:ext cx="1718397" cy="859199"/>
          </a:xfrm>
          <a:prstGeom prst="rect">
            <a:avLst/>
          </a:prstGeom>
        </p:spPr>
      </p:pic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5224DECD-498E-0578-A91B-C76E3C86DC02}"/>
              </a:ext>
            </a:extLst>
          </p:cNvPr>
          <p:cNvSpPr txBox="1"/>
          <p:nvPr/>
        </p:nvSpPr>
        <p:spPr>
          <a:xfrm>
            <a:off x="5069207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21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5" grpId="1"/>
      <p:bldP spid="39" grpId="0"/>
      <p:bldP spid="50" grpId="0"/>
      <p:bldP spid="58" grpId="0"/>
      <p:bldP spid="61" grpId="0"/>
      <p:bldP spid="62" grpId="0" animBg="1"/>
      <p:bldP spid="63" grpId="0"/>
      <p:bldP spid="63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777B99AB-DCAE-9468-1604-265C1B79C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47" y="2204205"/>
            <a:ext cx="4157082" cy="20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161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59" name="PHẠM DUYÊN 3 - 9Slide.vn">
            <a:extLst>
              <a:ext uri="{FF2B5EF4-FFF2-40B4-BE49-F238E27FC236}">
                <a16:creationId xmlns:a16="http://schemas.microsoft.com/office/drawing/2014/main" id="{B88AF344-9F42-3BEA-3723-66A20F8FD616}"/>
              </a:ext>
            </a:extLst>
          </p:cNvPr>
          <p:cNvGrpSpPr/>
          <p:nvPr/>
        </p:nvGrpSpPr>
        <p:grpSpPr>
          <a:xfrm>
            <a:off x="1076325" y="1593850"/>
            <a:ext cx="2733675" cy="1369405"/>
            <a:chOff x="1181100" y="3953894"/>
            <a:chExt cx="4100513" cy="2054107"/>
          </a:xfrm>
        </p:grpSpPr>
        <p:sp>
          <p:nvSpPr>
            <p:cNvPr id="60" name="PHẠM DUYÊN 3 - 9Slide.vn">
              <a:extLst>
                <a:ext uri="{FF2B5EF4-FFF2-40B4-BE49-F238E27FC236}">
                  <a16:creationId xmlns:a16="http://schemas.microsoft.com/office/drawing/2014/main" id="{AF2BCC31-DC1B-9678-23B7-B06BB58D856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2" name="PHẠM DUYÊN 5 - 9Slide.vn">
              <a:extLst>
                <a:ext uri="{FF2B5EF4-FFF2-40B4-BE49-F238E27FC236}">
                  <a16:creationId xmlns:a16="http://schemas.microsoft.com/office/drawing/2014/main" id="{75D77FB9-6BA0-EDF3-7E9A-8B5EA3C0636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63" name="PHẠM DUYÊN 6 - 9Slide.vn">
              <a:extLst>
                <a:ext uri="{FF2B5EF4-FFF2-40B4-BE49-F238E27FC236}">
                  <a16:creationId xmlns:a16="http://schemas.microsoft.com/office/drawing/2014/main" id="{F732AF7B-C60F-07B2-126A-EACF91A33A9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HẠM DUYÊN 7 - 9Slide.vn">
              <a:extLst>
                <a:ext uri="{FF2B5EF4-FFF2-40B4-BE49-F238E27FC236}">
                  <a16:creationId xmlns:a16="http://schemas.microsoft.com/office/drawing/2014/main" id="{280B1B07-7695-EFAB-35AB-6A9ADCDCCB8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5" name="PHẠM DUYÊN 8 - 9Slide.vn">
              <a:extLst>
                <a:ext uri="{FF2B5EF4-FFF2-40B4-BE49-F238E27FC236}">
                  <a16:creationId xmlns:a16="http://schemas.microsoft.com/office/drawing/2014/main" id="{D122BFC9-6C09-16E3-7344-5E43FEDDC5D3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6" name="PHẠM DUYÊN 9 - 9Slide.vn">
              <a:extLst>
                <a:ext uri="{FF2B5EF4-FFF2-40B4-BE49-F238E27FC236}">
                  <a16:creationId xmlns:a16="http://schemas.microsoft.com/office/drawing/2014/main" id="{8E25A69C-18EC-3F2D-F2C7-DE0227C18725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7" name="PHẠM DUYÊN 10 - 9Slide.vn">
              <a:extLst>
                <a:ext uri="{FF2B5EF4-FFF2-40B4-BE49-F238E27FC236}">
                  <a16:creationId xmlns:a16="http://schemas.microsoft.com/office/drawing/2014/main" id="{5712B198-C917-4B51-0560-07806580043B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8" name="PHẠM DUYÊN 11 - 9Slide.vn">
              <a:extLst>
                <a:ext uri="{FF2B5EF4-FFF2-40B4-BE49-F238E27FC236}">
                  <a16:creationId xmlns:a16="http://schemas.microsoft.com/office/drawing/2014/main" id="{6EEDC3BF-FC24-1A8A-AC26-BA80B80577B1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9" name="PHẠM DUYÊN 12 - 9Slide.vn">
              <a:extLst>
                <a:ext uri="{FF2B5EF4-FFF2-40B4-BE49-F238E27FC236}">
                  <a16:creationId xmlns:a16="http://schemas.microsoft.com/office/drawing/2014/main" id="{E2EC069F-485F-3833-F839-581FE1A1E0B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A816AC96-23C2-C4E9-934C-47718C94F6BE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70" name="PHẠM DUYÊN 4 - 9Slide.vn">
            <a:extLst>
              <a:ext uri="{FF2B5EF4-FFF2-40B4-BE49-F238E27FC236}">
                <a16:creationId xmlns:a16="http://schemas.microsoft.com/office/drawing/2014/main" id="{C39DB5E0-CE94-0B76-B80D-C63ABC240816}"/>
              </a:ext>
            </a:extLst>
          </p:cNvPr>
          <p:cNvSpPr txBox="1"/>
          <p:nvPr/>
        </p:nvSpPr>
        <p:spPr>
          <a:xfrm>
            <a:off x="33691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PHẠM DUYÊN 5 - 9Slide.vn">
            <a:extLst>
              <a:ext uri="{FF2B5EF4-FFF2-40B4-BE49-F238E27FC236}">
                <a16:creationId xmlns:a16="http://schemas.microsoft.com/office/drawing/2014/main" id="{3206109B-64A7-E003-EADD-F45A8B022EBA}"/>
              </a:ext>
            </a:extLst>
          </p:cNvPr>
          <p:cNvSpPr txBox="1"/>
          <p:nvPr/>
        </p:nvSpPr>
        <p:spPr>
          <a:xfrm>
            <a:off x="29291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3" name="PHẠM DUYÊN 6 - 9Slide.vn">
            <a:extLst>
              <a:ext uri="{FF2B5EF4-FFF2-40B4-BE49-F238E27FC236}">
                <a16:creationId xmlns:a16="http://schemas.microsoft.com/office/drawing/2014/main" id="{5502494E-5D47-0358-8C81-2FD772B8AC04}"/>
              </a:ext>
            </a:extLst>
          </p:cNvPr>
          <p:cNvSpPr txBox="1"/>
          <p:nvPr/>
        </p:nvSpPr>
        <p:spPr>
          <a:xfrm>
            <a:off x="24890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PHẠM DUYÊN 7 - 9Slide.vn">
            <a:extLst>
              <a:ext uri="{FF2B5EF4-FFF2-40B4-BE49-F238E27FC236}">
                <a16:creationId xmlns:a16="http://schemas.microsoft.com/office/drawing/2014/main" id="{3A1ABBCB-2EB6-D4F9-BFD2-A4E495310021}"/>
              </a:ext>
            </a:extLst>
          </p:cNvPr>
          <p:cNvSpPr txBox="1"/>
          <p:nvPr/>
        </p:nvSpPr>
        <p:spPr>
          <a:xfrm>
            <a:off x="20375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CF66FC21-8E70-EF26-BEDA-1F2ACAD4BFF3}"/>
              </a:ext>
            </a:extLst>
          </p:cNvPr>
          <p:cNvSpPr txBox="1"/>
          <p:nvPr/>
        </p:nvSpPr>
        <p:spPr>
          <a:xfrm>
            <a:off x="15860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2" name="PHẠM DUYÊN 3 - 9Slide.vn">
            <a:extLst>
              <a:ext uri="{FF2B5EF4-FFF2-40B4-BE49-F238E27FC236}">
                <a16:creationId xmlns:a16="http://schemas.microsoft.com/office/drawing/2014/main" id="{C3DE6C19-2305-81A1-BA59-C430DF8D1727}"/>
              </a:ext>
            </a:extLst>
          </p:cNvPr>
          <p:cNvGrpSpPr/>
          <p:nvPr/>
        </p:nvGrpSpPr>
        <p:grpSpPr>
          <a:xfrm>
            <a:off x="4772025" y="1593850"/>
            <a:ext cx="2733675" cy="1369405"/>
            <a:chOff x="1181100" y="3953894"/>
            <a:chExt cx="4100513" cy="2054107"/>
          </a:xfrm>
        </p:grpSpPr>
        <p:sp>
          <p:nvSpPr>
            <p:cNvPr id="13" name="PHẠM DUYÊN 3 - 9Slide.vn">
              <a:extLst>
                <a:ext uri="{FF2B5EF4-FFF2-40B4-BE49-F238E27FC236}">
                  <a16:creationId xmlns:a16="http://schemas.microsoft.com/office/drawing/2014/main" id="{3BFA61ED-EC27-CD7A-7388-AA5147EED907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PHẠM DUYÊN 4 - 9Slide.vn">
              <a:extLst>
                <a:ext uri="{FF2B5EF4-FFF2-40B4-BE49-F238E27FC236}">
                  <a16:creationId xmlns:a16="http://schemas.microsoft.com/office/drawing/2014/main" id="{D4FA2769-01D3-286F-5EF3-A50FE07FEC50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PHẠM DUYÊN 5 - 9Slide.vn">
              <a:extLst>
                <a:ext uri="{FF2B5EF4-FFF2-40B4-BE49-F238E27FC236}">
                  <a16:creationId xmlns:a16="http://schemas.microsoft.com/office/drawing/2014/main" id="{75FFEA43-6791-6BB3-C3AD-F1FE2E3035A6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6" name="PHẠM DUYÊN 6 - 9Slide.vn">
              <a:extLst>
                <a:ext uri="{FF2B5EF4-FFF2-40B4-BE49-F238E27FC236}">
                  <a16:creationId xmlns:a16="http://schemas.microsoft.com/office/drawing/2014/main" id="{29CC911F-E340-E242-DFE8-E2901AC9FB78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HẠM DUYÊN 7 - 9Slide.vn">
              <a:extLst>
                <a:ext uri="{FF2B5EF4-FFF2-40B4-BE49-F238E27FC236}">
                  <a16:creationId xmlns:a16="http://schemas.microsoft.com/office/drawing/2014/main" id="{FC657771-1449-8F97-A186-201F8AD7737E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8" name="PHẠM DUYÊN 8 - 9Slide.vn">
              <a:extLst>
                <a:ext uri="{FF2B5EF4-FFF2-40B4-BE49-F238E27FC236}">
                  <a16:creationId xmlns:a16="http://schemas.microsoft.com/office/drawing/2014/main" id="{E7E56952-4307-FD13-4441-4748BC75F034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" name="PHẠM DUYÊN 9 - 9Slide.vn">
              <a:extLst>
                <a:ext uri="{FF2B5EF4-FFF2-40B4-BE49-F238E27FC236}">
                  <a16:creationId xmlns:a16="http://schemas.microsoft.com/office/drawing/2014/main" id="{5C2B1B08-A0D6-15C0-8BA3-1E5B57211110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PHẠM DUYÊN 10 - 9Slide.vn">
              <a:extLst>
                <a:ext uri="{FF2B5EF4-FFF2-40B4-BE49-F238E27FC236}">
                  <a16:creationId xmlns:a16="http://schemas.microsoft.com/office/drawing/2014/main" id="{6D717A4E-AD37-5FB5-DAA8-70C9E2D43D16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PHẠM DUYÊN 11 - 9Slide.vn">
              <a:extLst>
                <a:ext uri="{FF2B5EF4-FFF2-40B4-BE49-F238E27FC236}">
                  <a16:creationId xmlns:a16="http://schemas.microsoft.com/office/drawing/2014/main" id="{2791A948-BB7E-F174-EFE0-38547DC2588E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" name="PHẠM DUYÊN 12 - 9Slide.vn">
              <a:extLst>
                <a:ext uri="{FF2B5EF4-FFF2-40B4-BE49-F238E27FC236}">
                  <a16:creationId xmlns:a16="http://schemas.microsoft.com/office/drawing/2014/main" id="{49BFF4DE-789E-C0BB-D25F-D5BE2D3A1DD5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" name="PHẠM DUYÊN 3 - 9Slide.vn">
              <a:extLst>
                <a:ext uri="{FF2B5EF4-FFF2-40B4-BE49-F238E27FC236}">
                  <a16:creationId xmlns:a16="http://schemas.microsoft.com/office/drawing/2014/main" id="{1B0E249A-BA8E-93BB-EF8E-CB83CFC58AB3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9B793E22-19BD-21A9-DEA0-1BF28363F80D}"/>
              </a:ext>
            </a:extLst>
          </p:cNvPr>
          <p:cNvSpPr txBox="1"/>
          <p:nvPr/>
        </p:nvSpPr>
        <p:spPr>
          <a:xfrm>
            <a:off x="70648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PHẠM DUYÊN 5 - 9Slide.vn">
            <a:extLst>
              <a:ext uri="{FF2B5EF4-FFF2-40B4-BE49-F238E27FC236}">
                <a16:creationId xmlns:a16="http://schemas.microsoft.com/office/drawing/2014/main" id="{124C1D6B-24DA-D7D7-E497-0A70116E3C96}"/>
              </a:ext>
            </a:extLst>
          </p:cNvPr>
          <p:cNvSpPr txBox="1"/>
          <p:nvPr/>
        </p:nvSpPr>
        <p:spPr>
          <a:xfrm>
            <a:off x="66248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PHẠM DUYÊN 6 - 9Slide.vn">
            <a:extLst>
              <a:ext uri="{FF2B5EF4-FFF2-40B4-BE49-F238E27FC236}">
                <a16:creationId xmlns:a16="http://schemas.microsoft.com/office/drawing/2014/main" id="{9190657E-D811-1A96-4F49-CF5631FC51D2}"/>
              </a:ext>
            </a:extLst>
          </p:cNvPr>
          <p:cNvSpPr txBox="1"/>
          <p:nvPr/>
        </p:nvSpPr>
        <p:spPr>
          <a:xfrm>
            <a:off x="61847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PHẠM DUYÊN 7 - 9Slide.vn">
            <a:extLst>
              <a:ext uri="{FF2B5EF4-FFF2-40B4-BE49-F238E27FC236}">
                <a16:creationId xmlns:a16="http://schemas.microsoft.com/office/drawing/2014/main" id="{E7D4AB4E-8573-A82E-F457-095E56CEA060}"/>
              </a:ext>
            </a:extLst>
          </p:cNvPr>
          <p:cNvSpPr txBox="1"/>
          <p:nvPr/>
        </p:nvSpPr>
        <p:spPr>
          <a:xfrm>
            <a:off x="57332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PHẠM DUYÊN 7 - 9Slide.vn">
            <a:extLst>
              <a:ext uri="{FF2B5EF4-FFF2-40B4-BE49-F238E27FC236}">
                <a16:creationId xmlns:a16="http://schemas.microsoft.com/office/drawing/2014/main" id="{AF926532-EB04-5376-4E84-E44D1758A6AE}"/>
              </a:ext>
            </a:extLst>
          </p:cNvPr>
          <p:cNvSpPr txBox="1"/>
          <p:nvPr/>
        </p:nvSpPr>
        <p:spPr>
          <a:xfrm>
            <a:off x="52817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0" name="PHẠM DUYÊN 3 - 9Slide.vn">
            <a:extLst>
              <a:ext uri="{FF2B5EF4-FFF2-40B4-BE49-F238E27FC236}">
                <a16:creationId xmlns:a16="http://schemas.microsoft.com/office/drawing/2014/main" id="{C46FF77F-090B-3411-BDE2-4B4054287E8F}"/>
              </a:ext>
            </a:extLst>
          </p:cNvPr>
          <p:cNvGrpSpPr/>
          <p:nvPr/>
        </p:nvGrpSpPr>
        <p:grpSpPr>
          <a:xfrm>
            <a:off x="8543925" y="1593850"/>
            <a:ext cx="2733675" cy="1369405"/>
            <a:chOff x="1181100" y="3953894"/>
            <a:chExt cx="4100513" cy="2054107"/>
          </a:xfrm>
        </p:grpSpPr>
        <p:sp>
          <p:nvSpPr>
            <p:cNvPr id="31" name="PHẠM DUYÊN 3 - 9Slide.vn">
              <a:extLst>
                <a:ext uri="{FF2B5EF4-FFF2-40B4-BE49-F238E27FC236}">
                  <a16:creationId xmlns:a16="http://schemas.microsoft.com/office/drawing/2014/main" id="{CF7F5847-DC84-4E74-DB15-916C7C81AE1B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2" name="PHẠM DUYÊN 4 - 9Slide.vn">
              <a:extLst>
                <a:ext uri="{FF2B5EF4-FFF2-40B4-BE49-F238E27FC236}">
                  <a16:creationId xmlns:a16="http://schemas.microsoft.com/office/drawing/2014/main" id="{35F0D5AD-6248-3E41-CE1A-6433249D2A05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3" name="PHẠM DUYÊN 5 - 9Slide.vn">
              <a:extLst>
                <a:ext uri="{FF2B5EF4-FFF2-40B4-BE49-F238E27FC236}">
                  <a16:creationId xmlns:a16="http://schemas.microsoft.com/office/drawing/2014/main" id="{CD61FDC6-2984-668A-E9F5-B9936F6FAFB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34" name="PHẠM DUYÊN 6 - 9Slide.vn">
              <a:extLst>
                <a:ext uri="{FF2B5EF4-FFF2-40B4-BE49-F238E27FC236}">
                  <a16:creationId xmlns:a16="http://schemas.microsoft.com/office/drawing/2014/main" id="{29F4103D-5111-D2A7-5583-BEABA79FA5E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HẠM DUYÊN 7 - 9Slide.vn">
              <a:extLst>
                <a:ext uri="{FF2B5EF4-FFF2-40B4-BE49-F238E27FC236}">
                  <a16:creationId xmlns:a16="http://schemas.microsoft.com/office/drawing/2014/main" id="{2C0874B8-8867-CEB2-B3FC-6CB77CBE98CE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PHẠM DUYÊN 8 - 9Slide.vn">
              <a:extLst>
                <a:ext uri="{FF2B5EF4-FFF2-40B4-BE49-F238E27FC236}">
                  <a16:creationId xmlns:a16="http://schemas.microsoft.com/office/drawing/2014/main" id="{1A1B7303-B986-AEF2-4B66-663E097B9DB5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PHẠM DUYÊN 9 - 9Slide.vn">
              <a:extLst>
                <a:ext uri="{FF2B5EF4-FFF2-40B4-BE49-F238E27FC236}">
                  <a16:creationId xmlns:a16="http://schemas.microsoft.com/office/drawing/2014/main" id="{16665412-34DE-F826-4F78-EA661B984664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8" name="PHẠM DUYÊN 10 - 9Slide.vn">
              <a:extLst>
                <a:ext uri="{FF2B5EF4-FFF2-40B4-BE49-F238E27FC236}">
                  <a16:creationId xmlns:a16="http://schemas.microsoft.com/office/drawing/2014/main" id="{37618DDD-439D-5F27-B7E4-B5B8CCF8F692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9" name="PHẠM DUYÊN 11 - 9Slide.vn">
              <a:extLst>
                <a:ext uri="{FF2B5EF4-FFF2-40B4-BE49-F238E27FC236}">
                  <a16:creationId xmlns:a16="http://schemas.microsoft.com/office/drawing/2014/main" id="{DC02B3D4-61AB-7201-427A-AA674B5F9A0A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0" name="PHẠM DUYÊN 12 - 9Slide.vn">
              <a:extLst>
                <a:ext uri="{FF2B5EF4-FFF2-40B4-BE49-F238E27FC236}">
                  <a16:creationId xmlns:a16="http://schemas.microsoft.com/office/drawing/2014/main" id="{E4E0F39A-D1BF-7D45-708A-C39FEE9963A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1" name="PHẠM DUYÊN 3 - 9Slide.vn">
              <a:extLst>
                <a:ext uri="{FF2B5EF4-FFF2-40B4-BE49-F238E27FC236}">
                  <a16:creationId xmlns:a16="http://schemas.microsoft.com/office/drawing/2014/main" id="{163521B4-6E24-4851-689D-B3674AE6DDF9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2" name="PHẠM DUYÊN 4 - 9Slide.vn">
              <a:extLst>
                <a:ext uri="{FF2B5EF4-FFF2-40B4-BE49-F238E27FC236}">
                  <a16:creationId xmlns:a16="http://schemas.microsoft.com/office/drawing/2014/main" id="{75FE34A3-7069-9C04-DAF6-3880B92FC09E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3" name="PHẠM DUYÊN 4 - 9Slide.vn">
            <a:extLst>
              <a:ext uri="{FF2B5EF4-FFF2-40B4-BE49-F238E27FC236}">
                <a16:creationId xmlns:a16="http://schemas.microsoft.com/office/drawing/2014/main" id="{74F0BB6C-1726-4A71-DC9E-58BBFE5D0695}"/>
              </a:ext>
            </a:extLst>
          </p:cNvPr>
          <p:cNvSpPr txBox="1"/>
          <p:nvPr/>
        </p:nvSpPr>
        <p:spPr>
          <a:xfrm>
            <a:off x="108367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PHẠM DUYÊN 5 - 9Slide.vn">
            <a:extLst>
              <a:ext uri="{FF2B5EF4-FFF2-40B4-BE49-F238E27FC236}">
                <a16:creationId xmlns:a16="http://schemas.microsoft.com/office/drawing/2014/main" id="{CB23CF0F-97B9-6DB9-9284-ED430A919511}"/>
              </a:ext>
            </a:extLst>
          </p:cNvPr>
          <p:cNvSpPr txBox="1"/>
          <p:nvPr/>
        </p:nvSpPr>
        <p:spPr>
          <a:xfrm>
            <a:off x="103967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PHẠM DUYÊN 6 - 9Slide.vn">
            <a:extLst>
              <a:ext uri="{FF2B5EF4-FFF2-40B4-BE49-F238E27FC236}">
                <a16:creationId xmlns:a16="http://schemas.microsoft.com/office/drawing/2014/main" id="{4307DDA4-C9AC-2689-4ECA-11BB7E67C8FE}"/>
              </a:ext>
            </a:extLst>
          </p:cNvPr>
          <p:cNvSpPr txBox="1"/>
          <p:nvPr/>
        </p:nvSpPr>
        <p:spPr>
          <a:xfrm>
            <a:off x="99566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PHẠM DUYÊN 7 - 9Slide.vn">
            <a:extLst>
              <a:ext uri="{FF2B5EF4-FFF2-40B4-BE49-F238E27FC236}">
                <a16:creationId xmlns:a16="http://schemas.microsoft.com/office/drawing/2014/main" id="{3F3A693D-B992-75F3-80A0-7D2B10C51FDE}"/>
              </a:ext>
            </a:extLst>
          </p:cNvPr>
          <p:cNvSpPr txBox="1"/>
          <p:nvPr/>
        </p:nvSpPr>
        <p:spPr>
          <a:xfrm>
            <a:off x="95051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PHẠM DUYÊN 7 - 9Slide.vn">
            <a:extLst>
              <a:ext uri="{FF2B5EF4-FFF2-40B4-BE49-F238E27FC236}">
                <a16:creationId xmlns:a16="http://schemas.microsoft.com/office/drawing/2014/main" id="{47D3A257-8786-F6BF-D767-FF91AEF9240F}"/>
              </a:ext>
            </a:extLst>
          </p:cNvPr>
          <p:cNvSpPr txBox="1"/>
          <p:nvPr/>
        </p:nvSpPr>
        <p:spPr>
          <a:xfrm>
            <a:off x="90536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Cloud Callout 19">
            <a:extLst>
              <a:ext uri="{FF2B5EF4-FFF2-40B4-BE49-F238E27FC236}">
                <a16:creationId xmlns:a16="http://schemas.microsoft.com/office/drawing/2014/main" id="{E0CBC1A9-084D-928E-BD9B-21C087D61117}"/>
              </a:ext>
            </a:extLst>
          </p:cNvPr>
          <p:cNvSpPr/>
          <p:nvPr/>
        </p:nvSpPr>
        <p:spPr>
          <a:xfrm>
            <a:off x="4010804" y="4005470"/>
            <a:ext cx="324113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2802799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72" grpId="0"/>
      <p:bldP spid="73" grpId="0"/>
      <p:bldP spid="74" grpId="0"/>
      <p:bldP spid="11" grpId="0"/>
      <p:bldP spid="25" grpId="0"/>
      <p:bldP spid="26" grpId="0"/>
      <p:bldP spid="27" grpId="0"/>
      <p:bldP spid="28" grpId="0"/>
      <p:bldP spid="29" grpId="0"/>
      <p:bldP spid="43" grpId="0"/>
      <p:bldP spid="44" grpId="0"/>
      <p:bldP spid="45" grpId="0"/>
      <p:bldP spid="46" grpId="0"/>
      <p:bldP spid="47" grpId="0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17 - 9Slide.vn">
            <a:extLst>
              <a:ext uri="{FF2B5EF4-FFF2-40B4-BE49-F238E27FC236}">
                <a16:creationId xmlns:a16="http://schemas.microsoft.com/office/drawing/2014/main" id="{FA433E90-9EBB-79D1-167B-A6D7EECE275E}"/>
              </a:ext>
            </a:extLst>
          </p:cNvPr>
          <p:cNvSpPr txBox="1"/>
          <p:nvPr/>
        </p:nvSpPr>
        <p:spPr>
          <a:xfrm>
            <a:off x="1194236" y="19303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43 835 + 55 807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47E9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PHẠM DUYÊN 18 - 9Slide.vn">
            <a:extLst>
              <a:ext uri="{FF2B5EF4-FFF2-40B4-BE49-F238E27FC236}">
                <a16:creationId xmlns:a16="http://schemas.microsoft.com/office/drawing/2014/main" id="{CC164E60-4CE2-AB1F-03EA-B88BF52EB9DE}"/>
              </a:ext>
            </a:extLst>
          </p:cNvPr>
          <p:cNvSpPr/>
          <p:nvPr/>
        </p:nvSpPr>
        <p:spPr>
          <a:xfrm>
            <a:off x="1156136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PHẠM DUYÊN 17 - 9Slide.vn">
            <a:extLst>
              <a:ext uri="{FF2B5EF4-FFF2-40B4-BE49-F238E27FC236}">
                <a16:creationId xmlns:a16="http://schemas.microsoft.com/office/drawing/2014/main" id="{F6DA4FAA-1911-6973-0066-4E0346702EB0}"/>
              </a:ext>
            </a:extLst>
          </p:cNvPr>
          <p:cNvSpPr txBox="1"/>
          <p:nvPr/>
        </p:nvSpPr>
        <p:spPr>
          <a:xfrm>
            <a:off x="6709211" y="19303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67 254 + 92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47E9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PHẠM DUYÊN 18 - 9Slide.vn">
            <a:extLst>
              <a:ext uri="{FF2B5EF4-FFF2-40B4-BE49-F238E27FC236}">
                <a16:creationId xmlns:a16="http://schemas.microsoft.com/office/drawing/2014/main" id="{384A13CC-8CAD-3946-9044-89F039F6FD9F}"/>
              </a:ext>
            </a:extLst>
          </p:cNvPr>
          <p:cNvSpPr/>
          <p:nvPr/>
        </p:nvSpPr>
        <p:spPr>
          <a:xfrm>
            <a:off x="6671111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PHẠM DUYÊN 17 - 9Slide.vn">
            <a:extLst>
              <a:ext uri="{FF2B5EF4-FFF2-40B4-BE49-F238E27FC236}">
                <a16:creationId xmlns:a16="http://schemas.microsoft.com/office/drawing/2014/main" id="{FC918952-D23F-4CB2-B043-D3B57DF5E829}"/>
              </a:ext>
            </a:extLst>
          </p:cNvPr>
          <p:cNvSpPr txBox="1"/>
          <p:nvPr/>
        </p:nvSpPr>
        <p:spPr>
          <a:xfrm>
            <a:off x="1194236" y="37591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25 346 + 37 292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47E9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PHẠM DUYÊN 18 - 9Slide.vn">
            <a:extLst>
              <a:ext uri="{FF2B5EF4-FFF2-40B4-BE49-F238E27FC236}">
                <a16:creationId xmlns:a16="http://schemas.microsoft.com/office/drawing/2014/main" id="{7B1B29ED-FCC8-4D3C-890F-8E6A8EF4465F}"/>
              </a:ext>
            </a:extLst>
          </p:cNvPr>
          <p:cNvSpPr/>
          <p:nvPr/>
        </p:nvSpPr>
        <p:spPr>
          <a:xfrm>
            <a:off x="1156136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PHẠM DUYÊN 17 - 9Slide.vn">
            <a:extLst>
              <a:ext uri="{FF2B5EF4-FFF2-40B4-BE49-F238E27FC236}">
                <a16:creationId xmlns:a16="http://schemas.microsoft.com/office/drawing/2014/main" id="{210F1E86-823C-4870-96A2-738FAD09344F}"/>
              </a:ext>
            </a:extLst>
          </p:cNvPr>
          <p:cNvSpPr txBox="1"/>
          <p:nvPr/>
        </p:nvSpPr>
        <p:spPr>
          <a:xfrm>
            <a:off x="6709211" y="37591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7 528 + 5 345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47E9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PHẠM DUYÊN 18 - 9Slide.vn">
            <a:extLst>
              <a:ext uri="{FF2B5EF4-FFF2-40B4-BE49-F238E27FC236}">
                <a16:creationId xmlns:a16="http://schemas.microsoft.com/office/drawing/2014/main" id="{37B306CA-61BD-4EDC-8DFE-64B868778ED6}"/>
              </a:ext>
            </a:extLst>
          </p:cNvPr>
          <p:cNvSpPr/>
          <p:nvPr/>
        </p:nvSpPr>
        <p:spPr>
          <a:xfrm>
            <a:off x="6671111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loud Callout 19">
            <a:extLst>
              <a:ext uri="{FF2B5EF4-FFF2-40B4-BE49-F238E27FC236}">
                <a16:creationId xmlns:a16="http://schemas.microsoft.com/office/drawing/2014/main" id="{3F1A9A6C-CB4B-E2A2-590F-91308F0BE9F3}"/>
              </a:ext>
            </a:extLst>
          </p:cNvPr>
          <p:cNvSpPr/>
          <p:nvPr/>
        </p:nvSpPr>
        <p:spPr>
          <a:xfrm>
            <a:off x="4496079" y="4613207"/>
            <a:ext cx="272277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58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1" grpId="0"/>
      <p:bldP spid="32" grpId="0" animBg="1"/>
      <p:bldP spid="50" grpId="0"/>
      <p:bldP spid="51" grpId="0" animBg="1"/>
      <p:bldP spid="52" grpId="0"/>
      <p:bldP spid="53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59" name="PHẠM DUYÊN 3 - 9Slide.vn">
            <a:extLst>
              <a:ext uri="{FF2B5EF4-FFF2-40B4-BE49-F238E27FC236}">
                <a16:creationId xmlns:a16="http://schemas.microsoft.com/office/drawing/2014/main" id="{B88AF344-9F42-3BEA-3723-66A20F8FD616}"/>
              </a:ext>
            </a:extLst>
          </p:cNvPr>
          <p:cNvGrpSpPr/>
          <p:nvPr/>
        </p:nvGrpSpPr>
        <p:grpSpPr>
          <a:xfrm>
            <a:off x="1327923" y="1449461"/>
            <a:ext cx="2733675" cy="1369405"/>
            <a:chOff x="1181100" y="3953894"/>
            <a:chExt cx="4100513" cy="2054107"/>
          </a:xfrm>
        </p:grpSpPr>
        <p:sp>
          <p:nvSpPr>
            <p:cNvPr id="60" name="PHẠM DUYÊN 3 - 9Slide.vn">
              <a:extLst>
                <a:ext uri="{FF2B5EF4-FFF2-40B4-BE49-F238E27FC236}">
                  <a16:creationId xmlns:a16="http://schemas.microsoft.com/office/drawing/2014/main" id="{AF2BCC31-DC1B-9678-23B7-B06BB58D856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1" name="PHẠM DUYÊN 4 - 9Slide.vn">
              <a:extLst>
                <a:ext uri="{FF2B5EF4-FFF2-40B4-BE49-F238E27FC236}">
                  <a16:creationId xmlns:a16="http://schemas.microsoft.com/office/drawing/2014/main" id="{DF3D84AC-99AC-EF62-0964-9D53B834B6DA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2" name="PHẠM DUYÊN 5 - 9Slide.vn">
              <a:extLst>
                <a:ext uri="{FF2B5EF4-FFF2-40B4-BE49-F238E27FC236}">
                  <a16:creationId xmlns:a16="http://schemas.microsoft.com/office/drawing/2014/main" id="{75D77FB9-6BA0-EDF3-7E9A-8B5EA3C0636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63" name="PHẠM DUYÊN 6 - 9Slide.vn">
              <a:extLst>
                <a:ext uri="{FF2B5EF4-FFF2-40B4-BE49-F238E27FC236}">
                  <a16:creationId xmlns:a16="http://schemas.microsoft.com/office/drawing/2014/main" id="{F732AF7B-C60F-07B2-126A-EACF91A33A9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HẠM DUYÊN 7 - 9Slide.vn">
              <a:extLst>
                <a:ext uri="{FF2B5EF4-FFF2-40B4-BE49-F238E27FC236}">
                  <a16:creationId xmlns:a16="http://schemas.microsoft.com/office/drawing/2014/main" id="{280B1B07-7695-EFAB-35AB-6A9ADCDCCB8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5" name="PHẠM DUYÊN 8 - 9Slide.vn">
              <a:extLst>
                <a:ext uri="{FF2B5EF4-FFF2-40B4-BE49-F238E27FC236}">
                  <a16:creationId xmlns:a16="http://schemas.microsoft.com/office/drawing/2014/main" id="{D122BFC9-6C09-16E3-7344-5E43FEDDC5D3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6" name="PHẠM DUYÊN 9 - 9Slide.vn">
              <a:extLst>
                <a:ext uri="{FF2B5EF4-FFF2-40B4-BE49-F238E27FC236}">
                  <a16:creationId xmlns:a16="http://schemas.microsoft.com/office/drawing/2014/main" id="{8E25A69C-18EC-3F2D-F2C7-DE0227C18725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PHẠM DUYÊN 10 - 9Slide.vn">
              <a:extLst>
                <a:ext uri="{FF2B5EF4-FFF2-40B4-BE49-F238E27FC236}">
                  <a16:creationId xmlns:a16="http://schemas.microsoft.com/office/drawing/2014/main" id="{5712B198-C917-4B51-0560-07806580043B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8" name="PHẠM DUYÊN 11 - 9Slide.vn">
              <a:extLst>
                <a:ext uri="{FF2B5EF4-FFF2-40B4-BE49-F238E27FC236}">
                  <a16:creationId xmlns:a16="http://schemas.microsoft.com/office/drawing/2014/main" id="{6EEDC3BF-FC24-1A8A-AC26-BA80B80577B1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9" name="PHẠM DUYÊN 12 - 9Slide.vn">
              <a:extLst>
                <a:ext uri="{FF2B5EF4-FFF2-40B4-BE49-F238E27FC236}">
                  <a16:creationId xmlns:a16="http://schemas.microsoft.com/office/drawing/2014/main" id="{E2EC069F-485F-3833-F839-581FE1A1E0B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A816AC96-23C2-C4E9-934C-47718C94F6BE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PHẠM DUYÊN 4 - 9Slide.vn">
              <a:extLst>
                <a:ext uri="{FF2B5EF4-FFF2-40B4-BE49-F238E27FC236}">
                  <a16:creationId xmlns:a16="http://schemas.microsoft.com/office/drawing/2014/main" id="{D4A9D28D-C15A-D0ED-CBF4-752C69D65FB1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0" name="PHẠM DUYÊN 4 - 9Slide.vn">
            <a:extLst>
              <a:ext uri="{FF2B5EF4-FFF2-40B4-BE49-F238E27FC236}">
                <a16:creationId xmlns:a16="http://schemas.microsoft.com/office/drawing/2014/main" id="{C39DB5E0-CE94-0B76-B80D-C63ABC240816}"/>
              </a:ext>
            </a:extLst>
          </p:cNvPr>
          <p:cNvSpPr txBox="1"/>
          <p:nvPr/>
        </p:nvSpPr>
        <p:spPr>
          <a:xfrm>
            <a:off x="3620750" y="2813615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PHẠM DUYÊN 5 - 9Slide.vn">
            <a:extLst>
              <a:ext uri="{FF2B5EF4-FFF2-40B4-BE49-F238E27FC236}">
                <a16:creationId xmlns:a16="http://schemas.microsoft.com/office/drawing/2014/main" id="{3206109B-64A7-E003-EADD-F45A8B022EBA}"/>
              </a:ext>
            </a:extLst>
          </p:cNvPr>
          <p:cNvSpPr txBox="1"/>
          <p:nvPr/>
        </p:nvSpPr>
        <p:spPr>
          <a:xfrm>
            <a:off x="3180701" y="281421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PHẠM DUYÊN 6 - 9Slide.vn">
            <a:extLst>
              <a:ext uri="{FF2B5EF4-FFF2-40B4-BE49-F238E27FC236}">
                <a16:creationId xmlns:a16="http://schemas.microsoft.com/office/drawing/2014/main" id="{5502494E-5D47-0358-8C81-2FD772B8AC04}"/>
              </a:ext>
            </a:extLst>
          </p:cNvPr>
          <p:cNvSpPr txBox="1"/>
          <p:nvPr/>
        </p:nvSpPr>
        <p:spPr>
          <a:xfrm>
            <a:off x="2740654" y="2814805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PHẠM DUYÊN 7 - 9Slide.vn">
            <a:extLst>
              <a:ext uri="{FF2B5EF4-FFF2-40B4-BE49-F238E27FC236}">
                <a16:creationId xmlns:a16="http://schemas.microsoft.com/office/drawing/2014/main" id="{3A1ABBCB-2EB6-D4F9-BFD2-A4E495310021}"/>
              </a:ext>
            </a:extLst>
          </p:cNvPr>
          <p:cNvSpPr txBox="1"/>
          <p:nvPr/>
        </p:nvSpPr>
        <p:spPr>
          <a:xfrm>
            <a:off x="2289147" y="2815401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CF66FC21-8E70-EF26-BEDA-1F2ACAD4BFF3}"/>
              </a:ext>
            </a:extLst>
          </p:cNvPr>
          <p:cNvSpPr txBox="1"/>
          <p:nvPr/>
        </p:nvSpPr>
        <p:spPr>
          <a:xfrm>
            <a:off x="1837640" y="281302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13" name="PHẠM DUYÊN 3 - 9Slide.vn">
            <a:extLst>
              <a:ext uri="{FF2B5EF4-FFF2-40B4-BE49-F238E27FC236}">
                <a16:creationId xmlns:a16="http://schemas.microsoft.com/office/drawing/2014/main" id="{AD98E6B6-B683-D87E-E078-E36BC870114B}"/>
              </a:ext>
            </a:extLst>
          </p:cNvPr>
          <p:cNvGrpSpPr/>
          <p:nvPr/>
        </p:nvGrpSpPr>
        <p:grpSpPr>
          <a:xfrm>
            <a:off x="6934200" y="1461408"/>
            <a:ext cx="2733675" cy="1369405"/>
            <a:chOff x="1181100" y="3953894"/>
            <a:chExt cx="4100513" cy="2054107"/>
          </a:xfrm>
        </p:grpSpPr>
        <p:sp>
          <p:nvSpPr>
            <p:cNvPr id="14" name="PHẠM DUYÊN 3 - 9Slide.vn">
              <a:extLst>
                <a:ext uri="{FF2B5EF4-FFF2-40B4-BE49-F238E27FC236}">
                  <a16:creationId xmlns:a16="http://schemas.microsoft.com/office/drawing/2014/main" id="{DDE86C0F-4AF2-673F-DF44-AEABB970EDE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6" name="PHẠM DUYÊN 5 - 9Slide.vn">
              <a:extLst>
                <a:ext uri="{FF2B5EF4-FFF2-40B4-BE49-F238E27FC236}">
                  <a16:creationId xmlns:a16="http://schemas.microsoft.com/office/drawing/2014/main" id="{EAD1EC35-F8AA-81DC-A336-3E225EFE1EDA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7" name="PHẠM DUYÊN 6 - 9Slide.vn">
              <a:extLst>
                <a:ext uri="{FF2B5EF4-FFF2-40B4-BE49-F238E27FC236}">
                  <a16:creationId xmlns:a16="http://schemas.microsoft.com/office/drawing/2014/main" id="{04E35E88-EE74-5708-6ACA-3D586E994806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HẠM DUYÊN 7 - 9Slide.vn">
              <a:extLst>
                <a:ext uri="{FF2B5EF4-FFF2-40B4-BE49-F238E27FC236}">
                  <a16:creationId xmlns:a16="http://schemas.microsoft.com/office/drawing/2014/main" id="{03914CF0-2841-5223-A77F-775549CB8A6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PHẠM DUYÊN 9 - 9Slide.vn">
              <a:extLst>
                <a:ext uri="{FF2B5EF4-FFF2-40B4-BE49-F238E27FC236}">
                  <a16:creationId xmlns:a16="http://schemas.microsoft.com/office/drawing/2014/main" id="{6C1A9EC4-7978-3A6B-7821-077655A5125C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4E60EF8F-05DF-BA5F-6653-E87FF973C0B2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" name="PHẠM DUYÊN 11 - 9Slide.vn">
              <a:extLst>
                <a:ext uri="{FF2B5EF4-FFF2-40B4-BE49-F238E27FC236}">
                  <a16:creationId xmlns:a16="http://schemas.microsoft.com/office/drawing/2014/main" id="{CDE63306-3A6F-3758-6603-02E4839DDB29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PHẠM DUYÊN 12 - 9Slide.vn">
              <a:extLst>
                <a:ext uri="{FF2B5EF4-FFF2-40B4-BE49-F238E27FC236}">
                  <a16:creationId xmlns:a16="http://schemas.microsoft.com/office/drawing/2014/main" id="{339BD52E-BDB8-C4EB-FA07-B4FF0B20C356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PHẠM DUYÊN 3 - 9Slide.vn">
              <a:extLst>
                <a:ext uri="{FF2B5EF4-FFF2-40B4-BE49-F238E27FC236}">
                  <a16:creationId xmlns:a16="http://schemas.microsoft.com/office/drawing/2014/main" id="{135430C2-FC4E-F25C-ADA8-372DE87184C7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6" name="PHẠM DUYÊN 4 - 9Slide.vn">
            <a:extLst>
              <a:ext uri="{FF2B5EF4-FFF2-40B4-BE49-F238E27FC236}">
                <a16:creationId xmlns:a16="http://schemas.microsoft.com/office/drawing/2014/main" id="{F209907C-F81C-D057-36F0-C0DCD25E1614}"/>
              </a:ext>
            </a:extLst>
          </p:cNvPr>
          <p:cNvSpPr txBox="1"/>
          <p:nvPr/>
        </p:nvSpPr>
        <p:spPr>
          <a:xfrm>
            <a:off x="9227027" y="282556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PHẠM DUYÊN 5 - 9Slide.vn">
            <a:extLst>
              <a:ext uri="{FF2B5EF4-FFF2-40B4-BE49-F238E27FC236}">
                <a16:creationId xmlns:a16="http://schemas.microsoft.com/office/drawing/2014/main" id="{141F0883-B326-E7D9-B6A8-988B5D6328E2}"/>
              </a:ext>
            </a:extLst>
          </p:cNvPr>
          <p:cNvSpPr txBox="1"/>
          <p:nvPr/>
        </p:nvSpPr>
        <p:spPr>
          <a:xfrm>
            <a:off x="8786978" y="282615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6 - 9Slide.vn">
            <a:extLst>
              <a:ext uri="{FF2B5EF4-FFF2-40B4-BE49-F238E27FC236}">
                <a16:creationId xmlns:a16="http://schemas.microsoft.com/office/drawing/2014/main" id="{CA9B1A5B-9FAB-0D27-C176-3AAD21D50B7E}"/>
              </a:ext>
            </a:extLst>
          </p:cNvPr>
          <p:cNvSpPr txBox="1"/>
          <p:nvPr/>
        </p:nvSpPr>
        <p:spPr>
          <a:xfrm>
            <a:off x="8346931" y="282675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PHẠM DUYÊN 7 - 9Slide.vn">
            <a:extLst>
              <a:ext uri="{FF2B5EF4-FFF2-40B4-BE49-F238E27FC236}">
                <a16:creationId xmlns:a16="http://schemas.microsoft.com/office/drawing/2014/main" id="{7364F310-1DF6-21D8-E26C-132C67E0A9C3}"/>
              </a:ext>
            </a:extLst>
          </p:cNvPr>
          <p:cNvSpPr txBox="1"/>
          <p:nvPr/>
        </p:nvSpPr>
        <p:spPr>
          <a:xfrm>
            <a:off x="7895424" y="2827348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PHẠM DUYÊN 7 - 9Slide.vn">
            <a:extLst>
              <a:ext uri="{FF2B5EF4-FFF2-40B4-BE49-F238E27FC236}">
                <a16:creationId xmlns:a16="http://schemas.microsoft.com/office/drawing/2014/main" id="{E8D88DDD-B922-A178-12B5-E3A0EACB9352}"/>
              </a:ext>
            </a:extLst>
          </p:cNvPr>
          <p:cNvSpPr txBox="1"/>
          <p:nvPr/>
        </p:nvSpPr>
        <p:spPr>
          <a:xfrm>
            <a:off x="7443917" y="2824967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45" name="PHẠM DUYÊN 3 - 9Slide.vn">
            <a:extLst>
              <a:ext uri="{FF2B5EF4-FFF2-40B4-BE49-F238E27FC236}">
                <a16:creationId xmlns:a16="http://schemas.microsoft.com/office/drawing/2014/main" id="{B239FABB-1630-40C0-A43E-DB3D6A97B131}"/>
              </a:ext>
            </a:extLst>
          </p:cNvPr>
          <p:cNvGrpSpPr/>
          <p:nvPr/>
        </p:nvGrpSpPr>
        <p:grpSpPr>
          <a:xfrm>
            <a:off x="1289544" y="4197070"/>
            <a:ext cx="2733675" cy="1369405"/>
            <a:chOff x="1181100" y="3953894"/>
            <a:chExt cx="4100513" cy="2054107"/>
          </a:xfrm>
        </p:grpSpPr>
        <p:sp>
          <p:nvSpPr>
            <p:cNvPr id="46" name="PHẠM DUYÊN 3 - 9Slide.vn">
              <a:extLst>
                <a:ext uri="{FF2B5EF4-FFF2-40B4-BE49-F238E27FC236}">
                  <a16:creationId xmlns:a16="http://schemas.microsoft.com/office/drawing/2014/main" id="{DA65D1F0-2F4E-4422-812D-0A5D5BFC8BC1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7" name="PHẠM DUYÊN 4 - 9Slide.vn">
              <a:extLst>
                <a:ext uri="{FF2B5EF4-FFF2-40B4-BE49-F238E27FC236}">
                  <a16:creationId xmlns:a16="http://schemas.microsoft.com/office/drawing/2014/main" id="{6A6B1E22-0B5B-4524-A3E4-E4F4F58621DC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8" name="PHẠM DUYÊN 5 - 9Slide.vn">
              <a:extLst>
                <a:ext uri="{FF2B5EF4-FFF2-40B4-BE49-F238E27FC236}">
                  <a16:creationId xmlns:a16="http://schemas.microsoft.com/office/drawing/2014/main" id="{E00E9436-75DC-49FE-853E-9D1143B4376E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49" name="PHẠM DUYÊN 6 - 9Slide.vn">
              <a:extLst>
                <a:ext uri="{FF2B5EF4-FFF2-40B4-BE49-F238E27FC236}">
                  <a16:creationId xmlns:a16="http://schemas.microsoft.com/office/drawing/2014/main" id="{DDC88E2D-2441-4C15-9BA5-5E70567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HẠM DUYÊN 7 - 9Slide.vn">
              <a:extLst>
                <a:ext uri="{FF2B5EF4-FFF2-40B4-BE49-F238E27FC236}">
                  <a16:creationId xmlns:a16="http://schemas.microsoft.com/office/drawing/2014/main" id="{21AB9D68-0DB5-4E81-B82A-B806E3C37F50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" name="PHẠM DUYÊN 8 - 9Slide.vn">
              <a:extLst>
                <a:ext uri="{FF2B5EF4-FFF2-40B4-BE49-F238E27FC236}">
                  <a16:creationId xmlns:a16="http://schemas.microsoft.com/office/drawing/2014/main" id="{2DEC1682-CB85-4F74-B5A3-BDC803C1BAD1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2" name="PHẠM DUYÊN 9 - 9Slide.vn">
              <a:extLst>
                <a:ext uri="{FF2B5EF4-FFF2-40B4-BE49-F238E27FC236}">
                  <a16:creationId xmlns:a16="http://schemas.microsoft.com/office/drawing/2014/main" id="{5BFA2EE3-A12B-4CA4-8591-85C63EAE0D30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PHẠM DUYÊN 10 - 9Slide.vn">
              <a:extLst>
                <a:ext uri="{FF2B5EF4-FFF2-40B4-BE49-F238E27FC236}">
                  <a16:creationId xmlns:a16="http://schemas.microsoft.com/office/drawing/2014/main" id="{1573F7D3-CA25-45BC-9D98-F544B1166166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4" name="PHẠM DUYÊN 11 - 9Slide.vn">
              <a:extLst>
                <a:ext uri="{FF2B5EF4-FFF2-40B4-BE49-F238E27FC236}">
                  <a16:creationId xmlns:a16="http://schemas.microsoft.com/office/drawing/2014/main" id="{5EC0B4B3-8E87-42F6-BF12-1550A31E17D8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PHẠM DUYÊN 12 - 9Slide.vn">
              <a:extLst>
                <a:ext uri="{FF2B5EF4-FFF2-40B4-BE49-F238E27FC236}">
                  <a16:creationId xmlns:a16="http://schemas.microsoft.com/office/drawing/2014/main" id="{A8B8D39D-7A4E-45C4-AA8E-8C773191367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6" name="PHẠM DUYÊN 3 - 9Slide.vn">
              <a:extLst>
                <a:ext uri="{FF2B5EF4-FFF2-40B4-BE49-F238E27FC236}">
                  <a16:creationId xmlns:a16="http://schemas.microsoft.com/office/drawing/2014/main" id="{32D73241-FD52-4E6B-A1BD-6A180BC743B7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7" name="PHẠM DUYÊN 4 - 9Slide.vn">
              <a:extLst>
                <a:ext uri="{FF2B5EF4-FFF2-40B4-BE49-F238E27FC236}">
                  <a16:creationId xmlns:a16="http://schemas.microsoft.com/office/drawing/2014/main" id="{9ED402B6-FAEC-4BE1-8623-822C2C23C46E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8" name="PHẠM DUYÊN 4 - 9Slide.vn">
            <a:extLst>
              <a:ext uri="{FF2B5EF4-FFF2-40B4-BE49-F238E27FC236}">
                <a16:creationId xmlns:a16="http://schemas.microsoft.com/office/drawing/2014/main" id="{7603D960-8E4E-4A4A-A5D8-A1A8249B7719}"/>
              </a:ext>
            </a:extLst>
          </p:cNvPr>
          <p:cNvSpPr txBox="1"/>
          <p:nvPr/>
        </p:nvSpPr>
        <p:spPr>
          <a:xfrm>
            <a:off x="3518017" y="549873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PHẠM DUYÊN 5 - 9Slide.vn">
            <a:extLst>
              <a:ext uri="{FF2B5EF4-FFF2-40B4-BE49-F238E27FC236}">
                <a16:creationId xmlns:a16="http://schemas.microsoft.com/office/drawing/2014/main" id="{F6CE29A0-B63D-48D7-9858-2246972F9D53}"/>
              </a:ext>
            </a:extLst>
          </p:cNvPr>
          <p:cNvSpPr txBox="1"/>
          <p:nvPr/>
        </p:nvSpPr>
        <p:spPr>
          <a:xfrm>
            <a:off x="3077968" y="549933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PHẠM DUYÊN 6 - 9Slide.vn">
            <a:extLst>
              <a:ext uri="{FF2B5EF4-FFF2-40B4-BE49-F238E27FC236}">
                <a16:creationId xmlns:a16="http://schemas.microsoft.com/office/drawing/2014/main" id="{FF4CCBB7-ACC8-4013-9EFA-11E9EF82339F}"/>
              </a:ext>
            </a:extLst>
          </p:cNvPr>
          <p:cNvSpPr txBox="1"/>
          <p:nvPr/>
        </p:nvSpPr>
        <p:spPr>
          <a:xfrm>
            <a:off x="2637921" y="549992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PHẠM DUYÊN 7 - 9Slide.vn">
            <a:extLst>
              <a:ext uri="{FF2B5EF4-FFF2-40B4-BE49-F238E27FC236}">
                <a16:creationId xmlns:a16="http://schemas.microsoft.com/office/drawing/2014/main" id="{D9B25926-4F95-4064-9695-104F8E3CA726}"/>
              </a:ext>
            </a:extLst>
          </p:cNvPr>
          <p:cNvSpPr txBox="1"/>
          <p:nvPr/>
        </p:nvSpPr>
        <p:spPr>
          <a:xfrm>
            <a:off x="218641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PHẠM DUYÊN 7 - 9Slide.vn">
            <a:extLst>
              <a:ext uri="{FF2B5EF4-FFF2-40B4-BE49-F238E27FC236}">
                <a16:creationId xmlns:a16="http://schemas.microsoft.com/office/drawing/2014/main" id="{AEFD966E-A7E2-452C-9F17-931264DF5CDE}"/>
              </a:ext>
            </a:extLst>
          </p:cNvPr>
          <p:cNvSpPr txBox="1"/>
          <p:nvPr/>
        </p:nvSpPr>
        <p:spPr>
          <a:xfrm>
            <a:off x="1734907" y="5498142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78" name="PHẠM DUYÊN 3 - 9Slide.vn">
            <a:extLst>
              <a:ext uri="{FF2B5EF4-FFF2-40B4-BE49-F238E27FC236}">
                <a16:creationId xmlns:a16="http://schemas.microsoft.com/office/drawing/2014/main" id="{F65F76B8-18C8-4129-AE06-50F1022EB670}"/>
              </a:ext>
            </a:extLst>
          </p:cNvPr>
          <p:cNvGrpSpPr/>
          <p:nvPr/>
        </p:nvGrpSpPr>
        <p:grpSpPr>
          <a:xfrm>
            <a:off x="7088273" y="4134583"/>
            <a:ext cx="2385567" cy="1369405"/>
            <a:chOff x="1703263" y="3953894"/>
            <a:chExt cx="3578350" cy="2054107"/>
          </a:xfrm>
        </p:grpSpPr>
        <p:sp>
          <p:nvSpPr>
            <p:cNvPr id="79" name="PHẠM DUYÊN 3 - 9Slide.vn">
              <a:extLst>
                <a:ext uri="{FF2B5EF4-FFF2-40B4-BE49-F238E27FC236}">
                  <a16:creationId xmlns:a16="http://schemas.microsoft.com/office/drawing/2014/main" id="{66A3A4B5-D0E3-4C80-A663-872368ACBB10}"/>
                </a:ext>
              </a:extLst>
            </p:cNvPr>
            <p:cNvSpPr txBox="1"/>
            <p:nvPr/>
          </p:nvSpPr>
          <p:spPr>
            <a:xfrm>
              <a:off x="2628530" y="3953894"/>
              <a:ext cx="57844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0" name="PHẠM DUYÊN 5 - 9Slide.vn">
              <a:extLst>
                <a:ext uri="{FF2B5EF4-FFF2-40B4-BE49-F238E27FC236}">
                  <a16:creationId xmlns:a16="http://schemas.microsoft.com/office/drawing/2014/main" id="{CCA1D518-116E-4B94-9D99-2B5F081935F5}"/>
                </a:ext>
              </a:extLst>
            </p:cNvPr>
            <p:cNvSpPr txBox="1"/>
            <p:nvPr/>
          </p:nvSpPr>
          <p:spPr>
            <a:xfrm>
              <a:off x="1703263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1" name="PHẠM DUYÊN 6 - 9Slide.vn">
              <a:extLst>
                <a:ext uri="{FF2B5EF4-FFF2-40B4-BE49-F238E27FC236}">
                  <a16:creationId xmlns:a16="http://schemas.microsoft.com/office/drawing/2014/main" id="{9181552A-94C6-49A8-8364-658613941B12}"/>
                </a:ext>
              </a:extLst>
            </p:cNvPr>
            <p:cNvCxnSpPr>
              <a:cxnSpLocks/>
            </p:cNvCxnSpPr>
            <p:nvPr/>
          </p:nvCxnSpPr>
          <p:spPr>
            <a:xfrm>
              <a:off x="2109788" y="5905500"/>
              <a:ext cx="31718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HẠM DUYÊN 7 - 9Slide.vn">
              <a:extLst>
                <a:ext uri="{FF2B5EF4-FFF2-40B4-BE49-F238E27FC236}">
                  <a16:creationId xmlns:a16="http://schemas.microsoft.com/office/drawing/2014/main" id="{B4C8EB59-EB76-495A-91AA-3C48A10788C4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3" name="PHẠM DUYÊN 9 - 9Slide.vn">
              <a:extLst>
                <a:ext uri="{FF2B5EF4-FFF2-40B4-BE49-F238E27FC236}">
                  <a16:creationId xmlns:a16="http://schemas.microsoft.com/office/drawing/2014/main" id="{8BD08BE3-FEA4-4F63-B792-9CB4D70B26D3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PHẠM DUYÊN 10 - 9Slide.vn">
              <a:extLst>
                <a:ext uri="{FF2B5EF4-FFF2-40B4-BE49-F238E27FC236}">
                  <a16:creationId xmlns:a16="http://schemas.microsoft.com/office/drawing/2014/main" id="{747FE37C-6A33-4183-9594-BAD47A3DF0F1}"/>
                </a:ext>
              </a:extLst>
            </p:cNvPr>
            <p:cNvSpPr txBox="1"/>
            <p:nvPr/>
          </p:nvSpPr>
          <p:spPr>
            <a:xfrm>
              <a:off x="3956402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5" name="PHẠM DUYÊN 11 - 9Slide.vn">
              <a:extLst>
                <a:ext uri="{FF2B5EF4-FFF2-40B4-BE49-F238E27FC236}">
                  <a16:creationId xmlns:a16="http://schemas.microsoft.com/office/drawing/2014/main" id="{57440C5C-A032-4682-A434-48F6F208E308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6" name="PHẠM DUYÊN 12 - 9Slide.vn">
              <a:extLst>
                <a:ext uri="{FF2B5EF4-FFF2-40B4-BE49-F238E27FC236}">
                  <a16:creationId xmlns:a16="http://schemas.microsoft.com/office/drawing/2014/main" id="{F748C12C-F120-4940-81D9-75399824FE34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7" name="PHẠM DUYÊN 10 - 9Slide.vn">
              <a:extLst>
                <a:ext uri="{FF2B5EF4-FFF2-40B4-BE49-F238E27FC236}">
                  <a16:creationId xmlns:a16="http://schemas.microsoft.com/office/drawing/2014/main" id="{C87CC9CA-85C8-473A-9C93-F396BCBDEE39}"/>
                </a:ext>
              </a:extLst>
            </p:cNvPr>
            <p:cNvSpPr txBox="1"/>
            <p:nvPr/>
          </p:nvSpPr>
          <p:spPr>
            <a:xfrm>
              <a:off x="2628530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8" name="PHẠM DUYÊN 12 - 9Slide.vn">
              <a:extLst>
                <a:ext uri="{FF2B5EF4-FFF2-40B4-BE49-F238E27FC236}">
                  <a16:creationId xmlns:a16="http://schemas.microsoft.com/office/drawing/2014/main" id="{0247E969-A4EF-429A-89BB-E87890DC7CE3}"/>
                </a:ext>
              </a:extLst>
            </p:cNvPr>
            <p:cNvSpPr txBox="1"/>
            <p:nvPr/>
          </p:nvSpPr>
          <p:spPr>
            <a:xfrm>
              <a:off x="3292466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9" name="PHẠM DUYÊN 4 - 9Slide.vn">
            <a:extLst>
              <a:ext uri="{FF2B5EF4-FFF2-40B4-BE49-F238E27FC236}">
                <a16:creationId xmlns:a16="http://schemas.microsoft.com/office/drawing/2014/main" id="{A74EA892-322E-40CC-8189-0DC112DD0C13}"/>
              </a:ext>
            </a:extLst>
          </p:cNvPr>
          <p:cNvSpPr txBox="1"/>
          <p:nvPr/>
        </p:nvSpPr>
        <p:spPr>
          <a:xfrm>
            <a:off x="9032992" y="549873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0" name="PHẠM DUYÊN 5 - 9Slide.vn">
            <a:extLst>
              <a:ext uri="{FF2B5EF4-FFF2-40B4-BE49-F238E27FC236}">
                <a16:creationId xmlns:a16="http://schemas.microsoft.com/office/drawing/2014/main" id="{EE5F11FD-ED54-4E82-969E-AFBBAE7D872C}"/>
              </a:ext>
            </a:extLst>
          </p:cNvPr>
          <p:cNvSpPr txBox="1"/>
          <p:nvPr/>
        </p:nvSpPr>
        <p:spPr>
          <a:xfrm>
            <a:off x="8593904" y="549933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1" name="PHẠM DUYÊN 6 - 9Slide.vn">
            <a:extLst>
              <a:ext uri="{FF2B5EF4-FFF2-40B4-BE49-F238E27FC236}">
                <a16:creationId xmlns:a16="http://schemas.microsoft.com/office/drawing/2014/main" id="{52DFFAD8-670B-4D54-846D-DBC5928BAD5B}"/>
              </a:ext>
            </a:extLst>
          </p:cNvPr>
          <p:cNvSpPr txBox="1"/>
          <p:nvPr/>
        </p:nvSpPr>
        <p:spPr>
          <a:xfrm>
            <a:off x="8154814" y="549992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" name="PHẠM DUYÊN 7 - 9Slide.vn">
            <a:extLst>
              <a:ext uri="{FF2B5EF4-FFF2-40B4-BE49-F238E27FC236}">
                <a16:creationId xmlns:a16="http://schemas.microsoft.com/office/drawing/2014/main" id="{E39442F2-5648-4EC6-A57E-587FCF7FFDEE}"/>
              </a:ext>
            </a:extLst>
          </p:cNvPr>
          <p:cNvSpPr txBox="1"/>
          <p:nvPr/>
        </p:nvSpPr>
        <p:spPr>
          <a:xfrm>
            <a:off x="770426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3" name="PHẠM DUYÊN 7 - 9Slide.vn">
            <a:extLst>
              <a:ext uri="{FF2B5EF4-FFF2-40B4-BE49-F238E27FC236}">
                <a16:creationId xmlns:a16="http://schemas.microsoft.com/office/drawing/2014/main" id="{D9AF3F19-A145-40F6-9A24-2EE2098F5DC0}"/>
              </a:ext>
            </a:extLst>
          </p:cNvPr>
          <p:cNvSpPr txBox="1"/>
          <p:nvPr/>
        </p:nvSpPr>
        <p:spPr>
          <a:xfrm>
            <a:off x="725371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31443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460AD20-900C-AED1-002C-6B0F427D6E05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5FE1F2-1486-88DB-CD77-A09D0AF393B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116A8B9-B3E0-A9AA-0CF0-0BF4EB7487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7A7BC45-870E-1C55-B5A1-ADD8FF70D42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3CEFDB-8044-DEB7-0B09-151561CE2E4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81853E6-724F-C299-63BF-9DA2D1015589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nhẩm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4170F097-265D-23B3-02A7-D1562F5A759A}"/>
              </a:ext>
            </a:extLst>
          </p:cNvPr>
          <p:cNvSpPr/>
          <p:nvPr/>
        </p:nvSpPr>
        <p:spPr>
          <a:xfrm>
            <a:off x="957944" y="1676400"/>
            <a:ext cx="10276112" cy="26670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rgbClr val="B0ECE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F4C7C65D-2C40-BD79-43AE-ABB117085D49}"/>
              </a:ext>
            </a:extLst>
          </p:cNvPr>
          <p:cNvSpPr txBox="1"/>
          <p:nvPr/>
        </p:nvSpPr>
        <p:spPr>
          <a:xfrm>
            <a:off x="1708334" y="1981200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BA61145C-D501-F030-5DD9-5CC0F78A4311}"/>
              </a:ext>
            </a:extLst>
          </p:cNvPr>
          <p:cNvSpPr txBox="1"/>
          <p:nvPr/>
        </p:nvSpPr>
        <p:spPr>
          <a:xfrm>
            <a:off x="3027261" y="1981200"/>
            <a:ext cx="287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+ 7 000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A623D02E-742F-6DB4-26EA-79158DAFA3CF}"/>
              </a:ext>
            </a:extLst>
          </p:cNvPr>
          <p:cNvSpPr txBox="1"/>
          <p:nvPr/>
        </p:nvSpPr>
        <p:spPr>
          <a:xfrm>
            <a:off x="5975534" y="19812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2168EBC5-DDDE-2DB0-E6C0-10FF94391540}"/>
              </a:ext>
            </a:extLst>
          </p:cNvPr>
          <p:cNvSpPr txBox="1"/>
          <p:nvPr/>
        </p:nvSpPr>
        <p:spPr>
          <a:xfrm>
            <a:off x="6508934" y="1981200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40664AB0-68D5-9619-7928-5245C8FDEB25}"/>
              </a:ext>
            </a:extLst>
          </p:cNvPr>
          <p:cNvSpPr txBox="1"/>
          <p:nvPr/>
        </p:nvSpPr>
        <p:spPr>
          <a:xfrm>
            <a:off x="3027262" y="2638465"/>
            <a:ext cx="150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BC440418-27CD-5334-4C11-963209F57FA2}"/>
              </a:ext>
            </a:extLst>
          </p:cNvPr>
          <p:cNvSpPr txBox="1"/>
          <p:nvPr/>
        </p:nvSpPr>
        <p:spPr>
          <a:xfrm>
            <a:off x="4535999" y="2638465"/>
            <a:ext cx="356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+ 7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479F09EF-9C02-2439-9BF3-A8ADD5611384}"/>
              </a:ext>
            </a:extLst>
          </p:cNvPr>
          <p:cNvSpPr txBox="1"/>
          <p:nvPr/>
        </p:nvSpPr>
        <p:spPr>
          <a:xfrm>
            <a:off x="8459759" y="2638465"/>
            <a:ext cx="181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7FA27C08-6A54-5391-1CDA-E2850A8AC100}"/>
              </a:ext>
            </a:extLst>
          </p:cNvPr>
          <p:cNvSpPr txBox="1"/>
          <p:nvPr/>
        </p:nvSpPr>
        <p:spPr>
          <a:xfrm>
            <a:off x="8004994" y="263846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A00E0D9B-E90A-8250-0009-F0C69CB4B844}"/>
              </a:ext>
            </a:extLst>
          </p:cNvPr>
          <p:cNvSpPr txBox="1"/>
          <p:nvPr/>
        </p:nvSpPr>
        <p:spPr>
          <a:xfrm>
            <a:off x="4535999" y="3398421"/>
            <a:ext cx="289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+ 7 000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98D4917E-E55B-2BD5-44FE-5D34AE517FA5}"/>
              </a:ext>
            </a:extLst>
          </p:cNvPr>
          <p:cNvSpPr txBox="1"/>
          <p:nvPr/>
        </p:nvSpPr>
        <p:spPr>
          <a:xfrm>
            <a:off x="7391400" y="339842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ED4C3EDA-9D94-DE08-6A3A-F7D58252C6C7}"/>
              </a:ext>
            </a:extLst>
          </p:cNvPr>
          <p:cNvSpPr txBox="1"/>
          <p:nvPr/>
        </p:nvSpPr>
        <p:spPr>
          <a:xfrm>
            <a:off x="7811584" y="3398421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15 000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4098511A-B0BC-83B9-1CB3-07A42311AB5E}"/>
              </a:ext>
            </a:extLst>
          </p:cNvPr>
          <p:cNvSpPr/>
          <p:nvPr/>
        </p:nvSpPr>
        <p:spPr>
          <a:xfrm>
            <a:off x="696549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6 000 + 5 000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PHẠM DUYÊN 15 - 9Slide.vn">
            <a:extLst>
              <a:ext uri="{FF2B5EF4-FFF2-40B4-BE49-F238E27FC236}">
                <a16:creationId xmlns:a16="http://schemas.microsoft.com/office/drawing/2014/main" id="{7B362305-0D08-C7EA-BA23-5748411D968E}"/>
              </a:ext>
            </a:extLst>
          </p:cNvPr>
          <p:cNvSpPr/>
          <p:nvPr/>
        </p:nvSpPr>
        <p:spPr>
          <a:xfrm>
            <a:off x="4441235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9 000 + 4 000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PHẠM DUYÊN 15 - 9Slide.vn">
            <a:extLst>
              <a:ext uri="{FF2B5EF4-FFF2-40B4-BE49-F238E27FC236}">
                <a16:creationId xmlns:a16="http://schemas.microsoft.com/office/drawing/2014/main" id="{388AB341-0642-2ED4-B462-13CFEDB9E6AD}"/>
              </a:ext>
            </a:extLst>
          </p:cNvPr>
          <p:cNvSpPr/>
          <p:nvPr/>
        </p:nvSpPr>
        <p:spPr>
          <a:xfrm>
            <a:off x="8185921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7 000 + 9 000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32D25AA6-31BF-A6F1-A795-9FF059D0660F}"/>
              </a:ext>
            </a:extLst>
          </p:cNvPr>
          <p:cNvSpPr/>
          <p:nvPr/>
        </p:nvSpPr>
        <p:spPr>
          <a:xfrm>
            <a:off x="8623655" y="377398"/>
            <a:ext cx="324113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98534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4" grpId="0" animBg="1"/>
      <p:bldP spid="25" grpId="0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CDFF"/>
            </a:gs>
            <a:gs pos="74000">
              <a:srgbClr val="61B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1B44217-58C5-38F8-368C-4947F0885A14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36096B-7580-DA5F-8008-DB7207F6441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44C880F-0884-019D-8B10-7E3B976CD8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3D12F39-447A-6E83-509F-539F158ECDF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E28C8E-F4F7-1D71-230C-CB9D04DF1F1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C1572E05-038F-B3FD-C64E-26E1D9C27A7E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nhẩm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PHẠM DUYÊN 15 - 9Slide.vn">
            <a:extLst>
              <a:ext uri="{FF2B5EF4-FFF2-40B4-BE49-F238E27FC236}">
                <a16:creationId xmlns:a16="http://schemas.microsoft.com/office/drawing/2014/main" id="{5B7964C4-527C-90B0-A240-B73491776CFE}"/>
              </a:ext>
            </a:extLst>
          </p:cNvPr>
          <p:cNvSpPr/>
          <p:nvPr/>
        </p:nvSpPr>
        <p:spPr>
          <a:xfrm>
            <a:off x="2743200" y="1600200"/>
            <a:ext cx="6244710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PHẠM DUYÊN 15 - 9Slide.vn">
            <a:extLst>
              <a:ext uri="{FF2B5EF4-FFF2-40B4-BE49-F238E27FC236}">
                <a16:creationId xmlns:a16="http://schemas.microsoft.com/office/drawing/2014/main" id="{D7F245F8-44C4-84EC-50B0-D12D6D609610}"/>
              </a:ext>
            </a:extLst>
          </p:cNvPr>
          <p:cNvSpPr/>
          <p:nvPr/>
        </p:nvSpPr>
        <p:spPr>
          <a:xfrm>
            <a:off x="2743199" y="3099997"/>
            <a:ext cx="6244709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HẠM DUYÊN 15 - 9Slide.vn">
            <a:extLst>
              <a:ext uri="{FF2B5EF4-FFF2-40B4-BE49-F238E27FC236}">
                <a16:creationId xmlns:a16="http://schemas.microsoft.com/office/drawing/2014/main" id="{C1115DEF-908E-4F52-731B-0B946AC5FD91}"/>
              </a:ext>
            </a:extLst>
          </p:cNvPr>
          <p:cNvSpPr/>
          <p:nvPr/>
        </p:nvSpPr>
        <p:spPr>
          <a:xfrm>
            <a:off x="2743200" y="4608330"/>
            <a:ext cx="6261295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B7114-3038-4754-92EB-E58AD55D92F2}"/>
              </a:ext>
            </a:extLst>
          </p:cNvPr>
          <p:cNvSpPr txBox="1"/>
          <p:nvPr/>
        </p:nvSpPr>
        <p:spPr>
          <a:xfrm>
            <a:off x="7108503" y="1617272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091A7-A331-4BDE-B0B9-BFC3052A5F6A}"/>
              </a:ext>
            </a:extLst>
          </p:cNvPr>
          <p:cNvSpPr txBox="1"/>
          <p:nvPr/>
        </p:nvSpPr>
        <p:spPr>
          <a:xfrm>
            <a:off x="7125089" y="3108533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03882-F16F-4F84-A015-F58C568FEC3E}"/>
              </a:ext>
            </a:extLst>
          </p:cNvPr>
          <p:cNvSpPr txBox="1"/>
          <p:nvPr/>
        </p:nvSpPr>
        <p:spPr>
          <a:xfrm>
            <a:off x="7018763" y="4641975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F57CD14-45B8-E046-43AF-CC438BDBF490}"/>
              </a:ext>
            </a:extLst>
          </p:cNvPr>
          <p:cNvSpPr txBox="1"/>
          <p:nvPr/>
        </p:nvSpPr>
        <p:spPr>
          <a:xfrm>
            <a:off x="651934" y="587897"/>
            <a:ext cx="10846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914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Để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phục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vụ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sinh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chuẩn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bị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năm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mới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một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cửa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hàng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nhập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6 500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giáo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khoa, 3 860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tham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khảo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8 500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vở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cửa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hàng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nhập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tất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cả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bao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nhiêu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vở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271980" y="3558040"/>
            <a:ext cx="350982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khoa:</a:t>
            </a:r>
            <a:endParaRPr kumimoji="0" lang="vi-VN" sz="32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271980" y="5499245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3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29200" y="2782669"/>
            <a:ext cx="168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477000" y="3558040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6 500 cuốn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19800" y="5499245"/>
            <a:ext cx="238721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cuốn</a:t>
            </a:r>
            <a:r>
              <a:rPr kumimoji="0" lang="en-US" sz="32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271980" y="4205108"/>
            <a:ext cx="350982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32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477000" y="4205108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3 860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271980" y="4852176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32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038600" y="4852176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8 500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loud Callout 19">
            <a:extLst>
              <a:ext uri="{FF2B5EF4-FFF2-40B4-BE49-F238E27FC236}">
                <a16:creationId xmlns:a16="http://schemas.microsoft.com/office/drawing/2014/main" id="{9BB282C2-7A10-4A1F-DDDE-03BC4CFFC007}"/>
              </a:ext>
            </a:extLst>
          </p:cNvPr>
          <p:cNvSpPr/>
          <p:nvPr/>
        </p:nvSpPr>
        <p:spPr>
          <a:xfrm>
            <a:off x="8817293" y="2373592"/>
            <a:ext cx="272277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6B4FFA-4A83-44B4-CCC5-A91CF1A9F886}"/>
              </a:ext>
            </a:extLst>
          </p:cNvPr>
          <p:cNvCxnSpPr>
            <a:cxnSpLocks/>
          </p:cNvCxnSpPr>
          <p:nvPr/>
        </p:nvCxnSpPr>
        <p:spPr>
          <a:xfrm>
            <a:off x="1978995" y="1639305"/>
            <a:ext cx="64828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E27F13-5F43-D31E-6669-B96349953079}"/>
              </a:ext>
            </a:extLst>
          </p:cNvPr>
          <p:cNvCxnSpPr>
            <a:cxnSpLocks/>
          </p:cNvCxnSpPr>
          <p:nvPr/>
        </p:nvCxnSpPr>
        <p:spPr>
          <a:xfrm>
            <a:off x="8613648" y="1619849"/>
            <a:ext cx="27549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29567-F294-E5AC-AADA-31075BAAF70A}"/>
              </a:ext>
            </a:extLst>
          </p:cNvPr>
          <p:cNvCxnSpPr>
            <a:cxnSpLocks/>
          </p:cNvCxnSpPr>
          <p:nvPr/>
        </p:nvCxnSpPr>
        <p:spPr>
          <a:xfrm>
            <a:off x="762244" y="2098257"/>
            <a:ext cx="1843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28344B-0B6E-DA5A-2AEF-A78600A08591}"/>
              </a:ext>
            </a:extLst>
          </p:cNvPr>
          <p:cNvCxnSpPr>
            <a:cxnSpLocks/>
          </p:cNvCxnSpPr>
          <p:nvPr/>
        </p:nvCxnSpPr>
        <p:spPr>
          <a:xfrm>
            <a:off x="762244" y="2548647"/>
            <a:ext cx="49436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A5E780-22EA-218C-9DAA-E4E4EC61C2C8}"/>
              </a:ext>
            </a:extLst>
          </p:cNvPr>
          <p:cNvCxnSpPr>
            <a:cxnSpLocks/>
          </p:cNvCxnSpPr>
          <p:nvPr/>
        </p:nvCxnSpPr>
        <p:spPr>
          <a:xfrm>
            <a:off x="6600865" y="2098257"/>
            <a:ext cx="1601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DB9FDA-B72D-4334-B0FD-781541745C90}"/>
              </a:ext>
            </a:extLst>
          </p:cNvPr>
          <p:cNvCxnSpPr>
            <a:cxnSpLocks/>
          </p:cNvCxnSpPr>
          <p:nvPr/>
        </p:nvCxnSpPr>
        <p:spPr>
          <a:xfrm>
            <a:off x="3271980" y="2099490"/>
            <a:ext cx="2433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A693B5-493A-4E53-923B-613D5A0455E4}"/>
              </a:ext>
            </a:extLst>
          </p:cNvPr>
          <p:cNvCxnSpPr>
            <a:cxnSpLocks/>
          </p:cNvCxnSpPr>
          <p:nvPr/>
        </p:nvCxnSpPr>
        <p:spPr>
          <a:xfrm>
            <a:off x="9267056" y="2098257"/>
            <a:ext cx="21015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6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0" y="991609"/>
            <a:ext cx="291785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 giáo khoa: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0" y="2328213"/>
            <a:ext cx="2533924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 về tất cả: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00610" y="991609"/>
            <a:ext cx="21301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6 500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94371" y="2328213"/>
            <a:ext cx="1984584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cuốn</a:t>
            </a:r>
            <a:r>
              <a:rPr kumimoji="0" lang="en-US" sz="28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810000" y="1404599"/>
            <a:ext cx="316812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 tham khảo: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600610" y="1437144"/>
            <a:ext cx="21301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3 860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810000" y="1915224"/>
            <a:ext cx="2533924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447322" y="1882679"/>
            <a:ext cx="21301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8 500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CBF8385B-6978-30BA-8BB9-EE55F5A82B54}"/>
              </a:ext>
            </a:extLst>
          </p:cNvPr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C62BFF82-3E5A-3362-2D84-0FDEB2B45ED7}"/>
              </a:ext>
            </a:extLst>
          </p:cNvPr>
          <p:cNvSpPr txBox="1"/>
          <p:nvPr/>
        </p:nvSpPr>
        <p:spPr>
          <a:xfrm>
            <a:off x="885007" y="3692659"/>
            <a:ext cx="1042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khoa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20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HẠM DUYÊN 9 - 9Slide.vn">
            <a:extLst>
              <a:ext uri="{FF2B5EF4-FFF2-40B4-BE49-F238E27FC236}">
                <a16:creationId xmlns:a16="http://schemas.microsoft.com/office/drawing/2014/main" id="{55FBBBEE-9D61-73CA-A94B-CE5908F00EC6}"/>
              </a:ext>
            </a:extLst>
          </p:cNvPr>
          <p:cNvSpPr txBox="1"/>
          <p:nvPr/>
        </p:nvSpPr>
        <p:spPr>
          <a:xfrm>
            <a:off x="2702974" y="4252067"/>
            <a:ext cx="525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6 500 + 3 860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10 360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PHẠM DUYÊN 11 - 9Slide.vn">
            <a:extLst>
              <a:ext uri="{FF2B5EF4-FFF2-40B4-BE49-F238E27FC236}">
                <a16:creationId xmlns:a16="http://schemas.microsoft.com/office/drawing/2014/main" id="{64FB48F0-7FB2-2E83-F219-55FFD813E7D0}"/>
              </a:ext>
            </a:extLst>
          </p:cNvPr>
          <p:cNvSpPr txBox="1"/>
          <p:nvPr/>
        </p:nvSpPr>
        <p:spPr>
          <a:xfrm>
            <a:off x="4810380" y="5807182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endParaRPr kumimoji="0" lang="vi-VN" sz="2400" b="0" i="0" u="none" strike="noStrike" kern="1200" cap="none" spc="-14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HẠM DUYÊN 12 - 9Slide.vn">
            <a:extLst>
              <a:ext uri="{FF2B5EF4-FFF2-40B4-BE49-F238E27FC236}">
                <a16:creationId xmlns:a16="http://schemas.microsoft.com/office/drawing/2014/main" id="{1E3CD56C-C88A-826A-F4D6-C5961593EB75}"/>
              </a:ext>
            </a:extLst>
          </p:cNvPr>
          <p:cNvSpPr txBox="1"/>
          <p:nvPr/>
        </p:nvSpPr>
        <p:spPr>
          <a:xfrm>
            <a:off x="5951351" y="5807182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4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18 860</a:t>
            </a: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kern="1200" cap="none" spc="-14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HẠM DUYÊN 8 - 9Slide.vn">
            <a:extLst>
              <a:ext uri="{FF2B5EF4-FFF2-40B4-BE49-F238E27FC236}">
                <a16:creationId xmlns:a16="http://schemas.microsoft.com/office/drawing/2014/main" id="{83882FF7-C49D-A22D-E310-826FB37A25F6}"/>
              </a:ext>
            </a:extLst>
          </p:cNvPr>
          <p:cNvSpPr txBox="1"/>
          <p:nvPr/>
        </p:nvSpPr>
        <p:spPr>
          <a:xfrm>
            <a:off x="885007" y="4749920"/>
            <a:ext cx="1042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4FA86652-C068-5FC6-DC04-DAC3C61BCA85}"/>
              </a:ext>
            </a:extLst>
          </p:cNvPr>
          <p:cNvSpPr txBox="1"/>
          <p:nvPr/>
        </p:nvSpPr>
        <p:spPr>
          <a:xfrm>
            <a:off x="2702975" y="5309328"/>
            <a:ext cx="537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10 360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+ 8 500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18 860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34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5" grpId="0"/>
      <p:bldP spid="26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0" y="991609"/>
            <a:ext cx="291785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 giáo khoa: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0" y="2328213"/>
            <a:ext cx="2533924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 về tất cả: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00610" y="991609"/>
            <a:ext cx="21301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6 500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94371" y="2328213"/>
            <a:ext cx="1984584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cuốn</a:t>
            </a:r>
            <a:r>
              <a:rPr kumimoji="0" lang="en-US" sz="28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810000" y="1404599"/>
            <a:ext cx="316812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 tham khảo: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600610" y="1437144"/>
            <a:ext cx="21301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3 860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810000" y="1915224"/>
            <a:ext cx="2533924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Vở: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447322" y="1882679"/>
            <a:ext cx="21301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8 500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CBF8385B-6978-30BA-8BB9-EE55F5A82B54}"/>
              </a:ext>
            </a:extLst>
          </p:cNvPr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25" name="PHẠM DUYÊN 11 - 9Slide.vn">
            <a:extLst>
              <a:ext uri="{FF2B5EF4-FFF2-40B4-BE49-F238E27FC236}">
                <a16:creationId xmlns:a16="http://schemas.microsoft.com/office/drawing/2014/main" id="{64FB48F0-7FB2-2E83-F219-55FFD813E7D0}"/>
              </a:ext>
            </a:extLst>
          </p:cNvPr>
          <p:cNvSpPr txBox="1"/>
          <p:nvPr/>
        </p:nvSpPr>
        <p:spPr>
          <a:xfrm>
            <a:off x="5760607" y="4824181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2400" b="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PHẠM DUYÊN 12 - 9Slide.vn">
            <a:extLst>
              <a:ext uri="{FF2B5EF4-FFF2-40B4-BE49-F238E27FC236}">
                <a16:creationId xmlns:a16="http://schemas.microsoft.com/office/drawing/2014/main" id="{1E3CD56C-C88A-826A-F4D6-C5961593EB75}"/>
              </a:ext>
            </a:extLst>
          </p:cNvPr>
          <p:cNvSpPr txBox="1"/>
          <p:nvPr/>
        </p:nvSpPr>
        <p:spPr>
          <a:xfrm>
            <a:off x="6978122" y="4844192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18 860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vi-VN" sz="2400" b="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PHẠM DUYÊN 8 - 9Slide.vn">
            <a:extLst>
              <a:ext uri="{FF2B5EF4-FFF2-40B4-BE49-F238E27FC236}">
                <a16:creationId xmlns:a16="http://schemas.microsoft.com/office/drawing/2014/main" id="{83882FF7-C49D-A22D-E310-826FB37A25F6}"/>
              </a:ext>
            </a:extLst>
          </p:cNvPr>
          <p:cNvSpPr txBox="1"/>
          <p:nvPr/>
        </p:nvSpPr>
        <p:spPr>
          <a:xfrm>
            <a:off x="2182865" y="3639194"/>
            <a:ext cx="807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4FA86652-C068-5FC6-DC04-DAC3C61BCA85}"/>
              </a:ext>
            </a:extLst>
          </p:cNvPr>
          <p:cNvSpPr txBox="1"/>
          <p:nvPr/>
        </p:nvSpPr>
        <p:spPr>
          <a:xfrm>
            <a:off x="3566333" y="4291388"/>
            <a:ext cx="632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6 500 + 3 860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+ 8 500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18 860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31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HẠM DUYÊN 1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5377842" y="5326559"/>
            <a:ext cx="163057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Tiết 1 </a:t>
            </a:r>
          </a:p>
        </p:txBody>
      </p:sp>
      <p:pic>
        <p:nvPicPr>
          <p:cNvPr id="6" name="PHẠM DUYÊN 2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0685" flipH="1">
            <a:off x="7153577" y="921562"/>
            <a:ext cx="1247618" cy="586380"/>
          </a:xfrm>
          <a:prstGeom prst="rect">
            <a:avLst/>
          </a:prstGeom>
        </p:spPr>
      </p:pic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B83AF8B1-8D04-2E2A-6990-0781B937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3" y="1117600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HẠM DUYÊN 4 - 9Slide.vn">
            <a:extLst>
              <a:ext uri="{FF2B5EF4-FFF2-40B4-BE49-F238E27FC236}">
                <a16:creationId xmlns:a16="http://schemas.microsoft.com/office/drawing/2014/main" id="{5CC6A370-F47C-4901-9B02-9811EFA91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3" t="15573" r="15473" b="26202"/>
          <a:stretch/>
        </p:blipFill>
        <p:spPr>
          <a:xfrm>
            <a:off x="4364330" y="1143000"/>
            <a:ext cx="3657600" cy="1600200"/>
          </a:xfrm>
          <a:prstGeom prst="rect">
            <a:avLst/>
          </a:prstGeom>
        </p:spPr>
      </p:pic>
      <p:pic>
        <p:nvPicPr>
          <p:cNvPr id="22" name="PHẠM DUYÊN 5 - 9Slide.vn">
            <a:extLst>
              <a:ext uri="{FF2B5EF4-FFF2-40B4-BE49-F238E27FC236}">
                <a16:creationId xmlns:a16="http://schemas.microsoft.com/office/drawing/2014/main" id="{806E0CD4-3613-9D53-B4A1-F60753C7C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590800"/>
            <a:ext cx="9033460" cy="28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0AB2DBBA-3412-49F1-9E3F-1849068C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71" y="1371600"/>
            <a:ext cx="8151058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2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941254" y="499730"/>
            <a:ext cx="8627510" cy="4827182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7" y="319003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6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09774" y="4321958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D63B0-2F11-7734-F0C8-9EAB2B942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517" y="1748191"/>
            <a:ext cx="3998391" cy="590095"/>
          </a:xfrm>
          <a:prstGeom prst="rect">
            <a:avLst/>
          </a:prstGeo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F3D48C94-621F-3F25-83C9-46F5CD69CED1}"/>
              </a:ext>
            </a:extLst>
          </p:cNvPr>
          <p:cNvSpPr txBox="1"/>
          <p:nvPr/>
        </p:nvSpPr>
        <p:spPr>
          <a:xfrm>
            <a:off x="2615159" y="2445471"/>
            <a:ext cx="763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Tính 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   </a:t>
            </a: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id="{D72FEFC8-8127-7F36-FCD4-8AF860E9DA4E}"/>
              </a:ext>
            </a:extLst>
          </p:cNvPr>
          <p:cNvSpPr txBox="1"/>
          <p:nvPr/>
        </p:nvSpPr>
        <p:spPr>
          <a:xfrm>
            <a:off x="2615158" y="3440532"/>
            <a:ext cx="762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giải các bài toán thực tế liên quan đến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35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BCC66-8BE9-4393-BD1B-798F5A5F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16" y="2177789"/>
            <a:ext cx="5578786" cy="19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C05B8265-104D-41ED-D323-836FD52CE7BE}"/>
              </a:ext>
            </a:extLst>
          </p:cNvPr>
          <p:cNvSpPr txBox="1"/>
          <p:nvPr/>
        </p:nvSpPr>
        <p:spPr>
          <a:xfrm>
            <a:off x="3820810" y="767487"/>
            <a:ext cx="47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AE4B2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Đặt tính rồi 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E4B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4025152" y="767487"/>
            <a:ext cx="4338919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solid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5B03B97D-9AE1-AC68-F375-5EBB3D197C78}"/>
              </a:ext>
            </a:extLst>
          </p:cNvPr>
          <p:cNvSpPr txBox="1"/>
          <p:nvPr/>
        </p:nvSpPr>
        <p:spPr>
          <a:xfrm>
            <a:off x="4554556" y="1730188"/>
            <a:ext cx="3274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-6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vi-VN" sz="4000" b="1" i="0" u="none" strike="noStrike" kern="1200" cap="none" spc="-6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547 + 3 628</a:t>
            </a:r>
            <a:endParaRPr kumimoji="0" lang="en-US" sz="4000" b="1" i="0" u="none" strike="noStrike" kern="1200" cap="none" spc="-6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PHẠM DUYÊN 6 - 9Slide.vn">
            <a:extLst>
              <a:ext uri="{FF2B5EF4-FFF2-40B4-BE49-F238E27FC236}">
                <a16:creationId xmlns:a16="http://schemas.microsoft.com/office/drawing/2014/main" id="{D9A57F09-B46C-4FB5-B2F8-E83935FF3E9F}"/>
              </a:ext>
            </a:extLst>
          </p:cNvPr>
          <p:cNvSpPr txBox="1"/>
          <p:nvPr/>
        </p:nvSpPr>
        <p:spPr>
          <a:xfrm>
            <a:off x="5576532" y="2338172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-6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vi-VN" sz="4000" b="1" i="0" u="none" strike="noStrike" kern="1200" cap="none" spc="-6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547</a:t>
            </a:r>
            <a:endParaRPr kumimoji="0" lang="en-US" sz="4000" b="1" i="0" u="none" strike="noStrike" kern="1200" cap="none" spc="-6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PHẠM DUYÊN 6 - 9Slide.vn">
            <a:extLst>
              <a:ext uri="{FF2B5EF4-FFF2-40B4-BE49-F238E27FC236}">
                <a16:creationId xmlns:a16="http://schemas.microsoft.com/office/drawing/2014/main" id="{15C8E94E-21AC-4D03-8251-E5DEB124770B}"/>
              </a:ext>
            </a:extLst>
          </p:cNvPr>
          <p:cNvSpPr txBox="1"/>
          <p:nvPr/>
        </p:nvSpPr>
        <p:spPr>
          <a:xfrm>
            <a:off x="5130850" y="2784461"/>
            <a:ext cx="481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-6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kumimoji="0" lang="en-US" sz="4000" b="1" i="0" u="none" strike="noStrike" kern="1200" cap="none" spc="-6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PHẠM DUYÊN 6 - 9Slide.vn">
            <a:extLst>
              <a:ext uri="{FF2B5EF4-FFF2-40B4-BE49-F238E27FC236}">
                <a16:creationId xmlns:a16="http://schemas.microsoft.com/office/drawing/2014/main" id="{0EDB0979-0035-4D97-B1C3-333B29A7A656}"/>
              </a:ext>
            </a:extLst>
          </p:cNvPr>
          <p:cNvSpPr txBox="1"/>
          <p:nvPr/>
        </p:nvSpPr>
        <p:spPr>
          <a:xfrm>
            <a:off x="5576532" y="3276271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3 628</a:t>
            </a:r>
            <a:endParaRPr kumimoji="0" lang="en-US" sz="4000" b="1" i="0" u="none" strike="noStrike" kern="1200" cap="none" spc="-6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0422BF-3044-4738-8F80-86B63356B1E5}"/>
              </a:ext>
            </a:extLst>
          </p:cNvPr>
          <p:cNvCxnSpPr/>
          <p:nvPr/>
        </p:nvCxnSpPr>
        <p:spPr>
          <a:xfrm>
            <a:off x="5371621" y="4114800"/>
            <a:ext cx="1818073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HẠM DUYÊN 6 - 9Slide.vn">
            <a:extLst>
              <a:ext uri="{FF2B5EF4-FFF2-40B4-BE49-F238E27FC236}">
                <a16:creationId xmlns:a16="http://schemas.microsoft.com/office/drawing/2014/main" id="{1F92C5B7-F83F-4815-9803-0F74ED5499F6}"/>
              </a:ext>
            </a:extLst>
          </p:cNvPr>
          <p:cNvSpPr txBox="1"/>
          <p:nvPr/>
        </p:nvSpPr>
        <p:spPr>
          <a:xfrm>
            <a:off x="5567567" y="4214370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6 175</a:t>
            </a:r>
            <a:endParaRPr kumimoji="0" lang="en-US" sz="4000" b="1" i="0" u="none" strike="noStrike" kern="1200" cap="none" spc="-6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Cloud Callout 19">
            <a:extLst>
              <a:ext uri="{FF2B5EF4-FFF2-40B4-BE49-F238E27FC236}">
                <a16:creationId xmlns:a16="http://schemas.microsoft.com/office/drawing/2014/main" id="{15C67B4F-3DA2-4C3C-9344-C83F9B7D302D}"/>
              </a:ext>
            </a:extLst>
          </p:cNvPr>
          <p:cNvSpPr/>
          <p:nvPr/>
        </p:nvSpPr>
        <p:spPr>
          <a:xfrm>
            <a:off x="7964239" y="1969260"/>
            <a:ext cx="324113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 nháp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33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7" grpId="0"/>
      <p:bldP spid="38" grpId="0"/>
      <p:bldP spid="42" grpId="0"/>
      <p:bldP spid="43" grpId="0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12FE328-7BAC-5E25-8E06-BE3A6C9C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2121159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505176F5-97E3-F27F-EE32-0CDAF3E72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>
          <a:xfrm>
            <a:off x="838200" y="2079264"/>
            <a:ext cx="10820400" cy="432153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C71BE2B0-F1D4-64E8-C41C-BC974E75E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6605"/>
            <a:ext cx="1718397" cy="859199"/>
          </a:xfrm>
          <a:prstGeom prst="rect">
            <a:avLst/>
          </a:prstGeom>
        </p:spPr>
      </p:pic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57019C9B-F335-083A-4E18-058CF62DCEF1}"/>
              </a:ext>
            </a:extLst>
          </p:cNvPr>
          <p:cNvGrpSpPr/>
          <p:nvPr/>
        </p:nvGrpSpPr>
        <p:grpSpPr>
          <a:xfrm>
            <a:off x="826389" y="1722922"/>
            <a:ext cx="2099692" cy="1153602"/>
            <a:chOff x="873825" y="2610183"/>
            <a:chExt cx="3881054" cy="190246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48416E-BD99-7001-EFC0-F2248FD450CF}"/>
                </a:ext>
              </a:extLst>
            </p:cNvPr>
            <p:cNvSpPr/>
            <p:nvPr/>
          </p:nvSpPr>
          <p:spPr>
            <a:xfrm>
              <a:off x="873825" y="2610183"/>
              <a:ext cx="3881054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CD9E4DE4-FCFA-1065-D614-6C14C9008DC8}"/>
                </a:ext>
              </a:extLst>
            </p:cNvPr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12 547</a:t>
              </a:r>
              <a:b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cây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cà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phê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8" name="PHẠM DUYÊN 4 - 9Slide.vn">
            <a:extLst>
              <a:ext uri="{FF2B5EF4-FFF2-40B4-BE49-F238E27FC236}">
                <a16:creationId xmlns:a16="http://schemas.microsoft.com/office/drawing/2014/main" id="{504657DF-44CF-FEC8-CD15-DAD5C60028EC}"/>
              </a:ext>
            </a:extLst>
          </p:cNvPr>
          <p:cNvGrpSpPr/>
          <p:nvPr/>
        </p:nvGrpSpPr>
        <p:grpSpPr>
          <a:xfrm>
            <a:off x="6096000" y="1215470"/>
            <a:ext cx="2099692" cy="1153602"/>
            <a:chOff x="873825" y="2610183"/>
            <a:chExt cx="3881054" cy="19024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D834E5-76A2-6424-D09D-3516119341DD}"/>
                </a:ext>
              </a:extLst>
            </p:cNvPr>
            <p:cNvSpPr/>
            <p:nvPr/>
          </p:nvSpPr>
          <p:spPr>
            <a:xfrm flipH="1">
              <a:off x="873825" y="2610183"/>
              <a:ext cx="3881054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07ABF58D-C2A0-DBC3-FEC5-28D54AA0AA2B}"/>
                </a:ext>
              </a:extLst>
            </p:cNvPr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 23 628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cây ca cao.</a:t>
              </a:r>
            </a:p>
          </p:txBody>
        </p:sp>
      </p:grpSp>
      <p:grpSp>
        <p:nvGrpSpPr>
          <p:cNvPr id="11" name="PHẠM DUYÊN 5 - 9Slide.vn">
            <a:extLst>
              <a:ext uri="{FF2B5EF4-FFF2-40B4-BE49-F238E27FC236}">
                <a16:creationId xmlns:a16="http://schemas.microsoft.com/office/drawing/2014/main" id="{26D5BF46-EC24-7A02-0B94-02253CD3B4EC}"/>
              </a:ext>
            </a:extLst>
          </p:cNvPr>
          <p:cNvGrpSpPr/>
          <p:nvPr/>
        </p:nvGrpSpPr>
        <p:grpSpPr>
          <a:xfrm>
            <a:off x="9147123" y="1454184"/>
            <a:ext cx="2511477" cy="1829776"/>
            <a:chOff x="1111304" y="2600920"/>
            <a:chExt cx="3327241" cy="191173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9EE4AB-3269-CBCF-4813-24B4052D2EFB}"/>
                </a:ext>
              </a:extLst>
            </p:cNvPr>
            <p:cNvSpPr/>
            <p:nvPr/>
          </p:nvSpPr>
          <p:spPr>
            <a:xfrm flipH="1">
              <a:off x="1388435" y="2610183"/>
              <a:ext cx="2851835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7B5A6A93-3D0E-C838-FC50-FD6155D79262}"/>
                </a:ext>
              </a:extLst>
            </p:cNvPr>
            <p:cNvSpPr txBox="1"/>
            <p:nvPr/>
          </p:nvSpPr>
          <p:spPr>
            <a:xfrm>
              <a:off x="1111304" y="2600920"/>
              <a:ext cx="3327241" cy="156279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 tất cả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bao nhiêu cây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cà phê và cây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ca cao?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4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C05B8265-104D-41ED-D323-836FD52CE7BE}"/>
              </a:ext>
            </a:extLst>
          </p:cNvPr>
          <p:cNvSpPr txBox="1"/>
          <p:nvPr/>
        </p:nvSpPr>
        <p:spPr>
          <a:xfrm>
            <a:off x="3724947" y="907373"/>
            <a:ext cx="47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12 547 + 23 628 = ?</a:t>
            </a: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3622304" y="882073"/>
            <a:ext cx="4947392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solid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PHẠM DUYÊN 3 - 9Slide.vn">
            <a:extLst>
              <a:ext uri="{FF2B5EF4-FFF2-40B4-BE49-F238E27FC236}">
                <a16:creationId xmlns:a16="http://schemas.microsoft.com/office/drawing/2014/main" id="{330BDE1F-D802-F631-A73A-143CF12F6974}"/>
              </a:ext>
            </a:extLst>
          </p:cNvPr>
          <p:cNvGrpSpPr/>
          <p:nvPr/>
        </p:nvGrpSpPr>
        <p:grpSpPr>
          <a:xfrm>
            <a:off x="762000" y="2235200"/>
            <a:ext cx="2657476" cy="1369405"/>
            <a:chOff x="1295398" y="3953894"/>
            <a:chExt cx="3986215" cy="2054107"/>
          </a:xfrm>
        </p:grpSpPr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B834592A-0B47-FF27-1457-D42DDB18B911}"/>
                </a:ext>
              </a:extLst>
            </p:cNvPr>
            <p:cNvSpPr txBox="1"/>
            <p:nvPr/>
          </p:nvSpPr>
          <p:spPr>
            <a:xfrm>
              <a:off x="2631791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PHẠM DUYÊN 4 - 9Slide.vn">
              <a:extLst>
                <a:ext uri="{FF2B5EF4-FFF2-40B4-BE49-F238E27FC236}">
                  <a16:creationId xmlns:a16="http://schemas.microsoft.com/office/drawing/2014/main" id="{05E45B20-77D9-909D-18B8-E88864602423}"/>
                </a:ext>
              </a:extLst>
            </p:cNvPr>
            <p:cNvSpPr txBox="1"/>
            <p:nvPr/>
          </p:nvSpPr>
          <p:spPr>
            <a:xfrm>
              <a:off x="2631791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PHẠM DUYÊN 5 - 9Slide.vn">
              <a:extLst>
                <a:ext uri="{FF2B5EF4-FFF2-40B4-BE49-F238E27FC236}">
                  <a16:creationId xmlns:a16="http://schemas.microsoft.com/office/drawing/2014/main" id="{6253E211-4A4F-21E3-4FEC-3ED59EDB7B1E}"/>
                </a:ext>
              </a:extLst>
            </p:cNvPr>
            <p:cNvSpPr txBox="1"/>
            <p:nvPr/>
          </p:nvSpPr>
          <p:spPr>
            <a:xfrm>
              <a:off x="1295398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" name="PHẠM DUYÊN 6 - 9Slide.vn">
              <a:extLst>
                <a:ext uri="{FF2B5EF4-FFF2-40B4-BE49-F238E27FC236}">
                  <a16:creationId xmlns:a16="http://schemas.microsoft.com/office/drawing/2014/main" id="{93A74127-BD16-53FC-500B-5993660B80F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5" y="5905500"/>
              <a:ext cx="3813598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HẠM DUYÊN 7 - 9Slide.vn">
              <a:extLst>
                <a:ext uri="{FF2B5EF4-FFF2-40B4-BE49-F238E27FC236}">
                  <a16:creationId xmlns:a16="http://schemas.microsoft.com/office/drawing/2014/main" id="{15A8559F-DB88-023C-F155-E427A99D9EFB}"/>
                </a:ext>
              </a:extLst>
            </p:cNvPr>
            <p:cNvSpPr txBox="1"/>
            <p:nvPr/>
          </p:nvSpPr>
          <p:spPr>
            <a:xfrm>
              <a:off x="3306101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" name="PHẠM DUYÊN 8 - 9Slide.vn">
              <a:extLst>
                <a:ext uri="{FF2B5EF4-FFF2-40B4-BE49-F238E27FC236}">
                  <a16:creationId xmlns:a16="http://schemas.microsoft.com/office/drawing/2014/main" id="{30B4929F-5765-B6B6-C081-DFE24D35C564}"/>
                </a:ext>
              </a:extLst>
            </p:cNvPr>
            <p:cNvSpPr txBox="1"/>
            <p:nvPr/>
          </p:nvSpPr>
          <p:spPr>
            <a:xfrm>
              <a:off x="3306101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" name="PHẠM DUYÊN 9 - 9Slide.vn">
              <a:extLst>
                <a:ext uri="{FF2B5EF4-FFF2-40B4-BE49-F238E27FC236}">
                  <a16:creationId xmlns:a16="http://schemas.microsoft.com/office/drawing/2014/main" id="{77E75DCC-EF77-0B19-7B90-9A8581C5F937}"/>
                </a:ext>
              </a:extLst>
            </p:cNvPr>
            <p:cNvSpPr txBox="1"/>
            <p:nvPr/>
          </p:nvSpPr>
          <p:spPr>
            <a:xfrm>
              <a:off x="396321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PHẠM DUYÊN 10 - 9Slide.vn">
              <a:extLst>
                <a:ext uri="{FF2B5EF4-FFF2-40B4-BE49-F238E27FC236}">
                  <a16:creationId xmlns:a16="http://schemas.microsoft.com/office/drawing/2014/main" id="{92FFCD23-FAB5-C267-2274-C3D9A8824A8C}"/>
                </a:ext>
              </a:extLst>
            </p:cNvPr>
            <p:cNvSpPr txBox="1"/>
            <p:nvPr/>
          </p:nvSpPr>
          <p:spPr>
            <a:xfrm>
              <a:off x="396321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PHẠM DUYÊN 11 - 9Slide.vn">
              <a:extLst>
                <a:ext uri="{FF2B5EF4-FFF2-40B4-BE49-F238E27FC236}">
                  <a16:creationId xmlns:a16="http://schemas.microsoft.com/office/drawing/2014/main" id="{D4BC8B08-6881-B2F6-4E1A-F8F47BE02146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PHẠM DUYÊN 12 - 9Slide.vn">
              <a:extLst>
                <a:ext uri="{FF2B5EF4-FFF2-40B4-BE49-F238E27FC236}">
                  <a16:creationId xmlns:a16="http://schemas.microsoft.com/office/drawing/2014/main" id="{FD1B7B1C-6974-732F-EFC8-A7426D9974FF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" name="PHẠM DUYÊN 3 - 9Slide.vn">
              <a:extLst>
                <a:ext uri="{FF2B5EF4-FFF2-40B4-BE49-F238E27FC236}">
                  <a16:creationId xmlns:a16="http://schemas.microsoft.com/office/drawing/2014/main" id="{5BA3E8DA-656A-E95D-D33E-92620B2670D2}"/>
                </a:ext>
              </a:extLst>
            </p:cNvPr>
            <p:cNvSpPr txBox="1"/>
            <p:nvPr/>
          </p:nvSpPr>
          <p:spPr>
            <a:xfrm>
              <a:off x="1973982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PHẠM DUYÊN 4 - 9Slide.vn">
              <a:extLst>
                <a:ext uri="{FF2B5EF4-FFF2-40B4-BE49-F238E27FC236}">
                  <a16:creationId xmlns:a16="http://schemas.microsoft.com/office/drawing/2014/main" id="{FBFC1F81-64AA-591B-3E53-4E49820D33B8}"/>
                </a:ext>
              </a:extLst>
            </p:cNvPr>
            <p:cNvSpPr txBox="1"/>
            <p:nvPr/>
          </p:nvSpPr>
          <p:spPr>
            <a:xfrm>
              <a:off x="1973982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EB95E24F-2771-2A32-E242-79C16E8ED90E}"/>
              </a:ext>
            </a:extLst>
          </p:cNvPr>
          <p:cNvSpPr txBox="1"/>
          <p:nvPr/>
        </p:nvSpPr>
        <p:spPr>
          <a:xfrm>
            <a:off x="297862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81943182-BA9E-5E32-55E8-D9679B191ED6}"/>
              </a:ext>
            </a:extLst>
          </p:cNvPr>
          <p:cNvSpPr/>
          <p:nvPr/>
        </p:nvSpPr>
        <p:spPr>
          <a:xfrm>
            <a:off x="4448175" y="2139255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5B03B97D-9AE1-AC68-F375-5EBB3D197C78}"/>
              </a:ext>
            </a:extLst>
          </p:cNvPr>
          <p:cNvSpPr txBox="1"/>
          <p:nvPr/>
        </p:nvSpPr>
        <p:spPr>
          <a:xfrm>
            <a:off x="4826000" y="1981200"/>
            <a:ext cx="4912242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15,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5" name="PHẠM DUYÊN 7 - 9Slide.vn">
            <a:extLst>
              <a:ext uri="{FF2B5EF4-FFF2-40B4-BE49-F238E27FC236}">
                <a16:creationId xmlns:a16="http://schemas.microsoft.com/office/drawing/2014/main" id="{92D16F7F-1250-68C3-9BFA-3ED5B6098B33}"/>
              </a:ext>
            </a:extLst>
          </p:cNvPr>
          <p:cNvSpPr txBox="1"/>
          <p:nvPr/>
        </p:nvSpPr>
        <p:spPr>
          <a:xfrm>
            <a:off x="2544446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PHẠM DUYÊN 8 - 9Slide.vn">
            <a:extLst>
              <a:ext uri="{FF2B5EF4-FFF2-40B4-BE49-F238E27FC236}">
                <a16:creationId xmlns:a16="http://schemas.microsoft.com/office/drawing/2014/main" id="{FE385A09-9B3C-6F63-D98D-FD005DE1C31C}"/>
              </a:ext>
            </a:extLst>
          </p:cNvPr>
          <p:cNvSpPr txBox="1"/>
          <p:nvPr/>
        </p:nvSpPr>
        <p:spPr>
          <a:xfrm>
            <a:off x="254054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PHẠM DUYÊN 9 - 9Slide.vn">
            <a:extLst>
              <a:ext uri="{FF2B5EF4-FFF2-40B4-BE49-F238E27FC236}">
                <a16:creationId xmlns:a16="http://schemas.microsoft.com/office/drawing/2014/main" id="{85C21811-AAEB-40CF-D12D-6F277F1F5BB2}"/>
              </a:ext>
            </a:extLst>
          </p:cNvPr>
          <p:cNvSpPr/>
          <p:nvPr/>
        </p:nvSpPr>
        <p:spPr>
          <a:xfrm>
            <a:off x="4448175" y="2814444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1" name="PHẠM DUYÊN 10 - 9Slide.vn">
            <a:extLst>
              <a:ext uri="{FF2B5EF4-FFF2-40B4-BE49-F238E27FC236}">
                <a16:creationId xmlns:a16="http://schemas.microsoft.com/office/drawing/2014/main" id="{04512FC1-9887-71FB-330B-771A1A4EE4AE}"/>
              </a:ext>
            </a:extLst>
          </p:cNvPr>
          <p:cNvSpPr txBox="1"/>
          <p:nvPr/>
        </p:nvSpPr>
        <p:spPr>
          <a:xfrm>
            <a:off x="4826000" y="2656389"/>
            <a:ext cx="6344686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5, 5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7.</a:t>
            </a: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E6041392-FBDB-1C42-DF26-F08924348628}"/>
              </a:ext>
            </a:extLst>
          </p:cNvPr>
          <p:cNvSpPr txBox="1"/>
          <p:nvPr/>
        </p:nvSpPr>
        <p:spPr>
          <a:xfrm>
            <a:off x="210246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PHẠM DUYÊN 12 - 9Slide.vn">
            <a:extLst>
              <a:ext uri="{FF2B5EF4-FFF2-40B4-BE49-F238E27FC236}">
                <a16:creationId xmlns:a16="http://schemas.microsoft.com/office/drawing/2014/main" id="{287ED634-B2A8-F6BC-F8B4-BD61E3414970}"/>
              </a:ext>
            </a:extLst>
          </p:cNvPr>
          <p:cNvSpPr/>
          <p:nvPr/>
        </p:nvSpPr>
        <p:spPr>
          <a:xfrm>
            <a:off x="4448175" y="3489633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52" name="PHẠM DUYÊN 13 - 9Slide.vn">
            <a:extLst>
              <a:ext uri="{FF2B5EF4-FFF2-40B4-BE49-F238E27FC236}">
                <a16:creationId xmlns:a16="http://schemas.microsoft.com/office/drawing/2014/main" id="{1416F4D1-B2F6-9C4C-47CC-B55CC18420DE}"/>
              </a:ext>
            </a:extLst>
          </p:cNvPr>
          <p:cNvSpPr txBox="1"/>
          <p:nvPr/>
        </p:nvSpPr>
        <p:spPr>
          <a:xfrm>
            <a:off x="4826000" y="3331578"/>
            <a:ext cx="4775987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8" name="PHẠM DUYÊN 14 - 9Slide.vn">
            <a:extLst>
              <a:ext uri="{FF2B5EF4-FFF2-40B4-BE49-F238E27FC236}">
                <a16:creationId xmlns:a16="http://schemas.microsoft.com/office/drawing/2014/main" id="{25643F1C-D9D5-8F21-D580-E51B7CC987C9}"/>
              </a:ext>
            </a:extLst>
          </p:cNvPr>
          <p:cNvSpPr txBox="1"/>
          <p:nvPr/>
        </p:nvSpPr>
        <p:spPr>
          <a:xfrm>
            <a:off x="1652927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PHẠM DUYÊN 15 - 9Slide.vn">
            <a:extLst>
              <a:ext uri="{FF2B5EF4-FFF2-40B4-BE49-F238E27FC236}">
                <a16:creationId xmlns:a16="http://schemas.microsoft.com/office/drawing/2014/main" id="{901CDFA0-0336-2C24-09CB-8C5781EC7CEA}"/>
              </a:ext>
            </a:extLst>
          </p:cNvPr>
          <p:cNvSpPr/>
          <p:nvPr/>
        </p:nvSpPr>
        <p:spPr>
          <a:xfrm>
            <a:off x="4448175" y="4164822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0" name="PHẠM DUYÊN 16 - 9Slide.vn">
            <a:extLst>
              <a:ext uri="{FF2B5EF4-FFF2-40B4-BE49-F238E27FC236}">
                <a16:creationId xmlns:a16="http://schemas.microsoft.com/office/drawing/2014/main" id="{29148522-2F2B-6B90-5059-DB6F29B2A8F7}"/>
              </a:ext>
            </a:extLst>
          </p:cNvPr>
          <p:cNvSpPr txBox="1"/>
          <p:nvPr/>
        </p:nvSpPr>
        <p:spPr>
          <a:xfrm>
            <a:off x="4826000" y="4006767"/>
            <a:ext cx="623952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3, 3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61" name="PHẠM DUYÊN 17 - 9Slide.vn">
            <a:extLst>
              <a:ext uri="{FF2B5EF4-FFF2-40B4-BE49-F238E27FC236}">
                <a16:creationId xmlns:a16="http://schemas.microsoft.com/office/drawing/2014/main" id="{FB700C3E-6956-0924-C952-AE26D74BBB42}"/>
              </a:ext>
            </a:extLst>
          </p:cNvPr>
          <p:cNvSpPr txBox="1"/>
          <p:nvPr/>
        </p:nvSpPr>
        <p:spPr>
          <a:xfrm>
            <a:off x="3320709" y="5511700"/>
            <a:ext cx="559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12 547 + 23 628 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36 175</a:t>
            </a:r>
          </a:p>
        </p:txBody>
      </p:sp>
      <p:sp>
        <p:nvSpPr>
          <p:cNvPr id="62" name="PHẠM DUYÊN 18 - 9Slide.vn">
            <a:extLst>
              <a:ext uri="{FF2B5EF4-FFF2-40B4-BE49-F238E27FC236}">
                <a16:creationId xmlns:a16="http://schemas.microsoft.com/office/drawing/2014/main" id="{87438D89-FF48-A6E7-BAE0-A5B6B04BD69A}"/>
              </a:ext>
            </a:extLst>
          </p:cNvPr>
          <p:cNvSpPr/>
          <p:nvPr/>
        </p:nvSpPr>
        <p:spPr>
          <a:xfrm>
            <a:off x="3318164" y="5486400"/>
            <a:ext cx="559723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PHẠM DUYÊN 19 - 9Slide.vn">
            <a:extLst>
              <a:ext uri="{FF2B5EF4-FFF2-40B4-BE49-F238E27FC236}">
                <a16:creationId xmlns:a16="http://schemas.microsoft.com/office/drawing/2014/main" id="{7F897994-54BD-103C-7A03-2CE3DF3B157E}"/>
              </a:ext>
            </a:extLst>
          </p:cNvPr>
          <p:cNvSpPr txBox="1"/>
          <p:nvPr/>
        </p:nvSpPr>
        <p:spPr>
          <a:xfrm>
            <a:off x="1663735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BB00AFE-7A74-7A92-EEFF-F126C0E2D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6605"/>
            <a:ext cx="1718397" cy="859199"/>
          </a:xfrm>
          <a:prstGeom prst="rect">
            <a:avLst/>
          </a:prstGeom>
        </p:spPr>
      </p:pic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5224DECD-498E-0578-A91B-C76E3C86DC02}"/>
              </a:ext>
            </a:extLst>
          </p:cNvPr>
          <p:cNvSpPr txBox="1"/>
          <p:nvPr/>
        </p:nvSpPr>
        <p:spPr>
          <a:xfrm>
            <a:off x="1214388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PHẠM DUYÊN 15 - 9Slide.vn">
            <a:extLst>
              <a:ext uri="{FF2B5EF4-FFF2-40B4-BE49-F238E27FC236}">
                <a16:creationId xmlns:a16="http://schemas.microsoft.com/office/drawing/2014/main" id="{CAF9232D-0302-98E3-75B2-18162568F427}"/>
              </a:ext>
            </a:extLst>
          </p:cNvPr>
          <p:cNvSpPr/>
          <p:nvPr/>
        </p:nvSpPr>
        <p:spPr>
          <a:xfrm>
            <a:off x="4448175" y="4840010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9" name="PHẠM DUYÊN 16 - 9Slide.vn">
            <a:extLst>
              <a:ext uri="{FF2B5EF4-FFF2-40B4-BE49-F238E27FC236}">
                <a16:creationId xmlns:a16="http://schemas.microsoft.com/office/drawing/2014/main" id="{6C145D77-E07F-1AFB-0EE9-D77E391D952A}"/>
              </a:ext>
            </a:extLst>
          </p:cNvPr>
          <p:cNvSpPr txBox="1"/>
          <p:nvPr/>
        </p:nvSpPr>
        <p:spPr>
          <a:xfrm>
            <a:off x="4826000" y="4681955"/>
            <a:ext cx="3637214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kumimoji="0" lang="en-US" sz="2933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933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1164259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/>
      <p:bldP spid="35" grpId="0"/>
      <p:bldP spid="35" grpId="1"/>
      <p:bldP spid="39" grpId="0"/>
      <p:bldP spid="40" grpId="0" animBg="1"/>
      <p:bldP spid="41" grpId="0"/>
      <p:bldP spid="50" grpId="0"/>
      <p:bldP spid="51" grpId="0" animBg="1"/>
      <p:bldP spid="52" grpId="0"/>
      <p:bldP spid="58" grpId="0"/>
      <p:bldP spid="59" grpId="0" animBg="1"/>
      <p:bldP spid="60" grpId="0"/>
      <p:bldP spid="61" grpId="0"/>
      <p:bldP spid="62" grpId="0" animBg="1"/>
      <p:bldP spid="63" grpId="0"/>
      <p:bldP spid="63" grpId="1"/>
      <p:bldP spid="13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 descr="F:\AAA-LÀM ẢNH SLIDE\Bai5-KP-(3).png">
            <a:extLst>
              <a:ext uri="{FF2B5EF4-FFF2-40B4-BE49-F238E27FC236}">
                <a16:creationId xmlns:a16="http://schemas.microsoft.com/office/drawing/2014/main" id="{E3BC6CFB-011D-E357-A883-20CA90AA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56400" y="4038601"/>
            <a:ext cx="2317985" cy="2413419"/>
          </a:xfrm>
          <a:prstGeom prst="rect">
            <a:avLst/>
          </a:prstGeom>
          <a:noFill/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7C6165EB-6997-7ACC-3AE6-480182431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65788" y="683405"/>
            <a:ext cx="6460425" cy="3776120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FE653299-13A0-5263-895F-57C164240E46}"/>
              </a:ext>
            </a:extLst>
          </p:cNvPr>
          <p:cNvSpPr txBox="1"/>
          <p:nvPr/>
        </p:nvSpPr>
        <p:spPr>
          <a:xfrm>
            <a:off x="3556000" y="1358645"/>
            <a:ext cx="5080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Khi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9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5585A118-AC28-F2B5-B9B9-E0B8BB17A5BA}"/>
              </a:ext>
            </a:extLst>
          </p:cNvPr>
          <p:cNvSpPr txBox="1"/>
          <p:nvPr/>
        </p:nvSpPr>
        <p:spPr>
          <a:xfrm>
            <a:off x="2387600" y="596834"/>
            <a:ext cx="741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kumimoji="0" lang="en-US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20A45997-9D05-16DA-948D-D65A76101C86}"/>
              </a:ext>
            </a:extLst>
          </p:cNvPr>
          <p:cNvSpPr/>
          <p:nvPr/>
        </p:nvSpPr>
        <p:spPr>
          <a:xfrm>
            <a:off x="2051353" y="585948"/>
            <a:ext cx="8089295" cy="1300909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PHẠM DUYÊN 3 - 9Slide.vn">
            <a:extLst>
              <a:ext uri="{FF2B5EF4-FFF2-40B4-BE49-F238E27FC236}">
                <a16:creationId xmlns:a16="http://schemas.microsoft.com/office/drawing/2014/main" id="{E0107297-E8DF-9285-CFA6-2E963AB3D6DB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23748" y="8382608"/>
            <a:chExt cx="18329699" cy="1904388"/>
          </a:xfrm>
        </p:grpSpPr>
        <p:pic>
          <p:nvPicPr>
            <p:cNvPr id="9" name="PHẠM DUYÊN 3 - 9Slide.vn">
              <a:extLst>
                <a:ext uri="{FF2B5EF4-FFF2-40B4-BE49-F238E27FC236}">
                  <a16:creationId xmlns:a16="http://schemas.microsoft.com/office/drawing/2014/main" id="{8FEE4CB7-56FF-75EA-204E-50AB9D531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48" y="8383112"/>
              <a:ext cx="4582425" cy="1903884"/>
            </a:xfrm>
            <a:prstGeom prst="rect">
              <a:avLst/>
            </a:prstGeom>
          </p:spPr>
        </p:pic>
        <p:pic>
          <p:nvPicPr>
            <p:cNvPr id="10" name="PHẠM DUYÊN 4 - 9Slide.vn">
              <a:extLst>
                <a:ext uri="{FF2B5EF4-FFF2-40B4-BE49-F238E27FC236}">
                  <a16:creationId xmlns:a16="http://schemas.microsoft.com/office/drawing/2014/main" id="{01260D17-F6E4-F1F7-4293-19B3343F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8677" y="8383111"/>
              <a:ext cx="4582425" cy="1903884"/>
            </a:xfrm>
            <a:prstGeom prst="rect">
              <a:avLst/>
            </a:prstGeom>
          </p:spPr>
        </p:pic>
        <p:pic>
          <p:nvPicPr>
            <p:cNvPr id="8" name="PHẠM DUYÊN 5 - 9Slide.vn">
              <a:extLst>
                <a:ext uri="{FF2B5EF4-FFF2-40B4-BE49-F238E27FC236}">
                  <a16:creationId xmlns:a16="http://schemas.microsoft.com/office/drawing/2014/main" id="{2D871D1C-7191-8FBC-6244-779E9B98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01" y="8383111"/>
              <a:ext cx="4582425" cy="1903884"/>
            </a:xfrm>
            <a:prstGeom prst="rect">
              <a:avLst/>
            </a:prstGeom>
          </p:spPr>
        </p:pic>
        <p:pic>
          <p:nvPicPr>
            <p:cNvPr id="6" name="PHẠM DUYÊN 6 - 9Slide.vn">
              <a:extLst>
                <a:ext uri="{FF2B5EF4-FFF2-40B4-BE49-F238E27FC236}">
                  <a16:creationId xmlns:a16="http://schemas.microsoft.com/office/drawing/2014/main" id="{5C5C6522-6E7D-1277-F0F8-EC3D384A5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23526" y="8382608"/>
              <a:ext cx="4582425" cy="1903885"/>
            </a:xfrm>
            <a:prstGeom prst="rect">
              <a:avLst/>
            </a:prstGeom>
          </p:spPr>
        </p:pic>
      </p:grp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6667825F-27D2-A454-C532-015F77DBA362}"/>
              </a:ext>
            </a:extLst>
          </p:cNvPr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5274" y="4459800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1218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D1192F2F-DB14-71BA-95E9-D4E1C2EF7F78}"/>
              </a:ext>
            </a:extLst>
          </p:cNvPr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3392038" y="2427800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1218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</a:endParaRPr>
          </a:p>
        </p:txBody>
      </p: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7E2AEF48-6A5F-72E7-6EAF-D6AF1EB17ECB}"/>
              </a:ext>
            </a:extLst>
          </p:cNvPr>
          <p:cNvSpPr/>
          <p:nvPr/>
        </p:nvSpPr>
        <p:spPr>
          <a:xfrm>
            <a:off x="6882250" y="2485255"/>
            <a:ext cx="3148441" cy="7335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12186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altLang="en-US" sz="2133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altLang="en-US" sz="2133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zh-CN" altLang="en-US" sz="2133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70号-灵悦黑体" panose="00000500000000000000" pitchFamily="2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1C66C843-9307-3EA7-D47F-F386C93B0387}"/>
              </a:ext>
            </a:extLst>
          </p:cNvPr>
          <p:cNvSpPr/>
          <p:nvPr/>
        </p:nvSpPr>
        <p:spPr>
          <a:xfrm>
            <a:off x="3464398" y="2533132"/>
            <a:ext cx="17413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rPr>
              <a:t>Bước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字魂70号-灵悦黑体" panose="000005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17" name="PHẠM DUYÊN 8 - 9Slide.vn">
            <a:extLst>
              <a:ext uri="{FF2B5EF4-FFF2-40B4-BE49-F238E27FC236}">
                <a16:creationId xmlns:a16="http://schemas.microsoft.com/office/drawing/2014/main" id="{3C88AB80-6979-0356-871D-2CAED0EE06B6}"/>
              </a:ext>
            </a:extLst>
          </p:cNvPr>
          <p:cNvSpPr/>
          <p:nvPr/>
        </p:nvSpPr>
        <p:spPr>
          <a:xfrm>
            <a:off x="1219200" y="4194964"/>
            <a:ext cx="4160850" cy="13747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12186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“+”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133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kumimoji="0" lang="en-US" altLang="en-US" sz="2133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zh-CN" altLang="en-US" sz="2133" i="0" u="none" strike="noStrike" kern="1200" cap="none" spc="-8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70号-灵悦黑体" panose="00000500000000000000" pitchFamily="2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803634A8-EA84-8B0D-440E-0148D66E07AE}"/>
              </a:ext>
            </a:extLst>
          </p:cNvPr>
          <p:cNvSpPr/>
          <p:nvPr/>
        </p:nvSpPr>
        <p:spPr>
          <a:xfrm>
            <a:off x="6826517" y="4551023"/>
            <a:ext cx="159055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rPr>
              <a:t>Bước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rPr>
              <a:t> 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字魂70号-灵悦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6552180C-0171-22D5-2CF6-C645DC2B3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05" y="2235201"/>
            <a:ext cx="1975704" cy="4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8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/>
      <p:bldP spid="15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HẠM DUYÊN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306EBB"/>
    </a:accent1>
    <a:accent2>
      <a:srgbClr val="81B2EA"/>
    </a:accent2>
    <a:accent3>
      <a:srgbClr val="7DAED9"/>
    </a:accent3>
    <a:accent4>
      <a:srgbClr val="8178C3"/>
    </a:accent4>
    <a:accent5>
      <a:srgbClr val="D97D3D"/>
    </a:accent5>
    <a:accent6>
      <a:srgbClr val="F05945"/>
    </a:accent6>
    <a:hlink>
      <a:srgbClr val="6C4706"/>
    </a:hlink>
    <a:folHlink>
      <a:srgbClr val="262626"/>
    </a:folHlink>
  </a:clrScheme>
</a:themeOverride>
</file>

<file path=ppt/theme/themeOverride2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790</Words>
  <Application>Microsoft Office PowerPoint</Application>
  <PresentationFormat>Widescreen</PresentationFormat>
  <Paragraphs>254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#9Slide03 Sofia Pro Soft</vt:lpstr>
      <vt:lpstr>#9Slide03 Sofia Pro Soft Bold</vt:lpstr>
      <vt:lpstr>Arial</vt:lpstr>
      <vt:lpstr>Cambria</vt:lpstr>
      <vt:lpstr>UTM Thanh Nhac TL</vt:lpstr>
      <vt:lpstr>UVN Chim Bien Nang</vt:lpstr>
      <vt:lpstr>UVN Da Lat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Quan</dc:creator>
  <cp:lastModifiedBy>ACER</cp:lastModifiedBy>
  <cp:revision>21</cp:revision>
  <dcterms:created xsi:type="dcterms:W3CDTF">2023-03-25T10:24:36Z</dcterms:created>
  <dcterms:modified xsi:type="dcterms:W3CDTF">2025-03-29T08:31:32Z</dcterms:modified>
</cp:coreProperties>
</file>