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38"/>
  </p:notesMasterIdLst>
  <p:sldIdLst>
    <p:sldId id="267" r:id="rId8"/>
    <p:sldId id="257" r:id="rId9"/>
    <p:sldId id="376" r:id="rId10"/>
    <p:sldId id="430" r:id="rId11"/>
    <p:sldId id="429" r:id="rId12"/>
    <p:sldId id="262" r:id="rId13"/>
    <p:sldId id="263" r:id="rId14"/>
    <p:sldId id="305" r:id="rId15"/>
    <p:sldId id="304" r:id="rId16"/>
    <p:sldId id="422" r:id="rId17"/>
    <p:sldId id="312" r:id="rId18"/>
    <p:sldId id="265" r:id="rId19"/>
    <p:sldId id="266" r:id="rId20"/>
    <p:sldId id="276" r:id="rId21"/>
    <p:sldId id="349" r:id="rId22"/>
    <p:sldId id="346" r:id="rId23"/>
    <p:sldId id="414" r:id="rId24"/>
    <p:sldId id="431" r:id="rId25"/>
    <p:sldId id="415" r:id="rId26"/>
    <p:sldId id="416" r:id="rId27"/>
    <p:sldId id="417" r:id="rId28"/>
    <p:sldId id="374" r:id="rId29"/>
    <p:sldId id="352" r:id="rId30"/>
    <p:sldId id="428" r:id="rId31"/>
    <p:sldId id="432" r:id="rId32"/>
    <p:sldId id="264" r:id="rId33"/>
    <p:sldId id="433" r:id="rId34"/>
    <p:sldId id="434" r:id="rId35"/>
    <p:sldId id="35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showGuides="1">
      <p:cViewPr varScale="1">
        <p:scale>
          <a:sx n="69" d="100"/>
          <a:sy n="69" d="100"/>
        </p:scale>
        <p:origin x="864" y="10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6" name="Footer Placeholder 5">
            <a:extLst>
              <a:ext uri="{FF2B5EF4-FFF2-40B4-BE49-F238E27FC236}">
                <a16:creationId xmlns=""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8" name="Footer Placeholder 7">
            <a:extLst>
              <a:ext uri="{FF2B5EF4-FFF2-40B4-BE49-F238E27FC236}">
                <a16:creationId xmlns=""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4" name="Footer Placeholder 3">
            <a:extLst>
              <a:ext uri="{FF2B5EF4-FFF2-40B4-BE49-F238E27FC236}">
                <a16:creationId xmlns=""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3" name="Footer Placeholder 2">
            <a:extLst>
              <a:ext uri="{FF2B5EF4-FFF2-40B4-BE49-F238E27FC236}">
                <a16:creationId xmlns=""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6" name="Footer Placeholder 5">
            <a:extLst>
              <a:ext uri="{FF2B5EF4-FFF2-40B4-BE49-F238E27FC236}">
                <a16:creationId xmlns=""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6" name="Footer Placeholder 5">
            <a:extLst>
              <a:ext uri="{FF2B5EF4-FFF2-40B4-BE49-F238E27FC236}">
                <a16:creationId xmlns=""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5" name="Footer Placeholder 4">
            <a:extLst>
              <a:ext uri="{FF2B5EF4-FFF2-40B4-BE49-F238E27FC236}">
                <a16:creationId xmlns=""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5" name="Footer Placeholder 4">
            <a:extLst>
              <a:ext uri="{FF2B5EF4-FFF2-40B4-BE49-F238E27FC236}">
                <a16:creationId xmlns=""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5" name="Footer Placeholder 4">
            <a:extLst>
              <a:ext uri="{FF2B5EF4-FFF2-40B4-BE49-F238E27FC236}">
                <a16:creationId xmlns=""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6" name="Footer Placeholder 5">
            <a:extLst>
              <a:ext uri="{FF2B5EF4-FFF2-40B4-BE49-F238E27FC236}">
                <a16:creationId xmlns=""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8" name="Footer Placeholder 7">
            <a:extLst>
              <a:ext uri="{FF2B5EF4-FFF2-40B4-BE49-F238E27FC236}">
                <a16:creationId xmlns=""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4" name="Footer Placeholder 3">
            <a:extLst>
              <a:ext uri="{FF2B5EF4-FFF2-40B4-BE49-F238E27FC236}">
                <a16:creationId xmlns=""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3" name="Footer Placeholder 2">
            <a:extLst>
              <a:ext uri="{FF2B5EF4-FFF2-40B4-BE49-F238E27FC236}">
                <a16:creationId xmlns=""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6" name="Footer Placeholder 5">
            <a:extLst>
              <a:ext uri="{FF2B5EF4-FFF2-40B4-BE49-F238E27FC236}">
                <a16:creationId xmlns=""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6" name="Footer Placeholder 5">
            <a:extLst>
              <a:ext uri="{FF2B5EF4-FFF2-40B4-BE49-F238E27FC236}">
                <a16:creationId xmlns=""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5" name="Footer Placeholder 4">
            <a:extLst>
              <a:ext uri="{FF2B5EF4-FFF2-40B4-BE49-F238E27FC236}">
                <a16:creationId xmlns=""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10/2/2025</a:t>
            </a:fld>
            <a:endParaRPr lang="en-US"/>
          </a:p>
        </p:txBody>
      </p:sp>
      <p:sp>
        <p:nvSpPr>
          <p:cNvPr id="5" name="Footer Placeholder 4">
            <a:extLst>
              <a:ext uri="{FF2B5EF4-FFF2-40B4-BE49-F238E27FC236}">
                <a16:creationId xmlns=""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5" name="Footer Placeholder 4">
            <a:extLst>
              <a:ext uri="{FF2B5EF4-FFF2-40B4-BE49-F238E27FC236}">
                <a16:creationId xmlns=""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5" name="Footer Placeholder 4">
            <a:extLst>
              <a:ext uri="{FF2B5EF4-FFF2-40B4-BE49-F238E27FC236}">
                <a16:creationId xmlns=""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5" name="Footer Placeholder 4">
            <a:extLst>
              <a:ext uri="{FF2B5EF4-FFF2-40B4-BE49-F238E27FC236}">
                <a16:creationId xmlns=""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6" name="Footer Placeholder 5">
            <a:extLst>
              <a:ext uri="{FF2B5EF4-FFF2-40B4-BE49-F238E27FC236}">
                <a16:creationId xmlns=""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8" name="Footer Placeholder 7">
            <a:extLst>
              <a:ext uri="{FF2B5EF4-FFF2-40B4-BE49-F238E27FC236}">
                <a16:creationId xmlns=""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4" name="Footer Placeholder 3">
            <a:extLst>
              <a:ext uri="{FF2B5EF4-FFF2-40B4-BE49-F238E27FC236}">
                <a16:creationId xmlns=""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6" name="Footer Placeholder 5">
            <a:extLst>
              <a:ext uri="{FF2B5EF4-FFF2-40B4-BE49-F238E27FC236}">
                <a16:creationId xmlns=""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3" name="Footer Placeholder 2">
            <a:extLst>
              <a:ext uri="{FF2B5EF4-FFF2-40B4-BE49-F238E27FC236}">
                <a16:creationId xmlns=""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6" name="Footer Placeholder 5">
            <a:extLst>
              <a:ext uri="{FF2B5EF4-FFF2-40B4-BE49-F238E27FC236}">
                <a16:creationId xmlns=""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6" name="Footer Placeholder 5">
            <a:extLst>
              <a:ext uri="{FF2B5EF4-FFF2-40B4-BE49-F238E27FC236}">
                <a16:creationId xmlns=""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5" name="Footer Placeholder 4">
            <a:extLst>
              <a:ext uri="{FF2B5EF4-FFF2-40B4-BE49-F238E27FC236}">
                <a16:creationId xmlns=""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10/2/2025</a:t>
            </a:fld>
            <a:endParaRPr lang="en-US"/>
          </a:p>
        </p:txBody>
      </p:sp>
      <p:sp>
        <p:nvSpPr>
          <p:cNvPr id="5" name="Footer Placeholder 4">
            <a:extLst>
              <a:ext uri="{FF2B5EF4-FFF2-40B4-BE49-F238E27FC236}">
                <a16:creationId xmlns=""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8" name="Footer Placeholder 7">
            <a:extLst>
              <a:ext uri="{FF2B5EF4-FFF2-40B4-BE49-F238E27FC236}">
                <a16:creationId xmlns=""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4" name="Footer Placeholder 3">
            <a:extLst>
              <a:ext uri="{FF2B5EF4-FFF2-40B4-BE49-F238E27FC236}">
                <a16:creationId xmlns=""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3" name="Footer Placeholder 2">
            <a:extLst>
              <a:ext uri="{FF2B5EF4-FFF2-40B4-BE49-F238E27FC236}">
                <a16:creationId xmlns=""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6" name="Footer Placeholder 5">
            <a:extLst>
              <a:ext uri="{FF2B5EF4-FFF2-40B4-BE49-F238E27FC236}">
                <a16:creationId xmlns=""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10/2/2025</a:t>
            </a:fld>
            <a:endParaRPr lang="en-US"/>
          </a:p>
        </p:txBody>
      </p:sp>
      <p:sp>
        <p:nvSpPr>
          <p:cNvPr id="6" name="Footer Placeholder 5">
            <a:extLst>
              <a:ext uri="{FF2B5EF4-FFF2-40B4-BE49-F238E27FC236}">
                <a16:creationId xmlns=""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 xmlns:a16="http://schemas.microsoft.com/office/drawing/2014/main" id="{E34C6A56-FC6F-52E4-E1BC-6B09BEDD617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10/2/2025</a:t>
            </a:fld>
            <a:endParaRPr lang="en-US"/>
          </a:p>
        </p:txBody>
      </p:sp>
      <p:sp>
        <p:nvSpPr>
          <p:cNvPr id="5" name="Footer Placeholder 4">
            <a:extLst>
              <a:ext uri="{FF2B5EF4-FFF2-40B4-BE49-F238E27FC236}">
                <a16:creationId xmlns=""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 xmlns:a16="http://schemas.microsoft.com/office/drawing/2014/main" id="{4845303B-88FE-80BA-2989-CAD2A4D839AE}"/>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 xmlns:a16="http://schemas.microsoft.com/office/drawing/2014/main" id="{55C48F70-EBE7-41FF-89D2-922387F7AFD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 xmlns:a16="http://schemas.microsoft.com/office/drawing/2014/main" id="{913A7194-6689-2CA8-CB83-A84E0AF22A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8.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audio" Target="../media/audio2.wav"/><Relationship Id="rId5" Type="http://schemas.openxmlformats.org/officeDocument/2006/relationships/image" Target="../media/image36.pn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gif"/><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wmf"/><Relationship Id="rId4" Type="http://schemas.openxmlformats.org/officeDocument/2006/relationships/audio" Target="../media/audio3.wav"/><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51.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0.png"/><Relationship Id="rId3" Type="http://schemas.openxmlformats.org/officeDocument/2006/relationships/image" Target="../media/image23.png"/><Relationship Id="rId7" Type="http://schemas.openxmlformats.org/officeDocument/2006/relationships/image" Target="../media/image57.png"/><Relationship Id="rId12" Type="http://schemas.openxmlformats.org/officeDocument/2006/relationships/image" Target="../media/image69.sv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59.png"/><Relationship Id="rId5" Type="http://schemas.openxmlformats.org/officeDocument/2006/relationships/image" Target="../media/image56.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9.sv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 xmlns:a16="http://schemas.microsoft.com/office/drawing/2014/main" id="{FFEA47A9-9F89-C738-C270-B610C14EF8C7}"/>
              </a:ext>
            </a:extLst>
          </p:cNvPr>
          <p:cNvPicPr>
            <a:picLocks noChangeAspect="1"/>
          </p:cNvPicPr>
          <p:nvPr/>
        </p:nvPicPr>
        <p:blipFill>
          <a:blip r:embed="rId9"/>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spid="1046" name="TextBox1" r:id="rId2" imgW="4848120" imgH="1390680"/>
        </mc:Choice>
        <mc:Fallback>
          <p:control name="TextBox1" r:id="rId2" imgW="4848120" imgH="1390680">
            <p:pic>
              <p:nvPicPr>
                <p:cNvPr id="20" name="TextBox1">
                  <a:extLst>
                    <a:ext uri="{FF2B5EF4-FFF2-40B4-BE49-F238E27FC236}">
                      <a16:creationId xmlns="" xmlns:a16="http://schemas.microsoft.com/office/drawing/2014/main" id="{73F9A8FA-1199-471E-981B-6424F6838D16}"/>
                    </a:ext>
                  </a:extLst>
                </p:cNvPr>
                <p:cNvPicPr>
                  <a:picLocks/>
                </p:cNvPicPr>
                <p:nvPr/>
              </p:nvPicPr>
              <p:blipFill>
                <a:blip r:embed="rId10"/>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 xmlns:a16="http://schemas.microsoft.com/office/drawing/2014/main" val="979875887"/>
                    </a:ext>
                  </a:extLst>
                </a:gridCol>
                <a:gridCol w="5389880">
                  <a:extLst>
                    <a:ext uri="{9D8B030D-6E8A-4147-A177-3AD203B41FA5}">
                      <a16:colId xmlns=""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811243798"/>
                  </a:ext>
                </a:extLst>
              </a:tr>
            </a:tbl>
          </a:graphicData>
        </a:graphic>
      </p:graphicFrame>
      <p:sp>
        <p:nvSpPr>
          <p:cNvPr id="10" name="TextBox 9">
            <a:extLst>
              <a:ext uri="{FF2B5EF4-FFF2-40B4-BE49-F238E27FC236}">
                <a16:creationId xmlns=""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a:t>
            </a:r>
            <a:r>
              <a:rPr lang="en-US" sz="2800" dirty="0" err="1" smtClean="0">
                <a:solidFill>
                  <a:srgbClr val="FF0000"/>
                </a:solidFill>
                <a:latin typeface="Cambria" panose="02040503050406030204" pitchFamily="18" charset="0"/>
                <a:ea typeface="Cambria" panose="02040503050406030204" pitchFamily="18" charset="0"/>
              </a:rPr>
              <a:t>ôn</a:t>
            </a:r>
            <a:r>
              <a:rPr lang="en-US" sz="2800" dirty="0" smtClean="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 xmlns:a16="http://schemas.microsoft.com/office/drawing/2014/main" id="{562E7616-D61F-4CE8-9FF7-50D2441AE6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 xmlns:a16="http://schemas.microsoft.com/office/drawing/2014/main" id="{562E7616-D61F-4CE8-9FF7-50D2441AE6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để làm ra hạt cốm cần rất nhiều sự góp sức của thiên nhiên và con người. Đó là đất để người nông dân trồng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cấy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lúa (màu nâu), là nắng gió để </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nuôi lúa</a:t>
              </a:r>
              <a:r>
                <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en-US" sz="28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lớn</a:t>
              </a: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 xmlns:a16="http://schemas.microsoft.com/office/drawing/2014/main" id="{24646ADF-827F-6AA6-79AF-A0CD93AB6C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35D19F8-A0F8-F1C8-3B3E-836C804D33E4}"/>
              </a:ext>
            </a:extLst>
          </p:cNvPr>
          <p:cNvPicPr>
            <a:picLocks noChangeAspect="1"/>
          </p:cNvPicPr>
          <p:nvPr/>
        </p:nvPicPr>
        <p:blipFill>
          <a:blip r:embed="rId3"/>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 xmlns:a16="http://schemas.microsoft.com/office/drawing/2014/main" id="{D403D0BD-0749-E06F-B6F0-116EF06B5097}"/>
              </a:ext>
            </a:extLst>
          </p:cNvPr>
          <p:cNvGrpSpPr/>
          <p:nvPr/>
        </p:nvGrpSpPr>
        <p:grpSpPr>
          <a:xfrm>
            <a:off x="309465" y="2307710"/>
            <a:ext cx="10912947" cy="3245117"/>
            <a:chOff x="229941" y="2058161"/>
            <a:chExt cx="10912947" cy="3245117"/>
          </a:xfrm>
        </p:grpSpPr>
        <p:sp>
          <p:nvSpPr>
            <p:cNvPr id="6" name="TextBox 5">
              <a:extLst>
                <a:ext uri="{FF2B5EF4-FFF2-40B4-BE49-F238E27FC236}">
                  <a16:creationId xmlns="" xmlns:a16="http://schemas.microsoft.com/office/drawing/2014/main" id="{E080EEE9-3AFA-B0DD-5A13-888349540C0D}"/>
                </a:ext>
              </a:extLst>
            </p:cNvPr>
            <p:cNvSpPr txBox="1"/>
            <p:nvPr/>
          </p:nvSpPr>
          <p:spPr>
            <a:xfrm>
              <a:off x="1014735" y="2340765"/>
              <a:ext cx="10128153" cy="2962513"/>
            </a:xfrm>
            <a:prstGeom prst="roundRect">
              <a:avLst/>
            </a:prstGeom>
            <a:solidFill>
              <a:srgbClr val="CCFFCC"/>
            </a:solidFill>
            <a:ln w="38100">
              <a:solidFill>
                <a:schemeClr val="accent5">
                  <a:lumMod val="50000"/>
                </a:schemeClr>
              </a:solidFill>
            </a:ln>
          </p:spPr>
          <p:txBody>
            <a:bodyPr wrap="square" rtlCol="0">
              <a:spAutoFit/>
            </a:bodyPr>
            <a:lstStyle/>
            <a:p>
              <a:pPr marL="571500" lvl="0" indent="-571500" algn="just">
                <a:buFont typeface="Wingdings" panose="05000000000000000000" pitchFamily="2" charset="2"/>
                <a:buChar char="Ø"/>
                <a:defRPr/>
              </a:pPr>
              <a:r>
                <a:rPr lang="nl-NL" sz="2800" dirty="0">
                  <a:latin typeface="Times New Roman" panose="02020603050405020304" pitchFamily="18" charset="0"/>
                  <a:cs typeface="Times New Roman" panose="02020603050405020304" pitchFamily="18" charset="0"/>
                </a:rPr>
                <a:t>Cốm là thức </a:t>
              </a:r>
              <a:r>
                <a:rPr lang="nl-NL" sz="2800" dirty="0" smtClean="0">
                  <a:latin typeface="Times New Roman" panose="02020603050405020304" pitchFamily="18" charset="0"/>
                  <a:cs typeface="Times New Roman" panose="02020603050405020304" pitchFamily="18" charset="0"/>
                </a:rPr>
                <a:t>quà </a:t>
              </a:r>
              <a:r>
                <a:rPr lang="nl-NL" sz="2800" dirty="0">
                  <a:latin typeface="Times New Roman" panose="02020603050405020304" pitchFamily="18" charset="0"/>
                  <a:cs typeface="Times New Roman" panose="02020603050405020304" pitchFamily="18" charset="0"/>
                </a:rPr>
                <a:t>đặc trưng của Hà Nội, vì ở khổ thơ cuối có nhắc đến Hồ Gươm ( Hồ Gươm chớp đôi mắt biếc/ Nhắc mùa hương cốm vừa lên.), gắn liền với làng cốm nổi tiếng ở Hà Nội ( làng Vòng). Cốm làng Vòng ở Hà Nội còn được dùng làm quà cho khắp mọi miền đất nước, còn là món quà quý cho những người con xa quê ở nước ngoài.</a:t>
              </a:r>
              <a:endParaRPr kumimoji="0" lang="en-US" sz="2800" b="0" i="0" u="none" strike="noStrike" kern="1200" cap="none" spc="0" normalizeH="0" baseline="0" noProof="0" dirty="0">
                <a:ln>
                  <a:noFill/>
                </a:ln>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 xmlns:a16="http://schemas.microsoft.com/office/drawing/2014/main" id="{562E7616-D61F-4CE8-9FF7-50D2441AE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7" name="Picture 6" descr="A light bulb with stars and dots&#10;&#10;Description automatically generated">
              <a:extLst>
                <a:ext uri="{FF2B5EF4-FFF2-40B4-BE49-F238E27FC236}">
                  <a16:creationId xmlns="" xmlns:a16="http://schemas.microsoft.com/office/drawing/2014/main" id="{24646ADF-827F-6AA6-79AF-A0CD93AB6C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 xmlns:a16="http://schemas.microsoft.com/office/drawing/2014/main" id="{E2C6F1DA-EC52-48AB-8950-E81F1D982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 xmlns:a16="http://schemas.microsoft.com/office/drawing/2014/main" id="{9D32FA21-2E46-4138-B786-CAFF2F045F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 xmlns:a16="http://schemas.microsoft.com/office/drawing/2014/main" id="{98165735-E13F-43E0-B25A-8D0CE2097EB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 xmlns:a16="http://schemas.microsoft.com/office/drawing/2014/main" id="{BBC05E4C-E682-4455-96B8-C9427B9F67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đúng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ngữ</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điệu</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Gợi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vẻ</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ngạc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nhiên</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ngàng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khổ</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mở</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đầu</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đọc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với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giọng</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cảm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tâm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ở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các</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khổ</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tiếp</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theo</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khi</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kể</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về</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quá</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trình</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làm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ra</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hạt</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effectLst/>
                  <a:latin typeface="Times New Roman" panose="02020603050405020304" pitchFamily="18" charset="0"/>
                  <a:ea typeface="Cambria" panose="02040503050406030204" pitchFamily="18" charset="0"/>
                  <a:cs typeface="Times New Roman" panose="02020603050405020304" pitchFamily="18" charset="0"/>
                </a:rPr>
                <a:t>cốm</a:t>
              </a:r>
              <a:r>
                <a:rPr lang="en-US" sz="3600" dirty="0">
                  <a:effectLst/>
                  <a:latin typeface="Times New Roman" panose="020206030504050203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4" name="Picture 13" descr="A cartoon of a child with purple hair&#10;&#10;Description automatically generated">
              <a:extLst>
                <a:ext uri="{FF2B5EF4-FFF2-40B4-BE49-F238E27FC236}">
                  <a16:creationId xmlns="" xmlns:a16="http://schemas.microsoft.com/office/drawing/2014/main" id="{4A700819-82FC-442B-9DB3-DB1173E04F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 xmlns:a16="http://schemas.microsoft.com/office/drawing/2014/main" id="{9257F965-4608-FA75-EC71-8AA6922BB0FB}"/>
              </a:ext>
            </a:extLst>
          </p:cNvPr>
          <p:cNvSpPr txBox="1"/>
          <p:nvPr/>
        </p:nvSpPr>
        <p:spPr>
          <a:xfrm>
            <a:off x="447040" y="3230880"/>
            <a:ext cx="4348480"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Hạt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m</a:t>
            </a:r>
            <a:r>
              <a:rPr lang="en-US" sz="2400" dirty="0">
                <a:solidFill>
                  <a:srgbClr val="000000"/>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b</a:t>
            </a:r>
            <a:r>
              <a:rPr lang="en-US" sz="2400" dirty="0">
                <a:solidFill>
                  <a:srgbClr val="000000"/>
                </a:solidFill>
                <a:latin typeface="Cambria" panose="02040503050406030204" pitchFamily="18" charset="0"/>
                <a:ea typeface="Cambria" panose="02040503050406030204" pitchFamily="18" charset="0"/>
              </a:rPr>
              <a:t>à</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sàng </a:t>
            </a:r>
            <a:r>
              <a:rPr kumimoji="0" lang="vi-VN" sz="24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s</a:t>
            </a:r>
            <a:r>
              <a:rPr lang="en-US" sz="2400" dirty="0" err="1" smtClean="0">
                <a:solidFill>
                  <a:srgbClr val="000000"/>
                </a:solidFill>
                <a:latin typeface="Cambria" panose="02040503050406030204" pitchFamily="18" charset="0"/>
                <a:ea typeface="Cambria" panose="02040503050406030204" pitchFamily="18" charset="0"/>
              </a:rPr>
              <a:t>ảy</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 xmlns:a16="http://schemas.microsoft.com/office/drawing/2014/main" id="{1D756DB1-81C0-C3FA-BD22-03BAD37E1C9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latin typeface="Times New Roman" panose="02020603050405020304" pitchFamily="18" charset="0"/>
                <a:cs typeface="Times New Roman" panose="02020603050405020304" pitchFamily="18" charset="0"/>
              </a:rPr>
              <a:t>N</a:t>
            </a:r>
            <a:r>
              <a:rPr lang="vi-VN" sz="4800" dirty="0">
                <a:solidFill>
                  <a:schemeClr val="tx1"/>
                </a:solidFill>
                <a:latin typeface="Times New Roman" panose="02020603050405020304" pitchFamily="18" charset="0"/>
                <a:cs typeface="Times New Roman" panose="02020603050405020304" pitchFamily="18" charset="0"/>
              </a:rPr>
              <a:t>êu cảm xúc, suy nghĩ của mình sau khi đọc bài </a:t>
            </a:r>
            <a:r>
              <a:rPr lang="vi-VN" sz="4800" dirty="0" smtClean="0">
                <a:solidFill>
                  <a:schemeClr val="tx1"/>
                </a:solidFill>
                <a:latin typeface="Times New Roman" panose="02020603050405020304" pitchFamily="18" charset="0"/>
                <a:cs typeface="Times New Roman" panose="02020603050405020304" pitchFamily="18" charset="0"/>
              </a:rPr>
              <a:t>thơ</a:t>
            </a:r>
            <a:r>
              <a:rPr lang="en-US" sz="4800" dirty="0" smtClean="0">
                <a:solidFill>
                  <a:schemeClr val="tx1"/>
                </a:solidFill>
                <a:latin typeface="Times New Roman" panose="02020603050405020304" pitchFamily="18" charset="0"/>
                <a:cs typeface="Times New Roman" panose="02020603050405020304" pitchFamily="18" charset="0"/>
              </a:rPr>
              <a:t>?</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 xmlns:a16="http://schemas.microsoft.com/office/drawing/2014/main" id="{9961AEF2-174A-41AF-8FAD-965A24F767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9" name="Group 8">
            <a:extLst>
              <a:ext uri="{FF2B5EF4-FFF2-40B4-BE49-F238E27FC236}">
                <a16:creationId xmlns=""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 xmlns:ask="http://schemas.microsoft.com/office/drawing/2018/sketchyshape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a:t>
              </a:r>
              <a:r>
                <a:rPr lang="en-US" sz="3200" dirty="0" err="1" smtClean="0">
                  <a:solidFill>
                    <a:prstClr val="black"/>
                  </a:solidFill>
                  <a:latin typeface="Cambria" panose="02040503050406030204" pitchFamily="18" charset="0"/>
                  <a:ea typeface="Cambria" panose="02040503050406030204" pitchFamily="18" charset="0"/>
                </a:rPr>
                <a:t>ch</a:t>
              </a:r>
              <a:r>
                <a:rPr kumimoji="0" lang="vi-VN" sz="3200" b="0"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rPr>
                <a:t>iến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thắng</a:t>
              </a:r>
            </a:p>
          </p:txBody>
        </p:sp>
        <p:pic>
          <p:nvPicPr>
            <p:cNvPr id="8" name="Picture 7" descr="A pink and yellow chat bubbles&#10;&#10;Description automatically generated">
              <a:extLst>
                <a:ext uri="{FF2B5EF4-FFF2-40B4-BE49-F238E27FC236}">
                  <a16:creationId xmlns="" xmlns:a16="http://schemas.microsoft.com/office/drawing/2014/main" id="{2887C56A-DAF6-41A5-8750-C53327C35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 xmlns:a16="http://schemas.microsoft.com/office/drawing/2014/main" id="{B0FBCD83-DAE0-4AF8-AD19-D8C7D3780FC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 xmlns:a16="http://schemas.microsoft.com/office/drawing/2014/main" id="{2A4BEBC8-23F0-41A0-8EFA-1F88FA87D4E7}"/>
              </a:ext>
            </a:extLst>
          </p:cNvPr>
          <p:cNvSpPr/>
          <p:nvPr/>
        </p:nvSpPr>
        <p:spPr>
          <a:xfrm>
            <a:off x="7852769"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 xmlns:a16="http://schemas.microsoft.com/office/drawing/2014/main" id="{3D102F19-C04E-9735-6FAE-27658DB460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yellow circles with red lines&#10;&#10;Description automatically generated">
            <a:extLst>
              <a:ext uri="{FF2B5EF4-FFF2-40B4-BE49-F238E27FC236}">
                <a16:creationId xmlns="" xmlns:a16="http://schemas.microsoft.com/office/drawing/2014/main" id="{A56CD925-0BA0-EF3A-0C52-41BCBCDD05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
        <p:nvSpPr>
          <p:cNvPr id="2" name="TextBox 1"/>
          <p:cNvSpPr txBox="1"/>
          <p:nvPr/>
        </p:nvSpPr>
        <p:spPr>
          <a:xfrm>
            <a:off x="1004455" y="2875002"/>
            <a:ext cx="10183090" cy="1107996"/>
          </a:xfrm>
          <a:prstGeom prst="rect">
            <a:avLst/>
          </a:prstGeom>
          <a:noFill/>
        </p:spPr>
        <p:txBody>
          <a:bodyPr wrap="square" rtlCol="0">
            <a:spAutoFit/>
          </a:bodyPr>
          <a:lstStyle/>
          <a:p>
            <a:r>
              <a:rPr lang="en-US" sz="6600" dirty="0" smtClean="0">
                <a:solidFill>
                  <a:srgbClr val="C00000"/>
                </a:solidFill>
                <a:latin typeface="Baskerville Old Face" panose="02020602080505020303" pitchFamily="18" charset="0"/>
              </a:rPr>
              <a:t>HƯƠNG CỐM MÙA THU</a:t>
            </a:r>
            <a:endParaRPr lang="en-US" sz="6600" dirty="0">
              <a:solidFill>
                <a:srgbClr val="C00000"/>
              </a:solidFill>
              <a:latin typeface="Baskerville Old Face" panose="02020602080505020303" pitchFamily="18" charset="0"/>
            </a:endParaRPr>
          </a:p>
        </p:txBody>
      </p:sp>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 xmlns:a16="http://schemas.microsoft.com/office/drawing/2014/main" id="{3F210058-A910-450A-8330-E9216EEF05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 xmlns:a16="http://schemas.microsoft.com/office/drawing/2014/main" id="{9257F965-4608-FA75-EC71-8AA6922BB0FB}"/>
              </a:ext>
            </a:extLst>
          </p:cNvPr>
          <p:cNvSpPr txBox="1"/>
          <p:nvPr/>
        </p:nvSpPr>
        <p:spPr>
          <a:xfrm>
            <a:off x="447040" y="3230880"/>
            <a:ext cx="4348480" cy="3416320"/>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endParaRPr lang="en-US" sz="2400" b="0" i="0" dirty="0" smtClean="0">
              <a:solidFill>
                <a:srgbClr val="000000"/>
              </a:solidFill>
              <a:effectLst/>
              <a:latin typeface="Cambria" panose="02040503050406030204" pitchFamily="18" charset="0"/>
              <a:ea typeface="Cambria" panose="02040503050406030204" pitchFamily="18" charset="0"/>
            </a:endParaRPr>
          </a:p>
          <a:p>
            <a:pPr algn="just"/>
            <a:r>
              <a:rPr lang="vi-VN" sz="2400" b="0" i="0" dirty="0" smtClean="0">
                <a:solidFill>
                  <a:srgbClr val="000000"/>
                </a:solidFill>
                <a:effectLst/>
                <a:latin typeface="Cambria" panose="02040503050406030204" pitchFamily="18" charset="0"/>
                <a:ea typeface="Cambria" panose="02040503050406030204" pitchFamily="18" charset="0"/>
              </a:rPr>
              <a:t>Hạt </a:t>
            </a:r>
            <a:r>
              <a:rPr lang="vi-VN" sz="2400" b="0" i="0" dirty="0">
                <a:solidFill>
                  <a:srgbClr val="000000"/>
                </a:solidFill>
                <a:effectLst/>
                <a:latin typeface="Cambria" panose="02040503050406030204" pitchFamily="18" charset="0"/>
                <a:ea typeface="Cambria" panose="02040503050406030204" pitchFamily="18" charset="0"/>
              </a:rPr>
              <a:t>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a:t>
            </a:r>
            <a:r>
              <a:rPr lang="vi-VN" sz="2400" b="0" i="0" dirty="0" smtClean="0">
                <a:solidFill>
                  <a:srgbClr val="000000"/>
                </a:solidFill>
                <a:effectLst/>
                <a:latin typeface="Cambria" panose="02040503050406030204" pitchFamily="18" charset="0"/>
                <a:ea typeface="Cambria" panose="02040503050406030204" pitchFamily="18" charset="0"/>
              </a:rPr>
              <a:t>m</a:t>
            </a:r>
            <a:r>
              <a:rPr lang="en-US" sz="2400" dirty="0">
                <a:solidFill>
                  <a:srgbClr val="000000"/>
                </a:solidFill>
                <a:latin typeface="Cambria" panose="02040503050406030204" pitchFamily="18" charset="0"/>
                <a:ea typeface="Cambria" panose="02040503050406030204" pitchFamily="18" charset="0"/>
              </a:rPr>
              <a:t>ẹ</a:t>
            </a:r>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tay </a:t>
            </a:r>
            <a:r>
              <a:rPr lang="vi-VN" sz="2400" b="0" i="0" dirty="0" smtClean="0">
                <a:solidFill>
                  <a:srgbClr val="000000"/>
                </a:solidFill>
                <a:effectLst/>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à</a:t>
            </a:r>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sàng </a:t>
            </a:r>
            <a:r>
              <a:rPr lang="vi-VN" sz="2400" b="0" i="0" dirty="0" smtClean="0">
                <a:solidFill>
                  <a:srgbClr val="000000"/>
                </a:solidFill>
                <a:effectLst/>
                <a:latin typeface="Cambria" panose="02040503050406030204" pitchFamily="18" charset="0"/>
                <a:ea typeface="Cambria" panose="02040503050406030204" pitchFamily="18" charset="0"/>
              </a:rPr>
              <a:t>s</a:t>
            </a:r>
            <a:r>
              <a:rPr lang="en-US" sz="2400" dirty="0" err="1" smtClean="0">
                <a:solidFill>
                  <a:srgbClr val="000000"/>
                </a:solidFill>
                <a:latin typeface="Cambria" panose="02040503050406030204" pitchFamily="18" charset="0"/>
                <a:ea typeface="Cambria" panose="02040503050406030204" pitchFamily="18" charset="0"/>
              </a:rPr>
              <a:t>ảy</a:t>
            </a:r>
            <a:endParaRPr lang="vi-VN" sz="2400" b="0" i="0" dirty="0">
              <a:solidFill>
                <a:srgbClr val="000000"/>
              </a:solidFill>
              <a:effectLst/>
              <a:latin typeface="Cambria" panose="02040503050406030204" pitchFamily="18" charset="0"/>
              <a:ea typeface="Cambria" panose="02040503050406030204" pitchFamily="18" charset="0"/>
            </a:endParaRP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bông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 xmlns:a16="http://schemas.microsoft.com/office/drawing/2014/main" id="{71FA307D-7AE9-4749-9BC7-299703548C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7" name="Freeform 21">
              <a:extLst>
                <a:ext uri="{FF2B5EF4-FFF2-40B4-BE49-F238E27FC236}">
                  <a16:creationId xmlns=""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8" name="Freeform 21">
              <a:extLst>
                <a:ext uri="{FF2B5EF4-FFF2-40B4-BE49-F238E27FC236}">
                  <a16:creationId xmlns=""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grpSp>
        <p:nvGrpSpPr>
          <p:cNvPr id="8" name="Group 7">
            <a:extLst>
              <a:ext uri="{FF2B5EF4-FFF2-40B4-BE49-F238E27FC236}">
                <a16:creationId xmlns=""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sàng</a:t>
              </a:r>
              <a:r>
                <a:rPr kumimoji="0" lang="en-US" sz="4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lùa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2" ma:contentTypeDescription="Create a new document." ma:contentTypeScope="" ma:versionID="ad718c3057d2a3af094f6f82cfc1da09">
  <xsd:schema xmlns:xsd="http://www.w3.org/2001/XMLSchema" xmlns:xs="http://www.w3.org/2001/XMLSchema" xmlns:p="http://schemas.microsoft.com/office/2006/metadata/properties" xmlns:ns3="ef9fbb00-3a11-451f-a0e3-723ec126c7ed" xmlns:ns4="e3474fc8-c587-4375-aa46-28eda414bf22" targetNamespace="http://schemas.microsoft.com/office/2006/metadata/properties" ma:root="true" ma:fieldsID="4aa590b769be117cbe16d79f742626f9" ns3:_="" ns4:_="">
    <xsd:import namespace="ef9fbb00-3a11-451f-a0e3-723ec126c7ed"/>
    <xsd:import namespace="e3474fc8-c587-4375-aa46-28eda414bf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AutoTag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AutoTags" ma:index="18" nillable="true" ma:displayName="Tags" ma:internalName="MediaServiceAutoTags"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Props1.xml><?xml version="1.0" encoding="utf-8"?>
<ds:datastoreItem xmlns:ds="http://schemas.openxmlformats.org/officeDocument/2006/customXml" ds:itemID="{386F1997-58C0-48A7-8DE7-DA983B7E290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fbb00-3a11-451f-a0e3-723ec126c7ed"/>
    <ds:schemaRef ds:uri="e3474fc8-c587-4375-aa46-28eda414bf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927</TotalTime>
  <Words>1241</Words>
  <Application>Microsoft Office PowerPoint</Application>
  <PresentationFormat>Widescreen</PresentationFormat>
  <Paragraphs>101</Paragraphs>
  <Slides>30</Slides>
  <Notes>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30</vt:i4>
      </vt:variant>
    </vt:vector>
  </HeadingPairs>
  <TitlesOfParts>
    <vt:vector size="48" baseType="lpstr">
      <vt:lpstr>Aptos</vt:lpstr>
      <vt:lpstr>Aptos Display</vt:lpstr>
      <vt:lpstr>Arial</vt:lpstr>
      <vt:lpstr>Baskerville Old Face</vt:lpstr>
      <vt:lpstr>Calibri</vt:lpstr>
      <vt:lpstr>Calibri Light</vt:lpstr>
      <vt:lpstr>Cambria</vt:lpstr>
      <vt:lpstr>Coiny</vt:lpstr>
      <vt:lpstr>Roboto</vt:lpstr>
      <vt:lpstr>Times New Roman</vt:lpstr>
      <vt:lpstr>UTM Mother</vt:lpstr>
      <vt:lpstr>UVN Banh Mi</vt:lpstr>
      <vt:lpstr>Wingdings</vt:lpstr>
      <vt:lpstr>等线</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50</cp:revision>
  <dcterms:created xsi:type="dcterms:W3CDTF">2023-07-30T15:19:28Z</dcterms:created>
  <dcterms:modified xsi:type="dcterms:W3CDTF">2025-02-10T05:53:43Z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