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6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1" r:id="rId1"/>
    <p:sldMasterId id="2147483720" r:id="rId2"/>
    <p:sldMasterId id="2147483746" r:id="rId3"/>
    <p:sldMasterId id="2147483760" r:id="rId4"/>
    <p:sldMasterId id="2147483768" r:id="rId5"/>
    <p:sldMasterId id="2147483781" r:id="rId6"/>
    <p:sldMasterId id="2147483796" r:id="rId7"/>
  </p:sldMasterIdLst>
  <p:notesMasterIdLst>
    <p:notesMasterId r:id="rId20"/>
  </p:notesMasterIdLst>
  <p:sldIdLst>
    <p:sldId id="345" r:id="rId8"/>
    <p:sldId id="316" r:id="rId9"/>
    <p:sldId id="332" r:id="rId10"/>
    <p:sldId id="333" r:id="rId11"/>
    <p:sldId id="334" r:id="rId12"/>
    <p:sldId id="338" r:id="rId13"/>
    <p:sldId id="340" r:id="rId14"/>
    <p:sldId id="335" r:id="rId15"/>
    <p:sldId id="346" r:id="rId16"/>
    <p:sldId id="347" r:id="rId17"/>
    <p:sldId id="348" r:id="rId18"/>
    <p:sldId id="34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26" autoAdjust="0"/>
    <p:restoredTop sz="94280" autoAdjust="0"/>
  </p:normalViewPr>
  <p:slideViewPr>
    <p:cSldViewPr snapToGrid="0">
      <p:cViewPr varScale="1">
        <p:scale>
          <a:sx n="62" d="100"/>
          <a:sy n="62" d="100"/>
        </p:scale>
        <p:origin x="83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86EB66-4667-4BA7-B77B-A9BE03E962B3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B204E7-1303-4CAD-B94A-F19DB2BB67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2973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07011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e1d838b627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e1d838b627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47959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e1d838b627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e1d838b627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109148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e1d838b627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e1d838b627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58241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e1d838b627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e1d838b627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82110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e1d838b627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e1d838b627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9522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e1d838b627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e1d838b627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71383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e1d838b627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e1d838b627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Phiếu</a:t>
            </a:r>
            <a:r>
              <a:rPr lang="en-US" dirty="0"/>
              <a:t> 3 </a:t>
            </a:r>
            <a:r>
              <a:rPr lang="en-US" dirty="0" err="1"/>
              <a:t>cột</a:t>
            </a:r>
            <a:r>
              <a:rPr lang="en-US" dirty="0"/>
              <a:t> – </a:t>
            </a:r>
            <a:r>
              <a:rPr lang="en-US" dirty="0" err="1"/>
              <a:t>nhóm</a:t>
            </a:r>
            <a:r>
              <a:rPr lang="en-US" dirty="0"/>
              <a:t> 4-3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thi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592668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1957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9890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1492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D4C799-0CB0-410A-A60E-7F723ED42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7A3D9D-77FD-4AC2-805D-EEFBBEE6E3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4C2E7E-468A-439A-89C3-D072260F9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2025/3/23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C1A6A9-FB12-4577-8626-74B386C1F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2F5183-B80C-444D-9778-D3D4FBB18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28409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D4C799-0CB0-410A-A60E-7F723ED42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7A3D9D-77FD-4AC2-805D-EEFBBEE6E3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4C2E7E-468A-439A-89C3-D072260F9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2025/3/23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C1A6A9-FB12-4577-8626-74B386C1F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2F5183-B80C-444D-9778-D3D4FBB18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80886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D4C799-0CB0-410A-A60E-7F723ED42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7A3D9D-77FD-4AC2-805D-EEFBBEE6E3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4C2E7E-468A-439A-89C3-D072260F9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2025/3/23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C1A6A9-FB12-4577-8626-74B386C1F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2F5183-B80C-444D-9778-D3D4FBB18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79894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D4C799-0CB0-410A-A60E-7F723ED42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7A3D9D-77FD-4AC2-805D-EEFBBEE6E3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4C2E7E-468A-439A-89C3-D072260F9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2025/3/23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C1A6A9-FB12-4577-8626-74B386C1F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2F5183-B80C-444D-9778-D3D4FBB18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7830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006284-009C-4079-96FE-68A2182B7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B2BCCCA-5F51-4881-B06B-45C8990EF7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77763DE-C9B6-4C6E-90B1-7DE7DDAEB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2025/3/23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5ED47B-3E2B-4B16-B537-32263412E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F6FFAB2-3A76-48CA-9B9E-369E3A0A5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52814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4E7FB9-9ECA-4A51-A489-C5A567081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551B043-C683-4191-8C62-43B9896F43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525CF7D-2798-41EF-8BDD-D58A48464D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80C96A9-67EE-4362-A333-14661B208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2025/3/23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1B29649-0FEC-4E51-957A-403BF3347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08B4B6A-FC5D-4416-94D8-1D09BB7C9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57383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0AC1398-2722-4566-A207-B2E1712B0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8305B9B-A02F-43ED-BD70-0D765F8CC8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9BAE1DD-0FA6-4C9A-B652-4634945065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6660BE9-80CB-4F06-B44A-E31265692C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00AF6A0-47E4-4BF0-8AB2-A93DAD7128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F73CCB5-0295-4AE8-AB04-13234397C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2025/3/23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421DBB5-D4BD-4B86-A35F-9D2C97C26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80D18DE-50B0-43AC-B261-8840C8380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58357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6C931C-5F16-43D3-A376-0F438FC3C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C4E76BD-5C25-4226-AA2E-7F4E00275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2025/3/23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F990EF0-D86D-4BE3-AB47-98C4AC4C9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F56C266-7C7C-4142-8C85-1F71DC128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24158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3878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5167338-611C-4E9B-B544-12ECBC27B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2025/3/23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7A43F2E-9C41-40E3-92CE-5DB1028DB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62FA9E7-4E7C-4FE6-809E-B3C60BBC3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95780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496205E-7370-4519-AC6C-45D4F40F7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EE6557D-724A-4A96-8BAA-ADE50A4B53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0C5F13C-EC7F-4C8D-873D-DC01E973AC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26BAD96-3B99-4E65-8172-681F89383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2025/3/23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1CC24DF-B1A3-4216-8AAF-2F1250DEE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56485D1-96E7-4DF0-BC9C-0F16CA54C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85906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0B2A619-966D-4846-BF9F-3ABF9384B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556F37F-C2C8-4CD2-866C-EC67756C26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94F1D48-B219-45AE-AF81-42209D9A87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1A0428C-1377-426F-9C1D-2468E6717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2025/3/23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0746D18-CF0F-430A-9698-B8678E75D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95D5ECA-7AD7-4671-8F91-F002FABE3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68128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8FA6AD-86DE-4D9B-96A9-EF850367E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6BA0D34-BF38-4C2B-9709-DA74C9FAA1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7C42DC2-4878-4CDD-AD77-0320AA822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2025/3/23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6025BC4-A0B5-4BB0-AB7E-5A7B70353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6ABDE2-1E99-4DA7-88CD-5919CF5E3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30361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6FBED93-077A-408F-91F2-3ECFC2DEE7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09B87A3-859F-4591-BF45-913699C7D2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B7CD0FD-B978-4AA5-AE6F-91E046BC7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2025/3/23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84CF89C-FB91-4D73-A0F7-F0ECCE713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5F0A82-6E19-4064-8A25-D5A21F8DF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13778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E75866-0D33-4A46-B510-B25FEC5EAB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DFFA77F-ABE4-4EF4-940C-C9EAA8CBADCB}" type="datetimeFigureOut">
              <a:rPr lang="en-US" altLang="en-US"/>
              <a:pPr>
                <a:defRPr/>
              </a:pPr>
              <a:t>3/23/2025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294686-F6F2-4415-BEE3-BEB68F110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227CF1-EEEA-46E2-BF24-4AB965B0F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5B27EA4D-7AE6-492C-85BF-CC80761FC4F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12592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51FCAB-85BA-4677-955F-E0E842C127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C57DAAF-B6CB-43AB-89E2-1BBCA18E5777}" type="datetimeFigureOut">
              <a:rPr lang="en-US" altLang="en-US"/>
              <a:pPr>
                <a:defRPr/>
              </a:pPr>
              <a:t>3/23/2025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C2B34D-0869-47C8-B83B-B872A4C52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AE3BB2-92BE-42A8-A2B4-0C2D84CDA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0F22016F-DF5F-4763-88F6-F47B8084D8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28783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75CC4C-D53A-4A54-9CCC-2068E152D1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4FCE3A1-CE27-4386-8F3F-1B0AECB5DA51}" type="datetimeFigureOut">
              <a:rPr lang="en-US" altLang="en-US"/>
              <a:pPr>
                <a:defRPr/>
              </a:pPr>
              <a:t>3/23/2025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D17FF6-E095-444B-BEC3-5020114AA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31791-5A4B-4A9A-882D-B69FD1838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E30E4B25-4899-4F75-AF3E-76C9814579E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21537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955C86-5528-46F0-B799-3A8E8148CB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9C2B4A4-99D2-4606-A353-1C45F2043CDF}" type="datetimeFigureOut">
              <a:rPr lang="en-US" altLang="en-US"/>
              <a:pPr>
                <a:defRPr/>
              </a:pPr>
              <a:t>3/23/2025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FD7C2B-68DC-4A68-B7B5-3DC978360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5817AC-73A0-4E01-864E-8F901E8E7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E44013AB-6E63-41E9-ACBB-896F6B8154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03130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8A490B-A11E-499A-9101-F3D286F43E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1D8BFB2-94C0-4190-B7E5-3A200FBCA88E}" type="datetimeFigureOut">
              <a:rPr lang="en-US" altLang="en-US"/>
              <a:pPr>
                <a:defRPr/>
              </a:pPr>
              <a:t>3/23/2025</a:t>
            </a:fld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15B8D9-8F02-40AB-AC87-37C1DD411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32174F-6046-469A-BB44-52EEC5F34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B7911284-CD44-4597-B606-0C8210A617D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3634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1551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C2EF65-B522-40A7-BDC4-2C2DD19076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CD9B863-07F6-4C09-9E78-CD0ECBA10586}" type="datetimeFigureOut">
              <a:rPr lang="en-US" altLang="en-US"/>
              <a:pPr>
                <a:defRPr/>
              </a:pPr>
              <a:t>3/23/2025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1BAAAF-8725-42A7-84FE-1415DDCED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E18B11-AC07-4B58-87F1-179ACBCDF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1559FFD7-D1C1-4D2C-9F0A-D223DAFEC3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96193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25723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17E8A6-EFD9-49A8-B762-D4A1E1A766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FB91A3D-2C27-4164-B815-0358274911F9}" type="datetimeFigureOut">
              <a:rPr lang="en-US" altLang="en-US"/>
              <a:pPr>
                <a:defRPr/>
              </a:pPr>
              <a:t>3/23/2025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AFD45A-7236-4697-B1CD-66B20BCA5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F096B5-EAD6-45D1-B764-F03811766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E59BEA7E-626F-4A2A-B9B1-A27B1E38E1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45293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490EB3-7612-4166-A284-49E8D1FC35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8414862-3823-40F4-B395-CDA90C24C388}" type="datetimeFigureOut">
              <a:rPr lang="en-US" altLang="en-US"/>
              <a:pPr>
                <a:defRPr/>
              </a:pPr>
              <a:t>3/23/2025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1FDC96-0948-4AB2-A018-8855AD929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29AABC-FB27-430A-919D-9D11DB8CD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16665989-8AE7-4687-BAC5-188C8F4AD8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19921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E4D97A-9F45-43C7-8220-62E32A25BA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B6622D8-5C7D-4574-BC2D-295B4ABC5B32}" type="datetimeFigureOut">
              <a:rPr lang="en-US" altLang="en-US"/>
              <a:pPr>
                <a:defRPr/>
              </a:pPr>
              <a:t>3/23/2025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363C33-6EE9-42C4-91B1-F0B1F55B9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60B909-5D15-4450-87EB-CB37A0673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D657509D-13EA-4480-9A95-739255CD5D2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4631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9D77D0-2C1C-48DE-8B6B-AF824B8F8A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E156980-B1ED-4C04-A009-4B87253E6D37}" type="datetimeFigureOut">
              <a:rPr lang="en-US" altLang="en-US"/>
              <a:pPr>
                <a:defRPr/>
              </a:pPr>
              <a:t>3/23/2025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0110C9-CEFB-4F84-8A55-49F9F3A24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682B12-AE9D-4C34-9BD7-46D82C10D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AEEFDEB6-FEE4-43ED-A3C1-E4B174D34BC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1911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B3166D01-9C52-4506-AB07-94DC29206B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5446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EA709A25-E300-4E02-B47E-4C78651399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组合 4">
            <a:extLst>
              <a:ext uri="{FF2B5EF4-FFF2-40B4-BE49-F238E27FC236}">
                <a16:creationId xmlns:a16="http://schemas.microsoft.com/office/drawing/2014/main" id="{48C3EF92-AE91-466B-A381-C018EAC1A21C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47133" y="-419100"/>
            <a:ext cx="11474451" cy="6981826"/>
            <a:chOff x="-5011357" y="-419197"/>
            <a:chExt cx="11473305" cy="6982043"/>
          </a:xfrm>
        </p:grpSpPr>
        <p:pic>
          <p:nvPicPr>
            <p:cNvPr id="4" name="图片 5">
              <a:extLst>
                <a:ext uri="{FF2B5EF4-FFF2-40B4-BE49-F238E27FC236}">
                  <a16:creationId xmlns:a16="http://schemas.microsoft.com/office/drawing/2014/main" id="{853AD14F-F7ED-42F4-BC0E-319C98D719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011357" y="445752"/>
              <a:ext cx="11473305" cy="6117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" name="组合 6">
              <a:extLst>
                <a:ext uri="{FF2B5EF4-FFF2-40B4-BE49-F238E27FC236}">
                  <a16:creationId xmlns:a16="http://schemas.microsoft.com/office/drawing/2014/main" id="{2B03347C-C79E-47A5-872E-C059A84BA9A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4822876" y="-419197"/>
              <a:ext cx="1125750" cy="2130005"/>
              <a:chOff x="-5030286" y="-385762"/>
              <a:chExt cx="1323975" cy="2505074"/>
            </a:xfrm>
          </p:grpSpPr>
          <p:sp>
            <p:nvSpPr>
              <p:cNvPr id="9" name="矩形 10">
                <a:extLst>
                  <a:ext uri="{FF2B5EF4-FFF2-40B4-BE49-F238E27FC236}">
                    <a16:creationId xmlns:a16="http://schemas.microsoft.com/office/drawing/2014/main" id="{834AE7B5-03E3-40F5-9215-F01CE923A23F}"/>
                  </a:ext>
                </a:extLst>
              </p:cNvPr>
              <p:cNvSpPr/>
              <p:nvPr/>
            </p:nvSpPr>
            <p:spPr>
              <a:xfrm>
                <a:off x="-4460413" y="-385762"/>
                <a:ext cx="92098" cy="2204670"/>
              </a:xfrm>
              <a:prstGeom prst="rect">
                <a:avLst/>
              </a:prstGeom>
              <a:solidFill>
                <a:srgbClr val="15C6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1148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20">
                  <a:solidFill>
                    <a:prstClr val="white"/>
                  </a:solidFill>
                </a:endParaRPr>
              </a:p>
            </p:txBody>
          </p:sp>
          <p:pic>
            <p:nvPicPr>
              <p:cNvPr id="10" name="图片 11">
                <a:extLst>
                  <a:ext uri="{FF2B5EF4-FFF2-40B4-BE49-F238E27FC236}">
                    <a16:creationId xmlns:a16="http://schemas.microsoft.com/office/drawing/2014/main" id="{9439D3F4-A5DF-498D-9E82-6D3D3B1722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40408">
                <a:off x="-5030286" y="757237"/>
                <a:ext cx="1323975" cy="1362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6" name="组合 7">
              <a:extLst>
                <a:ext uri="{FF2B5EF4-FFF2-40B4-BE49-F238E27FC236}">
                  <a16:creationId xmlns:a16="http://schemas.microsoft.com/office/drawing/2014/main" id="{9E60602E-7C4A-44FC-B709-0BA04852FC5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48703" y="-419197"/>
              <a:ext cx="1125746" cy="2130005"/>
              <a:chOff x="1451292" y="-385762"/>
              <a:chExt cx="1323975" cy="2505074"/>
            </a:xfrm>
          </p:grpSpPr>
          <p:sp>
            <p:nvSpPr>
              <p:cNvPr id="7" name="矩形 8">
                <a:extLst>
                  <a:ext uri="{FF2B5EF4-FFF2-40B4-BE49-F238E27FC236}">
                    <a16:creationId xmlns:a16="http://schemas.microsoft.com/office/drawing/2014/main" id="{9FD5BCC7-73A7-4D1A-8EFC-D431008F82FC}"/>
                  </a:ext>
                </a:extLst>
              </p:cNvPr>
              <p:cNvSpPr/>
              <p:nvPr/>
            </p:nvSpPr>
            <p:spPr>
              <a:xfrm>
                <a:off x="2021911" y="-385762"/>
                <a:ext cx="92097" cy="2204670"/>
              </a:xfrm>
              <a:prstGeom prst="rect">
                <a:avLst/>
              </a:prstGeom>
              <a:solidFill>
                <a:srgbClr val="15C6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1148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20">
                  <a:solidFill>
                    <a:prstClr val="white"/>
                  </a:solidFill>
                </a:endParaRPr>
              </a:p>
            </p:txBody>
          </p:sp>
          <p:pic>
            <p:nvPicPr>
              <p:cNvPr id="8" name="图片 9">
                <a:extLst>
                  <a:ext uri="{FF2B5EF4-FFF2-40B4-BE49-F238E27FC236}">
                    <a16:creationId xmlns:a16="http://schemas.microsoft.com/office/drawing/2014/main" id="{8D52D286-55D3-4199-8A45-5275F248FF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40408">
                <a:off x="1451292" y="757237"/>
                <a:ext cx="1323975" cy="1362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877580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37A32-154D-4F04-B190-9181C61E9777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6505B4-533F-4207-95CD-11039A1A53F6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25610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37A32-154D-4F04-B190-9181C61E9777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6505B4-533F-4207-95CD-11039A1A53F6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0078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8555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37A32-154D-4F04-B190-9181C61E9777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6505B4-533F-4207-95CD-11039A1A53F6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40077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37A32-154D-4F04-B190-9181C61E9777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6505B4-533F-4207-95CD-11039A1A53F6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11883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37A32-154D-4F04-B190-9181C61E9777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6505B4-533F-4207-95CD-11039A1A53F6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16366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37A32-154D-4F04-B190-9181C61E9777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6505B4-533F-4207-95CD-11039A1A53F6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411887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37A32-154D-4F04-B190-9181C61E9777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6505B4-533F-4207-95CD-11039A1A53F6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187675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37A32-154D-4F04-B190-9181C61E9777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6505B4-533F-4207-95CD-11039A1A53F6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533097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37A32-154D-4F04-B190-9181C61E9777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6505B4-533F-4207-95CD-11039A1A53F6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76254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37A32-154D-4F04-B190-9181C61E9777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6505B4-533F-4207-95CD-11039A1A53F6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808347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37A32-154D-4F04-B190-9181C61E9777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6505B4-533F-4207-95CD-11039A1A53F6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34904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034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6170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3"/>
          <p:cNvSpPr txBox="1">
            <a:spLocks noGrp="1"/>
          </p:cNvSpPr>
          <p:nvPr>
            <p:ph type="title"/>
          </p:nvPr>
        </p:nvSpPr>
        <p:spPr>
          <a:xfrm>
            <a:off x="2160783" y="2373397"/>
            <a:ext cx="3262000" cy="703600"/>
          </a:xfrm>
          <a:prstGeom prst="rect">
            <a:avLst/>
          </a:prstGeom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79" name="Google Shape;179;p13"/>
          <p:cNvSpPr txBox="1">
            <a:spLocks noGrp="1"/>
          </p:cNvSpPr>
          <p:nvPr>
            <p:ph type="subTitle" idx="1"/>
          </p:nvPr>
        </p:nvSpPr>
        <p:spPr>
          <a:xfrm>
            <a:off x="2030483" y="2870000"/>
            <a:ext cx="3522800" cy="6464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13"/>
          <p:cNvSpPr txBox="1">
            <a:spLocks noGrp="1"/>
          </p:cNvSpPr>
          <p:nvPr>
            <p:ph type="title" idx="2"/>
          </p:nvPr>
        </p:nvSpPr>
        <p:spPr>
          <a:xfrm>
            <a:off x="6614316" y="2373397"/>
            <a:ext cx="3262000" cy="703600"/>
          </a:xfrm>
          <a:prstGeom prst="rect">
            <a:avLst/>
          </a:prstGeom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81" name="Google Shape;181;p13"/>
          <p:cNvSpPr txBox="1">
            <a:spLocks noGrp="1"/>
          </p:cNvSpPr>
          <p:nvPr>
            <p:ph type="subTitle" idx="3"/>
          </p:nvPr>
        </p:nvSpPr>
        <p:spPr>
          <a:xfrm>
            <a:off x="6329117" y="2870000"/>
            <a:ext cx="3832400" cy="6464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13"/>
          <p:cNvSpPr txBox="1">
            <a:spLocks noGrp="1"/>
          </p:cNvSpPr>
          <p:nvPr>
            <p:ph type="title" idx="4"/>
          </p:nvPr>
        </p:nvSpPr>
        <p:spPr>
          <a:xfrm>
            <a:off x="2160783" y="4904933"/>
            <a:ext cx="3262000" cy="703600"/>
          </a:xfrm>
          <a:prstGeom prst="rect">
            <a:avLst/>
          </a:prstGeom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83" name="Google Shape;183;p13"/>
          <p:cNvSpPr txBox="1">
            <a:spLocks noGrp="1"/>
          </p:cNvSpPr>
          <p:nvPr>
            <p:ph type="subTitle" idx="5"/>
          </p:nvPr>
        </p:nvSpPr>
        <p:spPr>
          <a:xfrm>
            <a:off x="2030483" y="5401537"/>
            <a:ext cx="3522800" cy="6464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13"/>
          <p:cNvSpPr txBox="1">
            <a:spLocks noGrp="1"/>
          </p:cNvSpPr>
          <p:nvPr>
            <p:ph type="title" idx="6"/>
          </p:nvPr>
        </p:nvSpPr>
        <p:spPr>
          <a:xfrm>
            <a:off x="6625823" y="4904933"/>
            <a:ext cx="3238800" cy="703600"/>
          </a:xfrm>
          <a:prstGeom prst="rect">
            <a:avLst/>
          </a:prstGeom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85" name="Google Shape;185;p13"/>
          <p:cNvSpPr txBox="1">
            <a:spLocks noGrp="1"/>
          </p:cNvSpPr>
          <p:nvPr>
            <p:ph type="subTitle" idx="7"/>
          </p:nvPr>
        </p:nvSpPr>
        <p:spPr>
          <a:xfrm>
            <a:off x="6329117" y="5401549"/>
            <a:ext cx="3832400" cy="6464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13"/>
          <p:cNvSpPr txBox="1">
            <a:spLocks noGrp="1"/>
          </p:cNvSpPr>
          <p:nvPr>
            <p:ph type="title" idx="8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13"/>
          <p:cNvSpPr txBox="1">
            <a:spLocks noGrp="1"/>
          </p:cNvSpPr>
          <p:nvPr>
            <p:ph type="title" idx="9" hasCustomPrompt="1"/>
          </p:nvPr>
        </p:nvSpPr>
        <p:spPr>
          <a:xfrm>
            <a:off x="3263583" y="1686083"/>
            <a:ext cx="1056400" cy="5968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88" name="Google Shape;188;p13"/>
          <p:cNvSpPr txBox="1">
            <a:spLocks noGrp="1"/>
          </p:cNvSpPr>
          <p:nvPr>
            <p:ph type="title" idx="13" hasCustomPrompt="1"/>
          </p:nvPr>
        </p:nvSpPr>
        <p:spPr>
          <a:xfrm>
            <a:off x="3263583" y="4213692"/>
            <a:ext cx="1056400" cy="5968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89" name="Google Shape;189;p13"/>
          <p:cNvSpPr txBox="1">
            <a:spLocks noGrp="1"/>
          </p:cNvSpPr>
          <p:nvPr>
            <p:ph type="title" idx="14" hasCustomPrompt="1"/>
          </p:nvPr>
        </p:nvSpPr>
        <p:spPr>
          <a:xfrm>
            <a:off x="7717184" y="1686083"/>
            <a:ext cx="1056400" cy="5968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90" name="Google Shape;190;p13"/>
          <p:cNvSpPr txBox="1">
            <a:spLocks noGrp="1"/>
          </p:cNvSpPr>
          <p:nvPr>
            <p:ph type="title" idx="15" hasCustomPrompt="1"/>
          </p:nvPr>
        </p:nvSpPr>
        <p:spPr>
          <a:xfrm>
            <a:off x="7717184" y="4199492"/>
            <a:ext cx="1056400" cy="5968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62489395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0014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气球&#10;&#10;描述已自动生成">
            <a:extLst>
              <a:ext uri="{FF2B5EF4-FFF2-40B4-BE49-F238E27FC236}">
                <a16:creationId xmlns:a16="http://schemas.microsoft.com/office/drawing/2014/main" id="{F869ACE6-E3AE-4D2E-958E-88246C1DDC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 flipH="1">
            <a:off x="0" y="0"/>
            <a:ext cx="12192000" cy="6886136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FDD001D6-F8ED-4818-8AE2-FD58B2C8A210}"/>
              </a:ext>
            </a:extLst>
          </p:cNvPr>
          <p:cNvGrpSpPr/>
          <p:nvPr/>
        </p:nvGrpSpPr>
        <p:grpSpPr>
          <a:xfrm>
            <a:off x="1366153" y="622317"/>
            <a:ext cx="9459694" cy="5613366"/>
            <a:chOff x="6308273" y="1073150"/>
            <a:chExt cx="4800600" cy="4711700"/>
          </a:xfrm>
        </p:grpSpPr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id="{4A688837-8B84-4E2A-9E2E-57786CAFB0EC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C23FA938-7B4C-46AA-8756-3CB1DBEE349F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7463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597943-2E3D-4243-AF39-7E9E4AC4D0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143070-BE64-480D-A14C-7BB9777672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EA0737-D3C0-4343-89EC-DCDFD3CE3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5781EC-853A-4B66-86DA-37A914628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7EA0BE-AAF0-4D99-B9BE-8A9C94984D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043469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5223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313899"/>
            <a:ext cx="12192000" cy="6250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0" y="313899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0" y="709683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0" y="6093726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0" y="6489510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81"/>
          <a:stretch/>
        </p:blipFill>
        <p:spPr>
          <a:xfrm>
            <a:off x="0" y="3121925"/>
            <a:ext cx="5636526" cy="373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688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313899"/>
            <a:ext cx="12192000" cy="6250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0" y="313899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0" y="709683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0" y="6093726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0" y="6489510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81"/>
          <a:stretch/>
        </p:blipFill>
        <p:spPr>
          <a:xfrm>
            <a:off x="0" y="3121925"/>
            <a:ext cx="5636526" cy="373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550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313899"/>
            <a:ext cx="12192000" cy="6250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0" y="313899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0" y="709683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0" y="6093726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0" y="6489510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81"/>
          <a:stretch/>
        </p:blipFill>
        <p:spPr>
          <a:xfrm>
            <a:off x="0" y="3121925"/>
            <a:ext cx="5636526" cy="3736075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422D20C6-55C3-4834-A0D1-C04291FDB5C7}"/>
              </a:ext>
            </a:extLst>
          </p:cNvPr>
          <p:cNvSpPr txBox="1"/>
          <p:nvPr userDrawn="1"/>
        </p:nvSpPr>
        <p:spPr>
          <a:xfrm>
            <a:off x="291121" y="290140"/>
            <a:ext cx="18549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 panose="00000500000000000000" pitchFamily="2" charset="-122"/>
                <a:ea typeface="字魂37号-波纹乖乖体" panose="00000500000000000000" pitchFamily="2" charset="-122"/>
                <a:cs typeface="+mn-ea"/>
                <a:sym typeface="+mn-lt"/>
              </a:rPr>
              <a:t>03.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 panose="00000500000000000000" pitchFamily="2" charset="-122"/>
                <a:ea typeface="字魂37号-波纹乖乖体" panose="00000500000000000000" pitchFamily="2" charset="-122"/>
                <a:cs typeface="+mn-ea"/>
                <a:sym typeface="+mn-lt"/>
              </a:rPr>
              <a:t>添加标题</a:t>
            </a:r>
          </a:p>
        </p:txBody>
      </p:sp>
    </p:spTree>
    <p:extLst>
      <p:ext uri="{BB962C8B-B14F-4D97-AF65-F5344CB8AC3E}">
        <p14:creationId xmlns:p14="http://schemas.microsoft.com/office/powerpoint/2010/main" val="1766069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313899"/>
            <a:ext cx="12192000" cy="6250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0" y="313899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0" y="709683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0" y="6093726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0" y="6489510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81"/>
          <a:stretch/>
        </p:blipFill>
        <p:spPr>
          <a:xfrm>
            <a:off x="0" y="3121925"/>
            <a:ext cx="5636526" cy="3736075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422D20C6-55C3-4834-A0D1-C04291FDB5C7}"/>
              </a:ext>
            </a:extLst>
          </p:cNvPr>
          <p:cNvSpPr txBox="1"/>
          <p:nvPr userDrawn="1"/>
        </p:nvSpPr>
        <p:spPr>
          <a:xfrm>
            <a:off x="291121" y="290140"/>
            <a:ext cx="18549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 panose="00000500000000000000" pitchFamily="2" charset="-122"/>
                <a:ea typeface="字魂37号-波纹乖乖体" panose="00000500000000000000" pitchFamily="2" charset="-122"/>
                <a:cs typeface="+mn-ea"/>
                <a:sym typeface="+mn-lt"/>
              </a:rPr>
              <a:t>04.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 panose="00000500000000000000" pitchFamily="2" charset="-122"/>
                <a:ea typeface="字魂37号-波纹乖乖体" panose="00000500000000000000" pitchFamily="2" charset="-122"/>
                <a:cs typeface="+mn-ea"/>
                <a:sym typeface="+mn-lt"/>
              </a:rPr>
              <a:t>添加标题</a:t>
            </a:r>
          </a:p>
        </p:txBody>
      </p:sp>
    </p:spTree>
    <p:extLst>
      <p:ext uri="{BB962C8B-B14F-4D97-AF65-F5344CB8AC3E}">
        <p14:creationId xmlns:p14="http://schemas.microsoft.com/office/powerpoint/2010/main" val="3671916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894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8376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4410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781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2588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142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889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7126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C2E8DC-6B92-4D62-BC02-EB1D91F8F19D}" type="datetimeFigureOut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23/03/2025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E3E8F5-1AC4-4D74-854F-FACCE44034B5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309886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C2E8DC-6B92-4D62-BC02-EB1D91F8F19D}" type="datetimeFigureOut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23/03/2025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E3E8F5-1AC4-4D74-854F-FACCE44034B5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392921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C2E8DC-6B92-4D62-BC02-EB1D91F8F19D}" type="datetimeFigureOut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23/03/2025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E3E8F5-1AC4-4D74-854F-FACCE44034B5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652120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C2E8DC-6B92-4D62-BC02-EB1D91F8F19D}" type="datetimeFigureOut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23/03/2025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E3E8F5-1AC4-4D74-854F-FACCE44034B5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24653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9626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C2E8DC-6B92-4D62-BC02-EB1D91F8F19D}" type="datetimeFigureOut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23/03/2025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E3E8F5-1AC4-4D74-854F-FACCE44034B5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250607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C2E8DC-6B92-4D62-BC02-EB1D91F8F19D}" type="datetimeFigureOut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23/03/2025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E3E8F5-1AC4-4D74-854F-FACCE44034B5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720909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C2E8DC-6B92-4D62-BC02-EB1D91F8F19D}" type="datetimeFigureOut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23/03/2025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E3E8F5-1AC4-4D74-854F-FACCE44034B5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367761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C2E8DC-6B92-4D62-BC02-EB1D91F8F19D}" type="datetimeFigureOut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23/03/2025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E3E8F5-1AC4-4D74-854F-FACCE44034B5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585291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C2E8DC-6B92-4D62-BC02-EB1D91F8F19D}" type="datetimeFigureOut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23/03/2025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E3E8F5-1AC4-4D74-854F-FACCE44034B5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117100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C2E8DC-6B92-4D62-BC02-EB1D91F8F19D}" type="datetimeFigureOut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23/03/2025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E3E8F5-1AC4-4D74-854F-FACCE44034B5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473459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C2E8DC-6B92-4D62-BC02-EB1D91F8F19D}" type="datetimeFigureOut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23/03/2025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E3E8F5-1AC4-4D74-854F-FACCE44034B5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079833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C2E8DC-6B92-4D62-BC02-EB1D91F8F19D}" type="datetimeFigureOut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23/03/2025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E3E8F5-1AC4-4D74-854F-FACCE44034B5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278405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C2E8DC-6B92-4D62-BC02-EB1D91F8F19D}" type="datetimeFigureOut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23/03/2025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E3E8F5-1AC4-4D74-854F-FACCE44034B5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15801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C2E8DC-6B92-4D62-BC02-EB1D91F8F19D}" type="datetimeFigureOut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23/03/2025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E3E8F5-1AC4-4D74-854F-FACCE44034B5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1070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1084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195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7133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5068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: 形状 3">
            <a:extLst>
              <a:ext uri="{FF2B5EF4-FFF2-40B4-BE49-F238E27FC236}">
                <a16:creationId xmlns:a16="http://schemas.microsoft.com/office/drawing/2014/main" id="{7F0F3330-49CA-4BA8-8BA0-9D1E6EDD02FA}"/>
              </a:ext>
            </a:extLst>
          </p:cNvPr>
          <p:cNvSpPr/>
          <p:nvPr userDrawn="1"/>
        </p:nvSpPr>
        <p:spPr>
          <a:xfrm>
            <a:off x="444882" y="242367"/>
            <a:ext cx="11236255" cy="6454648"/>
          </a:xfrm>
          <a:custGeom>
            <a:avLst/>
            <a:gdLst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401300 w 10439439"/>
              <a:gd name="connsiteY8" fmla="*/ 280072 h 4934357"/>
              <a:gd name="connsiteX9" fmla="*/ 10375900 w 10439439"/>
              <a:gd name="connsiteY9" fmla="*/ 1003972 h 4934357"/>
              <a:gd name="connsiteX10" fmla="*/ 10401300 w 10439439"/>
              <a:gd name="connsiteY10" fmla="*/ 1994572 h 4934357"/>
              <a:gd name="connsiteX11" fmla="*/ 10350500 w 10439439"/>
              <a:gd name="connsiteY11" fmla="*/ 2781972 h 4934357"/>
              <a:gd name="connsiteX12" fmla="*/ 10439400 w 10439439"/>
              <a:gd name="connsiteY12" fmla="*/ 3759872 h 4934357"/>
              <a:gd name="connsiteX13" fmla="*/ 10337800 w 10439439"/>
              <a:gd name="connsiteY13" fmla="*/ 4559972 h 4934357"/>
              <a:gd name="connsiteX14" fmla="*/ 10350500 w 10439439"/>
              <a:gd name="connsiteY14" fmla="*/ 4864772 h 4934357"/>
              <a:gd name="connsiteX15" fmla="*/ 9093200 w 10439439"/>
              <a:gd name="connsiteY15" fmla="*/ 4915572 h 4934357"/>
              <a:gd name="connsiteX16" fmla="*/ 8267700 w 10439439"/>
              <a:gd name="connsiteY16" fmla="*/ 4801272 h 4934357"/>
              <a:gd name="connsiteX17" fmla="*/ 6273800 w 10439439"/>
              <a:gd name="connsiteY17" fmla="*/ 4915572 h 4934357"/>
              <a:gd name="connsiteX18" fmla="*/ 4343400 w 10439439"/>
              <a:gd name="connsiteY18" fmla="*/ 4839372 h 4934357"/>
              <a:gd name="connsiteX19" fmla="*/ 1879600 w 10439439"/>
              <a:gd name="connsiteY19" fmla="*/ 4877472 h 4934357"/>
              <a:gd name="connsiteX20" fmla="*/ 520700 w 10439439"/>
              <a:gd name="connsiteY20" fmla="*/ 4928272 h 4934357"/>
              <a:gd name="connsiteX21" fmla="*/ 114300 w 10439439"/>
              <a:gd name="connsiteY21" fmla="*/ 4725072 h 4934357"/>
              <a:gd name="connsiteX22" fmla="*/ 12700 w 10439439"/>
              <a:gd name="connsiteY22" fmla="*/ 4242472 h 4934357"/>
              <a:gd name="connsiteX23" fmla="*/ 63500 w 10439439"/>
              <a:gd name="connsiteY23" fmla="*/ 2820072 h 4934357"/>
              <a:gd name="connsiteX24" fmla="*/ 0 w 10439439"/>
              <a:gd name="connsiteY24" fmla="*/ 1804072 h 4934357"/>
              <a:gd name="connsiteX25" fmla="*/ 63500 w 10439439"/>
              <a:gd name="connsiteY25" fmla="*/ 864272 h 4934357"/>
              <a:gd name="connsiteX26" fmla="*/ 165100 w 10439439"/>
              <a:gd name="connsiteY26" fmla="*/ 153072 h 4934357"/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375900 w 10439439"/>
              <a:gd name="connsiteY8" fmla="*/ 1003972 h 4934357"/>
              <a:gd name="connsiteX9" fmla="*/ 10401300 w 10439439"/>
              <a:gd name="connsiteY9" fmla="*/ 1994572 h 4934357"/>
              <a:gd name="connsiteX10" fmla="*/ 10350500 w 10439439"/>
              <a:gd name="connsiteY10" fmla="*/ 2781972 h 4934357"/>
              <a:gd name="connsiteX11" fmla="*/ 10439400 w 10439439"/>
              <a:gd name="connsiteY11" fmla="*/ 3759872 h 4934357"/>
              <a:gd name="connsiteX12" fmla="*/ 10337800 w 10439439"/>
              <a:gd name="connsiteY12" fmla="*/ 4559972 h 4934357"/>
              <a:gd name="connsiteX13" fmla="*/ 10350500 w 10439439"/>
              <a:gd name="connsiteY13" fmla="*/ 4864772 h 4934357"/>
              <a:gd name="connsiteX14" fmla="*/ 9093200 w 10439439"/>
              <a:gd name="connsiteY14" fmla="*/ 4915572 h 4934357"/>
              <a:gd name="connsiteX15" fmla="*/ 8267700 w 10439439"/>
              <a:gd name="connsiteY15" fmla="*/ 4801272 h 4934357"/>
              <a:gd name="connsiteX16" fmla="*/ 6273800 w 10439439"/>
              <a:gd name="connsiteY16" fmla="*/ 4915572 h 4934357"/>
              <a:gd name="connsiteX17" fmla="*/ 4343400 w 10439439"/>
              <a:gd name="connsiteY17" fmla="*/ 4839372 h 4934357"/>
              <a:gd name="connsiteX18" fmla="*/ 1879600 w 10439439"/>
              <a:gd name="connsiteY18" fmla="*/ 4877472 h 4934357"/>
              <a:gd name="connsiteX19" fmla="*/ 520700 w 10439439"/>
              <a:gd name="connsiteY19" fmla="*/ 4928272 h 4934357"/>
              <a:gd name="connsiteX20" fmla="*/ 114300 w 10439439"/>
              <a:gd name="connsiteY20" fmla="*/ 4725072 h 4934357"/>
              <a:gd name="connsiteX21" fmla="*/ 12700 w 10439439"/>
              <a:gd name="connsiteY21" fmla="*/ 4242472 h 4934357"/>
              <a:gd name="connsiteX22" fmla="*/ 63500 w 10439439"/>
              <a:gd name="connsiteY22" fmla="*/ 2820072 h 4934357"/>
              <a:gd name="connsiteX23" fmla="*/ 0 w 10439439"/>
              <a:gd name="connsiteY23" fmla="*/ 1804072 h 4934357"/>
              <a:gd name="connsiteX24" fmla="*/ 63500 w 10439439"/>
              <a:gd name="connsiteY24" fmla="*/ 864272 h 4934357"/>
              <a:gd name="connsiteX25" fmla="*/ 165100 w 10439439"/>
              <a:gd name="connsiteY25" fmla="*/ 153072 h 4934357"/>
              <a:gd name="connsiteX0" fmla="*/ 165100 w 10472164"/>
              <a:gd name="connsiteY0" fmla="*/ 153072 h 4934357"/>
              <a:gd name="connsiteX1" fmla="*/ 711200 w 10472164"/>
              <a:gd name="connsiteY1" fmla="*/ 13372 h 4934357"/>
              <a:gd name="connsiteX2" fmla="*/ 2006600 w 10472164"/>
              <a:gd name="connsiteY2" fmla="*/ 76872 h 4934357"/>
              <a:gd name="connsiteX3" fmla="*/ 4165600 w 10472164"/>
              <a:gd name="connsiteY3" fmla="*/ 672 h 4934357"/>
              <a:gd name="connsiteX4" fmla="*/ 5765800 w 10472164"/>
              <a:gd name="connsiteY4" fmla="*/ 127672 h 4934357"/>
              <a:gd name="connsiteX5" fmla="*/ 7556500 w 10472164"/>
              <a:gd name="connsiteY5" fmla="*/ 672 h 4934357"/>
              <a:gd name="connsiteX6" fmla="*/ 8648700 w 10472164"/>
              <a:gd name="connsiteY6" fmla="*/ 76872 h 4934357"/>
              <a:gd name="connsiteX7" fmla="*/ 10134600 w 10472164"/>
              <a:gd name="connsiteY7" fmla="*/ 64172 h 4934357"/>
              <a:gd name="connsiteX8" fmla="*/ 10375900 w 10472164"/>
              <a:gd name="connsiteY8" fmla="*/ 1003972 h 4934357"/>
              <a:gd name="connsiteX9" fmla="*/ 10401300 w 10472164"/>
              <a:gd name="connsiteY9" fmla="*/ 1994572 h 4934357"/>
              <a:gd name="connsiteX10" fmla="*/ 10350500 w 10472164"/>
              <a:gd name="connsiteY10" fmla="*/ 2781972 h 4934357"/>
              <a:gd name="connsiteX11" fmla="*/ 10439400 w 10472164"/>
              <a:gd name="connsiteY11" fmla="*/ 3759872 h 4934357"/>
              <a:gd name="connsiteX12" fmla="*/ 10337800 w 10472164"/>
              <a:gd name="connsiteY12" fmla="*/ 4559972 h 4934357"/>
              <a:gd name="connsiteX13" fmla="*/ 9093200 w 10472164"/>
              <a:gd name="connsiteY13" fmla="*/ 4915572 h 4934357"/>
              <a:gd name="connsiteX14" fmla="*/ 8267700 w 10472164"/>
              <a:gd name="connsiteY14" fmla="*/ 4801272 h 4934357"/>
              <a:gd name="connsiteX15" fmla="*/ 6273800 w 10472164"/>
              <a:gd name="connsiteY15" fmla="*/ 4915572 h 4934357"/>
              <a:gd name="connsiteX16" fmla="*/ 4343400 w 10472164"/>
              <a:gd name="connsiteY16" fmla="*/ 4839372 h 4934357"/>
              <a:gd name="connsiteX17" fmla="*/ 1879600 w 10472164"/>
              <a:gd name="connsiteY17" fmla="*/ 4877472 h 4934357"/>
              <a:gd name="connsiteX18" fmla="*/ 520700 w 10472164"/>
              <a:gd name="connsiteY18" fmla="*/ 4928272 h 4934357"/>
              <a:gd name="connsiteX19" fmla="*/ 114300 w 10472164"/>
              <a:gd name="connsiteY19" fmla="*/ 4725072 h 4934357"/>
              <a:gd name="connsiteX20" fmla="*/ 12700 w 10472164"/>
              <a:gd name="connsiteY20" fmla="*/ 4242472 h 4934357"/>
              <a:gd name="connsiteX21" fmla="*/ 63500 w 10472164"/>
              <a:gd name="connsiteY21" fmla="*/ 2820072 h 4934357"/>
              <a:gd name="connsiteX22" fmla="*/ 0 w 10472164"/>
              <a:gd name="connsiteY22" fmla="*/ 1804072 h 4934357"/>
              <a:gd name="connsiteX23" fmla="*/ 63500 w 10472164"/>
              <a:gd name="connsiteY23" fmla="*/ 864272 h 4934357"/>
              <a:gd name="connsiteX24" fmla="*/ 165100 w 10472164"/>
              <a:gd name="connsiteY24" fmla="*/ 153072 h 4934357"/>
              <a:gd name="connsiteX0" fmla="*/ 165100 w 10441336"/>
              <a:gd name="connsiteY0" fmla="*/ 153072 h 4934357"/>
              <a:gd name="connsiteX1" fmla="*/ 711200 w 10441336"/>
              <a:gd name="connsiteY1" fmla="*/ 13372 h 4934357"/>
              <a:gd name="connsiteX2" fmla="*/ 2006600 w 10441336"/>
              <a:gd name="connsiteY2" fmla="*/ 76872 h 4934357"/>
              <a:gd name="connsiteX3" fmla="*/ 4165600 w 10441336"/>
              <a:gd name="connsiteY3" fmla="*/ 672 h 4934357"/>
              <a:gd name="connsiteX4" fmla="*/ 5765800 w 10441336"/>
              <a:gd name="connsiteY4" fmla="*/ 127672 h 4934357"/>
              <a:gd name="connsiteX5" fmla="*/ 7556500 w 10441336"/>
              <a:gd name="connsiteY5" fmla="*/ 672 h 4934357"/>
              <a:gd name="connsiteX6" fmla="*/ 8648700 w 10441336"/>
              <a:gd name="connsiteY6" fmla="*/ 76872 h 4934357"/>
              <a:gd name="connsiteX7" fmla="*/ 10134600 w 10441336"/>
              <a:gd name="connsiteY7" fmla="*/ 64172 h 4934357"/>
              <a:gd name="connsiteX8" fmla="*/ 10375900 w 10441336"/>
              <a:gd name="connsiteY8" fmla="*/ 1003972 h 4934357"/>
              <a:gd name="connsiteX9" fmla="*/ 10401300 w 10441336"/>
              <a:gd name="connsiteY9" fmla="*/ 1994572 h 4934357"/>
              <a:gd name="connsiteX10" fmla="*/ 10350500 w 10441336"/>
              <a:gd name="connsiteY10" fmla="*/ 2781972 h 4934357"/>
              <a:gd name="connsiteX11" fmla="*/ 10439400 w 10441336"/>
              <a:gd name="connsiteY11" fmla="*/ 3759872 h 4934357"/>
              <a:gd name="connsiteX12" fmla="*/ 10248900 w 10441336"/>
              <a:gd name="connsiteY12" fmla="*/ 4737772 h 4934357"/>
              <a:gd name="connsiteX13" fmla="*/ 9093200 w 10441336"/>
              <a:gd name="connsiteY13" fmla="*/ 4915572 h 4934357"/>
              <a:gd name="connsiteX14" fmla="*/ 8267700 w 10441336"/>
              <a:gd name="connsiteY14" fmla="*/ 4801272 h 4934357"/>
              <a:gd name="connsiteX15" fmla="*/ 6273800 w 10441336"/>
              <a:gd name="connsiteY15" fmla="*/ 4915572 h 4934357"/>
              <a:gd name="connsiteX16" fmla="*/ 4343400 w 10441336"/>
              <a:gd name="connsiteY16" fmla="*/ 4839372 h 4934357"/>
              <a:gd name="connsiteX17" fmla="*/ 1879600 w 10441336"/>
              <a:gd name="connsiteY17" fmla="*/ 4877472 h 4934357"/>
              <a:gd name="connsiteX18" fmla="*/ 520700 w 10441336"/>
              <a:gd name="connsiteY18" fmla="*/ 4928272 h 4934357"/>
              <a:gd name="connsiteX19" fmla="*/ 114300 w 10441336"/>
              <a:gd name="connsiteY19" fmla="*/ 4725072 h 4934357"/>
              <a:gd name="connsiteX20" fmla="*/ 12700 w 10441336"/>
              <a:gd name="connsiteY20" fmla="*/ 4242472 h 4934357"/>
              <a:gd name="connsiteX21" fmla="*/ 63500 w 10441336"/>
              <a:gd name="connsiteY21" fmla="*/ 2820072 h 4934357"/>
              <a:gd name="connsiteX22" fmla="*/ 0 w 10441336"/>
              <a:gd name="connsiteY22" fmla="*/ 1804072 h 4934357"/>
              <a:gd name="connsiteX23" fmla="*/ 63500 w 10441336"/>
              <a:gd name="connsiteY23" fmla="*/ 864272 h 4934357"/>
              <a:gd name="connsiteX24" fmla="*/ 165100 w 10441336"/>
              <a:gd name="connsiteY24" fmla="*/ 153072 h 4934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441336" h="4934357">
                <a:moveTo>
                  <a:pt x="165100" y="153072"/>
                </a:moveTo>
                <a:cubicBezTo>
                  <a:pt x="273050" y="11255"/>
                  <a:pt x="404283" y="26072"/>
                  <a:pt x="711200" y="13372"/>
                </a:cubicBezTo>
                <a:cubicBezTo>
                  <a:pt x="1018117" y="672"/>
                  <a:pt x="1430867" y="78989"/>
                  <a:pt x="2006600" y="76872"/>
                </a:cubicBezTo>
                <a:cubicBezTo>
                  <a:pt x="2582333" y="74755"/>
                  <a:pt x="3539067" y="-7795"/>
                  <a:pt x="4165600" y="672"/>
                </a:cubicBezTo>
                <a:cubicBezTo>
                  <a:pt x="4792133" y="9139"/>
                  <a:pt x="5200650" y="127672"/>
                  <a:pt x="5765800" y="127672"/>
                </a:cubicBezTo>
                <a:cubicBezTo>
                  <a:pt x="6330950" y="127672"/>
                  <a:pt x="7076017" y="9139"/>
                  <a:pt x="7556500" y="672"/>
                </a:cubicBezTo>
                <a:cubicBezTo>
                  <a:pt x="8036983" y="-7795"/>
                  <a:pt x="8219017" y="66289"/>
                  <a:pt x="8648700" y="76872"/>
                </a:cubicBezTo>
                <a:cubicBezTo>
                  <a:pt x="9078383" y="87455"/>
                  <a:pt x="9846733" y="-90345"/>
                  <a:pt x="10134600" y="64172"/>
                </a:cubicBezTo>
                <a:cubicBezTo>
                  <a:pt x="10422467" y="218689"/>
                  <a:pt x="10331450" y="682239"/>
                  <a:pt x="10375900" y="1003972"/>
                </a:cubicBezTo>
                <a:cubicBezTo>
                  <a:pt x="10420350" y="1325705"/>
                  <a:pt x="10405533" y="1698239"/>
                  <a:pt x="10401300" y="1994572"/>
                </a:cubicBezTo>
                <a:cubicBezTo>
                  <a:pt x="10397067" y="2290905"/>
                  <a:pt x="10344150" y="2487755"/>
                  <a:pt x="10350500" y="2781972"/>
                </a:cubicBezTo>
                <a:cubicBezTo>
                  <a:pt x="10356850" y="3076189"/>
                  <a:pt x="10456333" y="3433905"/>
                  <a:pt x="10439400" y="3759872"/>
                </a:cubicBezTo>
                <a:cubicBezTo>
                  <a:pt x="10422467" y="4085839"/>
                  <a:pt x="10473267" y="4545155"/>
                  <a:pt x="10248900" y="4737772"/>
                </a:cubicBezTo>
                <a:cubicBezTo>
                  <a:pt x="10024533" y="4930389"/>
                  <a:pt x="9423400" y="4904989"/>
                  <a:pt x="9093200" y="4915572"/>
                </a:cubicBezTo>
                <a:cubicBezTo>
                  <a:pt x="8763000" y="4926155"/>
                  <a:pt x="8737600" y="4801272"/>
                  <a:pt x="8267700" y="4801272"/>
                </a:cubicBezTo>
                <a:cubicBezTo>
                  <a:pt x="7797800" y="4801272"/>
                  <a:pt x="6927850" y="4909222"/>
                  <a:pt x="6273800" y="4915572"/>
                </a:cubicBezTo>
                <a:cubicBezTo>
                  <a:pt x="5619750" y="4921922"/>
                  <a:pt x="4343400" y="4839372"/>
                  <a:pt x="4343400" y="4839372"/>
                </a:cubicBezTo>
                <a:lnTo>
                  <a:pt x="1879600" y="4877472"/>
                </a:lnTo>
                <a:cubicBezTo>
                  <a:pt x="1242484" y="4892289"/>
                  <a:pt x="814917" y="4953672"/>
                  <a:pt x="520700" y="4928272"/>
                </a:cubicBezTo>
                <a:cubicBezTo>
                  <a:pt x="226483" y="4902872"/>
                  <a:pt x="198967" y="4839372"/>
                  <a:pt x="114300" y="4725072"/>
                </a:cubicBezTo>
                <a:cubicBezTo>
                  <a:pt x="29633" y="4610772"/>
                  <a:pt x="21167" y="4559972"/>
                  <a:pt x="12700" y="4242472"/>
                </a:cubicBezTo>
                <a:cubicBezTo>
                  <a:pt x="4233" y="3924972"/>
                  <a:pt x="65617" y="3226472"/>
                  <a:pt x="63500" y="2820072"/>
                </a:cubicBezTo>
                <a:cubicBezTo>
                  <a:pt x="61383" y="2413672"/>
                  <a:pt x="0" y="2130039"/>
                  <a:pt x="0" y="1804072"/>
                </a:cubicBezTo>
                <a:cubicBezTo>
                  <a:pt x="0" y="1478105"/>
                  <a:pt x="40217" y="1137322"/>
                  <a:pt x="63500" y="864272"/>
                </a:cubicBezTo>
                <a:cubicBezTo>
                  <a:pt x="86783" y="591222"/>
                  <a:pt x="57150" y="294889"/>
                  <a:pt x="165100" y="15307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EA63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45987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1993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Relationship Id="rId30" Type="http://schemas.openxmlformats.org/officeDocument/2006/relationships/image" Target="../media/image4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image" Target="../media/image11.jpg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slideLayout" Target="../slideLayouts/slideLayout53.xml"/><Relationship Id="rId7" Type="http://schemas.openxmlformats.org/officeDocument/2006/relationships/tags" Target="../tags/tag3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tags" Target="../tags/tag2.xml"/><Relationship Id="rId5" Type="http://schemas.openxmlformats.org/officeDocument/2006/relationships/tags" Target="../tags/tag1.xml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6" Type="http://schemas.openxmlformats.org/officeDocument/2006/relationships/image" Target="../media/image15.jpeg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2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16.png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8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E20626D-A071-4118-B250-9BAD8647B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B9AFB24-D2BF-4F4F-B30A-7ED510B836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6D7C384-E8FD-43EC-871C-9C8C213472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535D67-2310-4526-A710-094FC98A39C8}" type="datetimeFigureOut">
              <a:rPr lang="zh-CN" altLang="en-US" smtClean="0"/>
              <a:t>2025/3/23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86AC7F-8491-41CF-BEEF-F9B76DBD3A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7DD82A-9157-4929-8924-59320AD49B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416D2EB1-7425-0DFB-6479-BCE85DEC69B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DCC7901-312C-1140-C852-592465AAABB4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59FBE4-2DB6-4811-849E-D0F6E1DEC72E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D53F362-EAEE-0543-9C9E-2D1B0A66867A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17866B6-3F91-6339-1C10-2EAF8AB981F1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40621EA1-4DA6-AE63-63F0-50E4F1ED4455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93450F4-8053-919B-9B24-06D4CD55FE7A}"/>
              </a:ext>
            </a:extLst>
          </p:cNvPr>
          <p:cNvPicPr>
            <a:picLocks noChangeAspect="1"/>
          </p:cNvPicPr>
          <p:nvPr userDrawn="1"/>
        </p:nvPicPr>
        <p:blipFill>
          <a:blip r:embed="rId28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DFDDB0A-4DF3-83C4-D2B7-DCC5F7118A70}"/>
              </a:ext>
            </a:extLst>
          </p:cNvPr>
          <p:cNvPicPr>
            <a:picLocks noChangeAspect="1"/>
          </p:cNvPicPr>
          <p:nvPr userDrawn="1"/>
        </p:nvPicPr>
        <p:blipFill>
          <a:blip r:embed="rId28"/>
          <a:stretch>
            <a:fillRect/>
          </a:stretch>
        </p:blipFill>
        <p:spPr>
          <a:xfrm>
            <a:off x="-8258512" y="0"/>
            <a:ext cx="2188654" cy="26580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B1854F3-8355-F590-1CF6-FABE4C74FDC2}"/>
              </a:ext>
            </a:extLst>
          </p:cNvPr>
          <p:cNvPicPr>
            <a:picLocks noChangeAspect="1"/>
          </p:cNvPicPr>
          <p:nvPr userDrawn="1"/>
        </p:nvPicPr>
        <p:blipFill>
          <a:blip r:embed="rId29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2EDDF01-21B9-2D82-248F-2511B2078E0A}"/>
              </a:ext>
            </a:extLst>
          </p:cNvPr>
          <p:cNvPicPr>
            <a:picLocks noChangeAspect="1"/>
          </p:cNvPicPr>
          <p:nvPr userDrawn="1"/>
        </p:nvPicPr>
        <p:blipFill>
          <a:blip r:embed="rId30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406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  <p:sldLayoutId id="2147483689" r:id="rId18"/>
    <p:sldLayoutId id="2147483690" r:id="rId19"/>
    <p:sldLayoutId id="2147483691" r:id="rId20"/>
    <p:sldLayoutId id="2147483692" r:id="rId21"/>
    <p:sldLayoutId id="2147483693" r:id="rId22"/>
    <p:sldLayoutId id="2147483694" r:id="rId23"/>
    <p:sldLayoutId id="2147483695" r:id="rId24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6962BF8D-0A0A-466D-8ADD-696E5A5160E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F6F2A2A7-11C8-4393-92D7-F7A066E246E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85" y="645796"/>
            <a:ext cx="6007100" cy="4964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5">
            <a:extLst>
              <a:ext uri="{FF2B5EF4-FFF2-40B4-BE49-F238E27FC236}">
                <a16:creationId xmlns:a16="http://schemas.microsoft.com/office/drawing/2014/main" id="{B33B2248-04BE-42D4-BEE0-C4A2F2947AA3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87917" y="-419099"/>
            <a:ext cx="1126067" cy="2129790"/>
            <a:chOff x="1451292" y="-385762"/>
            <a:chExt cx="1323975" cy="2505074"/>
          </a:xfrm>
        </p:grpSpPr>
        <p:sp>
          <p:nvSpPr>
            <p:cNvPr id="10" name="矩形 6">
              <a:extLst>
                <a:ext uri="{FF2B5EF4-FFF2-40B4-BE49-F238E27FC236}">
                  <a16:creationId xmlns:a16="http://schemas.microsoft.com/office/drawing/2014/main" id="{F6E730A5-06CB-4BAE-BE04-822A153D9770}"/>
                </a:ext>
              </a:extLst>
            </p:cNvPr>
            <p:cNvSpPr/>
            <p:nvPr/>
          </p:nvSpPr>
          <p:spPr>
            <a:xfrm>
              <a:off x="2021198" y="-385762"/>
              <a:ext cx="92082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6156" name="图片 7">
              <a:extLst>
                <a:ext uri="{FF2B5EF4-FFF2-40B4-BE49-F238E27FC236}">
                  <a16:creationId xmlns:a16="http://schemas.microsoft.com/office/drawing/2014/main" id="{13C76099-6BA7-4673-B860-8342E46931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组合 17">
            <a:extLst>
              <a:ext uri="{FF2B5EF4-FFF2-40B4-BE49-F238E27FC236}">
                <a16:creationId xmlns:a16="http://schemas.microsoft.com/office/drawing/2014/main" id="{87F55919-747D-47D0-AAA8-51A728776D2F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249333" y="-419099"/>
            <a:ext cx="1126067" cy="2129790"/>
            <a:chOff x="1451292" y="-385762"/>
            <a:chExt cx="1323975" cy="2505074"/>
          </a:xfrm>
        </p:grpSpPr>
        <p:sp>
          <p:nvSpPr>
            <p:cNvPr id="13" name="矩形 18">
              <a:extLst>
                <a:ext uri="{FF2B5EF4-FFF2-40B4-BE49-F238E27FC236}">
                  <a16:creationId xmlns:a16="http://schemas.microsoft.com/office/drawing/2014/main" id="{CF6A91DE-EBC8-41CF-B8E7-B1EC2B4C483A}"/>
                </a:ext>
              </a:extLst>
            </p:cNvPr>
            <p:cNvSpPr/>
            <p:nvPr/>
          </p:nvSpPr>
          <p:spPr>
            <a:xfrm>
              <a:off x="2021199" y="-385762"/>
              <a:ext cx="92080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6154" name="图片 19">
              <a:extLst>
                <a:ext uri="{FF2B5EF4-FFF2-40B4-BE49-F238E27FC236}">
                  <a16:creationId xmlns:a16="http://schemas.microsoft.com/office/drawing/2014/main" id="{B6E4D8C8-B372-4C4A-8922-19C2333E4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150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C4FA0BDC-326F-4FCE-8D72-F9750F9DF51C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4751" y="10422256"/>
            <a:ext cx="1648883" cy="1423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TextBox 3">
            <a:extLst>
              <a:ext uri="{FF2B5EF4-FFF2-40B4-BE49-F238E27FC236}">
                <a16:creationId xmlns:a16="http://schemas.microsoft.com/office/drawing/2014/main" id="{50D356A9-8A56-4212-BEF7-3693C997082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9868" y="6396990"/>
            <a:ext cx="901465" cy="4247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vi-VN" sz="2160">
                <a:solidFill>
                  <a:srgbClr val="FFFFFF"/>
                </a:solidFill>
                <a:latin typeface="Calibri" panose="020F05020202040302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581230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2pPr>
      <a:lvl3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3pPr>
      <a:lvl4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4pPr>
      <a:lvl5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5pPr>
      <a:lvl6pPr marL="54864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6pPr>
      <a:lvl7pPr marL="109728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7pPr>
      <a:lvl8pPr marL="164592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8pPr>
      <a:lvl9pPr marL="219456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05740" indent="-205740" algn="l" defTabSz="822960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37A32-154D-4F04-B190-9181C61E9777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6505B4-533F-4207-95CD-11039A1A53F6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049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5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6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7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3064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3200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7786F67E-89AB-47B1-9A5E-D547D18BD186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8301" y="247649"/>
            <a:ext cx="128587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342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  <p:sldLayoutId id="2147483793" r:id="rId12"/>
    <p:sldLayoutId id="2147483794" r:id="rId13"/>
    <p:sldLayoutId id="2147483795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0599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</p:sldLayoutIdLst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站酷快乐体2016修订版" panose="02010600030101010101" pitchFamily="2" charset="-122"/>
          <a:ea typeface="站酷快乐体2016修订版" panose="02010600030101010101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32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2.jpg"/><Relationship Id="rId7" Type="http://schemas.microsoft.com/office/2007/relationships/hdphoto" Target="../media/hdphoto1.wdp"/><Relationship Id="rId2" Type="http://schemas.openxmlformats.org/officeDocument/2006/relationships/slideLayout" Target="../slideLayouts/slideLayout5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1.png"/><Relationship Id="rId5" Type="http://schemas.openxmlformats.org/officeDocument/2006/relationships/image" Target="../media/image40.svg"/><Relationship Id="rId10" Type="http://schemas.openxmlformats.org/officeDocument/2006/relationships/image" Target="../media/image44.png"/><Relationship Id="rId4" Type="http://schemas.openxmlformats.org/officeDocument/2006/relationships/image" Target="../media/image39.png"/><Relationship Id="rId9" Type="http://schemas.openxmlformats.org/officeDocument/2006/relationships/image" Target="../media/image4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8.jp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9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1" r="13526"/>
          <a:stretch/>
        </p:blipFill>
        <p:spPr>
          <a:xfrm>
            <a:off x="0" y="0"/>
            <a:ext cx="12187451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0C6CA7-E0E7-481C-A44B-AF5F1F38CD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1193" y="1491691"/>
            <a:ext cx="8805411" cy="11026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89543" y="2669096"/>
            <a:ext cx="6963508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</a:t>
            </a:r>
            <a:r>
              <a:rPr lang="en-US" sz="4000" b="1" dirty="0">
                <a:solidFill>
                  <a:srgbClr val="FF0000"/>
                </a:solidFill>
              </a:rPr>
              <a:t>ÔN TẬP GIỮA HỌC KÌ II </a:t>
            </a:r>
            <a:endParaRPr lang="en-US" sz="4000" dirty="0">
              <a:solidFill>
                <a:schemeClr val="accent4">
                  <a:lumMod val="50000"/>
                </a:schemeClr>
              </a:solidFill>
            </a:endParaRPr>
          </a:p>
          <a:p>
            <a:pPr algn="l"/>
            <a:r>
              <a:rPr lang="en-US" sz="4000" b="1" dirty="0">
                <a:solidFill>
                  <a:srgbClr val="FF0000"/>
                </a:solidFill>
              </a:rPr>
              <a:t>                                </a:t>
            </a:r>
          </a:p>
        </p:txBody>
      </p:sp>
      <p:sp>
        <p:nvSpPr>
          <p:cNvPr id="6" name="Rectangle 5"/>
          <p:cNvSpPr/>
          <p:nvPr/>
        </p:nvSpPr>
        <p:spPr>
          <a:xfrm>
            <a:off x="5606451" y="3426894"/>
            <a:ext cx="13817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</a:rPr>
              <a:t>Tiết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</a:rPr>
              <a:t> 3</a:t>
            </a:r>
            <a:endParaRPr lang="en-US" sz="36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55280"/>
      </p:ext>
    </p:extLst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">
            <a:extLst>
              <a:ext uri="{FF2B5EF4-FFF2-40B4-BE49-F238E27FC236}">
                <a16:creationId xmlns:a16="http://schemas.microsoft.com/office/drawing/2014/main" id="{8D2927FC-25D4-4ED1-8C2B-CC4A09159DD1}"/>
              </a:ext>
            </a:extLst>
          </p:cNvPr>
          <p:cNvGrpSpPr/>
          <p:nvPr/>
        </p:nvGrpSpPr>
        <p:grpSpPr>
          <a:xfrm rot="939091">
            <a:off x="5519722" y="67951"/>
            <a:ext cx="1653006" cy="2096362"/>
            <a:chOff x="6889751" y="6794500"/>
            <a:chExt cx="479425" cy="608013"/>
          </a:xfrm>
        </p:grpSpPr>
        <p:sp>
          <p:nvSpPr>
            <p:cNvPr id="5" name="Freeform 1928">
              <a:extLst>
                <a:ext uri="{FF2B5EF4-FFF2-40B4-BE49-F238E27FC236}">
                  <a16:creationId xmlns:a16="http://schemas.microsoft.com/office/drawing/2014/main" id="{38104019-5470-4472-AADE-0444C27C246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6263" y="7237413"/>
              <a:ext cx="20638" cy="100013"/>
            </a:xfrm>
            <a:custGeom>
              <a:avLst/>
              <a:gdLst>
                <a:gd name="T0" fmla="*/ 7 w 14"/>
                <a:gd name="T1" fmla="*/ 66 h 66"/>
                <a:gd name="T2" fmla="*/ 7 w 14"/>
                <a:gd name="T3" fmla="*/ 66 h 66"/>
                <a:gd name="T4" fmla="*/ 0 w 14"/>
                <a:gd name="T5" fmla="*/ 59 h 66"/>
                <a:gd name="T6" fmla="*/ 0 w 14"/>
                <a:gd name="T7" fmla="*/ 7 h 66"/>
                <a:gd name="T8" fmla="*/ 7 w 14"/>
                <a:gd name="T9" fmla="*/ 0 h 66"/>
                <a:gd name="T10" fmla="*/ 14 w 14"/>
                <a:gd name="T11" fmla="*/ 7 h 66"/>
                <a:gd name="T12" fmla="*/ 14 w 14"/>
                <a:gd name="T13" fmla="*/ 59 h 66"/>
                <a:gd name="T14" fmla="*/ 7 w 14"/>
                <a:gd name="T15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66">
                  <a:moveTo>
                    <a:pt x="7" y="66"/>
                  </a:moveTo>
                  <a:cubicBezTo>
                    <a:pt x="7" y="66"/>
                    <a:pt x="7" y="66"/>
                    <a:pt x="7" y="66"/>
                  </a:cubicBezTo>
                  <a:cubicBezTo>
                    <a:pt x="3" y="66"/>
                    <a:pt x="0" y="63"/>
                    <a:pt x="0" y="59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4" y="3"/>
                    <a:pt x="14" y="7"/>
                  </a:cubicBezTo>
                  <a:cubicBezTo>
                    <a:pt x="14" y="59"/>
                    <a:pt x="14" y="59"/>
                    <a:pt x="14" y="59"/>
                  </a:cubicBezTo>
                  <a:cubicBezTo>
                    <a:pt x="14" y="63"/>
                    <a:pt x="11" y="66"/>
                    <a:pt x="7" y="66"/>
                  </a:cubicBezTo>
                  <a:close/>
                </a:path>
              </a:pathLst>
            </a:custGeom>
            <a:solidFill>
              <a:srgbClr val="B09F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" name="Freeform 1929">
              <a:extLst>
                <a:ext uri="{FF2B5EF4-FFF2-40B4-BE49-F238E27FC236}">
                  <a16:creationId xmlns:a16="http://schemas.microsoft.com/office/drawing/2014/main" id="{418184C5-F9C1-46E1-976E-5BA21865BE5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9751" y="7310438"/>
              <a:ext cx="93663" cy="92075"/>
            </a:xfrm>
            <a:custGeom>
              <a:avLst/>
              <a:gdLst>
                <a:gd name="T0" fmla="*/ 44 w 61"/>
                <a:gd name="T1" fmla="*/ 30 h 60"/>
                <a:gd name="T2" fmla="*/ 40 w 61"/>
                <a:gd name="T3" fmla="*/ 40 h 60"/>
                <a:gd name="T4" fmla="*/ 30 w 61"/>
                <a:gd name="T5" fmla="*/ 44 h 60"/>
                <a:gd name="T6" fmla="*/ 21 w 61"/>
                <a:gd name="T7" fmla="*/ 40 h 60"/>
                <a:gd name="T8" fmla="*/ 16 w 61"/>
                <a:gd name="T9" fmla="*/ 30 h 60"/>
                <a:gd name="T10" fmla="*/ 21 w 61"/>
                <a:gd name="T11" fmla="*/ 20 h 60"/>
                <a:gd name="T12" fmla="*/ 30 w 61"/>
                <a:gd name="T13" fmla="*/ 16 h 60"/>
                <a:gd name="T14" fmla="*/ 40 w 61"/>
                <a:gd name="T15" fmla="*/ 20 h 60"/>
                <a:gd name="T16" fmla="*/ 44 w 61"/>
                <a:gd name="T17" fmla="*/ 3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" h="60">
                  <a:moveTo>
                    <a:pt x="44" y="30"/>
                  </a:moveTo>
                  <a:cubicBezTo>
                    <a:pt x="61" y="38"/>
                    <a:pt x="57" y="46"/>
                    <a:pt x="40" y="40"/>
                  </a:cubicBezTo>
                  <a:cubicBezTo>
                    <a:pt x="46" y="57"/>
                    <a:pt x="39" y="60"/>
                    <a:pt x="30" y="44"/>
                  </a:cubicBezTo>
                  <a:cubicBezTo>
                    <a:pt x="22" y="60"/>
                    <a:pt x="14" y="57"/>
                    <a:pt x="21" y="40"/>
                  </a:cubicBezTo>
                  <a:cubicBezTo>
                    <a:pt x="3" y="46"/>
                    <a:pt x="0" y="38"/>
                    <a:pt x="16" y="30"/>
                  </a:cubicBezTo>
                  <a:cubicBezTo>
                    <a:pt x="0" y="22"/>
                    <a:pt x="3" y="14"/>
                    <a:pt x="21" y="20"/>
                  </a:cubicBezTo>
                  <a:cubicBezTo>
                    <a:pt x="14" y="3"/>
                    <a:pt x="22" y="0"/>
                    <a:pt x="30" y="16"/>
                  </a:cubicBezTo>
                  <a:cubicBezTo>
                    <a:pt x="39" y="0"/>
                    <a:pt x="46" y="3"/>
                    <a:pt x="40" y="20"/>
                  </a:cubicBezTo>
                  <a:cubicBezTo>
                    <a:pt x="57" y="14"/>
                    <a:pt x="61" y="22"/>
                    <a:pt x="44" y="30"/>
                  </a:cubicBezTo>
                  <a:close/>
                </a:path>
              </a:pathLst>
            </a:custGeom>
            <a:solidFill>
              <a:srgbClr val="C449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7" name="Freeform 1930">
              <a:extLst>
                <a:ext uri="{FF2B5EF4-FFF2-40B4-BE49-F238E27FC236}">
                  <a16:creationId xmlns:a16="http://schemas.microsoft.com/office/drawing/2014/main" id="{1817F599-ACC1-470F-980D-2E6F616E7CE5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0438" y="7237413"/>
              <a:ext cx="20638" cy="100013"/>
            </a:xfrm>
            <a:custGeom>
              <a:avLst/>
              <a:gdLst>
                <a:gd name="T0" fmla="*/ 7 w 14"/>
                <a:gd name="T1" fmla="*/ 66 h 66"/>
                <a:gd name="T2" fmla="*/ 7 w 14"/>
                <a:gd name="T3" fmla="*/ 66 h 66"/>
                <a:gd name="T4" fmla="*/ 0 w 14"/>
                <a:gd name="T5" fmla="*/ 59 h 66"/>
                <a:gd name="T6" fmla="*/ 0 w 14"/>
                <a:gd name="T7" fmla="*/ 7 h 66"/>
                <a:gd name="T8" fmla="*/ 7 w 14"/>
                <a:gd name="T9" fmla="*/ 0 h 66"/>
                <a:gd name="T10" fmla="*/ 14 w 14"/>
                <a:gd name="T11" fmla="*/ 7 h 66"/>
                <a:gd name="T12" fmla="*/ 14 w 14"/>
                <a:gd name="T13" fmla="*/ 59 h 66"/>
                <a:gd name="T14" fmla="*/ 7 w 14"/>
                <a:gd name="T15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66">
                  <a:moveTo>
                    <a:pt x="7" y="66"/>
                  </a:moveTo>
                  <a:cubicBezTo>
                    <a:pt x="7" y="66"/>
                    <a:pt x="7" y="66"/>
                    <a:pt x="7" y="66"/>
                  </a:cubicBezTo>
                  <a:cubicBezTo>
                    <a:pt x="3" y="66"/>
                    <a:pt x="0" y="63"/>
                    <a:pt x="0" y="59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4" y="3"/>
                    <a:pt x="14" y="7"/>
                  </a:cubicBezTo>
                  <a:cubicBezTo>
                    <a:pt x="14" y="59"/>
                    <a:pt x="14" y="59"/>
                    <a:pt x="14" y="59"/>
                  </a:cubicBezTo>
                  <a:cubicBezTo>
                    <a:pt x="14" y="63"/>
                    <a:pt x="11" y="66"/>
                    <a:pt x="7" y="66"/>
                  </a:cubicBezTo>
                  <a:close/>
                </a:path>
              </a:pathLst>
            </a:custGeom>
            <a:solidFill>
              <a:srgbClr val="B09F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8" name="Freeform 1931">
              <a:extLst>
                <a:ext uri="{FF2B5EF4-FFF2-40B4-BE49-F238E27FC236}">
                  <a16:creationId xmlns:a16="http://schemas.microsoft.com/office/drawing/2014/main" id="{A1C22902-8378-46C1-925A-1294751B8AF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7101" y="7310438"/>
              <a:ext cx="92075" cy="92075"/>
            </a:xfrm>
            <a:custGeom>
              <a:avLst/>
              <a:gdLst>
                <a:gd name="T0" fmla="*/ 44 w 60"/>
                <a:gd name="T1" fmla="*/ 30 h 60"/>
                <a:gd name="T2" fmla="*/ 40 w 60"/>
                <a:gd name="T3" fmla="*/ 40 h 60"/>
                <a:gd name="T4" fmla="*/ 30 w 60"/>
                <a:gd name="T5" fmla="*/ 44 h 60"/>
                <a:gd name="T6" fmla="*/ 20 w 60"/>
                <a:gd name="T7" fmla="*/ 40 h 60"/>
                <a:gd name="T8" fmla="*/ 16 w 60"/>
                <a:gd name="T9" fmla="*/ 30 h 60"/>
                <a:gd name="T10" fmla="*/ 20 w 60"/>
                <a:gd name="T11" fmla="*/ 20 h 60"/>
                <a:gd name="T12" fmla="*/ 30 w 60"/>
                <a:gd name="T13" fmla="*/ 16 h 60"/>
                <a:gd name="T14" fmla="*/ 40 w 60"/>
                <a:gd name="T15" fmla="*/ 20 h 60"/>
                <a:gd name="T16" fmla="*/ 44 w 60"/>
                <a:gd name="T17" fmla="*/ 3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" h="60">
                  <a:moveTo>
                    <a:pt x="44" y="30"/>
                  </a:moveTo>
                  <a:cubicBezTo>
                    <a:pt x="60" y="38"/>
                    <a:pt x="57" y="46"/>
                    <a:pt x="40" y="40"/>
                  </a:cubicBezTo>
                  <a:cubicBezTo>
                    <a:pt x="46" y="57"/>
                    <a:pt x="38" y="60"/>
                    <a:pt x="30" y="44"/>
                  </a:cubicBezTo>
                  <a:cubicBezTo>
                    <a:pt x="21" y="60"/>
                    <a:pt x="14" y="57"/>
                    <a:pt x="20" y="40"/>
                  </a:cubicBezTo>
                  <a:cubicBezTo>
                    <a:pt x="3" y="46"/>
                    <a:pt x="0" y="38"/>
                    <a:pt x="16" y="30"/>
                  </a:cubicBezTo>
                  <a:cubicBezTo>
                    <a:pt x="0" y="22"/>
                    <a:pt x="3" y="14"/>
                    <a:pt x="20" y="20"/>
                  </a:cubicBezTo>
                  <a:cubicBezTo>
                    <a:pt x="14" y="3"/>
                    <a:pt x="21" y="0"/>
                    <a:pt x="30" y="16"/>
                  </a:cubicBezTo>
                  <a:cubicBezTo>
                    <a:pt x="38" y="0"/>
                    <a:pt x="46" y="3"/>
                    <a:pt x="40" y="20"/>
                  </a:cubicBezTo>
                  <a:cubicBezTo>
                    <a:pt x="57" y="14"/>
                    <a:pt x="60" y="22"/>
                    <a:pt x="44" y="30"/>
                  </a:cubicBezTo>
                  <a:close/>
                </a:path>
              </a:pathLst>
            </a:custGeom>
            <a:solidFill>
              <a:srgbClr val="C449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9" name="Oval 1932">
              <a:extLst>
                <a:ext uri="{FF2B5EF4-FFF2-40B4-BE49-F238E27FC236}">
                  <a16:creationId xmlns:a16="http://schemas.microsoft.com/office/drawing/2014/main" id="{773F2D9E-DDDF-483E-9F01-77AA52B3F7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65963" y="6794500"/>
              <a:ext cx="112713" cy="100013"/>
            </a:xfrm>
            <a:prstGeom prst="ellipse">
              <a:avLst/>
            </a:prstGeom>
            <a:solidFill>
              <a:srgbClr val="B09F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0" name="Freeform 1933">
              <a:extLst>
                <a:ext uri="{FF2B5EF4-FFF2-40B4-BE49-F238E27FC236}">
                  <a16:creationId xmlns:a16="http://schemas.microsoft.com/office/drawing/2014/main" id="{2E8E568D-00F4-47BB-899A-94972D9867F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9751" y="6867525"/>
              <a:ext cx="477838" cy="446088"/>
            </a:xfrm>
            <a:custGeom>
              <a:avLst/>
              <a:gdLst>
                <a:gd name="T0" fmla="*/ 155 w 311"/>
                <a:gd name="T1" fmla="*/ 207 h 291"/>
                <a:gd name="T2" fmla="*/ 155 w 311"/>
                <a:gd name="T3" fmla="*/ 200 h 291"/>
                <a:gd name="T4" fmla="*/ 0 w 311"/>
                <a:gd name="T5" fmla="*/ 206 h 291"/>
                <a:gd name="T6" fmla="*/ 0 w 311"/>
                <a:gd name="T7" fmla="*/ 155 h 291"/>
                <a:gd name="T8" fmla="*/ 155 w 311"/>
                <a:gd name="T9" fmla="*/ 0 h 291"/>
                <a:gd name="T10" fmla="*/ 311 w 311"/>
                <a:gd name="T11" fmla="*/ 155 h 291"/>
                <a:gd name="T12" fmla="*/ 311 w 311"/>
                <a:gd name="T13" fmla="*/ 206 h 291"/>
                <a:gd name="T14" fmla="*/ 155 w 311"/>
                <a:gd name="T15" fmla="*/ 207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11" h="291">
                  <a:moveTo>
                    <a:pt x="155" y="207"/>
                  </a:moveTo>
                  <a:cubicBezTo>
                    <a:pt x="155" y="200"/>
                    <a:pt x="155" y="200"/>
                    <a:pt x="155" y="200"/>
                  </a:cubicBezTo>
                  <a:cubicBezTo>
                    <a:pt x="81" y="281"/>
                    <a:pt x="0" y="291"/>
                    <a:pt x="0" y="206"/>
                  </a:cubicBezTo>
                  <a:cubicBezTo>
                    <a:pt x="0" y="155"/>
                    <a:pt x="0" y="155"/>
                    <a:pt x="0" y="155"/>
                  </a:cubicBezTo>
                  <a:cubicBezTo>
                    <a:pt x="0" y="70"/>
                    <a:pt x="70" y="0"/>
                    <a:pt x="155" y="0"/>
                  </a:cubicBezTo>
                  <a:cubicBezTo>
                    <a:pt x="241" y="0"/>
                    <a:pt x="311" y="70"/>
                    <a:pt x="311" y="155"/>
                  </a:cubicBezTo>
                  <a:cubicBezTo>
                    <a:pt x="311" y="206"/>
                    <a:pt x="311" y="206"/>
                    <a:pt x="311" y="206"/>
                  </a:cubicBezTo>
                  <a:cubicBezTo>
                    <a:pt x="311" y="291"/>
                    <a:pt x="234" y="277"/>
                    <a:pt x="155" y="207"/>
                  </a:cubicBezTo>
                </a:path>
              </a:pathLst>
            </a:custGeom>
            <a:solidFill>
              <a:srgbClr val="C24A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1" name="Freeform 1934">
              <a:extLst>
                <a:ext uri="{FF2B5EF4-FFF2-40B4-BE49-F238E27FC236}">
                  <a16:creationId xmlns:a16="http://schemas.microsoft.com/office/drawing/2014/main" id="{BC164826-A5B0-46D6-8F91-3F27867F0F54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9751" y="7170738"/>
              <a:ext cx="477838" cy="20638"/>
            </a:xfrm>
            <a:custGeom>
              <a:avLst/>
              <a:gdLst>
                <a:gd name="T0" fmla="*/ 0 w 311"/>
                <a:gd name="T1" fmla="*/ 0 h 13"/>
                <a:gd name="T2" fmla="*/ 0 w 311"/>
                <a:gd name="T3" fmla="*/ 8 h 13"/>
                <a:gd name="T4" fmla="*/ 1 w 311"/>
                <a:gd name="T5" fmla="*/ 13 h 13"/>
                <a:gd name="T6" fmla="*/ 145 w 311"/>
                <a:gd name="T7" fmla="*/ 13 h 13"/>
                <a:gd name="T8" fmla="*/ 155 w 311"/>
                <a:gd name="T9" fmla="*/ 2 h 13"/>
                <a:gd name="T10" fmla="*/ 155 w 311"/>
                <a:gd name="T11" fmla="*/ 9 h 13"/>
                <a:gd name="T12" fmla="*/ 160 w 311"/>
                <a:gd name="T13" fmla="*/ 13 h 13"/>
                <a:gd name="T14" fmla="*/ 310 w 311"/>
                <a:gd name="T15" fmla="*/ 13 h 13"/>
                <a:gd name="T16" fmla="*/ 311 w 311"/>
                <a:gd name="T17" fmla="*/ 8 h 13"/>
                <a:gd name="T18" fmla="*/ 311 w 311"/>
                <a:gd name="T19" fmla="*/ 0 h 13"/>
                <a:gd name="T20" fmla="*/ 0 w 311"/>
                <a:gd name="T2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1" h="13">
                  <a:moveTo>
                    <a:pt x="0" y="0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9"/>
                    <a:pt x="1" y="11"/>
                    <a:pt x="1" y="13"/>
                  </a:cubicBezTo>
                  <a:cubicBezTo>
                    <a:pt x="145" y="13"/>
                    <a:pt x="145" y="13"/>
                    <a:pt x="145" y="13"/>
                  </a:cubicBezTo>
                  <a:cubicBezTo>
                    <a:pt x="149" y="9"/>
                    <a:pt x="152" y="6"/>
                    <a:pt x="155" y="2"/>
                  </a:cubicBezTo>
                  <a:cubicBezTo>
                    <a:pt x="155" y="9"/>
                    <a:pt x="155" y="9"/>
                    <a:pt x="155" y="9"/>
                  </a:cubicBezTo>
                  <a:cubicBezTo>
                    <a:pt x="157" y="10"/>
                    <a:pt x="158" y="12"/>
                    <a:pt x="160" y="13"/>
                  </a:cubicBezTo>
                  <a:cubicBezTo>
                    <a:pt x="310" y="13"/>
                    <a:pt x="310" y="13"/>
                    <a:pt x="310" y="13"/>
                  </a:cubicBezTo>
                  <a:cubicBezTo>
                    <a:pt x="310" y="11"/>
                    <a:pt x="311" y="9"/>
                    <a:pt x="311" y="8"/>
                  </a:cubicBezTo>
                  <a:cubicBezTo>
                    <a:pt x="311" y="0"/>
                    <a:pt x="311" y="0"/>
                    <a:pt x="311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B09F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2" name="Rectangle 1935">
              <a:extLst>
                <a:ext uri="{FF2B5EF4-FFF2-40B4-BE49-F238E27FC236}">
                  <a16:creationId xmlns:a16="http://schemas.microsoft.com/office/drawing/2014/main" id="{E527CFD8-C36F-4520-A971-1E3778F4F9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89751" y="7126288"/>
              <a:ext cx="477838" cy="20638"/>
            </a:xfrm>
            <a:prstGeom prst="rect">
              <a:avLst/>
            </a:prstGeom>
            <a:solidFill>
              <a:srgbClr val="B09F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3" name="Freeform 1936">
              <a:extLst>
                <a:ext uri="{FF2B5EF4-FFF2-40B4-BE49-F238E27FC236}">
                  <a16:creationId xmlns:a16="http://schemas.microsoft.com/office/drawing/2014/main" id="{0DCFEA24-EAFB-40D5-A92B-CC0B4CD60E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026" y="6969125"/>
              <a:ext cx="400050" cy="350838"/>
            </a:xfrm>
            <a:custGeom>
              <a:avLst/>
              <a:gdLst>
                <a:gd name="T0" fmla="*/ 114 w 262"/>
                <a:gd name="T1" fmla="*/ 229 h 229"/>
                <a:gd name="T2" fmla="*/ 0 w 262"/>
                <a:gd name="T3" fmla="*/ 115 h 229"/>
                <a:gd name="T4" fmla="*/ 114 w 262"/>
                <a:gd name="T5" fmla="*/ 0 h 229"/>
                <a:gd name="T6" fmla="*/ 147 w 262"/>
                <a:gd name="T7" fmla="*/ 0 h 229"/>
                <a:gd name="T8" fmla="*/ 262 w 262"/>
                <a:gd name="T9" fmla="*/ 115 h 229"/>
                <a:gd name="T10" fmla="*/ 147 w 262"/>
                <a:gd name="T11" fmla="*/ 229 h 229"/>
                <a:gd name="T12" fmla="*/ 114 w 262"/>
                <a:gd name="T13" fmla="*/ 229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229">
                  <a:moveTo>
                    <a:pt x="114" y="229"/>
                  </a:moveTo>
                  <a:cubicBezTo>
                    <a:pt x="51" y="229"/>
                    <a:pt x="0" y="178"/>
                    <a:pt x="0" y="115"/>
                  </a:cubicBezTo>
                  <a:cubicBezTo>
                    <a:pt x="0" y="52"/>
                    <a:pt x="51" y="0"/>
                    <a:pt x="114" y="0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211" y="0"/>
                    <a:pt x="262" y="52"/>
                    <a:pt x="262" y="115"/>
                  </a:cubicBezTo>
                  <a:cubicBezTo>
                    <a:pt x="262" y="178"/>
                    <a:pt x="211" y="229"/>
                    <a:pt x="147" y="229"/>
                  </a:cubicBezTo>
                  <a:cubicBezTo>
                    <a:pt x="114" y="229"/>
                    <a:pt x="114" y="229"/>
                    <a:pt x="114" y="229"/>
                  </a:cubicBezTo>
                </a:path>
              </a:pathLst>
            </a:custGeom>
            <a:solidFill>
              <a:srgbClr val="FFBD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4" name="Freeform 1937">
              <a:extLst>
                <a:ext uri="{FF2B5EF4-FFF2-40B4-BE49-F238E27FC236}">
                  <a16:creationId xmlns:a16="http://schemas.microsoft.com/office/drawing/2014/main" id="{6DB4037E-DA16-4C06-8631-799CDBA9F4C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0551" y="6983413"/>
              <a:ext cx="381000" cy="322263"/>
            </a:xfrm>
            <a:custGeom>
              <a:avLst/>
              <a:gdLst>
                <a:gd name="T0" fmla="*/ 142 w 248"/>
                <a:gd name="T1" fmla="*/ 211 h 211"/>
                <a:gd name="T2" fmla="*/ 106 w 248"/>
                <a:gd name="T3" fmla="*/ 211 h 211"/>
                <a:gd name="T4" fmla="*/ 0 w 248"/>
                <a:gd name="T5" fmla="*/ 106 h 211"/>
                <a:gd name="T6" fmla="*/ 106 w 248"/>
                <a:gd name="T7" fmla="*/ 0 h 211"/>
                <a:gd name="T8" fmla="*/ 142 w 248"/>
                <a:gd name="T9" fmla="*/ 0 h 211"/>
                <a:gd name="T10" fmla="*/ 248 w 248"/>
                <a:gd name="T11" fmla="*/ 106 h 211"/>
                <a:gd name="T12" fmla="*/ 142 w 248"/>
                <a:gd name="T13" fmla="*/ 211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8" h="211">
                  <a:moveTo>
                    <a:pt x="142" y="211"/>
                  </a:moveTo>
                  <a:cubicBezTo>
                    <a:pt x="106" y="211"/>
                    <a:pt x="106" y="211"/>
                    <a:pt x="106" y="211"/>
                  </a:cubicBezTo>
                  <a:cubicBezTo>
                    <a:pt x="48" y="211"/>
                    <a:pt x="0" y="164"/>
                    <a:pt x="0" y="106"/>
                  </a:cubicBezTo>
                  <a:cubicBezTo>
                    <a:pt x="0" y="48"/>
                    <a:pt x="48" y="0"/>
                    <a:pt x="106" y="0"/>
                  </a:cubicBezTo>
                  <a:cubicBezTo>
                    <a:pt x="142" y="0"/>
                    <a:pt x="142" y="0"/>
                    <a:pt x="142" y="0"/>
                  </a:cubicBezTo>
                  <a:cubicBezTo>
                    <a:pt x="200" y="0"/>
                    <a:pt x="248" y="48"/>
                    <a:pt x="248" y="106"/>
                  </a:cubicBezTo>
                  <a:cubicBezTo>
                    <a:pt x="248" y="164"/>
                    <a:pt x="200" y="211"/>
                    <a:pt x="142" y="211"/>
                  </a:cubicBezTo>
                </a:path>
              </a:pathLst>
            </a:custGeom>
            <a:solidFill>
              <a:srgbClr val="FFD1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5" name="Freeform 1938">
              <a:extLst>
                <a:ext uri="{FF2B5EF4-FFF2-40B4-BE49-F238E27FC236}">
                  <a16:creationId xmlns:a16="http://schemas.microsoft.com/office/drawing/2014/main" id="{76BB7A38-6508-4370-A78F-3B8CFB83DCF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3251" y="7040563"/>
              <a:ext cx="368300" cy="265113"/>
            </a:xfrm>
            <a:custGeom>
              <a:avLst/>
              <a:gdLst>
                <a:gd name="T0" fmla="*/ 214 w 240"/>
                <a:gd name="T1" fmla="*/ 0 h 173"/>
                <a:gd name="T2" fmla="*/ 223 w 240"/>
                <a:gd name="T3" fmla="*/ 40 h 173"/>
                <a:gd name="T4" fmla="*/ 117 w 240"/>
                <a:gd name="T5" fmla="*/ 146 h 173"/>
                <a:gd name="T6" fmla="*/ 81 w 240"/>
                <a:gd name="T7" fmla="*/ 146 h 173"/>
                <a:gd name="T8" fmla="*/ 0 w 240"/>
                <a:gd name="T9" fmla="*/ 109 h 173"/>
                <a:gd name="T10" fmla="*/ 98 w 240"/>
                <a:gd name="T11" fmla="*/ 173 h 173"/>
                <a:gd name="T12" fmla="*/ 134 w 240"/>
                <a:gd name="T13" fmla="*/ 173 h 173"/>
                <a:gd name="T14" fmla="*/ 240 w 240"/>
                <a:gd name="T15" fmla="*/ 68 h 173"/>
                <a:gd name="T16" fmla="*/ 214 w 240"/>
                <a:gd name="T17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0" h="173">
                  <a:moveTo>
                    <a:pt x="214" y="0"/>
                  </a:moveTo>
                  <a:cubicBezTo>
                    <a:pt x="220" y="12"/>
                    <a:pt x="223" y="26"/>
                    <a:pt x="223" y="40"/>
                  </a:cubicBezTo>
                  <a:cubicBezTo>
                    <a:pt x="223" y="99"/>
                    <a:pt x="175" y="146"/>
                    <a:pt x="117" y="146"/>
                  </a:cubicBezTo>
                  <a:cubicBezTo>
                    <a:pt x="81" y="146"/>
                    <a:pt x="81" y="146"/>
                    <a:pt x="81" y="146"/>
                  </a:cubicBezTo>
                  <a:cubicBezTo>
                    <a:pt x="49" y="146"/>
                    <a:pt x="20" y="131"/>
                    <a:pt x="0" y="109"/>
                  </a:cubicBezTo>
                  <a:cubicBezTo>
                    <a:pt x="16" y="147"/>
                    <a:pt x="54" y="173"/>
                    <a:pt x="98" y="173"/>
                  </a:cubicBezTo>
                  <a:cubicBezTo>
                    <a:pt x="134" y="173"/>
                    <a:pt x="134" y="173"/>
                    <a:pt x="134" y="173"/>
                  </a:cubicBezTo>
                  <a:cubicBezTo>
                    <a:pt x="192" y="173"/>
                    <a:pt x="240" y="126"/>
                    <a:pt x="240" y="68"/>
                  </a:cubicBezTo>
                  <a:cubicBezTo>
                    <a:pt x="240" y="42"/>
                    <a:pt x="230" y="18"/>
                    <a:pt x="214" y="0"/>
                  </a:cubicBezTo>
                </a:path>
              </a:pathLst>
            </a:custGeom>
            <a:solidFill>
              <a:srgbClr val="FFBC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6" name="Freeform 1939">
              <a:extLst>
                <a:ext uri="{FF2B5EF4-FFF2-40B4-BE49-F238E27FC236}">
                  <a16:creationId xmlns:a16="http://schemas.microsoft.com/office/drawing/2014/main" id="{4ED11149-F976-486C-AE24-C2FBA6CEC36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6126" y="7129463"/>
              <a:ext cx="34925" cy="68263"/>
            </a:xfrm>
            <a:custGeom>
              <a:avLst/>
              <a:gdLst>
                <a:gd name="T0" fmla="*/ 21 w 23"/>
                <a:gd name="T1" fmla="*/ 1 h 44"/>
                <a:gd name="T2" fmla="*/ 19 w 23"/>
                <a:gd name="T3" fmla="*/ 2 h 44"/>
                <a:gd name="T4" fmla="*/ 11 w 23"/>
                <a:gd name="T5" fmla="*/ 21 h 44"/>
                <a:gd name="T6" fmla="*/ 2 w 23"/>
                <a:gd name="T7" fmla="*/ 31 h 44"/>
                <a:gd name="T8" fmla="*/ 9 w 23"/>
                <a:gd name="T9" fmla="*/ 44 h 44"/>
                <a:gd name="T10" fmla="*/ 10 w 23"/>
                <a:gd name="T11" fmla="*/ 39 h 44"/>
                <a:gd name="T12" fmla="*/ 20 w 23"/>
                <a:gd name="T13" fmla="*/ 18 h 44"/>
                <a:gd name="T14" fmla="*/ 21 w 23"/>
                <a:gd name="T15" fmla="*/ 1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" h="44">
                  <a:moveTo>
                    <a:pt x="21" y="1"/>
                  </a:moveTo>
                  <a:cubicBezTo>
                    <a:pt x="20" y="0"/>
                    <a:pt x="19" y="1"/>
                    <a:pt x="19" y="2"/>
                  </a:cubicBezTo>
                  <a:cubicBezTo>
                    <a:pt x="18" y="9"/>
                    <a:pt x="17" y="15"/>
                    <a:pt x="11" y="21"/>
                  </a:cubicBezTo>
                  <a:cubicBezTo>
                    <a:pt x="8" y="24"/>
                    <a:pt x="3" y="27"/>
                    <a:pt x="2" y="31"/>
                  </a:cubicBezTo>
                  <a:cubicBezTo>
                    <a:pt x="0" y="37"/>
                    <a:pt x="2" y="44"/>
                    <a:pt x="9" y="44"/>
                  </a:cubicBezTo>
                  <a:cubicBezTo>
                    <a:pt x="11" y="44"/>
                    <a:pt x="12" y="41"/>
                    <a:pt x="10" y="39"/>
                  </a:cubicBezTo>
                  <a:cubicBezTo>
                    <a:pt x="0" y="35"/>
                    <a:pt x="18" y="23"/>
                    <a:pt x="20" y="18"/>
                  </a:cubicBezTo>
                  <a:cubicBezTo>
                    <a:pt x="23" y="12"/>
                    <a:pt x="23" y="6"/>
                    <a:pt x="21" y="1"/>
                  </a:cubicBezTo>
                  <a:close/>
                </a:path>
              </a:pathLst>
            </a:custGeom>
            <a:solidFill>
              <a:srgbClr val="FF9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7" name="Oval 1940">
              <a:extLst>
                <a:ext uri="{FF2B5EF4-FFF2-40B4-BE49-F238E27FC236}">
                  <a16:creationId xmlns:a16="http://schemas.microsoft.com/office/drawing/2014/main" id="{C0E141F8-E7A0-43C5-83B5-6CCF4AC792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81826" y="7165975"/>
              <a:ext cx="73025" cy="73025"/>
            </a:xfrm>
            <a:prstGeom prst="ellipse">
              <a:avLst/>
            </a:prstGeom>
            <a:solidFill>
              <a:srgbClr val="FFA5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8" name="Freeform 1941">
              <a:extLst>
                <a:ext uri="{FF2B5EF4-FFF2-40B4-BE49-F238E27FC236}">
                  <a16:creationId xmlns:a16="http://schemas.microsoft.com/office/drawing/2014/main" id="{B47E6661-D9EC-48FE-87A8-44FD56F69C6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4551" y="7165975"/>
              <a:ext cx="69850" cy="73025"/>
            </a:xfrm>
            <a:custGeom>
              <a:avLst/>
              <a:gdLst>
                <a:gd name="T0" fmla="*/ 23 w 46"/>
                <a:gd name="T1" fmla="*/ 0 h 47"/>
                <a:gd name="T2" fmla="*/ 0 w 46"/>
                <a:gd name="T3" fmla="*/ 24 h 47"/>
                <a:gd name="T4" fmla="*/ 18 w 46"/>
                <a:gd name="T5" fmla="*/ 47 h 47"/>
                <a:gd name="T6" fmla="*/ 46 w 46"/>
                <a:gd name="T7" fmla="*/ 19 h 47"/>
                <a:gd name="T8" fmla="*/ 23 w 46"/>
                <a:gd name="T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47">
                  <a:moveTo>
                    <a:pt x="23" y="0"/>
                  </a:moveTo>
                  <a:cubicBezTo>
                    <a:pt x="10" y="0"/>
                    <a:pt x="0" y="11"/>
                    <a:pt x="0" y="24"/>
                  </a:cubicBezTo>
                  <a:cubicBezTo>
                    <a:pt x="0" y="35"/>
                    <a:pt x="8" y="44"/>
                    <a:pt x="18" y="47"/>
                  </a:cubicBezTo>
                  <a:cubicBezTo>
                    <a:pt x="29" y="39"/>
                    <a:pt x="39" y="30"/>
                    <a:pt x="46" y="19"/>
                  </a:cubicBezTo>
                  <a:cubicBezTo>
                    <a:pt x="44" y="8"/>
                    <a:pt x="35" y="0"/>
                    <a:pt x="23" y="0"/>
                  </a:cubicBezTo>
                </a:path>
              </a:pathLst>
            </a:custGeom>
            <a:solidFill>
              <a:srgbClr val="FFA5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9" name="Freeform 1942">
              <a:extLst>
                <a:ext uri="{FF2B5EF4-FFF2-40B4-BE49-F238E27FC236}">
                  <a16:creationId xmlns:a16="http://schemas.microsoft.com/office/drawing/2014/main" id="{D01EB008-5761-4344-A8B0-E253497F0AD8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1538" y="7196138"/>
              <a:ext cx="44450" cy="42863"/>
            </a:xfrm>
            <a:custGeom>
              <a:avLst/>
              <a:gdLst>
                <a:gd name="T0" fmla="*/ 28 w 29"/>
                <a:gd name="T1" fmla="*/ 0 h 28"/>
                <a:gd name="T2" fmla="*/ 0 w 29"/>
                <a:gd name="T3" fmla="*/ 28 h 28"/>
                <a:gd name="T4" fmla="*/ 5 w 29"/>
                <a:gd name="T5" fmla="*/ 28 h 28"/>
                <a:gd name="T6" fmla="*/ 29 w 29"/>
                <a:gd name="T7" fmla="*/ 5 h 28"/>
                <a:gd name="T8" fmla="*/ 28 w 29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8">
                  <a:moveTo>
                    <a:pt x="28" y="0"/>
                  </a:moveTo>
                  <a:cubicBezTo>
                    <a:pt x="21" y="11"/>
                    <a:pt x="11" y="20"/>
                    <a:pt x="0" y="28"/>
                  </a:cubicBezTo>
                  <a:cubicBezTo>
                    <a:pt x="2" y="28"/>
                    <a:pt x="4" y="28"/>
                    <a:pt x="5" y="28"/>
                  </a:cubicBezTo>
                  <a:cubicBezTo>
                    <a:pt x="18" y="28"/>
                    <a:pt x="29" y="18"/>
                    <a:pt x="29" y="5"/>
                  </a:cubicBezTo>
                  <a:cubicBezTo>
                    <a:pt x="29" y="3"/>
                    <a:pt x="29" y="2"/>
                    <a:pt x="28" y="0"/>
                  </a:cubicBezTo>
                </a:path>
              </a:pathLst>
            </a:custGeom>
            <a:solidFill>
              <a:srgbClr val="FF94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0" name="Oval 1943">
              <a:extLst>
                <a:ext uri="{FF2B5EF4-FFF2-40B4-BE49-F238E27FC236}">
                  <a16:creationId xmlns:a16="http://schemas.microsoft.com/office/drawing/2014/main" id="{200B1F62-2DB4-4548-A8B5-B39DCFD490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18338" y="7108825"/>
              <a:ext cx="42863" cy="74613"/>
            </a:xfrm>
            <a:prstGeom prst="ellipse">
              <a:avLst/>
            </a:prstGeom>
            <a:solidFill>
              <a:srgbClr val="4E1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1" name="Oval 1944">
              <a:extLst>
                <a:ext uri="{FF2B5EF4-FFF2-40B4-BE49-F238E27FC236}">
                  <a16:creationId xmlns:a16="http://schemas.microsoft.com/office/drawing/2014/main" id="{2518A54A-CAF0-439B-9B52-6C6B498810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94551" y="7108825"/>
              <a:ext cx="44450" cy="74613"/>
            </a:xfrm>
            <a:prstGeom prst="ellipse">
              <a:avLst/>
            </a:prstGeom>
            <a:solidFill>
              <a:srgbClr val="4E1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2" name="Freeform 1945">
              <a:extLst>
                <a:ext uri="{FF2B5EF4-FFF2-40B4-BE49-F238E27FC236}">
                  <a16:creationId xmlns:a16="http://schemas.microsoft.com/office/drawing/2014/main" id="{4FE2AAFD-AA56-4982-A6A8-5CF98BEC73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2313" y="7196138"/>
              <a:ext cx="96838" cy="50800"/>
            </a:xfrm>
            <a:custGeom>
              <a:avLst/>
              <a:gdLst>
                <a:gd name="T0" fmla="*/ 31 w 63"/>
                <a:gd name="T1" fmla="*/ 33 h 33"/>
                <a:gd name="T2" fmla="*/ 1 w 63"/>
                <a:gd name="T3" fmla="*/ 12 h 33"/>
                <a:gd name="T4" fmla="*/ 3 w 63"/>
                <a:gd name="T5" fmla="*/ 7 h 33"/>
                <a:gd name="T6" fmla="*/ 8 w 63"/>
                <a:gd name="T7" fmla="*/ 9 h 33"/>
                <a:gd name="T8" fmla="*/ 31 w 63"/>
                <a:gd name="T9" fmla="*/ 25 h 33"/>
                <a:gd name="T10" fmla="*/ 55 w 63"/>
                <a:gd name="T11" fmla="*/ 4 h 33"/>
                <a:gd name="T12" fmla="*/ 60 w 63"/>
                <a:gd name="T13" fmla="*/ 1 h 33"/>
                <a:gd name="T14" fmla="*/ 63 w 63"/>
                <a:gd name="T15" fmla="*/ 6 h 33"/>
                <a:gd name="T16" fmla="*/ 31 w 63"/>
                <a:gd name="T17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3" h="33">
                  <a:moveTo>
                    <a:pt x="31" y="33"/>
                  </a:moveTo>
                  <a:cubicBezTo>
                    <a:pt x="18" y="33"/>
                    <a:pt x="7" y="25"/>
                    <a:pt x="1" y="12"/>
                  </a:cubicBezTo>
                  <a:cubicBezTo>
                    <a:pt x="0" y="10"/>
                    <a:pt x="1" y="8"/>
                    <a:pt x="3" y="7"/>
                  </a:cubicBezTo>
                  <a:cubicBezTo>
                    <a:pt x="5" y="6"/>
                    <a:pt x="7" y="7"/>
                    <a:pt x="8" y="9"/>
                  </a:cubicBezTo>
                  <a:cubicBezTo>
                    <a:pt x="13" y="19"/>
                    <a:pt x="22" y="25"/>
                    <a:pt x="31" y="25"/>
                  </a:cubicBezTo>
                  <a:cubicBezTo>
                    <a:pt x="41" y="25"/>
                    <a:pt x="51" y="17"/>
                    <a:pt x="55" y="4"/>
                  </a:cubicBezTo>
                  <a:cubicBezTo>
                    <a:pt x="56" y="1"/>
                    <a:pt x="58" y="0"/>
                    <a:pt x="60" y="1"/>
                  </a:cubicBezTo>
                  <a:cubicBezTo>
                    <a:pt x="62" y="2"/>
                    <a:pt x="63" y="4"/>
                    <a:pt x="63" y="6"/>
                  </a:cubicBezTo>
                  <a:cubicBezTo>
                    <a:pt x="57" y="23"/>
                    <a:pt x="45" y="33"/>
                    <a:pt x="31" y="33"/>
                  </a:cubicBezTo>
                  <a:close/>
                </a:path>
              </a:pathLst>
            </a:custGeom>
            <a:solidFill>
              <a:srgbClr val="4E1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3" name="Freeform 1946">
              <a:extLst>
                <a:ext uri="{FF2B5EF4-FFF2-40B4-BE49-F238E27FC236}">
                  <a16:creationId xmlns:a16="http://schemas.microsoft.com/office/drawing/2014/main" id="{90D26A80-E4F0-4B2E-9525-0A5F1619E52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4201" y="6888163"/>
              <a:ext cx="411163" cy="176213"/>
            </a:xfrm>
            <a:custGeom>
              <a:avLst/>
              <a:gdLst>
                <a:gd name="T0" fmla="*/ 250 w 259"/>
                <a:gd name="T1" fmla="*/ 111 h 111"/>
                <a:gd name="T2" fmla="*/ 248 w 259"/>
                <a:gd name="T3" fmla="*/ 110 h 111"/>
                <a:gd name="T4" fmla="*/ 254 w 259"/>
                <a:gd name="T5" fmla="*/ 90 h 111"/>
                <a:gd name="T6" fmla="*/ 234 w 259"/>
                <a:gd name="T7" fmla="*/ 90 h 111"/>
                <a:gd name="T8" fmla="*/ 236 w 259"/>
                <a:gd name="T9" fmla="*/ 59 h 111"/>
                <a:gd name="T10" fmla="*/ 203 w 259"/>
                <a:gd name="T11" fmla="*/ 64 h 111"/>
                <a:gd name="T12" fmla="*/ 202 w 259"/>
                <a:gd name="T13" fmla="*/ 31 h 111"/>
                <a:gd name="T14" fmla="*/ 174 w 259"/>
                <a:gd name="T15" fmla="*/ 46 h 111"/>
                <a:gd name="T16" fmla="*/ 160 w 259"/>
                <a:gd name="T17" fmla="*/ 11 h 111"/>
                <a:gd name="T18" fmla="*/ 132 w 259"/>
                <a:gd name="T19" fmla="*/ 38 h 111"/>
                <a:gd name="T20" fmla="*/ 101 w 259"/>
                <a:gd name="T21" fmla="*/ 7 h 111"/>
                <a:gd name="T22" fmla="*/ 83 w 259"/>
                <a:gd name="T23" fmla="*/ 42 h 111"/>
                <a:gd name="T24" fmla="*/ 53 w 259"/>
                <a:gd name="T25" fmla="*/ 27 h 111"/>
                <a:gd name="T26" fmla="*/ 48 w 259"/>
                <a:gd name="T27" fmla="*/ 61 h 111"/>
                <a:gd name="T28" fmla="*/ 22 w 259"/>
                <a:gd name="T29" fmla="*/ 45 h 111"/>
                <a:gd name="T30" fmla="*/ 21 w 259"/>
                <a:gd name="T31" fmla="*/ 84 h 111"/>
                <a:gd name="T32" fmla="*/ 4 w 259"/>
                <a:gd name="T33" fmla="*/ 73 h 111"/>
                <a:gd name="T34" fmla="*/ 4 w 259"/>
                <a:gd name="T35" fmla="*/ 97 h 111"/>
                <a:gd name="T36" fmla="*/ 0 w 259"/>
                <a:gd name="T37" fmla="*/ 97 h 111"/>
                <a:gd name="T38" fmla="*/ 0 w 259"/>
                <a:gd name="T39" fmla="*/ 66 h 111"/>
                <a:gd name="T40" fmla="*/ 17 w 259"/>
                <a:gd name="T41" fmla="*/ 77 h 111"/>
                <a:gd name="T42" fmla="*/ 18 w 259"/>
                <a:gd name="T43" fmla="*/ 39 h 111"/>
                <a:gd name="T44" fmla="*/ 45 w 259"/>
                <a:gd name="T45" fmla="*/ 55 h 111"/>
                <a:gd name="T46" fmla="*/ 50 w 259"/>
                <a:gd name="T47" fmla="*/ 21 h 111"/>
                <a:gd name="T48" fmla="*/ 83 w 259"/>
                <a:gd name="T49" fmla="*/ 37 h 111"/>
                <a:gd name="T50" fmla="*/ 100 w 259"/>
                <a:gd name="T51" fmla="*/ 0 h 111"/>
                <a:gd name="T52" fmla="*/ 132 w 259"/>
                <a:gd name="T53" fmla="*/ 34 h 111"/>
                <a:gd name="T54" fmla="*/ 162 w 259"/>
                <a:gd name="T55" fmla="*/ 5 h 111"/>
                <a:gd name="T56" fmla="*/ 176 w 259"/>
                <a:gd name="T57" fmla="*/ 41 h 111"/>
                <a:gd name="T58" fmla="*/ 205 w 259"/>
                <a:gd name="T59" fmla="*/ 24 h 111"/>
                <a:gd name="T60" fmla="*/ 207 w 259"/>
                <a:gd name="T61" fmla="*/ 61 h 111"/>
                <a:gd name="T62" fmla="*/ 240 w 259"/>
                <a:gd name="T63" fmla="*/ 54 h 111"/>
                <a:gd name="T64" fmla="*/ 238 w 259"/>
                <a:gd name="T65" fmla="*/ 86 h 111"/>
                <a:gd name="T66" fmla="*/ 259 w 259"/>
                <a:gd name="T67" fmla="*/ 87 h 111"/>
                <a:gd name="T68" fmla="*/ 250 w 259"/>
                <a:gd name="T69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9" h="111">
                  <a:moveTo>
                    <a:pt x="250" y="111"/>
                  </a:moveTo>
                  <a:lnTo>
                    <a:pt x="248" y="110"/>
                  </a:lnTo>
                  <a:lnTo>
                    <a:pt x="254" y="90"/>
                  </a:lnTo>
                  <a:lnTo>
                    <a:pt x="234" y="90"/>
                  </a:lnTo>
                  <a:lnTo>
                    <a:pt x="236" y="59"/>
                  </a:lnTo>
                  <a:lnTo>
                    <a:pt x="203" y="64"/>
                  </a:lnTo>
                  <a:lnTo>
                    <a:pt x="202" y="31"/>
                  </a:lnTo>
                  <a:lnTo>
                    <a:pt x="174" y="46"/>
                  </a:lnTo>
                  <a:lnTo>
                    <a:pt x="160" y="11"/>
                  </a:lnTo>
                  <a:lnTo>
                    <a:pt x="132" y="38"/>
                  </a:lnTo>
                  <a:lnTo>
                    <a:pt x="101" y="7"/>
                  </a:lnTo>
                  <a:lnTo>
                    <a:pt x="83" y="42"/>
                  </a:lnTo>
                  <a:lnTo>
                    <a:pt x="53" y="27"/>
                  </a:lnTo>
                  <a:lnTo>
                    <a:pt x="48" y="61"/>
                  </a:lnTo>
                  <a:lnTo>
                    <a:pt x="22" y="45"/>
                  </a:lnTo>
                  <a:lnTo>
                    <a:pt x="21" y="84"/>
                  </a:lnTo>
                  <a:lnTo>
                    <a:pt x="4" y="73"/>
                  </a:lnTo>
                  <a:lnTo>
                    <a:pt x="4" y="97"/>
                  </a:lnTo>
                  <a:lnTo>
                    <a:pt x="0" y="97"/>
                  </a:lnTo>
                  <a:lnTo>
                    <a:pt x="0" y="66"/>
                  </a:lnTo>
                  <a:lnTo>
                    <a:pt x="17" y="77"/>
                  </a:lnTo>
                  <a:lnTo>
                    <a:pt x="18" y="39"/>
                  </a:lnTo>
                  <a:lnTo>
                    <a:pt x="45" y="55"/>
                  </a:lnTo>
                  <a:lnTo>
                    <a:pt x="50" y="21"/>
                  </a:lnTo>
                  <a:lnTo>
                    <a:pt x="83" y="37"/>
                  </a:lnTo>
                  <a:lnTo>
                    <a:pt x="100" y="0"/>
                  </a:lnTo>
                  <a:lnTo>
                    <a:pt x="132" y="34"/>
                  </a:lnTo>
                  <a:lnTo>
                    <a:pt x="162" y="5"/>
                  </a:lnTo>
                  <a:lnTo>
                    <a:pt x="176" y="41"/>
                  </a:lnTo>
                  <a:lnTo>
                    <a:pt x="205" y="24"/>
                  </a:lnTo>
                  <a:lnTo>
                    <a:pt x="207" y="61"/>
                  </a:lnTo>
                  <a:lnTo>
                    <a:pt x="240" y="54"/>
                  </a:lnTo>
                  <a:lnTo>
                    <a:pt x="238" y="86"/>
                  </a:lnTo>
                  <a:lnTo>
                    <a:pt x="259" y="87"/>
                  </a:lnTo>
                  <a:lnTo>
                    <a:pt x="250" y="111"/>
                  </a:lnTo>
                  <a:close/>
                </a:path>
              </a:pathLst>
            </a:custGeom>
            <a:solidFill>
              <a:srgbClr val="B09F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4" name="Freeform 1947">
              <a:extLst>
                <a:ext uri="{FF2B5EF4-FFF2-40B4-BE49-F238E27FC236}">
                  <a16:creationId xmlns:a16="http://schemas.microsoft.com/office/drawing/2014/main" id="{6633EE91-9698-4023-82AA-F66EF7B59D8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8488" y="6969125"/>
              <a:ext cx="368300" cy="112713"/>
            </a:xfrm>
            <a:custGeom>
              <a:avLst/>
              <a:gdLst>
                <a:gd name="T0" fmla="*/ 135 w 240"/>
                <a:gd name="T1" fmla="*/ 0 h 74"/>
                <a:gd name="T2" fmla="*/ 102 w 240"/>
                <a:gd name="T3" fmla="*/ 0 h 74"/>
                <a:gd name="T4" fmla="*/ 0 w 240"/>
                <a:gd name="T5" fmla="*/ 64 h 74"/>
                <a:gd name="T6" fmla="*/ 68 w 240"/>
                <a:gd name="T7" fmla="*/ 31 h 74"/>
                <a:gd name="T8" fmla="*/ 39 w 240"/>
                <a:gd name="T9" fmla="*/ 65 h 74"/>
                <a:gd name="T10" fmla="*/ 144 w 240"/>
                <a:gd name="T11" fmla="*/ 35 h 74"/>
                <a:gd name="T12" fmla="*/ 134 w 240"/>
                <a:gd name="T13" fmla="*/ 61 h 74"/>
                <a:gd name="T14" fmla="*/ 197 w 240"/>
                <a:gd name="T15" fmla="*/ 45 h 74"/>
                <a:gd name="T16" fmla="*/ 190 w 240"/>
                <a:gd name="T17" fmla="*/ 73 h 74"/>
                <a:gd name="T18" fmla="*/ 240 w 240"/>
                <a:gd name="T19" fmla="*/ 67 h 74"/>
                <a:gd name="T20" fmla="*/ 135 w 240"/>
                <a:gd name="T21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0" h="74">
                  <a:moveTo>
                    <a:pt x="135" y="0"/>
                  </a:moveTo>
                  <a:cubicBezTo>
                    <a:pt x="102" y="0"/>
                    <a:pt x="102" y="0"/>
                    <a:pt x="102" y="0"/>
                  </a:cubicBezTo>
                  <a:cubicBezTo>
                    <a:pt x="57" y="0"/>
                    <a:pt x="18" y="26"/>
                    <a:pt x="0" y="64"/>
                  </a:cubicBezTo>
                  <a:cubicBezTo>
                    <a:pt x="28" y="61"/>
                    <a:pt x="56" y="47"/>
                    <a:pt x="68" y="31"/>
                  </a:cubicBezTo>
                  <a:cubicBezTo>
                    <a:pt x="69" y="54"/>
                    <a:pt x="39" y="65"/>
                    <a:pt x="39" y="65"/>
                  </a:cubicBezTo>
                  <a:cubicBezTo>
                    <a:pt x="39" y="65"/>
                    <a:pt x="112" y="67"/>
                    <a:pt x="144" y="35"/>
                  </a:cubicBezTo>
                  <a:cubicBezTo>
                    <a:pt x="153" y="43"/>
                    <a:pt x="134" y="61"/>
                    <a:pt x="134" y="61"/>
                  </a:cubicBezTo>
                  <a:cubicBezTo>
                    <a:pt x="134" y="61"/>
                    <a:pt x="181" y="60"/>
                    <a:pt x="197" y="45"/>
                  </a:cubicBezTo>
                  <a:cubicBezTo>
                    <a:pt x="206" y="55"/>
                    <a:pt x="190" y="73"/>
                    <a:pt x="190" y="73"/>
                  </a:cubicBezTo>
                  <a:cubicBezTo>
                    <a:pt x="190" y="73"/>
                    <a:pt x="216" y="74"/>
                    <a:pt x="240" y="67"/>
                  </a:cubicBezTo>
                  <a:cubicBezTo>
                    <a:pt x="222" y="28"/>
                    <a:pt x="182" y="0"/>
                    <a:pt x="135" y="0"/>
                  </a:cubicBezTo>
                  <a:close/>
                </a:path>
              </a:pathLst>
            </a:custGeom>
            <a:solidFill>
              <a:srgbClr val="713C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grpSp>
        <p:nvGrpSpPr>
          <p:cNvPr id="25" name="组合 22">
            <a:extLst>
              <a:ext uri="{FF2B5EF4-FFF2-40B4-BE49-F238E27FC236}">
                <a16:creationId xmlns:a16="http://schemas.microsoft.com/office/drawing/2014/main" id="{8640B8BF-F6DC-40F4-B6DA-EBDE83E50F25}"/>
              </a:ext>
            </a:extLst>
          </p:cNvPr>
          <p:cNvGrpSpPr/>
          <p:nvPr/>
        </p:nvGrpSpPr>
        <p:grpSpPr>
          <a:xfrm rot="1137054">
            <a:off x="7213465" y="402545"/>
            <a:ext cx="1763760" cy="2088954"/>
            <a:chOff x="4813301" y="6792913"/>
            <a:chExt cx="508000" cy="601662"/>
          </a:xfrm>
        </p:grpSpPr>
        <p:sp>
          <p:nvSpPr>
            <p:cNvPr id="26" name="Freeform 1948">
              <a:extLst>
                <a:ext uri="{FF2B5EF4-FFF2-40B4-BE49-F238E27FC236}">
                  <a16:creationId xmlns:a16="http://schemas.microsoft.com/office/drawing/2014/main" id="{0542E791-8BE9-4300-BB42-BA3DAC00B2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3638" y="7321550"/>
              <a:ext cx="184150" cy="73025"/>
            </a:xfrm>
            <a:custGeom>
              <a:avLst/>
              <a:gdLst>
                <a:gd name="T0" fmla="*/ 96 w 120"/>
                <a:gd name="T1" fmla="*/ 48 h 48"/>
                <a:gd name="T2" fmla="*/ 24 w 120"/>
                <a:gd name="T3" fmla="*/ 48 h 48"/>
                <a:gd name="T4" fmla="*/ 0 w 120"/>
                <a:gd name="T5" fmla="*/ 24 h 48"/>
                <a:gd name="T6" fmla="*/ 24 w 120"/>
                <a:gd name="T7" fmla="*/ 0 h 48"/>
                <a:gd name="T8" fmla="*/ 96 w 120"/>
                <a:gd name="T9" fmla="*/ 0 h 48"/>
                <a:gd name="T10" fmla="*/ 120 w 120"/>
                <a:gd name="T11" fmla="*/ 24 h 48"/>
                <a:gd name="T12" fmla="*/ 96 w 120"/>
                <a:gd name="T13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0" h="48">
                  <a:moveTo>
                    <a:pt x="96" y="48"/>
                  </a:moveTo>
                  <a:cubicBezTo>
                    <a:pt x="24" y="48"/>
                    <a:pt x="24" y="48"/>
                    <a:pt x="24" y="48"/>
                  </a:cubicBezTo>
                  <a:cubicBezTo>
                    <a:pt x="11" y="48"/>
                    <a:pt x="0" y="37"/>
                    <a:pt x="0" y="24"/>
                  </a:cubicBezTo>
                  <a:cubicBezTo>
                    <a:pt x="0" y="11"/>
                    <a:pt x="11" y="0"/>
                    <a:pt x="24" y="0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109" y="0"/>
                    <a:pt x="120" y="11"/>
                    <a:pt x="120" y="24"/>
                  </a:cubicBezTo>
                  <a:cubicBezTo>
                    <a:pt x="120" y="37"/>
                    <a:pt x="109" y="48"/>
                    <a:pt x="96" y="48"/>
                  </a:cubicBezTo>
                  <a:close/>
                </a:path>
              </a:pathLst>
            </a:custGeom>
            <a:solidFill>
              <a:srgbClr val="1582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7" name="Oval 1949">
              <a:extLst>
                <a:ext uri="{FF2B5EF4-FFF2-40B4-BE49-F238E27FC236}">
                  <a16:creationId xmlns:a16="http://schemas.microsoft.com/office/drawing/2014/main" id="{03DE0B70-F3DA-40F1-8310-360D0AC537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6976" y="6804025"/>
              <a:ext cx="119063" cy="117475"/>
            </a:xfrm>
            <a:prstGeom prst="ellipse">
              <a:avLst/>
            </a:prstGeom>
            <a:solidFill>
              <a:srgbClr val="B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8" name="Freeform 1950">
              <a:extLst>
                <a:ext uri="{FF2B5EF4-FFF2-40B4-BE49-F238E27FC236}">
                  <a16:creationId xmlns:a16="http://schemas.microsoft.com/office/drawing/2014/main" id="{02A1176E-5C39-4672-9B8F-847749B4C8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3301" y="7145338"/>
              <a:ext cx="80963" cy="98425"/>
            </a:xfrm>
            <a:custGeom>
              <a:avLst/>
              <a:gdLst>
                <a:gd name="T0" fmla="*/ 50 w 53"/>
                <a:gd name="T1" fmla="*/ 27 h 64"/>
                <a:gd name="T2" fmla="*/ 33 w 53"/>
                <a:gd name="T3" fmla="*/ 62 h 64"/>
                <a:gd name="T4" fmla="*/ 4 w 53"/>
                <a:gd name="T5" fmla="*/ 37 h 64"/>
                <a:gd name="T6" fmla="*/ 20 w 53"/>
                <a:gd name="T7" fmla="*/ 3 h 64"/>
                <a:gd name="T8" fmla="*/ 50 w 53"/>
                <a:gd name="T9" fmla="*/ 2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64">
                  <a:moveTo>
                    <a:pt x="50" y="27"/>
                  </a:moveTo>
                  <a:cubicBezTo>
                    <a:pt x="53" y="43"/>
                    <a:pt x="46" y="59"/>
                    <a:pt x="33" y="62"/>
                  </a:cubicBezTo>
                  <a:cubicBezTo>
                    <a:pt x="21" y="64"/>
                    <a:pt x="8" y="53"/>
                    <a:pt x="4" y="37"/>
                  </a:cubicBezTo>
                  <a:cubicBezTo>
                    <a:pt x="0" y="21"/>
                    <a:pt x="8" y="5"/>
                    <a:pt x="20" y="3"/>
                  </a:cubicBezTo>
                  <a:cubicBezTo>
                    <a:pt x="33" y="0"/>
                    <a:pt x="46" y="11"/>
                    <a:pt x="50" y="27"/>
                  </a:cubicBezTo>
                  <a:close/>
                </a:path>
              </a:pathLst>
            </a:custGeom>
            <a:solidFill>
              <a:srgbClr val="FDB7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9" name="Freeform 1951">
              <a:extLst>
                <a:ext uri="{FF2B5EF4-FFF2-40B4-BE49-F238E27FC236}">
                  <a16:creationId xmlns:a16="http://schemas.microsoft.com/office/drawing/2014/main" id="{8AA479DE-455B-4FE4-8760-29BA7D37E5FB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9651" y="7151688"/>
              <a:ext cx="74613" cy="92075"/>
            </a:xfrm>
            <a:custGeom>
              <a:avLst/>
              <a:gdLst>
                <a:gd name="T0" fmla="*/ 45 w 48"/>
                <a:gd name="T1" fmla="*/ 23 h 60"/>
                <a:gd name="T2" fmla="*/ 28 w 48"/>
                <a:gd name="T3" fmla="*/ 0 h 60"/>
                <a:gd name="T4" fmla="*/ 28 w 48"/>
                <a:gd name="T5" fmla="*/ 2 h 60"/>
                <a:gd name="T6" fmla="*/ 12 w 48"/>
                <a:gd name="T7" fmla="*/ 37 h 60"/>
                <a:gd name="T8" fmla="*/ 0 w 48"/>
                <a:gd name="T9" fmla="*/ 36 h 60"/>
                <a:gd name="T10" fmla="*/ 28 w 48"/>
                <a:gd name="T11" fmla="*/ 58 h 60"/>
                <a:gd name="T12" fmla="*/ 45 w 48"/>
                <a:gd name="T13" fmla="*/ 2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60">
                  <a:moveTo>
                    <a:pt x="45" y="23"/>
                  </a:moveTo>
                  <a:cubicBezTo>
                    <a:pt x="42" y="12"/>
                    <a:pt x="36" y="4"/>
                    <a:pt x="28" y="0"/>
                  </a:cubicBezTo>
                  <a:cubicBezTo>
                    <a:pt x="28" y="1"/>
                    <a:pt x="28" y="2"/>
                    <a:pt x="28" y="2"/>
                  </a:cubicBezTo>
                  <a:cubicBezTo>
                    <a:pt x="32" y="19"/>
                    <a:pt x="24" y="34"/>
                    <a:pt x="12" y="37"/>
                  </a:cubicBezTo>
                  <a:cubicBezTo>
                    <a:pt x="8" y="38"/>
                    <a:pt x="4" y="37"/>
                    <a:pt x="0" y="36"/>
                  </a:cubicBezTo>
                  <a:cubicBezTo>
                    <a:pt x="4" y="50"/>
                    <a:pt x="16" y="60"/>
                    <a:pt x="28" y="58"/>
                  </a:cubicBezTo>
                  <a:cubicBezTo>
                    <a:pt x="41" y="55"/>
                    <a:pt x="48" y="39"/>
                    <a:pt x="45" y="23"/>
                  </a:cubicBezTo>
                  <a:close/>
                </a:path>
              </a:pathLst>
            </a:custGeom>
            <a:solidFill>
              <a:srgbClr val="FF9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0" name="Freeform 1952">
              <a:extLst>
                <a:ext uri="{FF2B5EF4-FFF2-40B4-BE49-F238E27FC236}">
                  <a16:creationId xmlns:a16="http://schemas.microsoft.com/office/drawing/2014/main" id="{21A1A992-29A8-4E5B-B634-FFD5462D743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0338" y="7145338"/>
              <a:ext cx="80963" cy="98425"/>
            </a:xfrm>
            <a:custGeom>
              <a:avLst/>
              <a:gdLst>
                <a:gd name="T0" fmla="*/ 4 w 53"/>
                <a:gd name="T1" fmla="*/ 27 h 64"/>
                <a:gd name="T2" fmla="*/ 20 w 53"/>
                <a:gd name="T3" fmla="*/ 62 h 64"/>
                <a:gd name="T4" fmla="*/ 50 w 53"/>
                <a:gd name="T5" fmla="*/ 37 h 64"/>
                <a:gd name="T6" fmla="*/ 33 w 53"/>
                <a:gd name="T7" fmla="*/ 3 h 64"/>
                <a:gd name="T8" fmla="*/ 4 w 53"/>
                <a:gd name="T9" fmla="*/ 2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64">
                  <a:moveTo>
                    <a:pt x="4" y="27"/>
                  </a:moveTo>
                  <a:cubicBezTo>
                    <a:pt x="0" y="43"/>
                    <a:pt x="8" y="59"/>
                    <a:pt x="20" y="62"/>
                  </a:cubicBezTo>
                  <a:cubicBezTo>
                    <a:pt x="33" y="64"/>
                    <a:pt x="46" y="53"/>
                    <a:pt x="50" y="37"/>
                  </a:cubicBezTo>
                  <a:cubicBezTo>
                    <a:pt x="53" y="21"/>
                    <a:pt x="46" y="5"/>
                    <a:pt x="33" y="3"/>
                  </a:cubicBezTo>
                  <a:cubicBezTo>
                    <a:pt x="21" y="0"/>
                    <a:pt x="7" y="11"/>
                    <a:pt x="4" y="27"/>
                  </a:cubicBezTo>
                  <a:close/>
                </a:path>
              </a:pathLst>
            </a:custGeom>
            <a:solidFill>
              <a:srgbClr val="FDB7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1" name="Freeform 1953">
              <a:extLst>
                <a:ext uri="{FF2B5EF4-FFF2-40B4-BE49-F238E27FC236}">
                  <a16:creationId xmlns:a16="http://schemas.microsoft.com/office/drawing/2014/main" id="{52DD5B36-A8A0-47D1-BB99-7A001C94BBC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0338" y="7151688"/>
              <a:ext cx="74613" cy="92075"/>
            </a:xfrm>
            <a:custGeom>
              <a:avLst/>
              <a:gdLst>
                <a:gd name="T0" fmla="*/ 4 w 49"/>
                <a:gd name="T1" fmla="*/ 23 h 60"/>
                <a:gd name="T2" fmla="*/ 21 w 49"/>
                <a:gd name="T3" fmla="*/ 0 h 60"/>
                <a:gd name="T4" fmla="*/ 20 w 49"/>
                <a:gd name="T5" fmla="*/ 2 h 60"/>
                <a:gd name="T6" fmla="*/ 37 w 49"/>
                <a:gd name="T7" fmla="*/ 37 h 60"/>
                <a:gd name="T8" fmla="*/ 49 w 49"/>
                <a:gd name="T9" fmla="*/ 36 h 60"/>
                <a:gd name="T10" fmla="*/ 20 w 49"/>
                <a:gd name="T11" fmla="*/ 58 h 60"/>
                <a:gd name="T12" fmla="*/ 4 w 49"/>
                <a:gd name="T13" fmla="*/ 2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" h="60">
                  <a:moveTo>
                    <a:pt x="4" y="23"/>
                  </a:moveTo>
                  <a:cubicBezTo>
                    <a:pt x="6" y="12"/>
                    <a:pt x="13" y="4"/>
                    <a:pt x="21" y="0"/>
                  </a:cubicBezTo>
                  <a:cubicBezTo>
                    <a:pt x="21" y="1"/>
                    <a:pt x="21" y="2"/>
                    <a:pt x="20" y="2"/>
                  </a:cubicBezTo>
                  <a:cubicBezTo>
                    <a:pt x="17" y="19"/>
                    <a:pt x="24" y="34"/>
                    <a:pt x="37" y="37"/>
                  </a:cubicBezTo>
                  <a:cubicBezTo>
                    <a:pt x="41" y="38"/>
                    <a:pt x="45" y="37"/>
                    <a:pt x="49" y="36"/>
                  </a:cubicBezTo>
                  <a:cubicBezTo>
                    <a:pt x="45" y="50"/>
                    <a:pt x="32" y="60"/>
                    <a:pt x="20" y="58"/>
                  </a:cubicBezTo>
                  <a:cubicBezTo>
                    <a:pt x="8" y="55"/>
                    <a:pt x="0" y="39"/>
                    <a:pt x="4" y="23"/>
                  </a:cubicBezTo>
                  <a:close/>
                </a:path>
              </a:pathLst>
            </a:custGeom>
            <a:solidFill>
              <a:srgbClr val="FF9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2" name="Freeform 1954">
              <a:extLst>
                <a:ext uri="{FF2B5EF4-FFF2-40B4-BE49-F238E27FC236}">
                  <a16:creationId xmlns:a16="http://schemas.microsoft.com/office/drawing/2014/main" id="{0B6F8E82-A199-4D9B-8520-42BD2F749B4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4576" y="6978650"/>
              <a:ext cx="423863" cy="368300"/>
            </a:xfrm>
            <a:custGeom>
              <a:avLst/>
              <a:gdLst>
                <a:gd name="T0" fmla="*/ 121 w 277"/>
                <a:gd name="T1" fmla="*/ 241 h 241"/>
                <a:gd name="T2" fmla="*/ 0 w 277"/>
                <a:gd name="T3" fmla="*/ 120 h 241"/>
                <a:gd name="T4" fmla="*/ 121 w 277"/>
                <a:gd name="T5" fmla="*/ 0 h 241"/>
                <a:gd name="T6" fmla="*/ 156 w 277"/>
                <a:gd name="T7" fmla="*/ 0 h 241"/>
                <a:gd name="T8" fmla="*/ 277 w 277"/>
                <a:gd name="T9" fmla="*/ 120 h 241"/>
                <a:gd name="T10" fmla="*/ 156 w 277"/>
                <a:gd name="T11" fmla="*/ 241 h 241"/>
                <a:gd name="T12" fmla="*/ 121 w 277"/>
                <a:gd name="T13" fmla="*/ 24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7" h="241">
                  <a:moveTo>
                    <a:pt x="121" y="241"/>
                  </a:moveTo>
                  <a:cubicBezTo>
                    <a:pt x="54" y="241"/>
                    <a:pt x="0" y="187"/>
                    <a:pt x="0" y="120"/>
                  </a:cubicBezTo>
                  <a:cubicBezTo>
                    <a:pt x="0" y="54"/>
                    <a:pt x="54" y="0"/>
                    <a:pt x="121" y="0"/>
                  </a:cubicBezTo>
                  <a:cubicBezTo>
                    <a:pt x="156" y="0"/>
                    <a:pt x="156" y="0"/>
                    <a:pt x="156" y="0"/>
                  </a:cubicBezTo>
                  <a:cubicBezTo>
                    <a:pt x="223" y="0"/>
                    <a:pt x="277" y="54"/>
                    <a:pt x="277" y="120"/>
                  </a:cubicBezTo>
                  <a:cubicBezTo>
                    <a:pt x="277" y="187"/>
                    <a:pt x="223" y="241"/>
                    <a:pt x="156" y="241"/>
                  </a:cubicBezTo>
                  <a:cubicBezTo>
                    <a:pt x="121" y="241"/>
                    <a:pt x="121" y="241"/>
                    <a:pt x="121" y="241"/>
                  </a:cubicBezTo>
                </a:path>
              </a:pathLst>
            </a:custGeom>
            <a:solidFill>
              <a:srgbClr val="FFBD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3" name="Freeform 1955">
              <a:extLst>
                <a:ext uri="{FF2B5EF4-FFF2-40B4-BE49-F238E27FC236}">
                  <a16:creationId xmlns:a16="http://schemas.microsoft.com/office/drawing/2014/main" id="{0D5C33B2-0782-4E1A-B779-E5FB3371FD8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5688" y="6991350"/>
              <a:ext cx="400050" cy="342900"/>
            </a:xfrm>
            <a:custGeom>
              <a:avLst/>
              <a:gdLst>
                <a:gd name="T0" fmla="*/ 150 w 261"/>
                <a:gd name="T1" fmla="*/ 223 h 223"/>
                <a:gd name="T2" fmla="*/ 111 w 261"/>
                <a:gd name="T3" fmla="*/ 223 h 223"/>
                <a:gd name="T4" fmla="*/ 0 w 261"/>
                <a:gd name="T5" fmla="*/ 111 h 223"/>
                <a:gd name="T6" fmla="*/ 111 w 261"/>
                <a:gd name="T7" fmla="*/ 0 h 223"/>
                <a:gd name="T8" fmla="*/ 150 w 261"/>
                <a:gd name="T9" fmla="*/ 0 h 223"/>
                <a:gd name="T10" fmla="*/ 261 w 261"/>
                <a:gd name="T11" fmla="*/ 111 h 223"/>
                <a:gd name="T12" fmla="*/ 150 w 261"/>
                <a:gd name="T13" fmla="*/ 223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1" h="223">
                  <a:moveTo>
                    <a:pt x="150" y="223"/>
                  </a:moveTo>
                  <a:cubicBezTo>
                    <a:pt x="111" y="223"/>
                    <a:pt x="111" y="223"/>
                    <a:pt x="111" y="223"/>
                  </a:cubicBezTo>
                  <a:cubicBezTo>
                    <a:pt x="50" y="223"/>
                    <a:pt x="0" y="173"/>
                    <a:pt x="0" y="111"/>
                  </a:cubicBezTo>
                  <a:cubicBezTo>
                    <a:pt x="0" y="50"/>
                    <a:pt x="50" y="0"/>
                    <a:pt x="111" y="0"/>
                  </a:cubicBezTo>
                  <a:cubicBezTo>
                    <a:pt x="150" y="0"/>
                    <a:pt x="150" y="0"/>
                    <a:pt x="150" y="0"/>
                  </a:cubicBezTo>
                  <a:cubicBezTo>
                    <a:pt x="211" y="0"/>
                    <a:pt x="261" y="50"/>
                    <a:pt x="261" y="111"/>
                  </a:cubicBezTo>
                  <a:cubicBezTo>
                    <a:pt x="261" y="173"/>
                    <a:pt x="211" y="223"/>
                    <a:pt x="150" y="223"/>
                  </a:cubicBezTo>
                </a:path>
              </a:pathLst>
            </a:custGeom>
            <a:solidFill>
              <a:srgbClr val="FFD1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4" name="Freeform 1956">
              <a:extLst>
                <a:ext uri="{FF2B5EF4-FFF2-40B4-BE49-F238E27FC236}">
                  <a16:creationId xmlns:a16="http://schemas.microsoft.com/office/drawing/2014/main" id="{42E04876-D670-4B22-83B9-71ED3B60FD8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9976" y="7053263"/>
              <a:ext cx="385763" cy="280988"/>
            </a:xfrm>
            <a:custGeom>
              <a:avLst/>
              <a:gdLst>
                <a:gd name="T0" fmla="*/ 225 w 252"/>
                <a:gd name="T1" fmla="*/ 0 h 183"/>
                <a:gd name="T2" fmla="*/ 234 w 252"/>
                <a:gd name="T3" fmla="*/ 43 h 183"/>
                <a:gd name="T4" fmla="*/ 123 w 252"/>
                <a:gd name="T5" fmla="*/ 154 h 183"/>
                <a:gd name="T6" fmla="*/ 85 w 252"/>
                <a:gd name="T7" fmla="*/ 154 h 183"/>
                <a:gd name="T8" fmla="*/ 0 w 252"/>
                <a:gd name="T9" fmla="*/ 115 h 183"/>
                <a:gd name="T10" fmla="*/ 102 w 252"/>
                <a:gd name="T11" fmla="*/ 183 h 183"/>
                <a:gd name="T12" fmla="*/ 141 w 252"/>
                <a:gd name="T13" fmla="*/ 183 h 183"/>
                <a:gd name="T14" fmla="*/ 252 w 252"/>
                <a:gd name="T15" fmla="*/ 71 h 183"/>
                <a:gd name="T16" fmla="*/ 225 w 252"/>
                <a:gd name="T17" fmla="*/ 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2" h="183">
                  <a:moveTo>
                    <a:pt x="225" y="0"/>
                  </a:moveTo>
                  <a:cubicBezTo>
                    <a:pt x="231" y="13"/>
                    <a:pt x="234" y="27"/>
                    <a:pt x="234" y="43"/>
                  </a:cubicBezTo>
                  <a:cubicBezTo>
                    <a:pt x="234" y="104"/>
                    <a:pt x="184" y="154"/>
                    <a:pt x="123" y="154"/>
                  </a:cubicBezTo>
                  <a:cubicBezTo>
                    <a:pt x="85" y="154"/>
                    <a:pt x="85" y="154"/>
                    <a:pt x="85" y="154"/>
                  </a:cubicBezTo>
                  <a:cubicBezTo>
                    <a:pt x="51" y="154"/>
                    <a:pt x="20" y="139"/>
                    <a:pt x="0" y="115"/>
                  </a:cubicBezTo>
                  <a:cubicBezTo>
                    <a:pt x="17" y="155"/>
                    <a:pt x="56" y="183"/>
                    <a:pt x="102" y="183"/>
                  </a:cubicBezTo>
                  <a:cubicBezTo>
                    <a:pt x="141" y="183"/>
                    <a:pt x="141" y="183"/>
                    <a:pt x="141" y="183"/>
                  </a:cubicBezTo>
                  <a:cubicBezTo>
                    <a:pt x="202" y="183"/>
                    <a:pt x="252" y="133"/>
                    <a:pt x="252" y="71"/>
                  </a:cubicBezTo>
                  <a:cubicBezTo>
                    <a:pt x="252" y="44"/>
                    <a:pt x="242" y="19"/>
                    <a:pt x="225" y="0"/>
                  </a:cubicBezTo>
                </a:path>
              </a:pathLst>
            </a:custGeom>
            <a:solidFill>
              <a:srgbClr val="FFBC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5" name="Freeform 1957">
              <a:extLst>
                <a:ext uri="{FF2B5EF4-FFF2-40B4-BE49-F238E27FC236}">
                  <a16:creationId xmlns:a16="http://schemas.microsoft.com/office/drawing/2014/main" id="{8C78D452-9240-455E-B988-CC483FA01E5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9201" y="7146925"/>
              <a:ext cx="38100" cy="71438"/>
            </a:xfrm>
            <a:custGeom>
              <a:avLst/>
              <a:gdLst>
                <a:gd name="T0" fmla="*/ 22 w 25"/>
                <a:gd name="T1" fmla="*/ 1 h 47"/>
                <a:gd name="T2" fmla="*/ 21 w 25"/>
                <a:gd name="T3" fmla="*/ 2 h 47"/>
                <a:gd name="T4" fmla="*/ 12 w 25"/>
                <a:gd name="T5" fmla="*/ 22 h 47"/>
                <a:gd name="T6" fmla="*/ 2 w 25"/>
                <a:gd name="T7" fmla="*/ 33 h 47"/>
                <a:gd name="T8" fmla="*/ 10 w 25"/>
                <a:gd name="T9" fmla="*/ 47 h 47"/>
                <a:gd name="T10" fmla="*/ 11 w 25"/>
                <a:gd name="T11" fmla="*/ 42 h 47"/>
                <a:gd name="T12" fmla="*/ 22 w 25"/>
                <a:gd name="T13" fmla="*/ 19 h 47"/>
                <a:gd name="T14" fmla="*/ 22 w 25"/>
                <a:gd name="T15" fmla="*/ 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47">
                  <a:moveTo>
                    <a:pt x="22" y="1"/>
                  </a:moveTo>
                  <a:cubicBezTo>
                    <a:pt x="22" y="0"/>
                    <a:pt x="21" y="1"/>
                    <a:pt x="21" y="2"/>
                  </a:cubicBezTo>
                  <a:cubicBezTo>
                    <a:pt x="20" y="10"/>
                    <a:pt x="18" y="16"/>
                    <a:pt x="12" y="22"/>
                  </a:cubicBezTo>
                  <a:cubicBezTo>
                    <a:pt x="8" y="26"/>
                    <a:pt x="4" y="28"/>
                    <a:pt x="2" y="33"/>
                  </a:cubicBezTo>
                  <a:cubicBezTo>
                    <a:pt x="0" y="39"/>
                    <a:pt x="3" y="47"/>
                    <a:pt x="10" y="47"/>
                  </a:cubicBezTo>
                  <a:cubicBezTo>
                    <a:pt x="12" y="47"/>
                    <a:pt x="14" y="43"/>
                    <a:pt x="11" y="42"/>
                  </a:cubicBezTo>
                  <a:cubicBezTo>
                    <a:pt x="1" y="37"/>
                    <a:pt x="19" y="24"/>
                    <a:pt x="22" y="19"/>
                  </a:cubicBezTo>
                  <a:cubicBezTo>
                    <a:pt x="25" y="13"/>
                    <a:pt x="25" y="7"/>
                    <a:pt x="22" y="1"/>
                  </a:cubicBezTo>
                  <a:close/>
                </a:path>
              </a:pathLst>
            </a:custGeom>
            <a:solidFill>
              <a:srgbClr val="FF9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6" name="Oval 1958">
              <a:extLst>
                <a:ext uri="{FF2B5EF4-FFF2-40B4-BE49-F238E27FC236}">
                  <a16:creationId xmlns:a16="http://schemas.microsoft.com/office/drawing/2014/main" id="{3548E2DB-018F-4119-8DF7-FA036792DA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0138" y="7186613"/>
              <a:ext cx="76200" cy="74613"/>
            </a:xfrm>
            <a:prstGeom prst="ellipse">
              <a:avLst/>
            </a:prstGeom>
            <a:solidFill>
              <a:srgbClr val="FFA5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7" name="Freeform 1959">
              <a:extLst>
                <a:ext uri="{FF2B5EF4-FFF2-40B4-BE49-F238E27FC236}">
                  <a16:creationId xmlns:a16="http://schemas.microsoft.com/office/drawing/2014/main" id="{E7E3683E-FF3E-4697-B6E3-2E621E800F3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2388" y="7186613"/>
              <a:ext cx="76200" cy="73025"/>
            </a:xfrm>
            <a:custGeom>
              <a:avLst/>
              <a:gdLst>
                <a:gd name="T0" fmla="*/ 25 w 49"/>
                <a:gd name="T1" fmla="*/ 0 h 48"/>
                <a:gd name="T2" fmla="*/ 0 w 49"/>
                <a:gd name="T3" fmla="*/ 24 h 48"/>
                <a:gd name="T4" fmla="*/ 19 w 49"/>
                <a:gd name="T5" fmla="*/ 48 h 48"/>
                <a:gd name="T6" fmla="*/ 49 w 49"/>
                <a:gd name="T7" fmla="*/ 20 h 48"/>
                <a:gd name="T8" fmla="*/ 25 w 49"/>
                <a:gd name="T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48">
                  <a:moveTo>
                    <a:pt x="25" y="0"/>
                  </a:moveTo>
                  <a:cubicBezTo>
                    <a:pt x="11" y="0"/>
                    <a:pt x="0" y="11"/>
                    <a:pt x="0" y="24"/>
                  </a:cubicBezTo>
                  <a:cubicBezTo>
                    <a:pt x="0" y="36"/>
                    <a:pt x="8" y="46"/>
                    <a:pt x="19" y="48"/>
                  </a:cubicBezTo>
                  <a:cubicBezTo>
                    <a:pt x="31" y="41"/>
                    <a:pt x="41" y="31"/>
                    <a:pt x="49" y="20"/>
                  </a:cubicBezTo>
                  <a:cubicBezTo>
                    <a:pt x="47" y="8"/>
                    <a:pt x="37" y="0"/>
                    <a:pt x="25" y="0"/>
                  </a:cubicBezTo>
                </a:path>
              </a:pathLst>
            </a:custGeom>
            <a:solidFill>
              <a:srgbClr val="FFA5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8" name="Freeform 1960">
              <a:extLst>
                <a:ext uri="{FF2B5EF4-FFF2-40B4-BE49-F238E27FC236}">
                  <a16:creationId xmlns:a16="http://schemas.microsoft.com/office/drawing/2014/main" id="{24701EE7-60F7-44B4-8172-B1278F57CBD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2551" y="7216775"/>
              <a:ext cx="46038" cy="44450"/>
            </a:xfrm>
            <a:custGeom>
              <a:avLst/>
              <a:gdLst>
                <a:gd name="T0" fmla="*/ 30 w 30"/>
                <a:gd name="T1" fmla="*/ 0 h 29"/>
                <a:gd name="T2" fmla="*/ 0 w 30"/>
                <a:gd name="T3" fmla="*/ 28 h 29"/>
                <a:gd name="T4" fmla="*/ 6 w 30"/>
                <a:gd name="T5" fmla="*/ 29 h 29"/>
                <a:gd name="T6" fmla="*/ 30 w 30"/>
                <a:gd name="T7" fmla="*/ 4 h 29"/>
                <a:gd name="T8" fmla="*/ 30 w 30"/>
                <a:gd name="T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9">
                  <a:moveTo>
                    <a:pt x="30" y="0"/>
                  </a:moveTo>
                  <a:cubicBezTo>
                    <a:pt x="22" y="11"/>
                    <a:pt x="12" y="21"/>
                    <a:pt x="0" y="28"/>
                  </a:cubicBezTo>
                  <a:cubicBezTo>
                    <a:pt x="2" y="29"/>
                    <a:pt x="4" y="29"/>
                    <a:pt x="6" y="29"/>
                  </a:cubicBezTo>
                  <a:cubicBezTo>
                    <a:pt x="19" y="29"/>
                    <a:pt x="30" y="18"/>
                    <a:pt x="30" y="4"/>
                  </a:cubicBezTo>
                  <a:cubicBezTo>
                    <a:pt x="30" y="3"/>
                    <a:pt x="30" y="1"/>
                    <a:pt x="30" y="0"/>
                  </a:cubicBezTo>
                </a:path>
              </a:pathLst>
            </a:custGeom>
            <a:solidFill>
              <a:srgbClr val="FF94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9" name="Oval 1961">
              <a:extLst>
                <a:ext uri="{FF2B5EF4-FFF2-40B4-BE49-F238E27FC236}">
                  <a16:creationId xmlns:a16="http://schemas.microsoft.com/office/drawing/2014/main" id="{326BD579-A157-4123-9AA3-AAE4315EA4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6651" y="7124700"/>
              <a:ext cx="47625" cy="79375"/>
            </a:xfrm>
            <a:prstGeom prst="ellipse">
              <a:avLst/>
            </a:prstGeom>
            <a:solidFill>
              <a:srgbClr val="4E1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0" name="Oval 1962">
              <a:extLst>
                <a:ext uri="{FF2B5EF4-FFF2-40B4-BE49-F238E27FC236}">
                  <a16:creationId xmlns:a16="http://schemas.microsoft.com/office/drawing/2014/main" id="{78041BAD-DB37-406D-B983-D5EBAE2066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27626" y="7124700"/>
              <a:ext cx="46038" cy="79375"/>
            </a:xfrm>
            <a:prstGeom prst="ellipse">
              <a:avLst/>
            </a:prstGeom>
            <a:solidFill>
              <a:srgbClr val="4E1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1" name="Freeform 1963">
              <a:extLst>
                <a:ext uri="{FF2B5EF4-FFF2-40B4-BE49-F238E27FC236}">
                  <a16:creationId xmlns:a16="http://schemas.microsoft.com/office/drawing/2014/main" id="{2FFA741E-41E2-487F-8340-86C4D29154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7451" y="7224713"/>
              <a:ext cx="111125" cy="66675"/>
            </a:xfrm>
            <a:custGeom>
              <a:avLst/>
              <a:gdLst>
                <a:gd name="T0" fmla="*/ 36 w 72"/>
                <a:gd name="T1" fmla="*/ 3 h 44"/>
                <a:gd name="T2" fmla="*/ 0 w 72"/>
                <a:gd name="T3" fmla="*/ 0 h 44"/>
                <a:gd name="T4" fmla="*/ 36 w 72"/>
                <a:gd name="T5" fmla="*/ 44 h 44"/>
                <a:gd name="T6" fmla="*/ 72 w 72"/>
                <a:gd name="T7" fmla="*/ 0 h 44"/>
                <a:gd name="T8" fmla="*/ 36 w 72"/>
                <a:gd name="T9" fmla="*/ 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44">
                  <a:moveTo>
                    <a:pt x="36" y="3"/>
                  </a:moveTo>
                  <a:cubicBezTo>
                    <a:pt x="23" y="3"/>
                    <a:pt x="11" y="2"/>
                    <a:pt x="0" y="0"/>
                  </a:cubicBezTo>
                  <a:cubicBezTo>
                    <a:pt x="2" y="25"/>
                    <a:pt x="17" y="44"/>
                    <a:pt x="36" y="44"/>
                  </a:cubicBezTo>
                  <a:cubicBezTo>
                    <a:pt x="55" y="44"/>
                    <a:pt x="70" y="25"/>
                    <a:pt x="72" y="0"/>
                  </a:cubicBezTo>
                  <a:cubicBezTo>
                    <a:pt x="61" y="2"/>
                    <a:pt x="48" y="3"/>
                    <a:pt x="36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2" name="Freeform 1964">
              <a:extLst>
                <a:ext uri="{FF2B5EF4-FFF2-40B4-BE49-F238E27FC236}">
                  <a16:creationId xmlns:a16="http://schemas.microsoft.com/office/drawing/2014/main" id="{057C361A-0B60-4D5E-B56F-C2B545E68A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9813" y="6872288"/>
              <a:ext cx="433388" cy="250825"/>
            </a:xfrm>
            <a:custGeom>
              <a:avLst/>
              <a:gdLst>
                <a:gd name="T0" fmla="*/ 282 w 283"/>
                <a:gd name="T1" fmla="*/ 106 h 164"/>
                <a:gd name="T2" fmla="*/ 2 w 283"/>
                <a:gd name="T3" fmla="*/ 106 h 164"/>
                <a:gd name="T4" fmla="*/ 144 w 283"/>
                <a:gd name="T5" fmla="*/ 0 h 164"/>
                <a:gd name="T6" fmla="*/ 282 w 283"/>
                <a:gd name="T7" fmla="*/ 106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3" h="164">
                  <a:moveTo>
                    <a:pt x="282" y="106"/>
                  </a:moveTo>
                  <a:cubicBezTo>
                    <a:pt x="280" y="164"/>
                    <a:pt x="0" y="164"/>
                    <a:pt x="2" y="106"/>
                  </a:cubicBezTo>
                  <a:cubicBezTo>
                    <a:pt x="3" y="47"/>
                    <a:pt x="67" y="0"/>
                    <a:pt x="144" y="0"/>
                  </a:cubicBezTo>
                  <a:cubicBezTo>
                    <a:pt x="222" y="0"/>
                    <a:pt x="283" y="47"/>
                    <a:pt x="282" y="106"/>
                  </a:cubicBezTo>
                  <a:close/>
                </a:path>
              </a:pathLst>
            </a:custGeom>
            <a:solidFill>
              <a:srgbClr val="006C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3" name="Freeform 1965">
              <a:extLst>
                <a:ext uri="{FF2B5EF4-FFF2-40B4-BE49-F238E27FC236}">
                  <a16:creationId xmlns:a16="http://schemas.microsoft.com/office/drawing/2014/main" id="{4CF64E82-D751-4DC1-A0C8-85B9036B476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0288" y="6986588"/>
              <a:ext cx="455613" cy="161925"/>
            </a:xfrm>
            <a:custGeom>
              <a:avLst/>
              <a:gdLst>
                <a:gd name="T0" fmla="*/ 288 w 297"/>
                <a:gd name="T1" fmla="*/ 106 h 106"/>
                <a:gd name="T2" fmla="*/ 11 w 297"/>
                <a:gd name="T3" fmla="*/ 106 h 106"/>
                <a:gd name="T4" fmla="*/ 5 w 297"/>
                <a:gd name="T5" fmla="*/ 33 h 106"/>
                <a:gd name="T6" fmla="*/ 287 w 297"/>
                <a:gd name="T7" fmla="*/ 33 h 106"/>
                <a:gd name="T8" fmla="*/ 288 w 297"/>
                <a:gd name="T9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7" h="106">
                  <a:moveTo>
                    <a:pt x="288" y="106"/>
                  </a:moveTo>
                  <a:cubicBezTo>
                    <a:pt x="197" y="73"/>
                    <a:pt x="102" y="73"/>
                    <a:pt x="11" y="106"/>
                  </a:cubicBezTo>
                  <a:cubicBezTo>
                    <a:pt x="4" y="85"/>
                    <a:pt x="0" y="57"/>
                    <a:pt x="5" y="33"/>
                  </a:cubicBezTo>
                  <a:cubicBezTo>
                    <a:pt x="96" y="0"/>
                    <a:pt x="196" y="0"/>
                    <a:pt x="287" y="33"/>
                  </a:cubicBezTo>
                  <a:cubicBezTo>
                    <a:pt x="295" y="58"/>
                    <a:pt x="297" y="85"/>
                    <a:pt x="288" y="106"/>
                  </a:cubicBezTo>
                  <a:close/>
                </a:path>
              </a:pathLst>
            </a:custGeom>
            <a:solidFill>
              <a:srgbClr val="1582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4" name="Freeform 1966">
              <a:extLst>
                <a:ext uri="{FF2B5EF4-FFF2-40B4-BE49-F238E27FC236}">
                  <a16:creationId xmlns:a16="http://schemas.microsoft.com/office/drawing/2014/main" id="{7C535D6C-C38A-49FB-8D93-6BBD08B8FF3E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3151" y="6900863"/>
              <a:ext cx="125413" cy="95250"/>
            </a:xfrm>
            <a:custGeom>
              <a:avLst/>
              <a:gdLst>
                <a:gd name="T0" fmla="*/ 80 w 82"/>
                <a:gd name="T1" fmla="*/ 0 h 62"/>
                <a:gd name="T2" fmla="*/ 1 w 82"/>
                <a:gd name="T3" fmla="*/ 59 h 62"/>
                <a:gd name="T4" fmla="*/ 3 w 82"/>
                <a:gd name="T5" fmla="*/ 61 h 62"/>
                <a:gd name="T6" fmla="*/ 36 w 82"/>
                <a:gd name="T7" fmla="*/ 26 h 62"/>
                <a:gd name="T8" fmla="*/ 80 w 82"/>
                <a:gd name="T9" fmla="*/ 3 h 62"/>
                <a:gd name="T10" fmla="*/ 80 w 82"/>
                <a:gd name="T11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62">
                  <a:moveTo>
                    <a:pt x="80" y="0"/>
                  </a:moveTo>
                  <a:cubicBezTo>
                    <a:pt x="49" y="8"/>
                    <a:pt x="14" y="29"/>
                    <a:pt x="1" y="59"/>
                  </a:cubicBezTo>
                  <a:cubicBezTo>
                    <a:pt x="0" y="60"/>
                    <a:pt x="2" y="62"/>
                    <a:pt x="3" y="61"/>
                  </a:cubicBezTo>
                  <a:cubicBezTo>
                    <a:pt x="14" y="48"/>
                    <a:pt x="23" y="36"/>
                    <a:pt x="36" y="26"/>
                  </a:cubicBezTo>
                  <a:cubicBezTo>
                    <a:pt x="49" y="15"/>
                    <a:pt x="64" y="8"/>
                    <a:pt x="80" y="3"/>
                  </a:cubicBezTo>
                  <a:cubicBezTo>
                    <a:pt x="82" y="2"/>
                    <a:pt x="81" y="0"/>
                    <a:pt x="80" y="0"/>
                  </a:cubicBezTo>
                  <a:close/>
                </a:path>
              </a:pathLst>
            </a:custGeom>
            <a:solidFill>
              <a:srgbClr val="1582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5" name="Freeform 1967">
              <a:extLst>
                <a:ext uri="{FF2B5EF4-FFF2-40B4-BE49-F238E27FC236}">
                  <a16:creationId xmlns:a16="http://schemas.microsoft.com/office/drawing/2014/main" id="{1FD6FC91-C391-4B86-B5BE-1AB247730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4276" y="6900863"/>
              <a:ext cx="49213" cy="84138"/>
            </a:xfrm>
            <a:custGeom>
              <a:avLst/>
              <a:gdLst>
                <a:gd name="T0" fmla="*/ 32 w 33"/>
                <a:gd name="T1" fmla="*/ 0 h 54"/>
                <a:gd name="T2" fmla="*/ 0 w 33"/>
                <a:gd name="T3" fmla="*/ 52 h 54"/>
                <a:gd name="T4" fmla="*/ 3 w 33"/>
                <a:gd name="T5" fmla="*/ 53 h 54"/>
                <a:gd name="T6" fmla="*/ 33 w 33"/>
                <a:gd name="T7" fmla="*/ 1 h 54"/>
                <a:gd name="T8" fmla="*/ 32 w 33"/>
                <a:gd name="T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54">
                  <a:moveTo>
                    <a:pt x="32" y="0"/>
                  </a:moveTo>
                  <a:cubicBezTo>
                    <a:pt x="18" y="14"/>
                    <a:pt x="5" y="32"/>
                    <a:pt x="0" y="52"/>
                  </a:cubicBezTo>
                  <a:cubicBezTo>
                    <a:pt x="0" y="53"/>
                    <a:pt x="2" y="54"/>
                    <a:pt x="3" y="53"/>
                  </a:cubicBezTo>
                  <a:cubicBezTo>
                    <a:pt x="11" y="34"/>
                    <a:pt x="20" y="17"/>
                    <a:pt x="33" y="1"/>
                  </a:cubicBezTo>
                  <a:cubicBezTo>
                    <a:pt x="33" y="1"/>
                    <a:pt x="33" y="0"/>
                    <a:pt x="32" y="0"/>
                  </a:cubicBezTo>
                  <a:close/>
                </a:path>
              </a:pathLst>
            </a:custGeom>
            <a:solidFill>
              <a:srgbClr val="1582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6" name="Freeform 1968">
              <a:extLst>
                <a:ext uri="{FF2B5EF4-FFF2-40B4-BE49-F238E27FC236}">
                  <a16:creationId xmlns:a16="http://schemas.microsoft.com/office/drawing/2014/main" id="{52D7871D-7DF6-4433-90E2-DFA5DB71C00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2063" y="6902450"/>
              <a:ext cx="14288" cy="84138"/>
            </a:xfrm>
            <a:custGeom>
              <a:avLst/>
              <a:gdLst>
                <a:gd name="T0" fmla="*/ 3 w 10"/>
                <a:gd name="T1" fmla="*/ 1 h 54"/>
                <a:gd name="T2" fmla="*/ 0 w 10"/>
                <a:gd name="T3" fmla="*/ 1 h 54"/>
                <a:gd name="T4" fmla="*/ 6 w 10"/>
                <a:gd name="T5" fmla="*/ 53 h 54"/>
                <a:gd name="T6" fmla="*/ 8 w 10"/>
                <a:gd name="T7" fmla="*/ 52 h 54"/>
                <a:gd name="T8" fmla="*/ 3 w 10"/>
                <a:gd name="T9" fmla="*/ 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54">
                  <a:moveTo>
                    <a:pt x="3" y="1"/>
                  </a:moveTo>
                  <a:cubicBezTo>
                    <a:pt x="3" y="0"/>
                    <a:pt x="0" y="0"/>
                    <a:pt x="0" y="1"/>
                  </a:cubicBezTo>
                  <a:cubicBezTo>
                    <a:pt x="2" y="18"/>
                    <a:pt x="2" y="36"/>
                    <a:pt x="6" y="53"/>
                  </a:cubicBezTo>
                  <a:cubicBezTo>
                    <a:pt x="6" y="54"/>
                    <a:pt x="8" y="54"/>
                    <a:pt x="8" y="52"/>
                  </a:cubicBezTo>
                  <a:cubicBezTo>
                    <a:pt x="10" y="36"/>
                    <a:pt x="5" y="17"/>
                    <a:pt x="3" y="1"/>
                  </a:cubicBezTo>
                  <a:close/>
                </a:path>
              </a:pathLst>
            </a:custGeom>
            <a:solidFill>
              <a:srgbClr val="1582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7" name="Freeform 1969">
              <a:extLst>
                <a:ext uri="{FF2B5EF4-FFF2-40B4-BE49-F238E27FC236}">
                  <a16:creationId xmlns:a16="http://schemas.microsoft.com/office/drawing/2014/main" id="{2B85E1A3-1C71-42DF-BBD2-61DC4579790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5401" y="6899275"/>
              <a:ext cx="52388" cy="87313"/>
            </a:xfrm>
            <a:custGeom>
              <a:avLst/>
              <a:gdLst>
                <a:gd name="T0" fmla="*/ 3 w 34"/>
                <a:gd name="T1" fmla="*/ 1 h 58"/>
                <a:gd name="T2" fmla="*/ 1 w 34"/>
                <a:gd name="T3" fmla="*/ 3 h 58"/>
                <a:gd name="T4" fmla="*/ 21 w 34"/>
                <a:gd name="T5" fmla="*/ 29 h 58"/>
                <a:gd name="T6" fmla="*/ 32 w 34"/>
                <a:gd name="T7" fmla="*/ 57 h 58"/>
                <a:gd name="T8" fmla="*/ 34 w 34"/>
                <a:gd name="T9" fmla="*/ 56 h 58"/>
                <a:gd name="T10" fmla="*/ 3 w 34"/>
                <a:gd name="T11" fmla="*/ 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58">
                  <a:moveTo>
                    <a:pt x="3" y="1"/>
                  </a:moveTo>
                  <a:cubicBezTo>
                    <a:pt x="2" y="0"/>
                    <a:pt x="0" y="2"/>
                    <a:pt x="1" y="3"/>
                  </a:cubicBezTo>
                  <a:cubicBezTo>
                    <a:pt x="9" y="11"/>
                    <a:pt x="16" y="19"/>
                    <a:pt x="21" y="29"/>
                  </a:cubicBezTo>
                  <a:cubicBezTo>
                    <a:pt x="26" y="38"/>
                    <a:pt x="28" y="48"/>
                    <a:pt x="32" y="57"/>
                  </a:cubicBezTo>
                  <a:cubicBezTo>
                    <a:pt x="33" y="58"/>
                    <a:pt x="34" y="57"/>
                    <a:pt x="34" y="56"/>
                  </a:cubicBezTo>
                  <a:cubicBezTo>
                    <a:pt x="34" y="36"/>
                    <a:pt x="17" y="14"/>
                    <a:pt x="3" y="1"/>
                  </a:cubicBezTo>
                  <a:close/>
                </a:path>
              </a:pathLst>
            </a:custGeom>
            <a:solidFill>
              <a:srgbClr val="1582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8" name="Freeform 1970">
              <a:extLst>
                <a:ext uri="{FF2B5EF4-FFF2-40B4-BE49-F238E27FC236}">
                  <a16:creationId xmlns:a16="http://schemas.microsoft.com/office/drawing/2014/main" id="{12B27D23-66CC-4945-BCBB-41D4FBF3B91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1438" y="6899275"/>
              <a:ext cx="100013" cy="106363"/>
            </a:xfrm>
            <a:custGeom>
              <a:avLst/>
              <a:gdLst>
                <a:gd name="T0" fmla="*/ 64 w 65"/>
                <a:gd name="T1" fmla="*/ 66 h 69"/>
                <a:gd name="T2" fmla="*/ 3 w 65"/>
                <a:gd name="T3" fmla="*/ 1 h 69"/>
                <a:gd name="T4" fmla="*/ 2 w 65"/>
                <a:gd name="T5" fmla="*/ 3 h 69"/>
                <a:gd name="T6" fmla="*/ 62 w 65"/>
                <a:gd name="T7" fmla="*/ 67 h 69"/>
                <a:gd name="T8" fmla="*/ 64 w 65"/>
                <a:gd name="T9" fmla="*/ 6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69">
                  <a:moveTo>
                    <a:pt x="64" y="66"/>
                  </a:moveTo>
                  <a:cubicBezTo>
                    <a:pt x="51" y="39"/>
                    <a:pt x="28" y="17"/>
                    <a:pt x="3" y="1"/>
                  </a:cubicBezTo>
                  <a:cubicBezTo>
                    <a:pt x="1" y="0"/>
                    <a:pt x="0" y="3"/>
                    <a:pt x="2" y="3"/>
                  </a:cubicBezTo>
                  <a:cubicBezTo>
                    <a:pt x="27" y="20"/>
                    <a:pt x="45" y="42"/>
                    <a:pt x="62" y="67"/>
                  </a:cubicBezTo>
                  <a:cubicBezTo>
                    <a:pt x="63" y="69"/>
                    <a:pt x="65" y="68"/>
                    <a:pt x="64" y="66"/>
                  </a:cubicBezTo>
                  <a:close/>
                </a:path>
              </a:pathLst>
            </a:custGeom>
            <a:solidFill>
              <a:srgbClr val="1582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9" name="Freeform 1971">
              <a:extLst>
                <a:ext uri="{FF2B5EF4-FFF2-40B4-BE49-F238E27FC236}">
                  <a16:creationId xmlns:a16="http://schemas.microsoft.com/office/drawing/2014/main" id="{418D7720-F220-49A2-9C91-A6BCDDA20F2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7276" y="7038975"/>
              <a:ext cx="12700" cy="80963"/>
            </a:xfrm>
            <a:custGeom>
              <a:avLst/>
              <a:gdLst>
                <a:gd name="T0" fmla="*/ 5 w 8"/>
                <a:gd name="T1" fmla="*/ 27 h 53"/>
                <a:gd name="T2" fmla="*/ 5 w 8"/>
                <a:gd name="T3" fmla="*/ 2 h 53"/>
                <a:gd name="T4" fmla="*/ 3 w 8"/>
                <a:gd name="T5" fmla="*/ 1 h 53"/>
                <a:gd name="T6" fmla="*/ 6 w 8"/>
                <a:gd name="T7" fmla="*/ 52 h 53"/>
                <a:gd name="T8" fmla="*/ 8 w 8"/>
                <a:gd name="T9" fmla="*/ 51 h 53"/>
                <a:gd name="T10" fmla="*/ 5 w 8"/>
                <a:gd name="T11" fmla="*/ 27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53">
                  <a:moveTo>
                    <a:pt x="5" y="27"/>
                  </a:moveTo>
                  <a:cubicBezTo>
                    <a:pt x="4" y="18"/>
                    <a:pt x="5" y="10"/>
                    <a:pt x="5" y="2"/>
                  </a:cubicBezTo>
                  <a:cubicBezTo>
                    <a:pt x="5" y="1"/>
                    <a:pt x="3" y="0"/>
                    <a:pt x="3" y="1"/>
                  </a:cubicBezTo>
                  <a:cubicBezTo>
                    <a:pt x="0" y="17"/>
                    <a:pt x="0" y="37"/>
                    <a:pt x="6" y="52"/>
                  </a:cubicBezTo>
                  <a:cubicBezTo>
                    <a:pt x="6" y="53"/>
                    <a:pt x="8" y="53"/>
                    <a:pt x="8" y="51"/>
                  </a:cubicBezTo>
                  <a:cubicBezTo>
                    <a:pt x="8" y="43"/>
                    <a:pt x="6" y="35"/>
                    <a:pt x="5" y="27"/>
                  </a:cubicBezTo>
                  <a:close/>
                </a:path>
              </a:pathLst>
            </a:custGeom>
            <a:solidFill>
              <a:srgbClr val="B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0" name="Freeform 1972">
              <a:extLst>
                <a:ext uri="{FF2B5EF4-FFF2-40B4-BE49-F238E27FC236}">
                  <a16:creationId xmlns:a16="http://schemas.microsoft.com/office/drawing/2014/main" id="{6443A341-809B-4A8B-A592-76B3B778D9E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5376" y="7031038"/>
              <a:ext cx="15875" cy="79375"/>
            </a:xfrm>
            <a:custGeom>
              <a:avLst/>
              <a:gdLst>
                <a:gd name="T0" fmla="*/ 6 w 11"/>
                <a:gd name="T1" fmla="*/ 27 h 51"/>
                <a:gd name="T2" fmla="*/ 3 w 11"/>
                <a:gd name="T3" fmla="*/ 1 h 51"/>
                <a:gd name="T4" fmla="*/ 2 w 11"/>
                <a:gd name="T5" fmla="*/ 1 h 51"/>
                <a:gd name="T6" fmla="*/ 9 w 11"/>
                <a:gd name="T7" fmla="*/ 50 h 51"/>
                <a:gd name="T8" fmla="*/ 11 w 11"/>
                <a:gd name="T9" fmla="*/ 49 h 51"/>
                <a:gd name="T10" fmla="*/ 6 w 11"/>
                <a:gd name="T11" fmla="*/ 27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51">
                  <a:moveTo>
                    <a:pt x="6" y="27"/>
                  </a:moveTo>
                  <a:cubicBezTo>
                    <a:pt x="4" y="18"/>
                    <a:pt x="4" y="10"/>
                    <a:pt x="3" y="1"/>
                  </a:cubicBezTo>
                  <a:cubicBezTo>
                    <a:pt x="3" y="0"/>
                    <a:pt x="2" y="0"/>
                    <a:pt x="2" y="1"/>
                  </a:cubicBezTo>
                  <a:cubicBezTo>
                    <a:pt x="0" y="17"/>
                    <a:pt x="1" y="36"/>
                    <a:pt x="9" y="50"/>
                  </a:cubicBezTo>
                  <a:cubicBezTo>
                    <a:pt x="9" y="51"/>
                    <a:pt x="11" y="50"/>
                    <a:pt x="11" y="49"/>
                  </a:cubicBezTo>
                  <a:cubicBezTo>
                    <a:pt x="10" y="42"/>
                    <a:pt x="7" y="34"/>
                    <a:pt x="6" y="27"/>
                  </a:cubicBezTo>
                  <a:close/>
                </a:path>
              </a:pathLst>
            </a:custGeom>
            <a:solidFill>
              <a:srgbClr val="B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1" name="Freeform 1973">
              <a:extLst>
                <a:ext uri="{FF2B5EF4-FFF2-40B4-BE49-F238E27FC236}">
                  <a16:creationId xmlns:a16="http://schemas.microsoft.com/office/drawing/2014/main" id="{694A474F-2544-4E44-8A73-E65D52816B30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3001" y="7023100"/>
              <a:ext cx="14288" cy="69850"/>
            </a:xfrm>
            <a:custGeom>
              <a:avLst/>
              <a:gdLst>
                <a:gd name="T0" fmla="*/ 2 w 9"/>
                <a:gd name="T1" fmla="*/ 2 h 46"/>
                <a:gd name="T2" fmla="*/ 0 w 9"/>
                <a:gd name="T3" fmla="*/ 2 h 46"/>
                <a:gd name="T4" fmla="*/ 6 w 9"/>
                <a:gd name="T5" fmla="*/ 45 h 46"/>
                <a:gd name="T6" fmla="*/ 9 w 9"/>
                <a:gd name="T7" fmla="*/ 44 h 46"/>
                <a:gd name="T8" fmla="*/ 2 w 9"/>
                <a:gd name="T9" fmla="*/ 2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46">
                  <a:moveTo>
                    <a:pt x="2" y="2"/>
                  </a:moveTo>
                  <a:cubicBezTo>
                    <a:pt x="2" y="0"/>
                    <a:pt x="0" y="0"/>
                    <a:pt x="0" y="2"/>
                  </a:cubicBezTo>
                  <a:cubicBezTo>
                    <a:pt x="1" y="16"/>
                    <a:pt x="2" y="31"/>
                    <a:pt x="6" y="45"/>
                  </a:cubicBezTo>
                  <a:cubicBezTo>
                    <a:pt x="6" y="46"/>
                    <a:pt x="9" y="46"/>
                    <a:pt x="9" y="44"/>
                  </a:cubicBezTo>
                  <a:cubicBezTo>
                    <a:pt x="7" y="30"/>
                    <a:pt x="4" y="16"/>
                    <a:pt x="2" y="2"/>
                  </a:cubicBezTo>
                  <a:close/>
                </a:path>
              </a:pathLst>
            </a:custGeom>
            <a:solidFill>
              <a:srgbClr val="B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2" name="Freeform 1974">
              <a:extLst>
                <a:ext uri="{FF2B5EF4-FFF2-40B4-BE49-F238E27FC236}">
                  <a16:creationId xmlns:a16="http://schemas.microsoft.com/office/drawing/2014/main" id="{437FCDE7-3A71-42EE-BBEA-D347F78F039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2213" y="7016750"/>
              <a:ext cx="17463" cy="77788"/>
            </a:xfrm>
            <a:custGeom>
              <a:avLst/>
              <a:gdLst>
                <a:gd name="T0" fmla="*/ 3 w 11"/>
                <a:gd name="T1" fmla="*/ 1 h 51"/>
                <a:gd name="T2" fmla="*/ 1 w 11"/>
                <a:gd name="T3" fmla="*/ 2 h 51"/>
                <a:gd name="T4" fmla="*/ 7 w 11"/>
                <a:gd name="T5" fmla="*/ 49 h 51"/>
                <a:gd name="T6" fmla="*/ 11 w 11"/>
                <a:gd name="T7" fmla="*/ 48 h 51"/>
                <a:gd name="T8" fmla="*/ 3 w 11"/>
                <a:gd name="T9" fmla="*/ 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1">
                  <a:moveTo>
                    <a:pt x="3" y="1"/>
                  </a:moveTo>
                  <a:cubicBezTo>
                    <a:pt x="3" y="0"/>
                    <a:pt x="0" y="0"/>
                    <a:pt x="1" y="2"/>
                  </a:cubicBezTo>
                  <a:cubicBezTo>
                    <a:pt x="3" y="17"/>
                    <a:pt x="4" y="33"/>
                    <a:pt x="7" y="49"/>
                  </a:cubicBezTo>
                  <a:cubicBezTo>
                    <a:pt x="8" y="51"/>
                    <a:pt x="11" y="50"/>
                    <a:pt x="11" y="48"/>
                  </a:cubicBezTo>
                  <a:cubicBezTo>
                    <a:pt x="9" y="33"/>
                    <a:pt x="6" y="17"/>
                    <a:pt x="3" y="1"/>
                  </a:cubicBezTo>
                  <a:close/>
                </a:path>
              </a:pathLst>
            </a:custGeom>
            <a:solidFill>
              <a:srgbClr val="B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3" name="Freeform 1975">
              <a:extLst>
                <a:ext uri="{FF2B5EF4-FFF2-40B4-BE49-F238E27FC236}">
                  <a16:creationId xmlns:a16="http://schemas.microsoft.com/office/drawing/2014/main" id="{8ADFF2E5-6C56-4C87-BD1D-152647C04BF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0951" y="7013575"/>
              <a:ext cx="9525" cy="79375"/>
            </a:xfrm>
            <a:custGeom>
              <a:avLst/>
              <a:gdLst>
                <a:gd name="T0" fmla="*/ 3 w 6"/>
                <a:gd name="T1" fmla="*/ 2 h 52"/>
                <a:gd name="T2" fmla="*/ 0 w 6"/>
                <a:gd name="T3" fmla="*/ 2 h 52"/>
                <a:gd name="T4" fmla="*/ 3 w 6"/>
                <a:gd name="T5" fmla="*/ 51 h 52"/>
                <a:gd name="T6" fmla="*/ 6 w 6"/>
                <a:gd name="T7" fmla="*/ 50 h 52"/>
                <a:gd name="T8" fmla="*/ 3 w 6"/>
                <a:gd name="T9" fmla="*/ 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2">
                  <a:moveTo>
                    <a:pt x="3" y="2"/>
                  </a:moveTo>
                  <a:cubicBezTo>
                    <a:pt x="2" y="0"/>
                    <a:pt x="0" y="0"/>
                    <a:pt x="0" y="2"/>
                  </a:cubicBezTo>
                  <a:cubicBezTo>
                    <a:pt x="1" y="18"/>
                    <a:pt x="0" y="35"/>
                    <a:pt x="3" y="51"/>
                  </a:cubicBezTo>
                  <a:cubicBezTo>
                    <a:pt x="3" y="52"/>
                    <a:pt x="6" y="52"/>
                    <a:pt x="6" y="50"/>
                  </a:cubicBezTo>
                  <a:cubicBezTo>
                    <a:pt x="6" y="34"/>
                    <a:pt x="4" y="18"/>
                    <a:pt x="3" y="2"/>
                  </a:cubicBezTo>
                  <a:close/>
                </a:path>
              </a:pathLst>
            </a:custGeom>
            <a:solidFill>
              <a:srgbClr val="B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4" name="Freeform 1976">
              <a:extLst>
                <a:ext uri="{FF2B5EF4-FFF2-40B4-BE49-F238E27FC236}">
                  <a16:creationId xmlns:a16="http://schemas.microsoft.com/office/drawing/2014/main" id="{65BE48E2-E7EF-4077-BAF0-6EA3C2C92FC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2863" y="7024688"/>
              <a:ext cx="7938" cy="65088"/>
            </a:xfrm>
            <a:custGeom>
              <a:avLst/>
              <a:gdLst>
                <a:gd name="T0" fmla="*/ 3 w 6"/>
                <a:gd name="T1" fmla="*/ 2 h 43"/>
                <a:gd name="T2" fmla="*/ 1 w 6"/>
                <a:gd name="T3" fmla="*/ 2 h 43"/>
                <a:gd name="T4" fmla="*/ 1 w 6"/>
                <a:gd name="T5" fmla="*/ 24 h 43"/>
                <a:gd name="T6" fmla="*/ 1 w 6"/>
                <a:gd name="T7" fmla="*/ 42 h 43"/>
                <a:gd name="T8" fmla="*/ 3 w 6"/>
                <a:gd name="T9" fmla="*/ 42 h 43"/>
                <a:gd name="T10" fmla="*/ 3 w 6"/>
                <a:gd name="T11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43">
                  <a:moveTo>
                    <a:pt x="3" y="2"/>
                  </a:moveTo>
                  <a:cubicBezTo>
                    <a:pt x="3" y="0"/>
                    <a:pt x="1" y="0"/>
                    <a:pt x="1" y="2"/>
                  </a:cubicBezTo>
                  <a:cubicBezTo>
                    <a:pt x="1" y="9"/>
                    <a:pt x="1" y="16"/>
                    <a:pt x="1" y="24"/>
                  </a:cubicBezTo>
                  <a:cubicBezTo>
                    <a:pt x="1" y="30"/>
                    <a:pt x="0" y="36"/>
                    <a:pt x="1" y="42"/>
                  </a:cubicBezTo>
                  <a:cubicBezTo>
                    <a:pt x="1" y="43"/>
                    <a:pt x="2" y="43"/>
                    <a:pt x="3" y="42"/>
                  </a:cubicBezTo>
                  <a:cubicBezTo>
                    <a:pt x="6" y="30"/>
                    <a:pt x="4" y="15"/>
                    <a:pt x="3" y="2"/>
                  </a:cubicBezTo>
                  <a:close/>
                </a:path>
              </a:pathLst>
            </a:custGeom>
            <a:solidFill>
              <a:srgbClr val="B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5" name="Freeform 1977">
              <a:extLst>
                <a:ext uri="{FF2B5EF4-FFF2-40B4-BE49-F238E27FC236}">
                  <a16:creationId xmlns:a16="http://schemas.microsoft.com/office/drawing/2014/main" id="{AC5CCF2B-A7C6-47EB-93AA-4A0224301CA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6838" y="7024688"/>
              <a:ext cx="14288" cy="66675"/>
            </a:xfrm>
            <a:custGeom>
              <a:avLst/>
              <a:gdLst>
                <a:gd name="T0" fmla="*/ 6 w 9"/>
                <a:gd name="T1" fmla="*/ 2 h 44"/>
                <a:gd name="T2" fmla="*/ 0 w 9"/>
                <a:gd name="T3" fmla="*/ 42 h 44"/>
                <a:gd name="T4" fmla="*/ 3 w 9"/>
                <a:gd name="T5" fmla="*/ 42 h 44"/>
                <a:gd name="T6" fmla="*/ 9 w 9"/>
                <a:gd name="T7" fmla="*/ 2 h 44"/>
                <a:gd name="T8" fmla="*/ 6 w 9"/>
                <a:gd name="T9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44">
                  <a:moveTo>
                    <a:pt x="6" y="2"/>
                  </a:moveTo>
                  <a:cubicBezTo>
                    <a:pt x="4" y="15"/>
                    <a:pt x="1" y="28"/>
                    <a:pt x="0" y="42"/>
                  </a:cubicBezTo>
                  <a:cubicBezTo>
                    <a:pt x="0" y="44"/>
                    <a:pt x="3" y="44"/>
                    <a:pt x="3" y="42"/>
                  </a:cubicBezTo>
                  <a:cubicBezTo>
                    <a:pt x="6" y="29"/>
                    <a:pt x="7" y="16"/>
                    <a:pt x="9" y="2"/>
                  </a:cubicBezTo>
                  <a:cubicBezTo>
                    <a:pt x="9" y="1"/>
                    <a:pt x="6" y="0"/>
                    <a:pt x="6" y="2"/>
                  </a:cubicBezTo>
                  <a:close/>
                </a:path>
              </a:pathLst>
            </a:custGeom>
            <a:solidFill>
              <a:srgbClr val="B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6" name="Freeform 1978">
              <a:extLst>
                <a:ext uri="{FF2B5EF4-FFF2-40B4-BE49-F238E27FC236}">
                  <a16:creationId xmlns:a16="http://schemas.microsoft.com/office/drawing/2014/main" id="{4402804B-8CA5-4FED-8C41-94F15D3C914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6051" y="7035800"/>
              <a:ext cx="15875" cy="68263"/>
            </a:xfrm>
            <a:custGeom>
              <a:avLst/>
              <a:gdLst>
                <a:gd name="T0" fmla="*/ 10 w 10"/>
                <a:gd name="T1" fmla="*/ 1 h 44"/>
                <a:gd name="T2" fmla="*/ 8 w 10"/>
                <a:gd name="T3" fmla="*/ 1 h 44"/>
                <a:gd name="T4" fmla="*/ 0 w 10"/>
                <a:gd name="T5" fmla="*/ 42 h 44"/>
                <a:gd name="T6" fmla="*/ 2 w 10"/>
                <a:gd name="T7" fmla="*/ 43 h 44"/>
                <a:gd name="T8" fmla="*/ 10 w 10"/>
                <a:gd name="T9" fmla="*/ 1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4">
                  <a:moveTo>
                    <a:pt x="10" y="1"/>
                  </a:moveTo>
                  <a:cubicBezTo>
                    <a:pt x="9" y="0"/>
                    <a:pt x="8" y="0"/>
                    <a:pt x="8" y="1"/>
                  </a:cubicBezTo>
                  <a:cubicBezTo>
                    <a:pt x="7" y="15"/>
                    <a:pt x="3" y="28"/>
                    <a:pt x="0" y="42"/>
                  </a:cubicBezTo>
                  <a:cubicBezTo>
                    <a:pt x="0" y="43"/>
                    <a:pt x="2" y="44"/>
                    <a:pt x="2" y="43"/>
                  </a:cubicBezTo>
                  <a:cubicBezTo>
                    <a:pt x="9" y="30"/>
                    <a:pt x="10" y="15"/>
                    <a:pt x="10" y="1"/>
                  </a:cubicBezTo>
                  <a:close/>
                </a:path>
              </a:pathLst>
            </a:custGeom>
            <a:solidFill>
              <a:srgbClr val="B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7" name="Freeform 1979">
              <a:extLst>
                <a:ext uri="{FF2B5EF4-FFF2-40B4-BE49-F238E27FC236}">
                  <a16:creationId xmlns:a16="http://schemas.microsoft.com/office/drawing/2014/main" id="{B0093131-070D-4C8B-ABBD-71E6E2058D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9388" y="7043738"/>
              <a:ext cx="15875" cy="66675"/>
            </a:xfrm>
            <a:custGeom>
              <a:avLst/>
              <a:gdLst>
                <a:gd name="T0" fmla="*/ 10 w 10"/>
                <a:gd name="T1" fmla="*/ 1 h 43"/>
                <a:gd name="T2" fmla="*/ 7 w 10"/>
                <a:gd name="T3" fmla="*/ 1 h 43"/>
                <a:gd name="T4" fmla="*/ 5 w 10"/>
                <a:gd name="T5" fmla="*/ 23 h 43"/>
                <a:gd name="T6" fmla="*/ 0 w 10"/>
                <a:gd name="T7" fmla="*/ 41 h 43"/>
                <a:gd name="T8" fmla="*/ 3 w 10"/>
                <a:gd name="T9" fmla="*/ 42 h 43"/>
                <a:gd name="T10" fmla="*/ 10 w 10"/>
                <a:gd name="T11" fmla="*/ 1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43">
                  <a:moveTo>
                    <a:pt x="10" y="1"/>
                  </a:moveTo>
                  <a:cubicBezTo>
                    <a:pt x="9" y="0"/>
                    <a:pt x="7" y="0"/>
                    <a:pt x="7" y="1"/>
                  </a:cubicBezTo>
                  <a:cubicBezTo>
                    <a:pt x="7" y="9"/>
                    <a:pt x="7" y="16"/>
                    <a:pt x="5" y="23"/>
                  </a:cubicBezTo>
                  <a:cubicBezTo>
                    <a:pt x="4" y="29"/>
                    <a:pt x="1" y="35"/>
                    <a:pt x="0" y="41"/>
                  </a:cubicBezTo>
                  <a:cubicBezTo>
                    <a:pt x="0" y="42"/>
                    <a:pt x="2" y="43"/>
                    <a:pt x="3" y="42"/>
                  </a:cubicBezTo>
                  <a:cubicBezTo>
                    <a:pt x="10" y="31"/>
                    <a:pt x="10" y="14"/>
                    <a:pt x="10" y="1"/>
                  </a:cubicBezTo>
                  <a:close/>
                </a:path>
              </a:pathLst>
            </a:custGeom>
            <a:solidFill>
              <a:srgbClr val="B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8" name="Freeform 1980">
              <a:extLst>
                <a:ext uri="{FF2B5EF4-FFF2-40B4-BE49-F238E27FC236}">
                  <a16:creationId xmlns:a16="http://schemas.microsoft.com/office/drawing/2014/main" id="{C6A2B656-F6E2-44DF-8272-2803ACC0329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5863" y="6829425"/>
              <a:ext cx="33338" cy="20638"/>
            </a:xfrm>
            <a:custGeom>
              <a:avLst/>
              <a:gdLst>
                <a:gd name="T0" fmla="*/ 19 w 21"/>
                <a:gd name="T1" fmla="*/ 10 h 13"/>
                <a:gd name="T2" fmla="*/ 2 w 21"/>
                <a:gd name="T3" fmla="*/ 1 h 13"/>
                <a:gd name="T4" fmla="*/ 1 w 21"/>
                <a:gd name="T5" fmla="*/ 4 h 13"/>
                <a:gd name="T6" fmla="*/ 10 w 21"/>
                <a:gd name="T7" fmla="*/ 8 h 13"/>
                <a:gd name="T8" fmla="*/ 17 w 21"/>
                <a:gd name="T9" fmla="*/ 12 h 13"/>
                <a:gd name="T10" fmla="*/ 19 w 21"/>
                <a:gd name="T11" fmla="*/ 1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13">
                  <a:moveTo>
                    <a:pt x="19" y="10"/>
                  </a:moveTo>
                  <a:cubicBezTo>
                    <a:pt x="15" y="5"/>
                    <a:pt x="8" y="3"/>
                    <a:pt x="2" y="1"/>
                  </a:cubicBezTo>
                  <a:cubicBezTo>
                    <a:pt x="0" y="0"/>
                    <a:pt x="0" y="3"/>
                    <a:pt x="1" y="4"/>
                  </a:cubicBezTo>
                  <a:cubicBezTo>
                    <a:pt x="4" y="5"/>
                    <a:pt x="7" y="6"/>
                    <a:pt x="10" y="8"/>
                  </a:cubicBezTo>
                  <a:cubicBezTo>
                    <a:pt x="13" y="9"/>
                    <a:pt x="15" y="11"/>
                    <a:pt x="17" y="12"/>
                  </a:cubicBezTo>
                  <a:cubicBezTo>
                    <a:pt x="19" y="13"/>
                    <a:pt x="21" y="11"/>
                    <a:pt x="19" y="10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9" name="Freeform 1981">
              <a:extLst>
                <a:ext uri="{FF2B5EF4-FFF2-40B4-BE49-F238E27FC236}">
                  <a16:creationId xmlns:a16="http://schemas.microsoft.com/office/drawing/2014/main" id="{F23C6B27-865B-43D6-B98E-6A68BFFD9A7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9676" y="6804025"/>
              <a:ext cx="20638" cy="34925"/>
            </a:xfrm>
            <a:custGeom>
              <a:avLst/>
              <a:gdLst>
                <a:gd name="T0" fmla="*/ 14 w 14"/>
                <a:gd name="T1" fmla="*/ 21 h 23"/>
                <a:gd name="T2" fmla="*/ 9 w 14"/>
                <a:gd name="T3" fmla="*/ 12 h 23"/>
                <a:gd name="T4" fmla="*/ 3 w 14"/>
                <a:gd name="T5" fmla="*/ 1 h 23"/>
                <a:gd name="T6" fmla="*/ 0 w 14"/>
                <a:gd name="T7" fmla="*/ 2 h 23"/>
                <a:gd name="T8" fmla="*/ 5 w 14"/>
                <a:gd name="T9" fmla="*/ 13 h 23"/>
                <a:gd name="T10" fmla="*/ 12 w 14"/>
                <a:gd name="T11" fmla="*/ 22 h 23"/>
                <a:gd name="T12" fmla="*/ 14 w 14"/>
                <a:gd name="T13" fmla="*/ 2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23">
                  <a:moveTo>
                    <a:pt x="14" y="21"/>
                  </a:moveTo>
                  <a:cubicBezTo>
                    <a:pt x="13" y="18"/>
                    <a:pt x="10" y="15"/>
                    <a:pt x="9" y="12"/>
                  </a:cubicBezTo>
                  <a:cubicBezTo>
                    <a:pt x="7" y="9"/>
                    <a:pt x="5" y="5"/>
                    <a:pt x="3" y="1"/>
                  </a:cubicBezTo>
                  <a:cubicBezTo>
                    <a:pt x="3" y="0"/>
                    <a:pt x="0" y="0"/>
                    <a:pt x="0" y="2"/>
                  </a:cubicBezTo>
                  <a:cubicBezTo>
                    <a:pt x="2" y="6"/>
                    <a:pt x="3" y="10"/>
                    <a:pt x="5" y="13"/>
                  </a:cubicBezTo>
                  <a:cubicBezTo>
                    <a:pt x="7" y="16"/>
                    <a:pt x="9" y="20"/>
                    <a:pt x="12" y="22"/>
                  </a:cubicBezTo>
                  <a:cubicBezTo>
                    <a:pt x="13" y="23"/>
                    <a:pt x="14" y="22"/>
                    <a:pt x="14" y="21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0" name="Freeform 1982">
              <a:extLst>
                <a:ext uri="{FF2B5EF4-FFF2-40B4-BE49-F238E27FC236}">
                  <a16:creationId xmlns:a16="http://schemas.microsoft.com/office/drawing/2014/main" id="{47BEBF5C-6B1E-4375-B477-FDF90603010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7301" y="6804025"/>
              <a:ext cx="9525" cy="20638"/>
            </a:xfrm>
            <a:custGeom>
              <a:avLst/>
              <a:gdLst>
                <a:gd name="T0" fmla="*/ 2 w 6"/>
                <a:gd name="T1" fmla="*/ 1 h 14"/>
                <a:gd name="T2" fmla="*/ 0 w 6"/>
                <a:gd name="T3" fmla="*/ 13 h 14"/>
                <a:gd name="T4" fmla="*/ 2 w 6"/>
                <a:gd name="T5" fmla="*/ 13 h 14"/>
                <a:gd name="T6" fmla="*/ 5 w 6"/>
                <a:gd name="T7" fmla="*/ 2 h 14"/>
                <a:gd name="T8" fmla="*/ 2 w 6"/>
                <a:gd name="T9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4">
                  <a:moveTo>
                    <a:pt x="2" y="1"/>
                  </a:moveTo>
                  <a:cubicBezTo>
                    <a:pt x="2" y="5"/>
                    <a:pt x="1" y="9"/>
                    <a:pt x="0" y="13"/>
                  </a:cubicBezTo>
                  <a:cubicBezTo>
                    <a:pt x="0" y="14"/>
                    <a:pt x="2" y="14"/>
                    <a:pt x="2" y="13"/>
                  </a:cubicBezTo>
                  <a:cubicBezTo>
                    <a:pt x="4" y="10"/>
                    <a:pt x="4" y="6"/>
                    <a:pt x="5" y="2"/>
                  </a:cubicBezTo>
                  <a:cubicBezTo>
                    <a:pt x="6" y="0"/>
                    <a:pt x="3" y="0"/>
                    <a:pt x="2" y="1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1" name="Freeform 1983">
              <a:extLst>
                <a:ext uri="{FF2B5EF4-FFF2-40B4-BE49-F238E27FC236}">
                  <a16:creationId xmlns:a16="http://schemas.microsoft.com/office/drawing/2014/main" id="{3E6A4170-A8D3-4662-BB46-9D3251C468E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7463" y="6811963"/>
              <a:ext cx="28575" cy="28575"/>
            </a:xfrm>
            <a:custGeom>
              <a:avLst/>
              <a:gdLst>
                <a:gd name="T0" fmla="*/ 14 w 18"/>
                <a:gd name="T1" fmla="*/ 1 h 19"/>
                <a:gd name="T2" fmla="*/ 7 w 18"/>
                <a:gd name="T3" fmla="*/ 9 h 19"/>
                <a:gd name="T4" fmla="*/ 1 w 18"/>
                <a:gd name="T5" fmla="*/ 17 h 19"/>
                <a:gd name="T6" fmla="*/ 2 w 18"/>
                <a:gd name="T7" fmla="*/ 18 h 19"/>
                <a:gd name="T8" fmla="*/ 9 w 18"/>
                <a:gd name="T9" fmla="*/ 11 h 19"/>
                <a:gd name="T10" fmla="*/ 16 w 18"/>
                <a:gd name="T11" fmla="*/ 3 h 19"/>
                <a:gd name="T12" fmla="*/ 14 w 18"/>
                <a:gd name="T13" fmla="*/ 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9">
                  <a:moveTo>
                    <a:pt x="14" y="1"/>
                  </a:moveTo>
                  <a:cubicBezTo>
                    <a:pt x="12" y="4"/>
                    <a:pt x="9" y="6"/>
                    <a:pt x="7" y="9"/>
                  </a:cubicBezTo>
                  <a:cubicBezTo>
                    <a:pt x="5" y="12"/>
                    <a:pt x="2" y="14"/>
                    <a:pt x="1" y="17"/>
                  </a:cubicBezTo>
                  <a:cubicBezTo>
                    <a:pt x="0" y="18"/>
                    <a:pt x="1" y="19"/>
                    <a:pt x="2" y="18"/>
                  </a:cubicBezTo>
                  <a:cubicBezTo>
                    <a:pt x="5" y="17"/>
                    <a:pt x="7" y="14"/>
                    <a:pt x="9" y="11"/>
                  </a:cubicBezTo>
                  <a:cubicBezTo>
                    <a:pt x="12" y="9"/>
                    <a:pt x="14" y="6"/>
                    <a:pt x="16" y="3"/>
                  </a:cubicBezTo>
                  <a:cubicBezTo>
                    <a:pt x="18" y="2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2" name="Freeform 1984">
              <a:extLst>
                <a:ext uri="{FF2B5EF4-FFF2-40B4-BE49-F238E27FC236}">
                  <a16:creationId xmlns:a16="http://schemas.microsoft.com/office/drawing/2014/main" id="{D28CEAFC-1967-47CB-8BAD-2970BD3DCB1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9051" y="6845300"/>
              <a:ext cx="31750" cy="17463"/>
            </a:xfrm>
            <a:custGeom>
              <a:avLst/>
              <a:gdLst>
                <a:gd name="T0" fmla="*/ 18 w 21"/>
                <a:gd name="T1" fmla="*/ 1 h 12"/>
                <a:gd name="T2" fmla="*/ 9 w 21"/>
                <a:gd name="T3" fmla="*/ 4 h 12"/>
                <a:gd name="T4" fmla="*/ 1 w 21"/>
                <a:gd name="T5" fmla="*/ 10 h 12"/>
                <a:gd name="T6" fmla="*/ 2 w 21"/>
                <a:gd name="T7" fmla="*/ 12 h 12"/>
                <a:gd name="T8" fmla="*/ 10 w 21"/>
                <a:gd name="T9" fmla="*/ 7 h 12"/>
                <a:gd name="T10" fmla="*/ 19 w 21"/>
                <a:gd name="T11" fmla="*/ 4 h 12"/>
                <a:gd name="T12" fmla="*/ 18 w 21"/>
                <a:gd name="T13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12">
                  <a:moveTo>
                    <a:pt x="18" y="1"/>
                  </a:moveTo>
                  <a:cubicBezTo>
                    <a:pt x="15" y="2"/>
                    <a:pt x="12" y="3"/>
                    <a:pt x="9" y="4"/>
                  </a:cubicBezTo>
                  <a:cubicBezTo>
                    <a:pt x="6" y="6"/>
                    <a:pt x="2" y="7"/>
                    <a:pt x="1" y="10"/>
                  </a:cubicBezTo>
                  <a:cubicBezTo>
                    <a:pt x="0" y="11"/>
                    <a:pt x="1" y="12"/>
                    <a:pt x="2" y="12"/>
                  </a:cubicBezTo>
                  <a:cubicBezTo>
                    <a:pt x="5" y="11"/>
                    <a:pt x="7" y="9"/>
                    <a:pt x="10" y="7"/>
                  </a:cubicBezTo>
                  <a:cubicBezTo>
                    <a:pt x="13" y="6"/>
                    <a:pt x="16" y="5"/>
                    <a:pt x="19" y="4"/>
                  </a:cubicBezTo>
                  <a:cubicBezTo>
                    <a:pt x="21" y="3"/>
                    <a:pt x="20" y="0"/>
                    <a:pt x="18" y="1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3" name="Freeform 1985">
              <a:extLst>
                <a:ext uri="{FF2B5EF4-FFF2-40B4-BE49-F238E27FC236}">
                  <a16:creationId xmlns:a16="http://schemas.microsoft.com/office/drawing/2014/main" id="{B5BCBDC0-B133-4568-8FDC-D324F523C62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4763" y="6792913"/>
              <a:ext cx="20638" cy="36513"/>
            </a:xfrm>
            <a:custGeom>
              <a:avLst/>
              <a:gdLst>
                <a:gd name="T0" fmla="*/ 10 w 13"/>
                <a:gd name="T1" fmla="*/ 1 h 24"/>
                <a:gd name="T2" fmla="*/ 0 w 13"/>
                <a:gd name="T3" fmla="*/ 22 h 24"/>
                <a:gd name="T4" fmla="*/ 2 w 13"/>
                <a:gd name="T5" fmla="*/ 23 h 24"/>
                <a:gd name="T6" fmla="*/ 13 w 13"/>
                <a:gd name="T7" fmla="*/ 2 h 24"/>
                <a:gd name="T8" fmla="*/ 10 w 13"/>
                <a:gd name="T9" fmla="*/ 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4">
                  <a:moveTo>
                    <a:pt x="10" y="1"/>
                  </a:moveTo>
                  <a:cubicBezTo>
                    <a:pt x="6" y="8"/>
                    <a:pt x="2" y="15"/>
                    <a:pt x="0" y="22"/>
                  </a:cubicBezTo>
                  <a:cubicBezTo>
                    <a:pt x="0" y="23"/>
                    <a:pt x="1" y="24"/>
                    <a:pt x="2" y="23"/>
                  </a:cubicBezTo>
                  <a:cubicBezTo>
                    <a:pt x="7" y="17"/>
                    <a:pt x="10" y="9"/>
                    <a:pt x="13" y="2"/>
                  </a:cubicBezTo>
                  <a:cubicBezTo>
                    <a:pt x="13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4" name="Freeform 1986">
              <a:extLst>
                <a:ext uri="{FF2B5EF4-FFF2-40B4-BE49-F238E27FC236}">
                  <a16:creationId xmlns:a16="http://schemas.microsoft.com/office/drawing/2014/main" id="{E4C9E405-9557-4A4D-A723-EE2DFDA53D9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0313" y="6797675"/>
              <a:ext cx="17463" cy="33338"/>
            </a:xfrm>
            <a:custGeom>
              <a:avLst/>
              <a:gdLst>
                <a:gd name="T0" fmla="*/ 11 w 11"/>
                <a:gd name="T1" fmla="*/ 19 h 22"/>
                <a:gd name="T2" fmla="*/ 6 w 11"/>
                <a:gd name="T3" fmla="*/ 12 h 22"/>
                <a:gd name="T4" fmla="*/ 3 w 11"/>
                <a:gd name="T5" fmla="*/ 2 h 22"/>
                <a:gd name="T6" fmla="*/ 1 w 11"/>
                <a:gd name="T7" fmla="*/ 2 h 22"/>
                <a:gd name="T8" fmla="*/ 9 w 11"/>
                <a:gd name="T9" fmla="*/ 21 h 22"/>
                <a:gd name="T10" fmla="*/ 11 w 11"/>
                <a:gd name="T11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22">
                  <a:moveTo>
                    <a:pt x="11" y="19"/>
                  </a:moveTo>
                  <a:cubicBezTo>
                    <a:pt x="9" y="17"/>
                    <a:pt x="7" y="15"/>
                    <a:pt x="6" y="12"/>
                  </a:cubicBezTo>
                  <a:cubicBezTo>
                    <a:pt x="4" y="9"/>
                    <a:pt x="3" y="5"/>
                    <a:pt x="3" y="2"/>
                  </a:cubicBezTo>
                  <a:cubicBezTo>
                    <a:pt x="3" y="0"/>
                    <a:pt x="1" y="0"/>
                    <a:pt x="1" y="2"/>
                  </a:cubicBezTo>
                  <a:cubicBezTo>
                    <a:pt x="0" y="8"/>
                    <a:pt x="2" y="18"/>
                    <a:pt x="9" y="21"/>
                  </a:cubicBezTo>
                  <a:cubicBezTo>
                    <a:pt x="10" y="22"/>
                    <a:pt x="11" y="20"/>
                    <a:pt x="11" y="19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5" name="Freeform 1987">
              <a:extLst>
                <a:ext uri="{FF2B5EF4-FFF2-40B4-BE49-F238E27FC236}">
                  <a16:creationId xmlns:a16="http://schemas.microsoft.com/office/drawing/2014/main" id="{DA2F42A6-1F93-4C91-B5AF-D766220FA7A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9513" y="6859588"/>
              <a:ext cx="39688" cy="7938"/>
            </a:xfrm>
            <a:custGeom>
              <a:avLst/>
              <a:gdLst>
                <a:gd name="T0" fmla="*/ 25 w 26"/>
                <a:gd name="T1" fmla="*/ 2 h 5"/>
                <a:gd name="T2" fmla="*/ 2 w 26"/>
                <a:gd name="T3" fmla="*/ 0 h 5"/>
                <a:gd name="T4" fmla="*/ 1 w 26"/>
                <a:gd name="T5" fmla="*/ 1 h 5"/>
                <a:gd name="T6" fmla="*/ 25 w 26"/>
                <a:gd name="T7" fmla="*/ 4 h 5"/>
                <a:gd name="T8" fmla="*/ 25 w 26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">
                  <a:moveTo>
                    <a:pt x="25" y="2"/>
                  </a:moveTo>
                  <a:cubicBezTo>
                    <a:pt x="17" y="1"/>
                    <a:pt x="9" y="1"/>
                    <a:pt x="2" y="0"/>
                  </a:cubicBezTo>
                  <a:cubicBezTo>
                    <a:pt x="1" y="0"/>
                    <a:pt x="0" y="1"/>
                    <a:pt x="1" y="1"/>
                  </a:cubicBezTo>
                  <a:cubicBezTo>
                    <a:pt x="9" y="3"/>
                    <a:pt x="17" y="5"/>
                    <a:pt x="25" y="4"/>
                  </a:cubicBezTo>
                  <a:cubicBezTo>
                    <a:pt x="26" y="4"/>
                    <a:pt x="26" y="3"/>
                    <a:pt x="25" y="2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6" name="Freeform 1988">
              <a:extLst>
                <a:ext uri="{FF2B5EF4-FFF2-40B4-BE49-F238E27FC236}">
                  <a16:creationId xmlns:a16="http://schemas.microsoft.com/office/drawing/2014/main" id="{03F07088-13C6-4E31-8D47-82FED94C9D9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3963" y="6854825"/>
              <a:ext cx="22225" cy="7938"/>
            </a:xfrm>
            <a:custGeom>
              <a:avLst/>
              <a:gdLst>
                <a:gd name="T0" fmla="*/ 14 w 15"/>
                <a:gd name="T1" fmla="*/ 4 h 6"/>
                <a:gd name="T2" fmla="*/ 8 w 15"/>
                <a:gd name="T3" fmla="*/ 1 h 6"/>
                <a:gd name="T4" fmla="*/ 1 w 15"/>
                <a:gd name="T5" fmla="*/ 0 h 6"/>
                <a:gd name="T6" fmla="*/ 1 w 15"/>
                <a:gd name="T7" fmla="*/ 1 h 6"/>
                <a:gd name="T8" fmla="*/ 7 w 15"/>
                <a:gd name="T9" fmla="*/ 4 h 6"/>
                <a:gd name="T10" fmla="*/ 14 w 15"/>
                <a:gd name="T11" fmla="*/ 6 h 6"/>
                <a:gd name="T12" fmla="*/ 14 w 15"/>
                <a:gd name="T13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6">
                  <a:moveTo>
                    <a:pt x="14" y="4"/>
                  </a:moveTo>
                  <a:cubicBezTo>
                    <a:pt x="13" y="2"/>
                    <a:pt x="10" y="2"/>
                    <a:pt x="8" y="1"/>
                  </a:cubicBezTo>
                  <a:cubicBezTo>
                    <a:pt x="6" y="1"/>
                    <a:pt x="4" y="0"/>
                    <a:pt x="1" y="0"/>
                  </a:cubicBezTo>
                  <a:cubicBezTo>
                    <a:pt x="1" y="0"/>
                    <a:pt x="0" y="1"/>
                    <a:pt x="1" y="1"/>
                  </a:cubicBezTo>
                  <a:cubicBezTo>
                    <a:pt x="3" y="2"/>
                    <a:pt x="5" y="3"/>
                    <a:pt x="7" y="4"/>
                  </a:cubicBezTo>
                  <a:cubicBezTo>
                    <a:pt x="9" y="5"/>
                    <a:pt x="11" y="6"/>
                    <a:pt x="14" y="6"/>
                  </a:cubicBezTo>
                  <a:cubicBezTo>
                    <a:pt x="14" y="5"/>
                    <a:pt x="15" y="4"/>
                    <a:pt x="14" y="4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7" name="Freeform 1989">
              <a:extLst>
                <a:ext uri="{FF2B5EF4-FFF2-40B4-BE49-F238E27FC236}">
                  <a16:creationId xmlns:a16="http://schemas.microsoft.com/office/drawing/2014/main" id="{48D27352-B0B5-462B-ABD5-578F05E6968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2063" y="6845300"/>
              <a:ext cx="15875" cy="15875"/>
            </a:xfrm>
            <a:custGeom>
              <a:avLst/>
              <a:gdLst>
                <a:gd name="T0" fmla="*/ 8 w 11"/>
                <a:gd name="T1" fmla="*/ 1 h 11"/>
                <a:gd name="T2" fmla="*/ 1 w 11"/>
                <a:gd name="T3" fmla="*/ 8 h 11"/>
                <a:gd name="T4" fmla="*/ 4 w 11"/>
                <a:gd name="T5" fmla="*/ 10 h 11"/>
                <a:gd name="T6" fmla="*/ 10 w 11"/>
                <a:gd name="T7" fmla="*/ 3 h 11"/>
                <a:gd name="T8" fmla="*/ 8 w 11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8" y="1"/>
                  </a:moveTo>
                  <a:cubicBezTo>
                    <a:pt x="6" y="3"/>
                    <a:pt x="4" y="5"/>
                    <a:pt x="1" y="8"/>
                  </a:cubicBezTo>
                  <a:cubicBezTo>
                    <a:pt x="0" y="9"/>
                    <a:pt x="2" y="11"/>
                    <a:pt x="4" y="10"/>
                  </a:cubicBezTo>
                  <a:cubicBezTo>
                    <a:pt x="6" y="8"/>
                    <a:pt x="8" y="5"/>
                    <a:pt x="10" y="3"/>
                  </a:cubicBezTo>
                  <a:cubicBezTo>
                    <a:pt x="11" y="2"/>
                    <a:pt x="9" y="0"/>
                    <a:pt x="8" y="1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8" name="Freeform 1990">
              <a:extLst>
                <a:ext uri="{FF2B5EF4-FFF2-40B4-BE49-F238E27FC236}">
                  <a16:creationId xmlns:a16="http://schemas.microsoft.com/office/drawing/2014/main" id="{C365F879-4391-4B59-894F-12A8B9BDE69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7776" y="6831013"/>
              <a:ext cx="15875" cy="19050"/>
            </a:xfrm>
            <a:custGeom>
              <a:avLst/>
              <a:gdLst>
                <a:gd name="T0" fmla="*/ 8 w 10"/>
                <a:gd name="T1" fmla="*/ 1 h 12"/>
                <a:gd name="T2" fmla="*/ 1 w 10"/>
                <a:gd name="T3" fmla="*/ 9 h 12"/>
                <a:gd name="T4" fmla="*/ 3 w 10"/>
                <a:gd name="T5" fmla="*/ 11 h 12"/>
                <a:gd name="T6" fmla="*/ 10 w 10"/>
                <a:gd name="T7" fmla="*/ 2 h 12"/>
                <a:gd name="T8" fmla="*/ 8 w 10"/>
                <a:gd name="T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2">
                  <a:moveTo>
                    <a:pt x="8" y="1"/>
                  </a:moveTo>
                  <a:cubicBezTo>
                    <a:pt x="5" y="4"/>
                    <a:pt x="3" y="6"/>
                    <a:pt x="1" y="9"/>
                  </a:cubicBezTo>
                  <a:cubicBezTo>
                    <a:pt x="0" y="11"/>
                    <a:pt x="2" y="12"/>
                    <a:pt x="3" y="11"/>
                  </a:cubicBezTo>
                  <a:cubicBezTo>
                    <a:pt x="5" y="9"/>
                    <a:pt x="7" y="5"/>
                    <a:pt x="10" y="2"/>
                  </a:cubicBezTo>
                  <a:cubicBezTo>
                    <a:pt x="10" y="1"/>
                    <a:pt x="9" y="0"/>
                    <a:pt x="8" y="1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pic>
        <p:nvPicPr>
          <p:cNvPr id="69" name="Picture 2" descr="F:\1-原创素材\1_mm1102\PPT\PPT_014\materaials\pageimg_g19.png">
            <a:extLst>
              <a:ext uri="{FF2B5EF4-FFF2-40B4-BE49-F238E27FC236}">
                <a16:creationId xmlns:a16="http://schemas.microsoft.com/office/drawing/2014/main" id="{FB495AF2-3390-4028-AF8F-519352EB6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599" y="435370"/>
            <a:ext cx="7129917" cy="6450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49C6F36-B4A3-4908-B871-2DA86CD31A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5668" y="1527408"/>
            <a:ext cx="5322269" cy="498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8793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">
            <a:extLst>
              <a:ext uri="{FF2B5EF4-FFF2-40B4-BE49-F238E27FC236}">
                <a16:creationId xmlns:a16="http://schemas.microsoft.com/office/drawing/2014/main" id="{4BEFD5F2-A8C0-46F0-A866-CB8CA4D0DF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/>
        </p:blipFill>
        <p:spPr>
          <a:xfrm>
            <a:off x="0" y="0"/>
            <a:ext cx="12090400" cy="6858000"/>
          </a:xfrm>
          <a:prstGeom prst="rect">
            <a:avLst/>
          </a:prstGeom>
          <a:solidFill>
            <a:schemeClr val="bg1"/>
          </a:solidFill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E4DFAE5-4273-2439-12FC-5832581648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2979018"/>
              </p:ext>
            </p:extLst>
          </p:nvPr>
        </p:nvGraphicFramePr>
        <p:xfrm>
          <a:off x="306336" y="3701964"/>
          <a:ext cx="11418924" cy="2710266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1648194">
                  <a:extLst>
                    <a:ext uri="{9D8B030D-6E8A-4147-A177-3AD203B41FA5}">
                      <a16:colId xmlns:a16="http://schemas.microsoft.com/office/drawing/2014/main" val="2832723792"/>
                    </a:ext>
                  </a:extLst>
                </a:gridCol>
                <a:gridCol w="5234940">
                  <a:extLst>
                    <a:ext uri="{9D8B030D-6E8A-4147-A177-3AD203B41FA5}">
                      <a16:colId xmlns:a16="http://schemas.microsoft.com/office/drawing/2014/main" val="1136506544"/>
                    </a:ext>
                  </a:extLst>
                </a:gridCol>
                <a:gridCol w="4535790">
                  <a:extLst>
                    <a:ext uri="{9D8B030D-6E8A-4147-A177-3AD203B41FA5}">
                      <a16:colId xmlns:a16="http://schemas.microsoft.com/office/drawing/2014/main" val="1082204234"/>
                    </a:ext>
                  </a:extLst>
                </a:gridCol>
              </a:tblGrid>
              <a:tr h="1016349">
                <a:tc>
                  <a:txBody>
                    <a:bodyPr/>
                    <a:lstStyle/>
                    <a:p>
                      <a:pPr algn="ctr"/>
                      <a:r>
                        <a:rPr lang="en-US" sz="2800" b="1"/>
                        <a:t>Từ</a:t>
                      </a:r>
                      <a:endParaRPr lang="en-US" sz="28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effectLst/>
                        </a:rPr>
                        <a:t>T</a:t>
                      </a:r>
                      <a:r>
                        <a:rPr lang="vi-VN" sz="2800" b="1">
                          <a:effectLst/>
                        </a:rPr>
                        <a:t>ừ</a:t>
                      </a:r>
                      <a:r>
                        <a:rPr lang="vi-VN" sz="2800" b="1" baseline="0">
                          <a:effectLst/>
                        </a:rPr>
                        <a:t> có nghĩa giống nhau</a:t>
                      </a:r>
                      <a:endParaRPr lang="en-US" sz="28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effectLst/>
                        </a:rPr>
                        <a:t>T</a:t>
                      </a:r>
                      <a:r>
                        <a:rPr lang="vi-VN" sz="2800" b="1">
                          <a:effectLst/>
                        </a:rPr>
                        <a:t>ừ</a:t>
                      </a:r>
                      <a:r>
                        <a:rPr lang="vi-VN" sz="2800" b="1" baseline="0">
                          <a:effectLst/>
                        </a:rPr>
                        <a:t> có nghĩa trái ngược nhau</a:t>
                      </a:r>
                      <a:endParaRPr lang="en-US" sz="28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8163440"/>
                  </a:ext>
                </a:extLst>
              </a:tr>
              <a:tr h="564639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mới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97950889"/>
                  </a:ext>
                </a:extLst>
              </a:tr>
              <a:tr h="564639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nhỏ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61104457"/>
                  </a:ext>
                </a:extLst>
              </a:tr>
              <a:tr h="564639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nhiều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55685043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33220FEF-74A1-4B87-BAEC-0FA3990648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0" y="-102436"/>
            <a:ext cx="9864437" cy="134737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37086" y="94198"/>
            <a:ext cx="776748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3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.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FF5FF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EFF5FF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Tìm từ có nghĩa giống và từ có nghĩa trái ngược với mỗi từ dưới đây: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42541F6-C7EC-4338-904E-2F849D41F2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2737" y="1552378"/>
            <a:ext cx="8221732" cy="155742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01CF5EB-75D8-41CA-97E3-186943988E3C}"/>
              </a:ext>
            </a:extLst>
          </p:cNvPr>
          <p:cNvSpPr txBox="1"/>
          <p:nvPr/>
        </p:nvSpPr>
        <p:spPr>
          <a:xfrm>
            <a:off x="2587919" y="4708514"/>
            <a:ext cx="26040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r>
              <a:rPr lang="en-US" sz="3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mẻ</a:t>
            </a:r>
            <a:endParaRPr lang="en-US" sz="3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433623-3420-4AED-AAA4-F8FD28F3FE8F}"/>
              </a:ext>
            </a:extLst>
          </p:cNvPr>
          <p:cNvSpPr txBox="1"/>
          <p:nvPr/>
        </p:nvSpPr>
        <p:spPr>
          <a:xfrm>
            <a:off x="2205838" y="5262512"/>
            <a:ext cx="52005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 bé/bé nhỏ/bé xíu/nhỏ xíu</a:t>
            </a:r>
            <a:endParaRPr lang="en-US" sz="3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A5110E9-CEEC-4E91-BF32-2140670A982F}"/>
              </a:ext>
            </a:extLst>
          </p:cNvPr>
          <p:cNvSpPr txBox="1"/>
          <p:nvPr/>
        </p:nvSpPr>
        <p:spPr>
          <a:xfrm>
            <a:off x="7733915" y="4669905"/>
            <a:ext cx="12920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cũ</a:t>
            </a:r>
            <a:endParaRPr lang="en-US" sz="3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9A4E53-A82D-422D-B8ED-0B4298D6DDF4}"/>
              </a:ext>
            </a:extLst>
          </p:cNvPr>
          <p:cNvSpPr txBox="1"/>
          <p:nvPr/>
        </p:nvSpPr>
        <p:spPr>
          <a:xfrm>
            <a:off x="8745099" y="4669905"/>
            <a:ext cx="18387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en-US" sz="3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cũ</a:t>
            </a:r>
            <a:r>
              <a:rPr lang="en-US" sz="3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rích</a:t>
            </a:r>
            <a:endParaRPr lang="en-US" sz="3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6433623-3420-4AED-AAA4-F8FD28F3FE8F}"/>
              </a:ext>
            </a:extLst>
          </p:cNvPr>
          <p:cNvSpPr txBox="1"/>
          <p:nvPr/>
        </p:nvSpPr>
        <p:spPr>
          <a:xfrm>
            <a:off x="3940674" y="4699607"/>
            <a:ext cx="208721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en-US" sz="3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r>
              <a:rPr lang="en-US" sz="3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tinh</a:t>
            </a:r>
            <a:endParaRPr lang="en-US" sz="3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433623-3420-4AED-AAA4-F8FD28F3FE8F}"/>
              </a:ext>
            </a:extLst>
          </p:cNvPr>
          <p:cNvSpPr txBox="1"/>
          <p:nvPr/>
        </p:nvSpPr>
        <p:spPr>
          <a:xfrm>
            <a:off x="1618163" y="5867139"/>
            <a:ext cx="47286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 lắm/đông/đầy</a:t>
            </a:r>
            <a:endParaRPr lang="en-US" sz="3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6433623-3420-4AED-AAA4-F8FD28F3FE8F}"/>
              </a:ext>
            </a:extLst>
          </p:cNvPr>
          <p:cNvSpPr txBox="1"/>
          <p:nvPr/>
        </p:nvSpPr>
        <p:spPr>
          <a:xfrm>
            <a:off x="6380797" y="5313141"/>
            <a:ext cx="47286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 lớn/to</a:t>
            </a:r>
            <a:endParaRPr lang="en-US" sz="3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6433623-3420-4AED-AAA4-F8FD28F3FE8F}"/>
              </a:ext>
            </a:extLst>
          </p:cNvPr>
          <p:cNvSpPr txBox="1"/>
          <p:nvPr/>
        </p:nvSpPr>
        <p:spPr>
          <a:xfrm>
            <a:off x="6370899" y="5883547"/>
            <a:ext cx="47286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 ít/ít ỏi</a:t>
            </a:r>
            <a:endParaRPr lang="en-US" sz="3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0541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57610" y="234032"/>
            <a:ext cx="10755917" cy="615180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91D45D70-BF16-405B-871F-CA45656E5F3B}"/>
              </a:ext>
            </a:extLst>
          </p:cNvPr>
          <p:cNvGrpSpPr/>
          <p:nvPr/>
        </p:nvGrpSpPr>
        <p:grpSpPr>
          <a:xfrm>
            <a:off x="1180554" y="1845374"/>
            <a:ext cx="9940690" cy="1682000"/>
            <a:chOff x="887951" y="413357"/>
            <a:chExt cx="9940690" cy="1682000"/>
          </a:xfrm>
        </p:grpSpPr>
        <p:pic>
          <p:nvPicPr>
            <p:cNvPr id="15" name="Picture 14" descr="Cute happy smiling book Royalty Free Vector Image">
              <a:extLst>
                <a:ext uri="{FF2B5EF4-FFF2-40B4-BE49-F238E27FC236}">
                  <a16:creationId xmlns:a16="http://schemas.microsoft.com/office/drawing/2014/main" id="{6364D39F-5D7D-48D7-B085-7C6C6343E1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37100" y1="48148" x2="49300" y2="47778"/>
                          <a14:foregroundMark x1="49300" y1="47778" x2="71100" y2="50463"/>
                          <a14:foregroundMark x1="50400" y1="46759" x2="51300" y2="54259"/>
                          <a14:foregroundMark x1="49400" y1="47130" x2="41400" y2="46296"/>
                          <a14:foregroundMark x1="41400" y1="46296" x2="37400" y2="53426"/>
                          <a14:foregroundMark x1="37400" y1="53426" x2="42200" y2="60185"/>
                          <a14:foregroundMark x1="42200" y1="60185" x2="53300" y2="57593"/>
                          <a14:foregroundMark x1="53300" y1="57593" x2="60500" y2="50278"/>
                          <a14:foregroundMark x1="60500" y1="50278" x2="62900" y2="43519"/>
                          <a14:foregroundMark x1="62900" y1="43519" x2="49500" y2="47870"/>
                          <a14:foregroundMark x1="49500" y1="47870" x2="42300" y2="56111"/>
                          <a14:foregroundMark x1="42300" y1="56111" x2="52100" y2="54907"/>
                          <a14:foregroundMark x1="52100" y1="54907" x2="66900" y2="48519"/>
                          <a14:foregroundMark x1="66900" y1="48519" x2="67100" y2="48333"/>
                          <a14:foregroundMark x1="50200" y1="47130" x2="42300" y2="45926"/>
                          <a14:foregroundMark x1="42300" y1="45926" x2="37300" y2="51852"/>
                          <a14:foregroundMark x1="37300" y1="51852" x2="39400" y2="57407"/>
                          <a14:foregroundMark x1="35800" y1="48519" x2="38700" y2="56852"/>
                          <a14:foregroundMark x1="40200" y1="44815" x2="48000" y2="43519"/>
                          <a14:foregroundMark x1="48000" y1="43519" x2="50600" y2="48148"/>
                          <a14:foregroundMark x1="64000" y1="43241" x2="71800" y2="45833"/>
                          <a14:foregroundMark x1="71800" y1="45833" x2="73800" y2="49630"/>
                          <a14:foregroundMark x1="60000" y1="55093" x2="67700" y2="56852"/>
                          <a14:foregroundMark x1="67700" y1="56852" x2="72700" y2="51389"/>
                          <a14:foregroundMark x1="62300" y1="51944" x2="67300" y2="57037"/>
                          <a14:foregroundMark x1="63600" y1="57407" x2="71300" y2="55185"/>
                          <a14:foregroundMark x1="71300" y1="55185" x2="73000" y2="52778"/>
                          <a14:foregroundMark x1="80100" y1="48148" x2="80100" y2="48148"/>
                          <a14:foregroundMark x1="79600" y1="45370" x2="80700" y2="48333"/>
                          <a14:foregroundMark x1="77100" y1="53704" x2="79600" y2="50463"/>
                          <a14:foregroundMark x1="18500" y1="47963" x2="21000" y2="52778"/>
                          <a14:foregroundMark x1="40600" y1="76111" x2="41200" y2="76111"/>
                          <a14:foregroundMark x1="69600" y1="72685" x2="69600" y2="72685"/>
                          <a14:foregroundMark x1="69600" y1="72685" x2="69600" y2="72685"/>
                          <a14:foregroundMark x1="50800" y1="49815" x2="57700" y2="52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7951" y="413357"/>
              <a:ext cx="1349555" cy="168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2B4FDD4-2861-4472-9607-00D2E10B1D1A}"/>
                </a:ext>
              </a:extLst>
            </p:cNvPr>
            <p:cNvSpPr txBox="1"/>
            <p:nvPr/>
          </p:nvSpPr>
          <p:spPr>
            <a:xfrm>
              <a:off x="2048822" y="539859"/>
              <a:ext cx="8779819" cy="1055608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wrap="square" rtlCol="0">
              <a:spAutoFit/>
            </a:bodyPr>
            <a:lstStyle/>
            <a:p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  <a:sym typeface="+mn-lt"/>
                </a:rPr>
                <a:t>1.</a:t>
              </a:r>
              <a:r>
                <a:rPr lang="en-US" sz="2800" dirty="0"/>
                <a:t> </a:t>
              </a:r>
              <a:r>
                <a:rPr lang="nl-NL" sz="2800" dirty="0"/>
                <a:t>Thuộc được một số đoạn thơ đã học. Biết nêu những câu thơ mình thích nhất.</a:t>
              </a:r>
              <a:endParaRPr lang="en-US" sz="2800" dirty="0"/>
            </a:p>
          </p:txBody>
        </p:sp>
      </p:grpSp>
      <p:sp>
        <p:nvSpPr>
          <p:cNvPr id="19" name="Rectangle: Rounded Corners 4">
            <a:extLst>
              <a:ext uri="{FF2B5EF4-FFF2-40B4-BE49-F238E27FC236}">
                <a16:creationId xmlns:a16="http://schemas.microsoft.com/office/drawing/2014/main" id="{DC03A7B5-C74A-467F-AFE6-F6541FC41C13}"/>
              </a:ext>
            </a:extLst>
          </p:cNvPr>
          <p:cNvSpPr/>
          <p:nvPr/>
        </p:nvSpPr>
        <p:spPr>
          <a:xfrm>
            <a:off x="2388341" y="3729070"/>
            <a:ext cx="8685986" cy="105560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wrap="square">
            <a:spAutoFit/>
          </a:bodyPr>
          <a:lstStyle/>
          <a:p>
            <a:r>
              <a:rPr kumimoji="0" lang="vi-VN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2</a:t>
            </a:r>
            <a:r>
              <a:rPr lang="nl-NL" altLang="zh-CN" sz="2800" noProof="0" dirty="0">
                <a:sym typeface="+mn-lt"/>
              </a:rPr>
              <a:t>. </a:t>
            </a:r>
            <a:r>
              <a:rPr lang="nl-NL" sz="2800" dirty="0"/>
              <a:t>Phân biệt và tìm được các từ có nghĩa giống nhau hoặc có nghĩa trái nhau.</a:t>
            </a:r>
            <a:endParaRPr lang="en-US" sz="2800" dirty="0"/>
          </a:p>
        </p:txBody>
      </p:sp>
      <p:pic>
        <p:nvPicPr>
          <p:cNvPr id="21" name="Picture 20" descr="Cute happy smiling book Royalty Free Vector Image">
            <a:extLst>
              <a:ext uri="{FF2B5EF4-FFF2-40B4-BE49-F238E27FC236}">
                <a16:creationId xmlns:a16="http://schemas.microsoft.com/office/drawing/2014/main" id="{6364D39F-5D7D-48D7-B085-7C6C6343E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7100" y1="48148" x2="49300" y2="47778"/>
                        <a14:foregroundMark x1="49300" y1="47778" x2="71100" y2="50463"/>
                        <a14:foregroundMark x1="50400" y1="46759" x2="51300" y2="54259"/>
                        <a14:foregroundMark x1="49400" y1="47130" x2="41400" y2="46296"/>
                        <a14:foregroundMark x1="41400" y1="46296" x2="37400" y2="53426"/>
                        <a14:foregroundMark x1="37400" y1="53426" x2="42200" y2="60185"/>
                        <a14:foregroundMark x1="42200" y1="60185" x2="53300" y2="57593"/>
                        <a14:foregroundMark x1="53300" y1="57593" x2="60500" y2="50278"/>
                        <a14:foregroundMark x1="60500" y1="50278" x2="62900" y2="43519"/>
                        <a14:foregroundMark x1="62900" y1="43519" x2="49500" y2="47870"/>
                        <a14:foregroundMark x1="49500" y1="47870" x2="42300" y2="56111"/>
                        <a14:foregroundMark x1="42300" y1="56111" x2="52100" y2="54907"/>
                        <a14:foregroundMark x1="52100" y1="54907" x2="66900" y2="48519"/>
                        <a14:foregroundMark x1="66900" y1="48519" x2="67100" y2="48333"/>
                        <a14:foregroundMark x1="50200" y1="47130" x2="42300" y2="45926"/>
                        <a14:foregroundMark x1="42300" y1="45926" x2="37300" y2="51852"/>
                        <a14:foregroundMark x1="37300" y1="51852" x2="39400" y2="57407"/>
                        <a14:foregroundMark x1="35800" y1="48519" x2="38700" y2="56852"/>
                        <a14:foregroundMark x1="40200" y1="44815" x2="48000" y2="43519"/>
                        <a14:foregroundMark x1="48000" y1="43519" x2="50600" y2="48148"/>
                        <a14:foregroundMark x1="64000" y1="43241" x2="71800" y2="45833"/>
                        <a14:foregroundMark x1="71800" y1="45833" x2="73800" y2="49630"/>
                        <a14:foregroundMark x1="60000" y1="55093" x2="67700" y2="56852"/>
                        <a14:foregroundMark x1="67700" y1="56852" x2="72700" y2="51389"/>
                        <a14:foregroundMark x1="62300" y1="51944" x2="67300" y2="57037"/>
                        <a14:foregroundMark x1="63600" y1="57407" x2="71300" y2="55185"/>
                        <a14:foregroundMark x1="71300" y1="55185" x2="73000" y2="52778"/>
                        <a14:foregroundMark x1="80100" y1="48148" x2="80100" y2="48148"/>
                        <a14:foregroundMark x1="79600" y1="45370" x2="80700" y2="48333"/>
                        <a14:foregroundMark x1="77100" y1="53704" x2="79600" y2="50463"/>
                        <a14:foregroundMark x1="18500" y1="47963" x2="21000" y2="52778"/>
                        <a14:foregroundMark x1="40600" y1="76111" x2="41200" y2="76111"/>
                        <a14:foregroundMark x1="69600" y1="72685" x2="69600" y2="72685"/>
                        <a14:foregroundMark x1="69600" y1="72685" x2="69600" y2="72685"/>
                        <a14:foregroundMark x1="50800" y1="49815" x2="57700" y2="52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554" y="3654151"/>
            <a:ext cx="1349555" cy="168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9013247">
            <a:off x="390145" y="555924"/>
            <a:ext cx="2447139" cy="8672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2A7887-1EE6-ACB5-5D1A-2064631E809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13532" y="422674"/>
            <a:ext cx="5168542" cy="142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3591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3871C916-0431-427D-9C05-07E7E0AF84E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12EA246-F939-4B36-B76A-6948DE008E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31"/>
          <a:stretch/>
        </p:blipFill>
        <p:spPr>
          <a:xfrm>
            <a:off x="2" y="4053543"/>
            <a:ext cx="12192000" cy="206148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72BEA00-FC7A-4D8A-9870-55829BFAF49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084" y="2042419"/>
            <a:ext cx="3119080" cy="262316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B88C16A9-CF45-41FD-A432-EED522D630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490" y="3312106"/>
            <a:ext cx="12220979" cy="3429000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5BB67C9E-7590-4315-8369-16ACE890A86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26161" y="2042419"/>
            <a:ext cx="3371413" cy="28353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17BD2A7-2643-4234-A74D-565E05FCE2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51" y="-183779"/>
            <a:ext cx="10487656" cy="69917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9168F8-A581-444A-8E08-180E2D4DE8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39529" y="2172857"/>
            <a:ext cx="5761219" cy="23532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21322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">
            <a:extLst>
              <a:ext uri="{FF2B5EF4-FFF2-40B4-BE49-F238E27FC236}">
                <a16:creationId xmlns:a16="http://schemas.microsoft.com/office/drawing/2014/main" id="{4BEFD5F2-A8C0-46F0-A866-CB8CA4D0DF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/>
        </p:blipFill>
        <p:spPr>
          <a:xfrm>
            <a:off x="0" y="-2771"/>
            <a:ext cx="12090400" cy="6858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220FEF-74A1-4B87-BAEC-0FA3990648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0" y="-102436"/>
            <a:ext cx="9864437" cy="134737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37086" y="94198"/>
            <a:ext cx="776748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 2 – 3 khổ thơ em đã thuộc. Em thích những câu thơ nào nhất?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DA984EE-C4A2-4335-9BC1-011437D4E2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6359" y="1341909"/>
            <a:ext cx="6992108" cy="4911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40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">
            <a:extLst>
              <a:ext uri="{FF2B5EF4-FFF2-40B4-BE49-F238E27FC236}">
                <a16:creationId xmlns:a16="http://schemas.microsoft.com/office/drawing/2014/main" id="{4BEFD5F2-A8C0-46F0-A866-CB8CA4D0DF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/>
        </p:blipFill>
        <p:spPr>
          <a:xfrm>
            <a:off x="0" y="-2771"/>
            <a:ext cx="12090400" cy="6858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220FEF-74A1-4B87-BAEC-0FA3990648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0" y="-102436"/>
            <a:ext cx="9864437" cy="134737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37086" y="94198"/>
            <a:ext cx="776748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Đọc 2 – 3 khổ thơ em đã thuộc. Em thích những câu thơ nào nhất?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DA984EE-C4A2-4335-9BC1-011437D4E2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4953" y="1341909"/>
            <a:ext cx="6992108" cy="491153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DF1D1136-AEC5-4F2D-882D-E654849597F5}"/>
              </a:ext>
            </a:extLst>
          </p:cNvPr>
          <p:cNvGrpSpPr/>
          <p:nvPr/>
        </p:nvGrpSpPr>
        <p:grpSpPr>
          <a:xfrm>
            <a:off x="-248365" y="2249956"/>
            <a:ext cx="3291683" cy="1800128"/>
            <a:chOff x="203200" y="3859933"/>
            <a:chExt cx="4928176" cy="281201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DB77964-821E-4D64-88D1-60C1C8940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799" y="4003780"/>
              <a:ext cx="4665577" cy="2668172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F2E5885-4590-4F86-A473-855A779A7CF6}"/>
                </a:ext>
              </a:extLst>
            </p:cNvPr>
            <p:cNvSpPr txBox="1"/>
            <p:nvPr/>
          </p:nvSpPr>
          <p:spPr>
            <a:xfrm>
              <a:off x="203200" y="3859933"/>
              <a:ext cx="4928176" cy="7211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Hoạt động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US" sz="24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4</a:t>
              </a:r>
              <a:endParaRPr kumimoji="0" lang="en-US" sz="4000" b="0" i="0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705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">
            <a:extLst>
              <a:ext uri="{FF2B5EF4-FFF2-40B4-BE49-F238E27FC236}">
                <a16:creationId xmlns:a16="http://schemas.microsoft.com/office/drawing/2014/main" id="{4BEFD5F2-A8C0-46F0-A866-CB8CA4D0DF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/>
        </p:blipFill>
        <p:spPr>
          <a:xfrm>
            <a:off x="0" y="-2771"/>
            <a:ext cx="12090400" cy="6858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220FEF-74A1-4B87-BAEC-0FA3990648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0" y="-102436"/>
            <a:ext cx="9864437" cy="134737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37086" y="94198"/>
            <a:ext cx="776748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Đọc 2 – 3 khổ thơ em đã thuộc. Em thích những câu thơ nào nhất?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DA984EE-C4A2-4335-9BC1-011437D4E2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4953" y="1341909"/>
            <a:ext cx="6992108" cy="49115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8595E0D-7D4A-4E44-929B-1D1C1B243C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614" y="1471936"/>
            <a:ext cx="2322777" cy="412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72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">
            <a:extLst>
              <a:ext uri="{FF2B5EF4-FFF2-40B4-BE49-F238E27FC236}">
                <a16:creationId xmlns:a16="http://schemas.microsoft.com/office/drawing/2014/main" id="{4BEFD5F2-A8C0-46F0-A866-CB8CA4D0DF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/>
        </p:blipFill>
        <p:spPr>
          <a:xfrm>
            <a:off x="0" y="-2771"/>
            <a:ext cx="12090400" cy="6858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220FEF-74A1-4B87-BAEC-0FA3990648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0" y="-102436"/>
            <a:ext cx="10399532" cy="142417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37086" y="-2771"/>
            <a:ext cx="845919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2. </a:t>
            </a:r>
            <a:r>
              <a:rPr lang="vi-VN" sz="32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Tìm các từ ngữ có nghĩa giống nhau hoặc có nghĩa trái ngược nhau trong đoạn thơ dưới đây:</a:t>
            </a:r>
            <a:endParaRPr lang="en-US" sz="3200" b="1" kern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" name="矩形: 圆角 30">
            <a:extLst>
              <a:ext uri="{FF2B5EF4-FFF2-40B4-BE49-F238E27FC236}">
                <a16:creationId xmlns:a16="http://schemas.microsoft.com/office/drawing/2014/main" id="{FE557F12-4F63-4744-88FD-857E1C5CB9D5}"/>
              </a:ext>
            </a:extLst>
          </p:cNvPr>
          <p:cNvSpPr/>
          <p:nvPr/>
        </p:nvSpPr>
        <p:spPr>
          <a:xfrm>
            <a:off x="176981" y="1449021"/>
            <a:ext cx="11513574" cy="4946900"/>
          </a:xfrm>
          <a:prstGeom prst="roundRect">
            <a:avLst>
              <a:gd name="adj" fmla="val 31803"/>
            </a:avLst>
          </a:prstGeom>
          <a:solidFill>
            <a:srgbClr val="FF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CN" altLang="en-US" sz="8000" kern="0" dirty="0">
              <a:solidFill>
                <a:srgbClr val="000000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ea typeface="字魂80号-萌趣小鱼体" panose="00000500000000000000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D5E1A9-A1E5-4EE4-A7C4-0F1878EE279F}"/>
              </a:ext>
            </a:extLst>
          </p:cNvPr>
          <p:cNvSpPr txBox="1"/>
          <p:nvPr/>
        </p:nvSpPr>
        <p:spPr>
          <a:xfrm>
            <a:off x="1048611" y="1449021"/>
            <a:ext cx="465151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Sáng đầu thu trong xanh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Em mặc quần áo mới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Đi đón ngày khai trường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Vui như là đi hội.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Gặp bạn, cười hớn hở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Đứa tay bắt mặt mừng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Đứa ôm vai bá cổ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Cặp sách đùa trên lưng...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82EF68-09C0-4FB9-B550-19F88BCECABA}"/>
              </a:ext>
            </a:extLst>
          </p:cNvPr>
          <p:cNvSpPr txBox="1"/>
          <p:nvPr/>
        </p:nvSpPr>
        <p:spPr>
          <a:xfrm>
            <a:off x="6172199" y="1480932"/>
            <a:ext cx="465151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Từng nhóm đứng đo nhau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Thấy bạn nào cũng lớn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Năm xưa bé tí teo,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 lớp ba, lớp bốn. </a:t>
            </a:r>
          </a:p>
          <a:p>
            <a:pPr algn="r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(Nguyễn Bùi Vợi)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6A53365-CAE4-4F8E-9010-7E5361C928B8}"/>
              </a:ext>
            </a:extLst>
          </p:cNvPr>
          <p:cNvGrpSpPr/>
          <p:nvPr/>
        </p:nvGrpSpPr>
        <p:grpSpPr>
          <a:xfrm>
            <a:off x="7071515" y="4865987"/>
            <a:ext cx="3416627" cy="1289008"/>
            <a:chOff x="3575614" y="2750804"/>
            <a:chExt cx="4916462" cy="3244527"/>
          </a:xfrm>
        </p:grpSpPr>
        <p:pic>
          <p:nvPicPr>
            <p:cNvPr id="20" name="Picture 19" descr="Icon&#10;&#10;Description automatically generated">
              <a:extLst>
                <a:ext uri="{FF2B5EF4-FFF2-40B4-BE49-F238E27FC236}">
                  <a16:creationId xmlns:a16="http://schemas.microsoft.com/office/drawing/2014/main" id="{3FCE1DCF-E432-44C5-8D6F-61CA46DA47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72" r="472" b="2650"/>
            <a:stretch/>
          </p:blipFill>
          <p:spPr>
            <a:xfrm>
              <a:off x="6023605" y="2819744"/>
              <a:ext cx="2468471" cy="3165392"/>
            </a:xfrm>
            <a:prstGeom prst="rect">
              <a:avLst/>
            </a:prstGeom>
          </p:spPr>
        </p:pic>
        <p:pic>
          <p:nvPicPr>
            <p:cNvPr id="21" name="Picture 20" descr="Icon&#10;&#10;Description automatically generated with low confidence">
              <a:extLst>
                <a:ext uri="{FF2B5EF4-FFF2-40B4-BE49-F238E27FC236}">
                  <a16:creationId xmlns:a16="http://schemas.microsoft.com/office/drawing/2014/main" id="{4D533940-803E-4181-BE01-EDE64E9CEA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21" t="3356" r="20505" b="2562"/>
            <a:stretch/>
          </p:blipFill>
          <p:spPr>
            <a:xfrm>
              <a:off x="3575614" y="2750804"/>
              <a:ext cx="2530183" cy="3244527"/>
            </a:xfrm>
            <a:prstGeom prst="rect">
              <a:avLst/>
            </a:prstGeom>
          </p:spPr>
        </p:pic>
      </p:grpSp>
      <p:sp>
        <p:nvSpPr>
          <p:cNvPr id="22" name="Rectangle: Rounded Corners 3">
            <a:extLst>
              <a:ext uri="{FF2B5EF4-FFF2-40B4-BE49-F238E27FC236}">
                <a16:creationId xmlns:a16="http://schemas.microsoft.com/office/drawing/2014/main" id="{8A4646F4-CCCF-0E20-9E27-EE65A4FCDB79}"/>
              </a:ext>
            </a:extLst>
          </p:cNvPr>
          <p:cNvSpPr/>
          <p:nvPr/>
        </p:nvSpPr>
        <p:spPr>
          <a:xfrm>
            <a:off x="7202134" y="4119219"/>
            <a:ext cx="3286008" cy="50799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 VIỆC NHÓM 2</a:t>
            </a:r>
          </a:p>
        </p:txBody>
      </p:sp>
    </p:spTree>
    <p:extLst>
      <p:ext uri="{BB962C8B-B14F-4D97-AF65-F5344CB8AC3E}">
        <p14:creationId xmlns:p14="http://schemas.microsoft.com/office/powerpoint/2010/main" val="2035077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">
            <a:extLst>
              <a:ext uri="{FF2B5EF4-FFF2-40B4-BE49-F238E27FC236}">
                <a16:creationId xmlns:a16="http://schemas.microsoft.com/office/drawing/2014/main" id="{4BEFD5F2-A8C0-46F0-A866-CB8CA4D0DF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/>
        </p:blipFill>
        <p:spPr>
          <a:xfrm>
            <a:off x="0" y="-2771"/>
            <a:ext cx="12090400" cy="6858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220FEF-74A1-4B87-BAEC-0FA3990648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0" y="-102436"/>
            <a:ext cx="9864437" cy="134737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37086" y="-2771"/>
            <a:ext cx="776748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2. 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Tìm các từ ngữ có nghĩa giống nhau hoặc có nghĩa trái ngược nhau trong đoạn thơ dưới đây: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5" name="矩形: 圆角 30">
            <a:extLst>
              <a:ext uri="{FF2B5EF4-FFF2-40B4-BE49-F238E27FC236}">
                <a16:creationId xmlns:a16="http://schemas.microsoft.com/office/drawing/2014/main" id="{FE557F12-4F63-4744-88FD-857E1C5CB9D5}"/>
              </a:ext>
            </a:extLst>
          </p:cNvPr>
          <p:cNvSpPr/>
          <p:nvPr/>
        </p:nvSpPr>
        <p:spPr>
          <a:xfrm>
            <a:off x="329852" y="1143000"/>
            <a:ext cx="11635907" cy="5552922"/>
          </a:xfrm>
          <a:prstGeom prst="roundRect">
            <a:avLst>
              <a:gd name="adj" fmla="val 31803"/>
            </a:avLst>
          </a:prstGeom>
          <a:solidFill>
            <a:srgbClr val="FF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zh-CN" altLang="en-US" sz="8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字魂80号-萌趣小鱼体" panose="00000500000000000000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D5E1A9-A1E5-4EE4-A7C4-0F1878EE279F}"/>
              </a:ext>
            </a:extLst>
          </p:cNvPr>
          <p:cNvSpPr txBox="1"/>
          <p:nvPr/>
        </p:nvSpPr>
        <p:spPr>
          <a:xfrm>
            <a:off x="785191" y="1381540"/>
            <a:ext cx="465151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Sáng đầu thu trong xanh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 mặc quần áo mới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 đón ngày khai trường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Vui như là đi hội.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Gặp bạn, cười hớn hở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Đứa tay bắt mặt mừng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Đứa ôm vai bá cổ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Cặp sách đùa trên lưng...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82EF68-09C0-4FB9-B550-19F88BCECABA}"/>
              </a:ext>
            </a:extLst>
          </p:cNvPr>
          <p:cNvSpPr txBox="1"/>
          <p:nvPr/>
        </p:nvSpPr>
        <p:spPr>
          <a:xfrm>
            <a:off x="6172199" y="1480932"/>
            <a:ext cx="465151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Từng nhóm đứng đo nhau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Thấy bạn nào cũng lớn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Năm xưa bé tí teo,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Giờ lớp ba, lớp bốn.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(Nguyễn Bùi Vợi)</a:t>
            </a:r>
          </a:p>
        </p:txBody>
      </p:sp>
      <p:sp>
        <p:nvSpPr>
          <p:cNvPr id="9" name="Rounded Rectangle 2">
            <a:hlinkClick r:id="" action="ppaction://noaction"/>
            <a:extLst>
              <a:ext uri="{FF2B5EF4-FFF2-40B4-BE49-F238E27FC236}">
                <a16:creationId xmlns:a16="http://schemas.microsoft.com/office/drawing/2014/main" id="{947E4DC6-B848-444A-A192-B529C925050C}"/>
              </a:ext>
            </a:extLst>
          </p:cNvPr>
          <p:cNvSpPr/>
          <p:nvPr/>
        </p:nvSpPr>
        <p:spPr>
          <a:xfrm>
            <a:off x="5844208" y="4005414"/>
            <a:ext cx="4909930" cy="716280"/>
          </a:xfrm>
          <a:prstGeom prst="roundRect">
            <a:avLst/>
          </a:prstGeom>
          <a:solidFill>
            <a:srgbClr val="FAA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nghĩa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giống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nhau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F420299-FC61-4E8D-BEB1-1A0F285D96FF}"/>
              </a:ext>
            </a:extLst>
          </p:cNvPr>
          <p:cNvCxnSpPr/>
          <p:nvPr/>
        </p:nvCxnSpPr>
        <p:spPr>
          <a:xfrm>
            <a:off x="904461" y="3339548"/>
            <a:ext cx="52677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7CED967-E615-4917-AD51-6D3870CA5D34}"/>
              </a:ext>
            </a:extLst>
          </p:cNvPr>
          <p:cNvCxnSpPr>
            <a:cxnSpLocks/>
          </p:cNvCxnSpPr>
          <p:nvPr/>
        </p:nvCxnSpPr>
        <p:spPr>
          <a:xfrm>
            <a:off x="3379304" y="4303644"/>
            <a:ext cx="106348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6D9831F-68A0-4792-B6FA-2C577BD7F2EB}"/>
              </a:ext>
            </a:extLst>
          </p:cNvPr>
          <p:cNvCxnSpPr>
            <a:cxnSpLocks/>
          </p:cNvCxnSpPr>
          <p:nvPr/>
        </p:nvCxnSpPr>
        <p:spPr>
          <a:xfrm>
            <a:off x="3617843" y="4830418"/>
            <a:ext cx="97403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6F82B9A-3178-490B-B61D-4ABEBA66D86D}"/>
              </a:ext>
            </a:extLst>
          </p:cNvPr>
          <p:cNvSpPr txBox="1"/>
          <p:nvPr/>
        </p:nvSpPr>
        <p:spPr>
          <a:xfrm>
            <a:off x="6370982" y="4810540"/>
            <a:ext cx="52279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vui - hớn hở - mừng.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4" name="Rounded Rectangle 2">
            <a:hlinkClick r:id="" action="ppaction://noaction"/>
            <a:extLst>
              <a:ext uri="{FF2B5EF4-FFF2-40B4-BE49-F238E27FC236}">
                <a16:creationId xmlns:a16="http://schemas.microsoft.com/office/drawing/2014/main" id="{D426B607-47F0-42E1-8438-D07DC6E674E9}"/>
              </a:ext>
            </a:extLst>
          </p:cNvPr>
          <p:cNvSpPr/>
          <p:nvPr/>
        </p:nvSpPr>
        <p:spPr>
          <a:xfrm>
            <a:off x="5864086" y="5386953"/>
            <a:ext cx="5724940" cy="716280"/>
          </a:xfrm>
          <a:prstGeom prst="roundRect">
            <a:avLst/>
          </a:prstGeom>
          <a:solidFill>
            <a:srgbClr val="FAA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Cặp từ có nghĩa trái ngược nhau: 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A0684E7-9329-4935-886F-00506BB54148}"/>
              </a:ext>
            </a:extLst>
          </p:cNvPr>
          <p:cNvCxnSpPr>
            <a:cxnSpLocks/>
          </p:cNvCxnSpPr>
          <p:nvPr/>
        </p:nvCxnSpPr>
        <p:spPr>
          <a:xfrm>
            <a:off x="9471991" y="2464905"/>
            <a:ext cx="546652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169A028-DB52-4EAB-9F68-8E55D1C037D1}"/>
              </a:ext>
            </a:extLst>
          </p:cNvPr>
          <p:cNvCxnSpPr>
            <a:cxnSpLocks/>
          </p:cNvCxnSpPr>
          <p:nvPr/>
        </p:nvCxnSpPr>
        <p:spPr>
          <a:xfrm>
            <a:off x="7832033" y="2932044"/>
            <a:ext cx="1331843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76E7A77-FA09-4DF4-ADC0-092FDB13278B}"/>
              </a:ext>
            </a:extLst>
          </p:cNvPr>
          <p:cNvSpPr txBox="1"/>
          <p:nvPr/>
        </p:nvSpPr>
        <p:spPr>
          <a:xfrm>
            <a:off x="6917635" y="6092688"/>
            <a:ext cx="46912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lớn - bé (tí teo)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0238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">
            <a:extLst>
              <a:ext uri="{FF2B5EF4-FFF2-40B4-BE49-F238E27FC236}">
                <a16:creationId xmlns:a16="http://schemas.microsoft.com/office/drawing/2014/main" id="{4BEFD5F2-A8C0-46F0-A866-CB8CA4D0DF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/>
        </p:blipFill>
        <p:spPr>
          <a:xfrm>
            <a:off x="0" y="0"/>
            <a:ext cx="12090400" cy="6858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220FEF-74A1-4B87-BAEC-0FA3990648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0" y="-102436"/>
            <a:ext cx="9864437" cy="134737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37086" y="94198"/>
            <a:ext cx="776748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3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</a:t>
            </a:r>
            <a:r>
              <a:rPr lang="en-US" sz="3200" b="1" kern="0" dirty="0">
                <a:solidFill>
                  <a:srgbClr val="EFF5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3200" b="1" kern="0" dirty="0">
                <a:solidFill>
                  <a:srgbClr val="EFF5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Tìm từ có nghĩa giống và từ có nghĩa trái ngược với mỗi từ dưới đây:</a:t>
            </a:r>
            <a:endParaRPr lang="en-US" sz="3200" b="1" kern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42541F6-C7EC-4338-904E-2F849D41F2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4917" y="1339138"/>
            <a:ext cx="8221732" cy="15574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5153C85-32DE-4EF4-9D79-C20AC42C51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0864" y="4418972"/>
            <a:ext cx="3437430" cy="1970195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E5B0E4F-AFC2-267E-040B-C5F811B23F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4010504"/>
              </p:ext>
            </p:extLst>
          </p:nvPr>
        </p:nvGraphicFramePr>
        <p:xfrm>
          <a:off x="386538" y="3153324"/>
          <a:ext cx="11418924" cy="2710266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1648194">
                  <a:extLst>
                    <a:ext uri="{9D8B030D-6E8A-4147-A177-3AD203B41FA5}">
                      <a16:colId xmlns:a16="http://schemas.microsoft.com/office/drawing/2014/main" val="2832723792"/>
                    </a:ext>
                  </a:extLst>
                </a:gridCol>
                <a:gridCol w="5234940">
                  <a:extLst>
                    <a:ext uri="{9D8B030D-6E8A-4147-A177-3AD203B41FA5}">
                      <a16:colId xmlns:a16="http://schemas.microsoft.com/office/drawing/2014/main" val="1136506544"/>
                    </a:ext>
                  </a:extLst>
                </a:gridCol>
                <a:gridCol w="4535790">
                  <a:extLst>
                    <a:ext uri="{9D8B030D-6E8A-4147-A177-3AD203B41FA5}">
                      <a16:colId xmlns:a16="http://schemas.microsoft.com/office/drawing/2014/main" val="1082204234"/>
                    </a:ext>
                  </a:extLst>
                </a:gridCol>
              </a:tblGrid>
              <a:tr h="1016349">
                <a:tc>
                  <a:txBody>
                    <a:bodyPr/>
                    <a:lstStyle/>
                    <a:p>
                      <a:pPr algn="ctr"/>
                      <a:r>
                        <a:rPr lang="en-US" sz="2800" b="1"/>
                        <a:t>Từ</a:t>
                      </a:r>
                      <a:endParaRPr lang="en-US" sz="28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effectLst/>
                        </a:rPr>
                        <a:t>T</a:t>
                      </a:r>
                      <a:r>
                        <a:rPr lang="vi-VN" sz="2800" b="1">
                          <a:effectLst/>
                        </a:rPr>
                        <a:t>ừ</a:t>
                      </a:r>
                      <a:r>
                        <a:rPr lang="vi-VN" sz="2800" b="1" baseline="0">
                          <a:effectLst/>
                        </a:rPr>
                        <a:t> có nghĩa giống nhau</a:t>
                      </a:r>
                      <a:endParaRPr lang="en-US" sz="28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effectLst/>
                        </a:rPr>
                        <a:t>T</a:t>
                      </a:r>
                      <a:r>
                        <a:rPr lang="vi-VN" sz="2800" b="1">
                          <a:effectLst/>
                        </a:rPr>
                        <a:t>ừ</a:t>
                      </a:r>
                      <a:r>
                        <a:rPr lang="vi-VN" sz="2800" b="1" baseline="0">
                          <a:effectLst/>
                        </a:rPr>
                        <a:t> có nghĩa trái ngược nhau</a:t>
                      </a:r>
                      <a:endParaRPr lang="en-US" sz="28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8163440"/>
                  </a:ext>
                </a:extLst>
              </a:tr>
              <a:tr h="564639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mới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97950889"/>
                  </a:ext>
                </a:extLst>
              </a:tr>
              <a:tr h="564639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nhỏ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61104457"/>
                  </a:ext>
                </a:extLst>
              </a:tr>
              <a:tr h="564639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nhiều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55685043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BFF12F79-9CB6-D6E7-6558-66FB799CBCC6}"/>
              </a:ext>
            </a:extLst>
          </p:cNvPr>
          <p:cNvSpPr txBox="1"/>
          <p:nvPr/>
        </p:nvSpPr>
        <p:spPr>
          <a:xfrm>
            <a:off x="2668121" y="4159874"/>
            <a:ext cx="26040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r>
              <a:rPr lang="en-US" sz="3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mẻ</a:t>
            </a:r>
            <a:endParaRPr lang="en-US" sz="3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0588C8-443C-FC7B-AB75-70AA898014C1}"/>
              </a:ext>
            </a:extLst>
          </p:cNvPr>
          <p:cNvSpPr txBox="1"/>
          <p:nvPr/>
        </p:nvSpPr>
        <p:spPr>
          <a:xfrm>
            <a:off x="2286040" y="4713872"/>
            <a:ext cx="52005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 bé/bé nhỏ/bé xíu/nhỏ xíu</a:t>
            </a:r>
            <a:endParaRPr lang="en-US" sz="3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3780AD-0E7E-9722-6059-DE910058DA4C}"/>
              </a:ext>
            </a:extLst>
          </p:cNvPr>
          <p:cNvSpPr txBox="1"/>
          <p:nvPr/>
        </p:nvSpPr>
        <p:spPr>
          <a:xfrm>
            <a:off x="7814117" y="4121265"/>
            <a:ext cx="12920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cũ</a:t>
            </a:r>
            <a:endParaRPr lang="en-US" sz="3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05618A-E9FB-8233-A08E-12C223B2DAC8}"/>
              </a:ext>
            </a:extLst>
          </p:cNvPr>
          <p:cNvSpPr txBox="1"/>
          <p:nvPr/>
        </p:nvSpPr>
        <p:spPr>
          <a:xfrm>
            <a:off x="8825301" y="4121265"/>
            <a:ext cx="18387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en-US" sz="3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cũ</a:t>
            </a:r>
            <a:r>
              <a:rPr lang="en-US" sz="3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rích</a:t>
            </a:r>
            <a:endParaRPr lang="en-US" sz="3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4EDA4EC-2B96-9C63-A551-86CF0CD3652A}"/>
              </a:ext>
            </a:extLst>
          </p:cNvPr>
          <p:cNvSpPr txBox="1"/>
          <p:nvPr/>
        </p:nvSpPr>
        <p:spPr>
          <a:xfrm>
            <a:off x="4020876" y="4150967"/>
            <a:ext cx="208721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en-US" sz="3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r>
              <a:rPr lang="en-US" sz="3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tinh</a:t>
            </a:r>
            <a:endParaRPr lang="en-US" sz="3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3E3A26-15EB-7071-53CF-78F52D9437B8}"/>
              </a:ext>
            </a:extLst>
          </p:cNvPr>
          <p:cNvSpPr txBox="1"/>
          <p:nvPr/>
        </p:nvSpPr>
        <p:spPr>
          <a:xfrm>
            <a:off x="1698365" y="5318499"/>
            <a:ext cx="47286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 lắm/đông/đầy</a:t>
            </a:r>
            <a:endParaRPr lang="en-US" sz="3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65BBC5D-71E6-8489-F754-285D8842BC38}"/>
              </a:ext>
            </a:extLst>
          </p:cNvPr>
          <p:cNvSpPr txBox="1"/>
          <p:nvPr/>
        </p:nvSpPr>
        <p:spPr>
          <a:xfrm>
            <a:off x="6460999" y="4764501"/>
            <a:ext cx="47286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 lớn/to</a:t>
            </a:r>
            <a:endParaRPr lang="en-US" sz="3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87F106-66F2-0222-FF88-F29164BF4618}"/>
              </a:ext>
            </a:extLst>
          </p:cNvPr>
          <p:cNvSpPr txBox="1"/>
          <p:nvPr/>
        </p:nvSpPr>
        <p:spPr>
          <a:xfrm>
            <a:off x="6451101" y="5334907"/>
            <a:ext cx="47286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 ít/ít ỏi</a:t>
            </a:r>
            <a:endParaRPr lang="en-US" sz="3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842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  <p:bldP spid="13" grpId="0"/>
      <p:bldP spid="14" grpId="0"/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id="{5C3E83F4-23AA-4148-A695-C9C88172E9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9" b="10876"/>
          <a:stretch/>
        </p:blipFill>
        <p:spPr>
          <a:xfrm>
            <a:off x="-344905" y="37088"/>
            <a:ext cx="12536905" cy="6572250"/>
          </a:xfrm>
          <a:prstGeom prst="rect">
            <a:avLst/>
          </a:prstGeom>
          <a:effectLst>
            <a:outerShdw blurRad="25400" algn="ctr" rotWithShape="0">
              <a:prstClr val="black">
                <a:alpha val="70000"/>
              </a:prst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2201270" y="3459442"/>
            <a:ext cx="79057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Xem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lại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nội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dung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ôn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tập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tiết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Chuẩn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tiết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336753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3694" y="2042185"/>
            <a:ext cx="7826217" cy="14172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720645" y="0"/>
            <a:ext cx="1720645" cy="191729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7768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654169;#614596;#748408;#654169;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ftxhl3j">
      <a:majorFont>
        <a:latin typeface="字魂64号-萌趣软糖体" panose="020F0302020204030204"/>
        <a:ea typeface="字魂64号-萌趣软糖体"/>
        <a:cs typeface=""/>
      </a:majorFont>
      <a:minorFont>
        <a:latin typeface="字魂64号-萌趣软糖体" panose="020F0502020204030204"/>
        <a:ea typeface="字魂64号-萌趣软糖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>
            <a:latin typeface="Noto Sans S Chinese DemiLight" panose="020B0400000000000000" pitchFamily="34" charset="-122"/>
            <a:ea typeface="Noto Sans S Chinese DemiLight" panose="020B0400000000000000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Slipstream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779</TotalTime>
  <Words>504</Words>
  <Application>Microsoft Office PowerPoint</Application>
  <PresentationFormat>Widescreen</PresentationFormat>
  <Paragraphs>78</Paragraphs>
  <Slides>12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12</vt:i4>
      </vt:variant>
    </vt:vector>
  </HeadingPairs>
  <TitlesOfParts>
    <vt:vector size="32" baseType="lpstr">
      <vt:lpstr>#9Slide02 Noi dung dai</vt:lpstr>
      <vt:lpstr>#9Slide02 Tieu de dai</vt:lpstr>
      <vt:lpstr>Arial</vt:lpstr>
      <vt:lpstr>Calibri</vt:lpstr>
      <vt:lpstr>Calibri Light</vt:lpstr>
      <vt:lpstr>Cambria</vt:lpstr>
      <vt:lpstr>inpin heiti</vt:lpstr>
      <vt:lpstr>SVN-Newton</vt:lpstr>
      <vt:lpstr>SVN-Ready</vt:lpstr>
      <vt:lpstr>Times New Roman</vt:lpstr>
      <vt:lpstr>字魂37号-波纹乖乖体</vt:lpstr>
      <vt:lpstr>字魂64号-萌趣软糖体</vt:lpstr>
      <vt:lpstr>站酷快乐体2016修订版</vt:lpstr>
      <vt:lpstr>Office 主题​​</vt:lpstr>
      <vt:lpstr>4_Custom Design</vt:lpstr>
      <vt:lpstr>5_Office Theme</vt:lpstr>
      <vt:lpstr>2_Office Theme</vt:lpstr>
      <vt:lpstr>Office 主题</vt:lpstr>
      <vt:lpstr>1_Office Theme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a2</cp:lastModifiedBy>
  <cp:revision>66</cp:revision>
  <dcterms:created xsi:type="dcterms:W3CDTF">2022-12-31T23:29:53Z</dcterms:created>
  <dcterms:modified xsi:type="dcterms:W3CDTF">2025-03-23T15:08:15Z</dcterms:modified>
</cp:coreProperties>
</file>