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53" r:id="rId4"/>
    <p:sldMasterId id="2147483763" r:id="rId5"/>
  </p:sldMasterIdLst>
  <p:notesMasterIdLst>
    <p:notesMasterId r:id="rId25"/>
  </p:notesMasterIdLst>
  <p:sldIdLst>
    <p:sldId id="259" r:id="rId6"/>
    <p:sldId id="428" r:id="rId7"/>
    <p:sldId id="387" r:id="rId8"/>
    <p:sldId id="388" r:id="rId9"/>
    <p:sldId id="389" r:id="rId10"/>
    <p:sldId id="257" r:id="rId11"/>
    <p:sldId id="260" r:id="rId12"/>
    <p:sldId id="263" r:id="rId13"/>
    <p:sldId id="268" r:id="rId14"/>
    <p:sldId id="436" r:id="rId15"/>
    <p:sldId id="438" r:id="rId16"/>
    <p:sldId id="420" r:id="rId17"/>
    <p:sldId id="431" r:id="rId18"/>
    <p:sldId id="433" r:id="rId19"/>
    <p:sldId id="432" r:id="rId20"/>
    <p:sldId id="434" r:id="rId21"/>
    <p:sldId id="435" r:id="rId22"/>
    <p:sldId id="273" r:id="rId23"/>
    <p:sldId id="4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-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5E3D1-9C95-4B1C-A218-96116422C04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D3702-CAB4-4E9F-AF91-DB28C05C2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4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71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7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0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2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198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656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7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449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5240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7038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21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168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1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3163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054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3001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398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20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4950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9716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91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282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28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5609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259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951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3155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3239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8516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0558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342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412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75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632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237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748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18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717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0294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76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949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8894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9502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3595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567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3904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62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4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982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192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2877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148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005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4117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9752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1748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24060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67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72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22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949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111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532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819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2691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1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40836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22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39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4384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261735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92156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623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3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1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305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918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45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75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3518735" y="270111"/>
            <a:ext cx="5983934" cy="928516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F0502020204030204"/>
                <a:cs typeface="+mn-cs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280066"/>
              </p:ext>
            </p:extLst>
          </p:nvPr>
        </p:nvGraphicFramePr>
        <p:xfrm>
          <a:off x="5283187" y="2564207"/>
          <a:ext cx="6836339" cy="172958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5207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1426190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1768045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49003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43779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43105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42293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vi-VN" sz="2400" baseline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43779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10" y="1468739"/>
            <a:ext cx="5065767" cy="40370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F1D1136-AEC5-4F2D-882D-E654849597F5}"/>
              </a:ext>
            </a:extLst>
          </p:cNvPr>
          <p:cNvGrpSpPr/>
          <p:nvPr/>
        </p:nvGrpSpPr>
        <p:grpSpPr>
          <a:xfrm>
            <a:off x="6921790" y="4840598"/>
            <a:ext cx="3291683" cy="1800128"/>
            <a:chOff x="203200" y="3859933"/>
            <a:chExt cx="4928176" cy="28120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B77964-821E-4D64-88D1-60C1C894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2E5885-4590-4F86-A473-855A779A7CF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72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4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3518735" y="270111"/>
            <a:ext cx="5983934" cy="928516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F0502020204030204"/>
                <a:cs typeface="+mn-cs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13686"/>
              </p:ext>
            </p:extLst>
          </p:nvPr>
        </p:nvGraphicFramePr>
        <p:xfrm>
          <a:off x="4622092" y="1468739"/>
          <a:ext cx="7427453" cy="469460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73382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1949617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85585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618869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48836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140762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ở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giữa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bán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3cm,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4cm,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1cm.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 màu đỏ, hình chữ nhật màu trắng</a:t>
                      </a:r>
                      <a:endParaRPr lang="en-US" sz="24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70381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vi-VN" sz="2400" baseline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chữ </a:t>
                      </a:r>
                      <a:r>
                        <a:rPr lang="en-US" sz="2400" b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vi-VN" sz="2400" b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(hình trụ)</a:t>
                      </a:r>
                      <a:endParaRPr lang="en-US" sz="24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1cm,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10cm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đan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xen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48836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Bán kính 2cm</a:t>
                      </a:r>
                      <a:endParaRPr lang="en-US" sz="2400" b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nâu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đen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83" y="2037344"/>
            <a:ext cx="4370926" cy="34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Đúng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màu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sắc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và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kích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thước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096529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 dirty="0"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21599" y="5335041"/>
            <a:ext cx="3814619" cy="8512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</a:rPr>
              <a:t>Thảo luận nhóm 2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722865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2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</a:t>
                      </a:r>
                      <a:r>
                        <a:rPr lang="en-US" sz="32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165783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88252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sau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biển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báo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giao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(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3)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6400" b="1" i="0" u="none" strike="noStrike" kern="0" cap="none" spc="67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Ziclets" panose="02000603000000000000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4094897" y="1997306"/>
            <a:ext cx="7613015" cy="1035409"/>
            <a:chOff x="3597200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597200" y="263292"/>
              <a:ext cx="651699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Cho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phép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qua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sang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ngang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thẳng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vượt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qua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ngược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chiều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2: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ngược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chiều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trí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sang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ngang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nhau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với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tiên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3: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596</Words>
  <Application>Microsoft Office PowerPoint</Application>
  <PresentationFormat>Widescreen</PresentationFormat>
  <Paragraphs>108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宋体</vt:lpstr>
      <vt:lpstr>宋体</vt:lpstr>
      <vt:lpstr>Alfa Slab One</vt:lpstr>
      <vt:lpstr>Aptos</vt:lpstr>
      <vt:lpstr>Arial</vt:lpstr>
      <vt:lpstr>Arvo</vt:lpstr>
      <vt:lpstr>Boogaloo</vt:lpstr>
      <vt:lpstr>Calibri</vt:lpstr>
      <vt:lpstr>Cambria</vt:lpstr>
      <vt:lpstr>Catamaran</vt:lpstr>
      <vt:lpstr>等线</vt:lpstr>
      <vt:lpstr>Euphoria Script</vt:lpstr>
      <vt:lpstr>Mouse Memoirs</vt:lpstr>
      <vt:lpstr>Nunito Light</vt:lpstr>
      <vt:lpstr>PT Sans</vt:lpstr>
      <vt:lpstr>黑体</vt:lpstr>
      <vt:lpstr>Spartan</vt:lpstr>
      <vt:lpstr>SVN-Ziclets</vt:lpstr>
      <vt:lpstr>Tahoma</vt:lpstr>
      <vt:lpstr>Times New Roman</vt:lpstr>
      <vt:lpstr>字魂36号-正文宋楷</vt:lpstr>
      <vt:lpstr>Office 主题​​</vt:lpstr>
      <vt:lpstr>School Bus Drivers Day by Slidesgo</vt:lpstr>
      <vt:lpstr>Walk to School Day by Slidesgo</vt:lpstr>
      <vt:lpstr>sách</vt:lpstr>
      <vt:lpstr>2_Walk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lelinh26895@gmail.com</dc:creator>
  <cp:lastModifiedBy>DELL</cp:lastModifiedBy>
  <cp:revision>6</cp:revision>
  <dcterms:created xsi:type="dcterms:W3CDTF">2024-03-17T07:32:28Z</dcterms:created>
  <dcterms:modified xsi:type="dcterms:W3CDTF">2025-03-23T13:30:00Z</dcterms:modified>
</cp:coreProperties>
</file>