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3" r:id="rId4"/>
    <p:sldMasterId id="2147483705" r:id="rId5"/>
    <p:sldMasterId id="2147483717" r:id="rId6"/>
    <p:sldMasterId id="2147483729" r:id="rId7"/>
    <p:sldMasterId id="2147483745" r:id="rId8"/>
    <p:sldMasterId id="2147483757" r:id="rId9"/>
    <p:sldMasterId id="2147483773" r:id="rId10"/>
  </p:sldMasterIdLst>
  <p:notesMasterIdLst>
    <p:notesMasterId r:id="rId48"/>
  </p:notesMasterIdLst>
  <p:sldIdLst>
    <p:sldId id="257" r:id="rId11"/>
    <p:sldId id="259" r:id="rId12"/>
    <p:sldId id="283" r:id="rId13"/>
    <p:sldId id="284" r:id="rId14"/>
    <p:sldId id="757" r:id="rId15"/>
    <p:sldId id="263" r:id="rId16"/>
    <p:sldId id="275" r:id="rId17"/>
    <p:sldId id="276" r:id="rId18"/>
    <p:sldId id="294" r:id="rId19"/>
    <p:sldId id="272" r:id="rId20"/>
    <p:sldId id="758" r:id="rId21"/>
    <p:sldId id="267" r:id="rId22"/>
    <p:sldId id="759" r:id="rId23"/>
    <p:sldId id="760" r:id="rId24"/>
    <p:sldId id="386" r:id="rId25"/>
    <p:sldId id="761" r:id="rId26"/>
    <p:sldId id="781" r:id="rId27"/>
    <p:sldId id="762" r:id="rId28"/>
    <p:sldId id="763" r:id="rId29"/>
    <p:sldId id="764" r:id="rId30"/>
    <p:sldId id="765" r:id="rId31"/>
    <p:sldId id="766" r:id="rId32"/>
    <p:sldId id="767" r:id="rId33"/>
    <p:sldId id="768" r:id="rId34"/>
    <p:sldId id="769" r:id="rId35"/>
    <p:sldId id="770" r:id="rId36"/>
    <p:sldId id="771" r:id="rId37"/>
    <p:sldId id="772" r:id="rId38"/>
    <p:sldId id="773" r:id="rId39"/>
    <p:sldId id="774" r:id="rId40"/>
    <p:sldId id="775" r:id="rId41"/>
    <p:sldId id="776" r:id="rId42"/>
    <p:sldId id="777" r:id="rId43"/>
    <p:sldId id="778" r:id="rId44"/>
    <p:sldId id="779" r:id="rId45"/>
    <p:sldId id="780" r:id="rId46"/>
    <p:sldId id="2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2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0124C-CF28-4E96-9059-F9A4E25992CB}"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CDC43-A5BD-4C96-A4A0-2945F5885C4D}" type="slidenum">
              <a:rPr lang="en-US" smtClean="0"/>
              <a:t>‹#›</a:t>
            </a:fld>
            <a:endParaRPr lang="en-US"/>
          </a:p>
        </p:txBody>
      </p:sp>
    </p:spTree>
    <p:extLst>
      <p:ext uri="{BB962C8B-B14F-4D97-AF65-F5344CB8AC3E}">
        <p14:creationId xmlns:p14="http://schemas.microsoft.com/office/powerpoint/2010/main" val="114971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156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18.gif"/><Relationship Id="rId21" Type="http://schemas.openxmlformats.org/officeDocument/2006/relationships/image" Target="../media/image32.gif"/><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9.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20.png"/><Relationship Id="rId15" Type="http://schemas.openxmlformats.org/officeDocument/2006/relationships/image" Target="../media/image25.sv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19.gif"/><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svg"/><Relationship Id="rId18" Type="http://schemas.openxmlformats.org/officeDocument/2006/relationships/image" Target="../media/image32.gif"/><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8.gif"/><Relationship Id="rId16" Type="http://schemas.openxmlformats.org/officeDocument/2006/relationships/image" Target="../media/image30.png"/><Relationship Id="rId1" Type="http://schemas.openxmlformats.org/officeDocument/2006/relationships/slideMaster" Target="../slideMasters/slideMaster9.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8.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18.gif"/><Relationship Id="rId21" Type="http://schemas.openxmlformats.org/officeDocument/2006/relationships/image" Target="../media/image32.gif"/><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10.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20.png"/><Relationship Id="rId15" Type="http://schemas.openxmlformats.org/officeDocument/2006/relationships/image" Target="../media/image25.sv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19.gif"/><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svg"/><Relationship Id="rId18" Type="http://schemas.openxmlformats.org/officeDocument/2006/relationships/image" Target="../media/image32.gif"/><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8.gif"/><Relationship Id="rId16"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image" Target="../media/image18.gif"/><Relationship Id="rId21" Type="http://schemas.openxmlformats.org/officeDocument/2006/relationships/image" Target="../media/image32.gif"/><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7.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7.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20.png"/><Relationship Id="rId15" Type="http://schemas.openxmlformats.org/officeDocument/2006/relationships/image" Target="../media/image25.svg"/><Relationship Id="rId10" Type="http://schemas.openxmlformats.org/officeDocument/2006/relationships/image" Target="../media/image23.png"/><Relationship Id="rId19" Type="http://schemas.openxmlformats.org/officeDocument/2006/relationships/image" Target="../media/image30.png"/><Relationship Id="rId4" Type="http://schemas.openxmlformats.org/officeDocument/2006/relationships/image" Target="../media/image19.gif"/><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svg"/><Relationship Id="rId18" Type="http://schemas.openxmlformats.org/officeDocument/2006/relationships/image" Target="../media/image32.gif"/><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8.gif"/><Relationship Id="rId16" Type="http://schemas.openxmlformats.org/officeDocument/2006/relationships/image" Target="../media/image30.png"/><Relationship Id="rId1" Type="http://schemas.openxmlformats.org/officeDocument/2006/relationships/slideMaster" Target="../slideMasters/slideMaster7.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6.svg"/><Relationship Id="rId9" Type="http://schemas.openxmlformats.org/officeDocument/2006/relationships/image" Target="../media/image21.svg"/><Relationship Id="rId14" Type="http://schemas.openxmlformats.org/officeDocument/2006/relationships/image" Target="../media/image28.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264066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65751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83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16" name="PHẠM DUYÊN 1 - 9Slide.vn">
            <a:extLst>
              <a:ext uri="{FF2B5EF4-FFF2-40B4-BE49-F238E27FC236}">
                <a16:creationId xmlns:a16="http://schemas.microsoft.com/office/drawing/2014/main" id="{12B578C4-5821-6351-137F-2735DABC489D}"/>
              </a:ext>
            </a:extLst>
          </p:cNvPr>
          <p:cNvSpPr/>
          <p:nvPr userDrawn="1"/>
        </p:nvSpPr>
        <p:spPr>
          <a:xfrm>
            <a:off x="300719" y="288717"/>
            <a:ext cx="11585839" cy="6271343"/>
          </a:xfrm>
          <a:custGeom>
            <a:avLst/>
            <a:gdLst>
              <a:gd name="connsiteX0" fmla="*/ 452469 w 11666851"/>
              <a:gd name="connsiteY0" fmla="*/ 787469 h 6184999"/>
              <a:gd name="connsiteX1" fmla="*/ 1836769 w 11666851"/>
              <a:gd name="connsiteY1" fmla="*/ 342969 h 6184999"/>
              <a:gd name="connsiteX2" fmla="*/ 3843369 w 11666851"/>
              <a:gd name="connsiteY2" fmla="*/ 266769 h 6184999"/>
              <a:gd name="connsiteX3" fmla="*/ 6218269 w 11666851"/>
              <a:gd name="connsiteY3" fmla="*/ 88969 h 6184999"/>
              <a:gd name="connsiteX4" fmla="*/ 8491569 w 11666851"/>
              <a:gd name="connsiteY4" fmla="*/ 69 h 6184999"/>
              <a:gd name="connsiteX5" fmla="*/ 10777569 w 11666851"/>
              <a:gd name="connsiteY5" fmla="*/ 101669 h 6184999"/>
              <a:gd name="connsiteX6" fmla="*/ 11501469 w 11666851"/>
              <a:gd name="connsiteY6" fmla="*/ 152469 h 6184999"/>
              <a:gd name="connsiteX7" fmla="*/ 11463369 w 11666851"/>
              <a:gd name="connsiteY7" fmla="*/ 1371669 h 6184999"/>
              <a:gd name="connsiteX8" fmla="*/ 11666569 w 11666851"/>
              <a:gd name="connsiteY8" fmla="*/ 2540069 h 6184999"/>
              <a:gd name="connsiteX9" fmla="*/ 11412569 w 11666851"/>
              <a:gd name="connsiteY9" fmla="*/ 3365569 h 6184999"/>
              <a:gd name="connsiteX10" fmla="*/ 11564969 w 11666851"/>
              <a:gd name="connsiteY10" fmla="*/ 4394269 h 6184999"/>
              <a:gd name="connsiteX11" fmla="*/ 11590369 w 11666851"/>
              <a:gd name="connsiteY11" fmla="*/ 5181669 h 6184999"/>
              <a:gd name="connsiteX12" fmla="*/ 11336369 w 11666851"/>
              <a:gd name="connsiteY12" fmla="*/ 5867469 h 6184999"/>
              <a:gd name="connsiteX13" fmla="*/ 10764869 w 11666851"/>
              <a:gd name="connsiteY13" fmla="*/ 5943669 h 6184999"/>
              <a:gd name="connsiteX14" fmla="*/ 9317069 w 11666851"/>
              <a:gd name="connsiteY14" fmla="*/ 5905569 h 6184999"/>
              <a:gd name="connsiteX15" fmla="*/ 8682069 w 11666851"/>
              <a:gd name="connsiteY15" fmla="*/ 5753169 h 6184999"/>
              <a:gd name="connsiteX16" fmla="*/ 6345269 w 11666851"/>
              <a:gd name="connsiteY16" fmla="*/ 5930969 h 6184999"/>
              <a:gd name="connsiteX17" fmla="*/ 4325969 w 11666851"/>
              <a:gd name="connsiteY17" fmla="*/ 5702369 h 6184999"/>
              <a:gd name="connsiteX18" fmla="*/ 2611469 w 11666851"/>
              <a:gd name="connsiteY18" fmla="*/ 6184969 h 6184999"/>
              <a:gd name="connsiteX19" fmla="*/ 947769 w 11666851"/>
              <a:gd name="connsiteY19" fmla="*/ 5676969 h 6184999"/>
              <a:gd name="connsiteX20" fmla="*/ 71469 w 11666851"/>
              <a:gd name="connsiteY20" fmla="*/ 5702369 h 6184999"/>
              <a:gd name="connsiteX21" fmla="*/ 71469 w 11666851"/>
              <a:gd name="connsiteY21" fmla="*/ 4483169 h 6184999"/>
              <a:gd name="connsiteX22" fmla="*/ 236569 w 11666851"/>
              <a:gd name="connsiteY22" fmla="*/ 3022669 h 6184999"/>
              <a:gd name="connsiteX23" fmla="*/ 33369 w 11666851"/>
              <a:gd name="connsiteY23" fmla="*/ 2260669 h 6184999"/>
              <a:gd name="connsiteX24" fmla="*/ 261969 w 11666851"/>
              <a:gd name="connsiteY24" fmla="*/ 1346269 h 6184999"/>
              <a:gd name="connsiteX25" fmla="*/ 452469 w 11666851"/>
              <a:gd name="connsiteY25" fmla="*/ 787469 h 6184999"/>
              <a:gd name="connsiteX0" fmla="*/ 452469 w 11666851"/>
              <a:gd name="connsiteY0" fmla="*/ 792368 h 6189898"/>
              <a:gd name="connsiteX1" fmla="*/ 1798669 w 11666851"/>
              <a:gd name="connsiteY1" fmla="*/ 14493 h 6189898"/>
              <a:gd name="connsiteX2" fmla="*/ 3843369 w 11666851"/>
              <a:gd name="connsiteY2" fmla="*/ 271668 h 6189898"/>
              <a:gd name="connsiteX3" fmla="*/ 6218269 w 11666851"/>
              <a:gd name="connsiteY3" fmla="*/ 93868 h 6189898"/>
              <a:gd name="connsiteX4" fmla="*/ 8491569 w 11666851"/>
              <a:gd name="connsiteY4" fmla="*/ 4968 h 6189898"/>
              <a:gd name="connsiteX5" fmla="*/ 10777569 w 11666851"/>
              <a:gd name="connsiteY5" fmla="*/ 106568 h 6189898"/>
              <a:gd name="connsiteX6" fmla="*/ 11501469 w 11666851"/>
              <a:gd name="connsiteY6" fmla="*/ 157368 h 6189898"/>
              <a:gd name="connsiteX7" fmla="*/ 11463369 w 11666851"/>
              <a:gd name="connsiteY7" fmla="*/ 1376568 h 6189898"/>
              <a:gd name="connsiteX8" fmla="*/ 11666569 w 11666851"/>
              <a:gd name="connsiteY8" fmla="*/ 2544968 h 6189898"/>
              <a:gd name="connsiteX9" fmla="*/ 11412569 w 11666851"/>
              <a:gd name="connsiteY9" fmla="*/ 3370468 h 6189898"/>
              <a:gd name="connsiteX10" fmla="*/ 11564969 w 11666851"/>
              <a:gd name="connsiteY10" fmla="*/ 4399168 h 6189898"/>
              <a:gd name="connsiteX11" fmla="*/ 11590369 w 11666851"/>
              <a:gd name="connsiteY11" fmla="*/ 5186568 h 6189898"/>
              <a:gd name="connsiteX12" fmla="*/ 11336369 w 11666851"/>
              <a:gd name="connsiteY12" fmla="*/ 5872368 h 6189898"/>
              <a:gd name="connsiteX13" fmla="*/ 10764869 w 11666851"/>
              <a:gd name="connsiteY13" fmla="*/ 5948568 h 6189898"/>
              <a:gd name="connsiteX14" fmla="*/ 9317069 w 11666851"/>
              <a:gd name="connsiteY14" fmla="*/ 5910468 h 6189898"/>
              <a:gd name="connsiteX15" fmla="*/ 8682069 w 11666851"/>
              <a:gd name="connsiteY15" fmla="*/ 5758068 h 6189898"/>
              <a:gd name="connsiteX16" fmla="*/ 6345269 w 11666851"/>
              <a:gd name="connsiteY16" fmla="*/ 5935868 h 6189898"/>
              <a:gd name="connsiteX17" fmla="*/ 4325969 w 11666851"/>
              <a:gd name="connsiteY17" fmla="*/ 5707268 h 6189898"/>
              <a:gd name="connsiteX18" fmla="*/ 2611469 w 11666851"/>
              <a:gd name="connsiteY18" fmla="*/ 6189868 h 6189898"/>
              <a:gd name="connsiteX19" fmla="*/ 947769 w 11666851"/>
              <a:gd name="connsiteY19" fmla="*/ 5681868 h 6189898"/>
              <a:gd name="connsiteX20" fmla="*/ 71469 w 11666851"/>
              <a:gd name="connsiteY20" fmla="*/ 5707268 h 6189898"/>
              <a:gd name="connsiteX21" fmla="*/ 71469 w 11666851"/>
              <a:gd name="connsiteY21" fmla="*/ 4488068 h 6189898"/>
              <a:gd name="connsiteX22" fmla="*/ 236569 w 11666851"/>
              <a:gd name="connsiteY22" fmla="*/ 3027568 h 6189898"/>
              <a:gd name="connsiteX23" fmla="*/ 33369 w 11666851"/>
              <a:gd name="connsiteY23" fmla="*/ 2265568 h 6189898"/>
              <a:gd name="connsiteX24" fmla="*/ 261969 w 11666851"/>
              <a:gd name="connsiteY24" fmla="*/ 1351168 h 6189898"/>
              <a:gd name="connsiteX25" fmla="*/ 452469 w 11666851"/>
              <a:gd name="connsiteY25" fmla="*/ 792368 h 6189898"/>
              <a:gd name="connsiteX0" fmla="*/ 290544 w 11666851"/>
              <a:gd name="connsiteY0" fmla="*/ 108417 h 6286997"/>
              <a:gd name="connsiteX1" fmla="*/ 1798669 w 11666851"/>
              <a:gd name="connsiteY1" fmla="*/ 111592 h 6286997"/>
              <a:gd name="connsiteX2" fmla="*/ 3843369 w 11666851"/>
              <a:gd name="connsiteY2" fmla="*/ 368767 h 6286997"/>
              <a:gd name="connsiteX3" fmla="*/ 6218269 w 11666851"/>
              <a:gd name="connsiteY3" fmla="*/ 190967 h 6286997"/>
              <a:gd name="connsiteX4" fmla="*/ 8491569 w 11666851"/>
              <a:gd name="connsiteY4" fmla="*/ 102067 h 6286997"/>
              <a:gd name="connsiteX5" fmla="*/ 10777569 w 11666851"/>
              <a:gd name="connsiteY5" fmla="*/ 203667 h 6286997"/>
              <a:gd name="connsiteX6" fmla="*/ 11501469 w 11666851"/>
              <a:gd name="connsiteY6" fmla="*/ 254467 h 6286997"/>
              <a:gd name="connsiteX7" fmla="*/ 11463369 w 11666851"/>
              <a:gd name="connsiteY7" fmla="*/ 1473667 h 6286997"/>
              <a:gd name="connsiteX8" fmla="*/ 11666569 w 11666851"/>
              <a:gd name="connsiteY8" fmla="*/ 2642067 h 6286997"/>
              <a:gd name="connsiteX9" fmla="*/ 11412569 w 11666851"/>
              <a:gd name="connsiteY9" fmla="*/ 3467567 h 6286997"/>
              <a:gd name="connsiteX10" fmla="*/ 11564969 w 11666851"/>
              <a:gd name="connsiteY10" fmla="*/ 4496267 h 6286997"/>
              <a:gd name="connsiteX11" fmla="*/ 11590369 w 11666851"/>
              <a:gd name="connsiteY11" fmla="*/ 5283667 h 6286997"/>
              <a:gd name="connsiteX12" fmla="*/ 11336369 w 11666851"/>
              <a:gd name="connsiteY12" fmla="*/ 5969467 h 6286997"/>
              <a:gd name="connsiteX13" fmla="*/ 10764869 w 11666851"/>
              <a:gd name="connsiteY13" fmla="*/ 6045667 h 6286997"/>
              <a:gd name="connsiteX14" fmla="*/ 9317069 w 11666851"/>
              <a:gd name="connsiteY14" fmla="*/ 6007567 h 6286997"/>
              <a:gd name="connsiteX15" fmla="*/ 8682069 w 11666851"/>
              <a:gd name="connsiteY15" fmla="*/ 5855167 h 6286997"/>
              <a:gd name="connsiteX16" fmla="*/ 6345269 w 11666851"/>
              <a:gd name="connsiteY16" fmla="*/ 6032967 h 6286997"/>
              <a:gd name="connsiteX17" fmla="*/ 4325969 w 11666851"/>
              <a:gd name="connsiteY17" fmla="*/ 5804367 h 6286997"/>
              <a:gd name="connsiteX18" fmla="*/ 2611469 w 11666851"/>
              <a:gd name="connsiteY18" fmla="*/ 6286967 h 6286997"/>
              <a:gd name="connsiteX19" fmla="*/ 947769 w 11666851"/>
              <a:gd name="connsiteY19" fmla="*/ 5778967 h 6286997"/>
              <a:gd name="connsiteX20" fmla="*/ 71469 w 11666851"/>
              <a:gd name="connsiteY20" fmla="*/ 5804367 h 6286997"/>
              <a:gd name="connsiteX21" fmla="*/ 71469 w 11666851"/>
              <a:gd name="connsiteY21" fmla="*/ 4585167 h 6286997"/>
              <a:gd name="connsiteX22" fmla="*/ 236569 w 11666851"/>
              <a:gd name="connsiteY22" fmla="*/ 3124667 h 6286997"/>
              <a:gd name="connsiteX23" fmla="*/ 33369 w 11666851"/>
              <a:gd name="connsiteY23" fmla="*/ 2362667 h 6286997"/>
              <a:gd name="connsiteX24" fmla="*/ 261969 w 11666851"/>
              <a:gd name="connsiteY24" fmla="*/ 1448267 h 6286997"/>
              <a:gd name="connsiteX25" fmla="*/ 290544 w 11666851"/>
              <a:gd name="connsiteY25" fmla="*/ 108417 h 6286997"/>
              <a:gd name="connsiteX0" fmla="*/ 287043 w 11663350"/>
              <a:gd name="connsiteY0" fmla="*/ 108417 h 6292818"/>
              <a:gd name="connsiteX1" fmla="*/ 1795168 w 11663350"/>
              <a:gd name="connsiteY1" fmla="*/ 111592 h 6292818"/>
              <a:gd name="connsiteX2" fmla="*/ 3839868 w 11663350"/>
              <a:gd name="connsiteY2" fmla="*/ 368767 h 6292818"/>
              <a:gd name="connsiteX3" fmla="*/ 6214768 w 11663350"/>
              <a:gd name="connsiteY3" fmla="*/ 190967 h 6292818"/>
              <a:gd name="connsiteX4" fmla="*/ 8488068 w 11663350"/>
              <a:gd name="connsiteY4" fmla="*/ 102067 h 6292818"/>
              <a:gd name="connsiteX5" fmla="*/ 10774068 w 11663350"/>
              <a:gd name="connsiteY5" fmla="*/ 203667 h 6292818"/>
              <a:gd name="connsiteX6" fmla="*/ 11497968 w 11663350"/>
              <a:gd name="connsiteY6" fmla="*/ 254467 h 6292818"/>
              <a:gd name="connsiteX7" fmla="*/ 11459868 w 11663350"/>
              <a:gd name="connsiteY7" fmla="*/ 1473667 h 6292818"/>
              <a:gd name="connsiteX8" fmla="*/ 11663068 w 11663350"/>
              <a:gd name="connsiteY8" fmla="*/ 2642067 h 6292818"/>
              <a:gd name="connsiteX9" fmla="*/ 11409068 w 11663350"/>
              <a:gd name="connsiteY9" fmla="*/ 3467567 h 6292818"/>
              <a:gd name="connsiteX10" fmla="*/ 11561468 w 11663350"/>
              <a:gd name="connsiteY10" fmla="*/ 4496267 h 6292818"/>
              <a:gd name="connsiteX11" fmla="*/ 11586868 w 11663350"/>
              <a:gd name="connsiteY11" fmla="*/ 5283667 h 6292818"/>
              <a:gd name="connsiteX12" fmla="*/ 11332868 w 11663350"/>
              <a:gd name="connsiteY12" fmla="*/ 5969467 h 6292818"/>
              <a:gd name="connsiteX13" fmla="*/ 10761368 w 11663350"/>
              <a:gd name="connsiteY13" fmla="*/ 6045667 h 6292818"/>
              <a:gd name="connsiteX14" fmla="*/ 9313568 w 11663350"/>
              <a:gd name="connsiteY14" fmla="*/ 6007567 h 6292818"/>
              <a:gd name="connsiteX15" fmla="*/ 8678568 w 11663350"/>
              <a:gd name="connsiteY15" fmla="*/ 5855167 h 6292818"/>
              <a:gd name="connsiteX16" fmla="*/ 6341768 w 11663350"/>
              <a:gd name="connsiteY16" fmla="*/ 6032967 h 6292818"/>
              <a:gd name="connsiteX17" fmla="*/ 4322468 w 11663350"/>
              <a:gd name="connsiteY17" fmla="*/ 5804367 h 6292818"/>
              <a:gd name="connsiteX18" fmla="*/ 2607968 w 11663350"/>
              <a:gd name="connsiteY18" fmla="*/ 6286967 h 6292818"/>
              <a:gd name="connsiteX19" fmla="*/ 896643 w 11663350"/>
              <a:gd name="connsiteY19" fmla="*/ 6055192 h 6292818"/>
              <a:gd name="connsiteX20" fmla="*/ 67968 w 11663350"/>
              <a:gd name="connsiteY20" fmla="*/ 5804367 h 6292818"/>
              <a:gd name="connsiteX21" fmla="*/ 67968 w 11663350"/>
              <a:gd name="connsiteY21" fmla="*/ 4585167 h 6292818"/>
              <a:gd name="connsiteX22" fmla="*/ 233068 w 11663350"/>
              <a:gd name="connsiteY22" fmla="*/ 3124667 h 6292818"/>
              <a:gd name="connsiteX23" fmla="*/ 29868 w 11663350"/>
              <a:gd name="connsiteY23" fmla="*/ 2362667 h 6292818"/>
              <a:gd name="connsiteX24" fmla="*/ 258468 w 11663350"/>
              <a:gd name="connsiteY24" fmla="*/ 1448267 h 6292818"/>
              <a:gd name="connsiteX25" fmla="*/ 287043 w 11663350"/>
              <a:gd name="connsiteY25" fmla="*/ 108417 h 6292818"/>
              <a:gd name="connsiteX0" fmla="*/ 260670 w 11636977"/>
              <a:gd name="connsiteY0" fmla="*/ 108417 h 6292447"/>
              <a:gd name="connsiteX1" fmla="*/ 1768795 w 11636977"/>
              <a:gd name="connsiteY1" fmla="*/ 111592 h 6292447"/>
              <a:gd name="connsiteX2" fmla="*/ 3813495 w 11636977"/>
              <a:gd name="connsiteY2" fmla="*/ 368767 h 6292447"/>
              <a:gd name="connsiteX3" fmla="*/ 6188395 w 11636977"/>
              <a:gd name="connsiteY3" fmla="*/ 190967 h 6292447"/>
              <a:gd name="connsiteX4" fmla="*/ 8461695 w 11636977"/>
              <a:gd name="connsiteY4" fmla="*/ 102067 h 6292447"/>
              <a:gd name="connsiteX5" fmla="*/ 10747695 w 11636977"/>
              <a:gd name="connsiteY5" fmla="*/ 203667 h 6292447"/>
              <a:gd name="connsiteX6" fmla="*/ 11471595 w 11636977"/>
              <a:gd name="connsiteY6" fmla="*/ 254467 h 6292447"/>
              <a:gd name="connsiteX7" fmla="*/ 11433495 w 11636977"/>
              <a:gd name="connsiteY7" fmla="*/ 1473667 h 6292447"/>
              <a:gd name="connsiteX8" fmla="*/ 11636695 w 11636977"/>
              <a:gd name="connsiteY8" fmla="*/ 2642067 h 6292447"/>
              <a:gd name="connsiteX9" fmla="*/ 11382695 w 11636977"/>
              <a:gd name="connsiteY9" fmla="*/ 3467567 h 6292447"/>
              <a:gd name="connsiteX10" fmla="*/ 11535095 w 11636977"/>
              <a:gd name="connsiteY10" fmla="*/ 4496267 h 6292447"/>
              <a:gd name="connsiteX11" fmla="*/ 11560495 w 11636977"/>
              <a:gd name="connsiteY11" fmla="*/ 5283667 h 6292447"/>
              <a:gd name="connsiteX12" fmla="*/ 11306495 w 11636977"/>
              <a:gd name="connsiteY12" fmla="*/ 5969467 h 6292447"/>
              <a:gd name="connsiteX13" fmla="*/ 10734995 w 11636977"/>
              <a:gd name="connsiteY13" fmla="*/ 6045667 h 6292447"/>
              <a:gd name="connsiteX14" fmla="*/ 9287195 w 11636977"/>
              <a:gd name="connsiteY14" fmla="*/ 6007567 h 6292447"/>
              <a:gd name="connsiteX15" fmla="*/ 8652195 w 11636977"/>
              <a:gd name="connsiteY15" fmla="*/ 5855167 h 6292447"/>
              <a:gd name="connsiteX16" fmla="*/ 6315395 w 11636977"/>
              <a:gd name="connsiteY16" fmla="*/ 6032967 h 6292447"/>
              <a:gd name="connsiteX17" fmla="*/ 4296095 w 11636977"/>
              <a:gd name="connsiteY17" fmla="*/ 5804367 h 6292447"/>
              <a:gd name="connsiteX18" fmla="*/ 2581595 w 11636977"/>
              <a:gd name="connsiteY18" fmla="*/ 6286967 h 6292447"/>
              <a:gd name="connsiteX19" fmla="*/ 870270 w 11636977"/>
              <a:gd name="connsiteY19" fmla="*/ 6055192 h 6292447"/>
              <a:gd name="connsiteX20" fmla="*/ 79695 w 11636977"/>
              <a:gd name="connsiteY20" fmla="*/ 5899617 h 6292447"/>
              <a:gd name="connsiteX21" fmla="*/ 41595 w 11636977"/>
              <a:gd name="connsiteY21" fmla="*/ 4585167 h 6292447"/>
              <a:gd name="connsiteX22" fmla="*/ 206695 w 11636977"/>
              <a:gd name="connsiteY22" fmla="*/ 3124667 h 6292447"/>
              <a:gd name="connsiteX23" fmla="*/ 3495 w 11636977"/>
              <a:gd name="connsiteY23" fmla="*/ 2362667 h 6292447"/>
              <a:gd name="connsiteX24" fmla="*/ 232095 w 11636977"/>
              <a:gd name="connsiteY24" fmla="*/ 1448267 h 6292447"/>
              <a:gd name="connsiteX25" fmla="*/ 260670 w 11636977"/>
              <a:gd name="connsiteY25" fmla="*/ 108417 h 6292447"/>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3495 w 11636977"/>
              <a:gd name="connsiteY23" fmla="*/ 2347256 h 6277036"/>
              <a:gd name="connsiteX24" fmla="*/ 193995 w 11636977"/>
              <a:gd name="connsiteY24" fmla="*/ 1223306 h 6277036"/>
              <a:gd name="connsiteX25" fmla="*/ 260670 w 11636977"/>
              <a:gd name="connsiteY25" fmla="*/ 93006 h 6277036"/>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127320 w 11636977"/>
              <a:gd name="connsiteY23" fmla="*/ 2394881 h 6277036"/>
              <a:gd name="connsiteX24" fmla="*/ 193995 w 11636977"/>
              <a:gd name="connsiteY24" fmla="*/ 1223306 h 6277036"/>
              <a:gd name="connsiteX25" fmla="*/ 260670 w 11636977"/>
              <a:gd name="connsiteY25" fmla="*/ 93006 h 6277036"/>
              <a:gd name="connsiteX0" fmla="*/ 261190 w 11637497"/>
              <a:gd name="connsiteY0" fmla="*/ 93006 h 6277036"/>
              <a:gd name="connsiteX1" fmla="*/ 1769315 w 11637497"/>
              <a:gd name="connsiteY1" fmla="*/ 96181 h 6277036"/>
              <a:gd name="connsiteX2" fmla="*/ 3814015 w 11637497"/>
              <a:gd name="connsiteY2" fmla="*/ 353356 h 6277036"/>
              <a:gd name="connsiteX3" fmla="*/ 6188915 w 11637497"/>
              <a:gd name="connsiteY3" fmla="*/ 175556 h 6277036"/>
              <a:gd name="connsiteX4" fmla="*/ 8462215 w 11637497"/>
              <a:gd name="connsiteY4" fmla="*/ 86656 h 6277036"/>
              <a:gd name="connsiteX5" fmla="*/ 10748215 w 11637497"/>
              <a:gd name="connsiteY5" fmla="*/ 188256 h 6277036"/>
              <a:gd name="connsiteX6" fmla="*/ 11472115 w 11637497"/>
              <a:gd name="connsiteY6" fmla="*/ 239056 h 6277036"/>
              <a:gd name="connsiteX7" fmla="*/ 11434015 w 11637497"/>
              <a:gd name="connsiteY7" fmla="*/ 1458256 h 6277036"/>
              <a:gd name="connsiteX8" fmla="*/ 11637215 w 11637497"/>
              <a:gd name="connsiteY8" fmla="*/ 2626656 h 6277036"/>
              <a:gd name="connsiteX9" fmla="*/ 11383215 w 11637497"/>
              <a:gd name="connsiteY9" fmla="*/ 3452156 h 6277036"/>
              <a:gd name="connsiteX10" fmla="*/ 11535615 w 11637497"/>
              <a:gd name="connsiteY10" fmla="*/ 4480856 h 6277036"/>
              <a:gd name="connsiteX11" fmla="*/ 11561015 w 11637497"/>
              <a:gd name="connsiteY11" fmla="*/ 5268256 h 6277036"/>
              <a:gd name="connsiteX12" fmla="*/ 11307015 w 11637497"/>
              <a:gd name="connsiteY12" fmla="*/ 5954056 h 6277036"/>
              <a:gd name="connsiteX13" fmla="*/ 10735515 w 11637497"/>
              <a:gd name="connsiteY13" fmla="*/ 6030256 h 6277036"/>
              <a:gd name="connsiteX14" fmla="*/ 9287715 w 11637497"/>
              <a:gd name="connsiteY14" fmla="*/ 5992156 h 6277036"/>
              <a:gd name="connsiteX15" fmla="*/ 8652715 w 11637497"/>
              <a:gd name="connsiteY15" fmla="*/ 5839756 h 6277036"/>
              <a:gd name="connsiteX16" fmla="*/ 6315915 w 11637497"/>
              <a:gd name="connsiteY16" fmla="*/ 6017556 h 6277036"/>
              <a:gd name="connsiteX17" fmla="*/ 4296615 w 11637497"/>
              <a:gd name="connsiteY17" fmla="*/ 5788956 h 6277036"/>
              <a:gd name="connsiteX18" fmla="*/ 2582115 w 11637497"/>
              <a:gd name="connsiteY18" fmla="*/ 6271556 h 6277036"/>
              <a:gd name="connsiteX19" fmla="*/ 870790 w 11637497"/>
              <a:gd name="connsiteY19" fmla="*/ 6039781 h 6277036"/>
              <a:gd name="connsiteX20" fmla="*/ 80215 w 11637497"/>
              <a:gd name="connsiteY20" fmla="*/ 5884206 h 6277036"/>
              <a:gd name="connsiteX21" fmla="*/ 42115 w 11637497"/>
              <a:gd name="connsiteY21" fmla="*/ 4569756 h 6277036"/>
              <a:gd name="connsiteX22" fmla="*/ 216740 w 11637497"/>
              <a:gd name="connsiteY22" fmla="*/ 3442631 h 6277036"/>
              <a:gd name="connsiteX23" fmla="*/ 127840 w 11637497"/>
              <a:gd name="connsiteY23" fmla="*/ 2394881 h 6277036"/>
              <a:gd name="connsiteX24" fmla="*/ 194515 w 11637497"/>
              <a:gd name="connsiteY24" fmla="*/ 1223306 h 6277036"/>
              <a:gd name="connsiteX25" fmla="*/ 261190 w 11637497"/>
              <a:gd name="connsiteY25" fmla="*/ 93006 h 6277036"/>
              <a:gd name="connsiteX0" fmla="*/ 238248 w 11614555"/>
              <a:gd name="connsiteY0" fmla="*/ 93006 h 6277036"/>
              <a:gd name="connsiteX1" fmla="*/ 1746373 w 11614555"/>
              <a:gd name="connsiteY1" fmla="*/ 96181 h 6277036"/>
              <a:gd name="connsiteX2" fmla="*/ 3791073 w 11614555"/>
              <a:gd name="connsiteY2" fmla="*/ 353356 h 6277036"/>
              <a:gd name="connsiteX3" fmla="*/ 6165973 w 11614555"/>
              <a:gd name="connsiteY3" fmla="*/ 175556 h 6277036"/>
              <a:gd name="connsiteX4" fmla="*/ 8439273 w 11614555"/>
              <a:gd name="connsiteY4" fmla="*/ 86656 h 6277036"/>
              <a:gd name="connsiteX5" fmla="*/ 10725273 w 11614555"/>
              <a:gd name="connsiteY5" fmla="*/ 188256 h 6277036"/>
              <a:gd name="connsiteX6" fmla="*/ 11449173 w 11614555"/>
              <a:gd name="connsiteY6" fmla="*/ 239056 h 6277036"/>
              <a:gd name="connsiteX7" fmla="*/ 11411073 w 11614555"/>
              <a:gd name="connsiteY7" fmla="*/ 1458256 h 6277036"/>
              <a:gd name="connsiteX8" fmla="*/ 11614273 w 11614555"/>
              <a:gd name="connsiteY8" fmla="*/ 2626656 h 6277036"/>
              <a:gd name="connsiteX9" fmla="*/ 11360273 w 11614555"/>
              <a:gd name="connsiteY9" fmla="*/ 3452156 h 6277036"/>
              <a:gd name="connsiteX10" fmla="*/ 11512673 w 11614555"/>
              <a:gd name="connsiteY10" fmla="*/ 4480856 h 6277036"/>
              <a:gd name="connsiteX11" fmla="*/ 11538073 w 11614555"/>
              <a:gd name="connsiteY11" fmla="*/ 5268256 h 6277036"/>
              <a:gd name="connsiteX12" fmla="*/ 11284073 w 11614555"/>
              <a:gd name="connsiteY12" fmla="*/ 5954056 h 6277036"/>
              <a:gd name="connsiteX13" fmla="*/ 10712573 w 11614555"/>
              <a:gd name="connsiteY13" fmla="*/ 6030256 h 6277036"/>
              <a:gd name="connsiteX14" fmla="*/ 9264773 w 11614555"/>
              <a:gd name="connsiteY14" fmla="*/ 5992156 h 6277036"/>
              <a:gd name="connsiteX15" fmla="*/ 8629773 w 11614555"/>
              <a:gd name="connsiteY15" fmla="*/ 5839756 h 6277036"/>
              <a:gd name="connsiteX16" fmla="*/ 6292973 w 11614555"/>
              <a:gd name="connsiteY16" fmla="*/ 6017556 h 6277036"/>
              <a:gd name="connsiteX17" fmla="*/ 4273673 w 11614555"/>
              <a:gd name="connsiteY17" fmla="*/ 5788956 h 6277036"/>
              <a:gd name="connsiteX18" fmla="*/ 2559173 w 11614555"/>
              <a:gd name="connsiteY18" fmla="*/ 6271556 h 6277036"/>
              <a:gd name="connsiteX19" fmla="*/ 847848 w 11614555"/>
              <a:gd name="connsiteY19" fmla="*/ 6039781 h 6277036"/>
              <a:gd name="connsiteX20" fmla="*/ 57273 w 11614555"/>
              <a:gd name="connsiteY20" fmla="*/ 5884206 h 6277036"/>
              <a:gd name="connsiteX21" fmla="*/ 76323 w 11614555"/>
              <a:gd name="connsiteY21" fmla="*/ 4960281 h 6277036"/>
              <a:gd name="connsiteX22" fmla="*/ 193798 w 11614555"/>
              <a:gd name="connsiteY22" fmla="*/ 3442631 h 6277036"/>
              <a:gd name="connsiteX23" fmla="*/ 104898 w 11614555"/>
              <a:gd name="connsiteY23" fmla="*/ 2394881 h 6277036"/>
              <a:gd name="connsiteX24" fmla="*/ 171573 w 11614555"/>
              <a:gd name="connsiteY24" fmla="*/ 1223306 h 6277036"/>
              <a:gd name="connsiteX25" fmla="*/ 238248 w 11614555"/>
              <a:gd name="connsiteY25" fmla="*/ 93006 h 6277036"/>
              <a:gd name="connsiteX0" fmla="*/ 238596 w 11614903"/>
              <a:gd name="connsiteY0" fmla="*/ 93006 h 6277036"/>
              <a:gd name="connsiteX1" fmla="*/ 1746721 w 11614903"/>
              <a:gd name="connsiteY1" fmla="*/ 96181 h 6277036"/>
              <a:gd name="connsiteX2" fmla="*/ 3791421 w 11614903"/>
              <a:gd name="connsiteY2" fmla="*/ 353356 h 6277036"/>
              <a:gd name="connsiteX3" fmla="*/ 6166321 w 11614903"/>
              <a:gd name="connsiteY3" fmla="*/ 175556 h 6277036"/>
              <a:gd name="connsiteX4" fmla="*/ 8439621 w 11614903"/>
              <a:gd name="connsiteY4" fmla="*/ 86656 h 6277036"/>
              <a:gd name="connsiteX5" fmla="*/ 10725621 w 11614903"/>
              <a:gd name="connsiteY5" fmla="*/ 188256 h 6277036"/>
              <a:gd name="connsiteX6" fmla="*/ 11449521 w 11614903"/>
              <a:gd name="connsiteY6" fmla="*/ 239056 h 6277036"/>
              <a:gd name="connsiteX7" fmla="*/ 11411421 w 11614903"/>
              <a:gd name="connsiteY7" fmla="*/ 1458256 h 6277036"/>
              <a:gd name="connsiteX8" fmla="*/ 11614621 w 11614903"/>
              <a:gd name="connsiteY8" fmla="*/ 2626656 h 6277036"/>
              <a:gd name="connsiteX9" fmla="*/ 11360621 w 11614903"/>
              <a:gd name="connsiteY9" fmla="*/ 3452156 h 6277036"/>
              <a:gd name="connsiteX10" fmla="*/ 11513021 w 11614903"/>
              <a:gd name="connsiteY10" fmla="*/ 4480856 h 6277036"/>
              <a:gd name="connsiteX11" fmla="*/ 11538421 w 11614903"/>
              <a:gd name="connsiteY11" fmla="*/ 5268256 h 6277036"/>
              <a:gd name="connsiteX12" fmla="*/ 11284421 w 11614903"/>
              <a:gd name="connsiteY12" fmla="*/ 5954056 h 6277036"/>
              <a:gd name="connsiteX13" fmla="*/ 10712921 w 11614903"/>
              <a:gd name="connsiteY13" fmla="*/ 6030256 h 6277036"/>
              <a:gd name="connsiteX14" fmla="*/ 9265121 w 11614903"/>
              <a:gd name="connsiteY14" fmla="*/ 5992156 h 6277036"/>
              <a:gd name="connsiteX15" fmla="*/ 8630121 w 11614903"/>
              <a:gd name="connsiteY15" fmla="*/ 5839756 h 6277036"/>
              <a:gd name="connsiteX16" fmla="*/ 6293321 w 11614903"/>
              <a:gd name="connsiteY16" fmla="*/ 6017556 h 6277036"/>
              <a:gd name="connsiteX17" fmla="*/ 4274021 w 11614903"/>
              <a:gd name="connsiteY17" fmla="*/ 5788956 h 6277036"/>
              <a:gd name="connsiteX18" fmla="*/ 2559521 w 11614903"/>
              <a:gd name="connsiteY18" fmla="*/ 6271556 h 6277036"/>
              <a:gd name="connsiteX19" fmla="*/ 848196 w 11614903"/>
              <a:gd name="connsiteY19" fmla="*/ 6039781 h 6277036"/>
              <a:gd name="connsiteX20" fmla="*/ 57621 w 11614903"/>
              <a:gd name="connsiteY20" fmla="*/ 5884206 h 6277036"/>
              <a:gd name="connsiteX21" fmla="*/ 76671 w 11614903"/>
              <a:gd name="connsiteY21" fmla="*/ 4960281 h 6277036"/>
              <a:gd name="connsiteX22" fmla="*/ 203671 w 11614903"/>
              <a:gd name="connsiteY22" fmla="*/ 3842681 h 6277036"/>
              <a:gd name="connsiteX23" fmla="*/ 105246 w 11614903"/>
              <a:gd name="connsiteY23" fmla="*/ 2394881 h 6277036"/>
              <a:gd name="connsiteX24" fmla="*/ 171921 w 11614903"/>
              <a:gd name="connsiteY24" fmla="*/ 1223306 h 6277036"/>
              <a:gd name="connsiteX25" fmla="*/ 238596 w 11614903"/>
              <a:gd name="connsiteY25" fmla="*/ 93006 h 6277036"/>
              <a:gd name="connsiteX0" fmla="*/ 236217 w 11612524"/>
              <a:gd name="connsiteY0" fmla="*/ 93006 h 6277036"/>
              <a:gd name="connsiteX1" fmla="*/ 1744342 w 11612524"/>
              <a:gd name="connsiteY1" fmla="*/ 96181 h 6277036"/>
              <a:gd name="connsiteX2" fmla="*/ 3789042 w 11612524"/>
              <a:gd name="connsiteY2" fmla="*/ 353356 h 6277036"/>
              <a:gd name="connsiteX3" fmla="*/ 6163942 w 11612524"/>
              <a:gd name="connsiteY3" fmla="*/ 175556 h 6277036"/>
              <a:gd name="connsiteX4" fmla="*/ 8437242 w 11612524"/>
              <a:gd name="connsiteY4" fmla="*/ 86656 h 6277036"/>
              <a:gd name="connsiteX5" fmla="*/ 10723242 w 11612524"/>
              <a:gd name="connsiteY5" fmla="*/ 188256 h 6277036"/>
              <a:gd name="connsiteX6" fmla="*/ 11447142 w 11612524"/>
              <a:gd name="connsiteY6" fmla="*/ 239056 h 6277036"/>
              <a:gd name="connsiteX7" fmla="*/ 11409042 w 11612524"/>
              <a:gd name="connsiteY7" fmla="*/ 1458256 h 6277036"/>
              <a:gd name="connsiteX8" fmla="*/ 11612242 w 11612524"/>
              <a:gd name="connsiteY8" fmla="*/ 2626656 h 6277036"/>
              <a:gd name="connsiteX9" fmla="*/ 11358242 w 11612524"/>
              <a:gd name="connsiteY9" fmla="*/ 3452156 h 6277036"/>
              <a:gd name="connsiteX10" fmla="*/ 11510642 w 11612524"/>
              <a:gd name="connsiteY10" fmla="*/ 4480856 h 6277036"/>
              <a:gd name="connsiteX11" fmla="*/ 11536042 w 11612524"/>
              <a:gd name="connsiteY11" fmla="*/ 5268256 h 6277036"/>
              <a:gd name="connsiteX12" fmla="*/ 11282042 w 11612524"/>
              <a:gd name="connsiteY12" fmla="*/ 5954056 h 6277036"/>
              <a:gd name="connsiteX13" fmla="*/ 10710542 w 11612524"/>
              <a:gd name="connsiteY13" fmla="*/ 6030256 h 6277036"/>
              <a:gd name="connsiteX14" fmla="*/ 9262742 w 11612524"/>
              <a:gd name="connsiteY14" fmla="*/ 5992156 h 6277036"/>
              <a:gd name="connsiteX15" fmla="*/ 8627742 w 11612524"/>
              <a:gd name="connsiteY15" fmla="*/ 5839756 h 6277036"/>
              <a:gd name="connsiteX16" fmla="*/ 6290942 w 11612524"/>
              <a:gd name="connsiteY16" fmla="*/ 6017556 h 6277036"/>
              <a:gd name="connsiteX17" fmla="*/ 4271642 w 11612524"/>
              <a:gd name="connsiteY17" fmla="*/ 5788956 h 6277036"/>
              <a:gd name="connsiteX18" fmla="*/ 2557142 w 11612524"/>
              <a:gd name="connsiteY18" fmla="*/ 6271556 h 6277036"/>
              <a:gd name="connsiteX19" fmla="*/ 845817 w 11612524"/>
              <a:gd name="connsiteY19" fmla="*/ 6039781 h 6277036"/>
              <a:gd name="connsiteX20" fmla="*/ 55242 w 11612524"/>
              <a:gd name="connsiteY20" fmla="*/ 5884206 h 6277036"/>
              <a:gd name="connsiteX21" fmla="*/ 74292 w 11612524"/>
              <a:gd name="connsiteY21" fmla="*/ 4960281 h 6277036"/>
              <a:gd name="connsiteX22" fmla="*/ 134617 w 11612524"/>
              <a:gd name="connsiteY22" fmla="*/ 3842681 h 6277036"/>
              <a:gd name="connsiteX23" fmla="*/ 102867 w 11612524"/>
              <a:gd name="connsiteY23" fmla="*/ 2394881 h 6277036"/>
              <a:gd name="connsiteX24" fmla="*/ 169542 w 11612524"/>
              <a:gd name="connsiteY24" fmla="*/ 1223306 h 6277036"/>
              <a:gd name="connsiteX25" fmla="*/ 236217 w 11612524"/>
              <a:gd name="connsiteY25" fmla="*/ 93006 h 6277036"/>
              <a:gd name="connsiteX0" fmla="*/ 163227 w 11539534"/>
              <a:gd name="connsiteY0" fmla="*/ 93006 h 6276333"/>
              <a:gd name="connsiteX1" fmla="*/ 1671352 w 11539534"/>
              <a:gd name="connsiteY1" fmla="*/ 96181 h 6276333"/>
              <a:gd name="connsiteX2" fmla="*/ 3716052 w 11539534"/>
              <a:gd name="connsiteY2" fmla="*/ 353356 h 6276333"/>
              <a:gd name="connsiteX3" fmla="*/ 6090952 w 11539534"/>
              <a:gd name="connsiteY3" fmla="*/ 175556 h 6276333"/>
              <a:gd name="connsiteX4" fmla="*/ 8364252 w 11539534"/>
              <a:gd name="connsiteY4" fmla="*/ 86656 h 6276333"/>
              <a:gd name="connsiteX5" fmla="*/ 10650252 w 11539534"/>
              <a:gd name="connsiteY5" fmla="*/ 188256 h 6276333"/>
              <a:gd name="connsiteX6" fmla="*/ 11374152 w 11539534"/>
              <a:gd name="connsiteY6" fmla="*/ 239056 h 6276333"/>
              <a:gd name="connsiteX7" fmla="*/ 11336052 w 11539534"/>
              <a:gd name="connsiteY7" fmla="*/ 1458256 h 6276333"/>
              <a:gd name="connsiteX8" fmla="*/ 11539252 w 11539534"/>
              <a:gd name="connsiteY8" fmla="*/ 2626656 h 6276333"/>
              <a:gd name="connsiteX9" fmla="*/ 11285252 w 11539534"/>
              <a:gd name="connsiteY9" fmla="*/ 3452156 h 6276333"/>
              <a:gd name="connsiteX10" fmla="*/ 11437652 w 11539534"/>
              <a:gd name="connsiteY10" fmla="*/ 4480856 h 6276333"/>
              <a:gd name="connsiteX11" fmla="*/ 11463052 w 11539534"/>
              <a:gd name="connsiteY11" fmla="*/ 5268256 h 6276333"/>
              <a:gd name="connsiteX12" fmla="*/ 11209052 w 11539534"/>
              <a:gd name="connsiteY12" fmla="*/ 5954056 h 6276333"/>
              <a:gd name="connsiteX13" fmla="*/ 10637552 w 11539534"/>
              <a:gd name="connsiteY13" fmla="*/ 6030256 h 6276333"/>
              <a:gd name="connsiteX14" fmla="*/ 9189752 w 11539534"/>
              <a:gd name="connsiteY14" fmla="*/ 5992156 h 6276333"/>
              <a:gd name="connsiteX15" fmla="*/ 8554752 w 11539534"/>
              <a:gd name="connsiteY15" fmla="*/ 5839756 h 6276333"/>
              <a:gd name="connsiteX16" fmla="*/ 6217952 w 11539534"/>
              <a:gd name="connsiteY16" fmla="*/ 6017556 h 6276333"/>
              <a:gd name="connsiteX17" fmla="*/ 4198652 w 11539534"/>
              <a:gd name="connsiteY17" fmla="*/ 5788956 h 6276333"/>
              <a:gd name="connsiteX18" fmla="*/ 2484152 w 11539534"/>
              <a:gd name="connsiteY18" fmla="*/ 6271556 h 6276333"/>
              <a:gd name="connsiteX19" fmla="*/ 772827 w 11539534"/>
              <a:gd name="connsiteY19" fmla="*/ 6039781 h 6276333"/>
              <a:gd name="connsiteX20" fmla="*/ 96552 w 11539534"/>
              <a:gd name="connsiteY20" fmla="*/ 6103281 h 6276333"/>
              <a:gd name="connsiteX21" fmla="*/ 1302 w 11539534"/>
              <a:gd name="connsiteY21" fmla="*/ 4960281 h 6276333"/>
              <a:gd name="connsiteX22" fmla="*/ 61627 w 11539534"/>
              <a:gd name="connsiteY22" fmla="*/ 3842681 h 6276333"/>
              <a:gd name="connsiteX23" fmla="*/ 29877 w 11539534"/>
              <a:gd name="connsiteY23" fmla="*/ 2394881 h 6276333"/>
              <a:gd name="connsiteX24" fmla="*/ 96552 w 11539534"/>
              <a:gd name="connsiteY24" fmla="*/ 1223306 h 6276333"/>
              <a:gd name="connsiteX25" fmla="*/ 163227 w 11539534"/>
              <a:gd name="connsiteY25" fmla="*/ 93006 h 6276333"/>
              <a:gd name="connsiteX0" fmla="*/ 133783 w 11510090"/>
              <a:gd name="connsiteY0" fmla="*/ 93006 h 6276333"/>
              <a:gd name="connsiteX1" fmla="*/ 1641908 w 11510090"/>
              <a:gd name="connsiteY1" fmla="*/ 96181 h 6276333"/>
              <a:gd name="connsiteX2" fmla="*/ 3686608 w 11510090"/>
              <a:gd name="connsiteY2" fmla="*/ 353356 h 6276333"/>
              <a:gd name="connsiteX3" fmla="*/ 6061508 w 11510090"/>
              <a:gd name="connsiteY3" fmla="*/ 175556 h 6276333"/>
              <a:gd name="connsiteX4" fmla="*/ 8334808 w 11510090"/>
              <a:gd name="connsiteY4" fmla="*/ 86656 h 6276333"/>
              <a:gd name="connsiteX5" fmla="*/ 10620808 w 11510090"/>
              <a:gd name="connsiteY5" fmla="*/ 188256 h 6276333"/>
              <a:gd name="connsiteX6" fmla="*/ 11344708 w 11510090"/>
              <a:gd name="connsiteY6" fmla="*/ 239056 h 6276333"/>
              <a:gd name="connsiteX7" fmla="*/ 11306608 w 11510090"/>
              <a:gd name="connsiteY7" fmla="*/ 1458256 h 6276333"/>
              <a:gd name="connsiteX8" fmla="*/ 11509808 w 11510090"/>
              <a:gd name="connsiteY8" fmla="*/ 2626656 h 6276333"/>
              <a:gd name="connsiteX9" fmla="*/ 11255808 w 11510090"/>
              <a:gd name="connsiteY9" fmla="*/ 3452156 h 6276333"/>
              <a:gd name="connsiteX10" fmla="*/ 11408208 w 11510090"/>
              <a:gd name="connsiteY10" fmla="*/ 4480856 h 6276333"/>
              <a:gd name="connsiteX11" fmla="*/ 11433608 w 11510090"/>
              <a:gd name="connsiteY11" fmla="*/ 5268256 h 6276333"/>
              <a:gd name="connsiteX12" fmla="*/ 11179608 w 11510090"/>
              <a:gd name="connsiteY12" fmla="*/ 5954056 h 6276333"/>
              <a:gd name="connsiteX13" fmla="*/ 10608108 w 11510090"/>
              <a:gd name="connsiteY13" fmla="*/ 6030256 h 6276333"/>
              <a:gd name="connsiteX14" fmla="*/ 9160308 w 11510090"/>
              <a:gd name="connsiteY14" fmla="*/ 5992156 h 6276333"/>
              <a:gd name="connsiteX15" fmla="*/ 8525308 w 11510090"/>
              <a:gd name="connsiteY15" fmla="*/ 5839756 h 6276333"/>
              <a:gd name="connsiteX16" fmla="*/ 6188508 w 11510090"/>
              <a:gd name="connsiteY16" fmla="*/ 6017556 h 6276333"/>
              <a:gd name="connsiteX17" fmla="*/ 4169208 w 11510090"/>
              <a:gd name="connsiteY17" fmla="*/ 5788956 h 6276333"/>
              <a:gd name="connsiteX18" fmla="*/ 2454708 w 11510090"/>
              <a:gd name="connsiteY18" fmla="*/ 6271556 h 6276333"/>
              <a:gd name="connsiteX19" fmla="*/ 743383 w 11510090"/>
              <a:gd name="connsiteY19" fmla="*/ 6039781 h 6276333"/>
              <a:gd name="connsiteX20" fmla="*/ 67108 w 11510090"/>
              <a:gd name="connsiteY20" fmla="*/ 6103281 h 6276333"/>
              <a:gd name="connsiteX21" fmla="*/ 48058 w 11510090"/>
              <a:gd name="connsiteY21" fmla="*/ 4960281 h 6276333"/>
              <a:gd name="connsiteX22" fmla="*/ 32183 w 11510090"/>
              <a:gd name="connsiteY22" fmla="*/ 3842681 h 6276333"/>
              <a:gd name="connsiteX23" fmla="*/ 433 w 11510090"/>
              <a:gd name="connsiteY23" fmla="*/ 2394881 h 6276333"/>
              <a:gd name="connsiteX24" fmla="*/ 67108 w 11510090"/>
              <a:gd name="connsiteY24" fmla="*/ 1223306 h 6276333"/>
              <a:gd name="connsiteX25" fmla="*/ 133783 w 11510090"/>
              <a:gd name="connsiteY25" fmla="*/ 93006 h 6276333"/>
              <a:gd name="connsiteX0" fmla="*/ 144180 w 11520487"/>
              <a:gd name="connsiteY0" fmla="*/ 93006 h 6276557"/>
              <a:gd name="connsiteX1" fmla="*/ 1652305 w 11520487"/>
              <a:gd name="connsiteY1" fmla="*/ 96181 h 6276557"/>
              <a:gd name="connsiteX2" fmla="*/ 3697005 w 11520487"/>
              <a:gd name="connsiteY2" fmla="*/ 353356 h 6276557"/>
              <a:gd name="connsiteX3" fmla="*/ 6071905 w 11520487"/>
              <a:gd name="connsiteY3" fmla="*/ 175556 h 6276557"/>
              <a:gd name="connsiteX4" fmla="*/ 8345205 w 11520487"/>
              <a:gd name="connsiteY4" fmla="*/ 86656 h 6276557"/>
              <a:gd name="connsiteX5" fmla="*/ 10631205 w 11520487"/>
              <a:gd name="connsiteY5" fmla="*/ 188256 h 6276557"/>
              <a:gd name="connsiteX6" fmla="*/ 11355105 w 11520487"/>
              <a:gd name="connsiteY6" fmla="*/ 239056 h 6276557"/>
              <a:gd name="connsiteX7" fmla="*/ 11317005 w 11520487"/>
              <a:gd name="connsiteY7" fmla="*/ 1458256 h 6276557"/>
              <a:gd name="connsiteX8" fmla="*/ 11520205 w 11520487"/>
              <a:gd name="connsiteY8" fmla="*/ 2626656 h 6276557"/>
              <a:gd name="connsiteX9" fmla="*/ 11266205 w 11520487"/>
              <a:gd name="connsiteY9" fmla="*/ 3452156 h 6276557"/>
              <a:gd name="connsiteX10" fmla="*/ 11418605 w 11520487"/>
              <a:gd name="connsiteY10" fmla="*/ 4480856 h 6276557"/>
              <a:gd name="connsiteX11" fmla="*/ 11444005 w 11520487"/>
              <a:gd name="connsiteY11" fmla="*/ 5268256 h 6276557"/>
              <a:gd name="connsiteX12" fmla="*/ 11190005 w 11520487"/>
              <a:gd name="connsiteY12" fmla="*/ 5954056 h 6276557"/>
              <a:gd name="connsiteX13" fmla="*/ 10618505 w 11520487"/>
              <a:gd name="connsiteY13" fmla="*/ 6030256 h 6276557"/>
              <a:gd name="connsiteX14" fmla="*/ 9170705 w 11520487"/>
              <a:gd name="connsiteY14" fmla="*/ 5992156 h 6276557"/>
              <a:gd name="connsiteX15" fmla="*/ 8535705 w 11520487"/>
              <a:gd name="connsiteY15" fmla="*/ 5839756 h 6276557"/>
              <a:gd name="connsiteX16" fmla="*/ 6198905 w 11520487"/>
              <a:gd name="connsiteY16" fmla="*/ 6017556 h 6276557"/>
              <a:gd name="connsiteX17" fmla="*/ 4179605 w 11520487"/>
              <a:gd name="connsiteY17" fmla="*/ 5788956 h 6276557"/>
              <a:gd name="connsiteX18" fmla="*/ 2465105 w 11520487"/>
              <a:gd name="connsiteY18" fmla="*/ 6271556 h 6276557"/>
              <a:gd name="connsiteX19" fmla="*/ 753780 w 11520487"/>
              <a:gd name="connsiteY19" fmla="*/ 6039781 h 6276557"/>
              <a:gd name="connsiteX20" fmla="*/ 48930 w 11520487"/>
              <a:gd name="connsiteY20" fmla="*/ 6027081 h 6276557"/>
              <a:gd name="connsiteX21" fmla="*/ 58455 w 11520487"/>
              <a:gd name="connsiteY21" fmla="*/ 4960281 h 6276557"/>
              <a:gd name="connsiteX22" fmla="*/ 42580 w 11520487"/>
              <a:gd name="connsiteY22" fmla="*/ 3842681 h 6276557"/>
              <a:gd name="connsiteX23" fmla="*/ 10830 w 11520487"/>
              <a:gd name="connsiteY23" fmla="*/ 2394881 h 6276557"/>
              <a:gd name="connsiteX24" fmla="*/ 77505 w 11520487"/>
              <a:gd name="connsiteY24" fmla="*/ 1223306 h 6276557"/>
              <a:gd name="connsiteX25" fmla="*/ 144180 w 11520487"/>
              <a:gd name="connsiteY25" fmla="*/ 93006 h 6276557"/>
              <a:gd name="connsiteX0" fmla="*/ 172358 w 11548665"/>
              <a:gd name="connsiteY0" fmla="*/ 93006 h 6281330"/>
              <a:gd name="connsiteX1" fmla="*/ 1680483 w 11548665"/>
              <a:gd name="connsiteY1" fmla="*/ 96181 h 6281330"/>
              <a:gd name="connsiteX2" fmla="*/ 3725183 w 11548665"/>
              <a:gd name="connsiteY2" fmla="*/ 353356 h 6281330"/>
              <a:gd name="connsiteX3" fmla="*/ 6100083 w 11548665"/>
              <a:gd name="connsiteY3" fmla="*/ 175556 h 6281330"/>
              <a:gd name="connsiteX4" fmla="*/ 8373383 w 11548665"/>
              <a:gd name="connsiteY4" fmla="*/ 86656 h 6281330"/>
              <a:gd name="connsiteX5" fmla="*/ 10659383 w 11548665"/>
              <a:gd name="connsiteY5" fmla="*/ 188256 h 6281330"/>
              <a:gd name="connsiteX6" fmla="*/ 11383283 w 11548665"/>
              <a:gd name="connsiteY6" fmla="*/ 239056 h 6281330"/>
              <a:gd name="connsiteX7" fmla="*/ 11345183 w 11548665"/>
              <a:gd name="connsiteY7" fmla="*/ 1458256 h 6281330"/>
              <a:gd name="connsiteX8" fmla="*/ 11548383 w 11548665"/>
              <a:gd name="connsiteY8" fmla="*/ 2626656 h 6281330"/>
              <a:gd name="connsiteX9" fmla="*/ 11294383 w 11548665"/>
              <a:gd name="connsiteY9" fmla="*/ 3452156 h 6281330"/>
              <a:gd name="connsiteX10" fmla="*/ 11446783 w 11548665"/>
              <a:gd name="connsiteY10" fmla="*/ 4480856 h 6281330"/>
              <a:gd name="connsiteX11" fmla="*/ 11472183 w 11548665"/>
              <a:gd name="connsiteY11" fmla="*/ 5268256 h 6281330"/>
              <a:gd name="connsiteX12" fmla="*/ 11218183 w 11548665"/>
              <a:gd name="connsiteY12" fmla="*/ 5954056 h 6281330"/>
              <a:gd name="connsiteX13" fmla="*/ 10646683 w 11548665"/>
              <a:gd name="connsiteY13" fmla="*/ 6030256 h 6281330"/>
              <a:gd name="connsiteX14" fmla="*/ 9198883 w 11548665"/>
              <a:gd name="connsiteY14" fmla="*/ 5992156 h 6281330"/>
              <a:gd name="connsiteX15" fmla="*/ 8563883 w 11548665"/>
              <a:gd name="connsiteY15" fmla="*/ 5839756 h 6281330"/>
              <a:gd name="connsiteX16" fmla="*/ 6227083 w 11548665"/>
              <a:gd name="connsiteY16" fmla="*/ 6017556 h 6281330"/>
              <a:gd name="connsiteX17" fmla="*/ 4207783 w 11548665"/>
              <a:gd name="connsiteY17" fmla="*/ 5788956 h 6281330"/>
              <a:gd name="connsiteX18" fmla="*/ 2493283 w 11548665"/>
              <a:gd name="connsiteY18" fmla="*/ 6271556 h 6281330"/>
              <a:gd name="connsiteX19" fmla="*/ 1162958 w 11548665"/>
              <a:gd name="connsiteY19" fmla="*/ 6106456 h 6281330"/>
              <a:gd name="connsiteX20" fmla="*/ 77108 w 11548665"/>
              <a:gd name="connsiteY20" fmla="*/ 6027081 h 6281330"/>
              <a:gd name="connsiteX21" fmla="*/ 86633 w 11548665"/>
              <a:gd name="connsiteY21" fmla="*/ 4960281 h 6281330"/>
              <a:gd name="connsiteX22" fmla="*/ 70758 w 11548665"/>
              <a:gd name="connsiteY22" fmla="*/ 3842681 h 6281330"/>
              <a:gd name="connsiteX23" fmla="*/ 39008 w 11548665"/>
              <a:gd name="connsiteY23" fmla="*/ 2394881 h 6281330"/>
              <a:gd name="connsiteX24" fmla="*/ 105683 w 11548665"/>
              <a:gd name="connsiteY24" fmla="*/ 1223306 h 6281330"/>
              <a:gd name="connsiteX25" fmla="*/ 172358 w 11548665"/>
              <a:gd name="connsiteY25" fmla="*/ 93006 h 6281330"/>
              <a:gd name="connsiteX0" fmla="*/ 172358 w 11548665"/>
              <a:gd name="connsiteY0" fmla="*/ 93006 h 6263058"/>
              <a:gd name="connsiteX1" fmla="*/ 1680483 w 11548665"/>
              <a:gd name="connsiteY1" fmla="*/ 96181 h 6263058"/>
              <a:gd name="connsiteX2" fmla="*/ 3725183 w 11548665"/>
              <a:gd name="connsiteY2" fmla="*/ 353356 h 6263058"/>
              <a:gd name="connsiteX3" fmla="*/ 6100083 w 11548665"/>
              <a:gd name="connsiteY3" fmla="*/ 175556 h 6263058"/>
              <a:gd name="connsiteX4" fmla="*/ 8373383 w 11548665"/>
              <a:gd name="connsiteY4" fmla="*/ 86656 h 6263058"/>
              <a:gd name="connsiteX5" fmla="*/ 10659383 w 11548665"/>
              <a:gd name="connsiteY5" fmla="*/ 188256 h 6263058"/>
              <a:gd name="connsiteX6" fmla="*/ 11383283 w 11548665"/>
              <a:gd name="connsiteY6" fmla="*/ 239056 h 6263058"/>
              <a:gd name="connsiteX7" fmla="*/ 11345183 w 11548665"/>
              <a:gd name="connsiteY7" fmla="*/ 1458256 h 6263058"/>
              <a:gd name="connsiteX8" fmla="*/ 11548383 w 11548665"/>
              <a:gd name="connsiteY8" fmla="*/ 2626656 h 6263058"/>
              <a:gd name="connsiteX9" fmla="*/ 11294383 w 11548665"/>
              <a:gd name="connsiteY9" fmla="*/ 3452156 h 6263058"/>
              <a:gd name="connsiteX10" fmla="*/ 11446783 w 11548665"/>
              <a:gd name="connsiteY10" fmla="*/ 4480856 h 6263058"/>
              <a:gd name="connsiteX11" fmla="*/ 11472183 w 11548665"/>
              <a:gd name="connsiteY11" fmla="*/ 5268256 h 6263058"/>
              <a:gd name="connsiteX12" fmla="*/ 11218183 w 11548665"/>
              <a:gd name="connsiteY12" fmla="*/ 5954056 h 6263058"/>
              <a:gd name="connsiteX13" fmla="*/ 10646683 w 11548665"/>
              <a:gd name="connsiteY13" fmla="*/ 6030256 h 6263058"/>
              <a:gd name="connsiteX14" fmla="*/ 9198883 w 11548665"/>
              <a:gd name="connsiteY14" fmla="*/ 5992156 h 6263058"/>
              <a:gd name="connsiteX15" fmla="*/ 8563883 w 11548665"/>
              <a:gd name="connsiteY15" fmla="*/ 5839756 h 6263058"/>
              <a:gd name="connsiteX16" fmla="*/ 6227083 w 11548665"/>
              <a:gd name="connsiteY16" fmla="*/ 6017556 h 6263058"/>
              <a:gd name="connsiteX17" fmla="*/ 4207783 w 11548665"/>
              <a:gd name="connsiteY17" fmla="*/ 5788956 h 6263058"/>
              <a:gd name="connsiteX18" fmla="*/ 2798083 w 11548665"/>
              <a:gd name="connsiteY18" fmla="*/ 6252506 h 6263058"/>
              <a:gd name="connsiteX19" fmla="*/ 1162958 w 11548665"/>
              <a:gd name="connsiteY19" fmla="*/ 6106456 h 6263058"/>
              <a:gd name="connsiteX20" fmla="*/ 77108 w 11548665"/>
              <a:gd name="connsiteY20" fmla="*/ 6027081 h 6263058"/>
              <a:gd name="connsiteX21" fmla="*/ 86633 w 11548665"/>
              <a:gd name="connsiteY21" fmla="*/ 4960281 h 6263058"/>
              <a:gd name="connsiteX22" fmla="*/ 70758 w 11548665"/>
              <a:gd name="connsiteY22" fmla="*/ 3842681 h 6263058"/>
              <a:gd name="connsiteX23" fmla="*/ 39008 w 11548665"/>
              <a:gd name="connsiteY23" fmla="*/ 2394881 h 6263058"/>
              <a:gd name="connsiteX24" fmla="*/ 105683 w 11548665"/>
              <a:gd name="connsiteY24" fmla="*/ 1223306 h 6263058"/>
              <a:gd name="connsiteX25" fmla="*/ 172358 w 11548665"/>
              <a:gd name="connsiteY25" fmla="*/ 93006 h 6263058"/>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227083 w 11548665"/>
              <a:gd name="connsiteY16" fmla="*/ 6017556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24558 w 11548665"/>
              <a:gd name="connsiteY11" fmla="*/ 53063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338833 w 11548665"/>
              <a:gd name="connsiteY11" fmla="*/ 5315881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63976"/>
              <a:gd name="connsiteY0" fmla="*/ 93006 h 6252535"/>
              <a:gd name="connsiteX1" fmla="*/ 1680483 w 11563976"/>
              <a:gd name="connsiteY1" fmla="*/ 96181 h 6252535"/>
              <a:gd name="connsiteX2" fmla="*/ 3725183 w 11563976"/>
              <a:gd name="connsiteY2" fmla="*/ 353356 h 6252535"/>
              <a:gd name="connsiteX3" fmla="*/ 6100083 w 11563976"/>
              <a:gd name="connsiteY3" fmla="*/ 175556 h 6252535"/>
              <a:gd name="connsiteX4" fmla="*/ 8373383 w 11563976"/>
              <a:gd name="connsiteY4" fmla="*/ 86656 h 6252535"/>
              <a:gd name="connsiteX5" fmla="*/ 10659383 w 11563976"/>
              <a:gd name="connsiteY5" fmla="*/ 188256 h 6252535"/>
              <a:gd name="connsiteX6" fmla="*/ 11383283 w 11563976"/>
              <a:gd name="connsiteY6" fmla="*/ 239056 h 6252535"/>
              <a:gd name="connsiteX7" fmla="*/ 11345183 w 11563976"/>
              <a:gd name="connsiteY7" fmla="*/ 1458256 h 6252535"/>
              <a:gd name="connsiteX8" fmla="*/ 11548383 w 11563976"/>
              <a:gd name="connsiteY8" fmla="*/ 2626656 h 6252535"/>
              <a:gd name="connsiteX9" fmla="*/ 11294383 w 11563976"/>
              <a:gd name="connsiteY9" fmla="*/ 3452156 h 6252535"/>
              <a:gd name="connsiteX10" fmla="*/ 11446783 w 11563976"/>
              <a:gd name="connsiteY10" fmla="*/ 4480856 h 6252535"/>
              <a:gd name="connsiteX11" fmla="*/ 11338833 w 11563976"/>
              <a:gd name="connsiteY11" fmla="*/ 5315881 h 6252535"/>
              <a:gd name="connsiteX12" fmla="*/ 11542033 w 11563976"/>
              <a:gd name="connsiteY12" fmla="*/ 6039781 h 6252535"/>
              <a:gd name="connsiteX13" fmla="*/ 10722883 w 11563976"/>
              <a:gd name="connsiteY13" fmla="*/ 6173131 h 6252535"/>
              <a:gd name="connsiteX14" fmla="*/ 9351283 w 11563976"/>
              <a:gd name="connsiteY14" fmla="*/ 6135031 h 6252535"/>
              <a:gd name="connsiteX15" fmla="*/ 7878083 w 11563976"/>
              <a:gd name="connsiteY15" fmla="*/ 6011206 h 6252535"/>
              <a:gd name="connsiteX16" fmla="*/ 6312808 w 11563976"/>
              <a:gd name="connsiteY16" fmla="*/ 6160431 h 6252535"/>
              <a:gd name="connsiteX17" fmla="*/ 4293508 w 11563976"/>
              <a:gd name="connsiteY17" fmla="*/ 6093756 h 6252535"/>
              <a:gd name="connsiteX18" fmla="*/ 2798083 w 11563976"/>
              <a:gd name="connsiteY18" fmla="*/ 6252506 h 6252535"/>
              <a:gd name="connsiteX19" fmla="*/ 1162958 w 11563976"/>
              <a:gd name="connsiteY19" fmla="*/ 6106456 h 6252535"/>
              <a:gd name="connsiteX20" fmla="*/ 77108 w 11563976"/>
              <a:gd name="connsiteY20" fmla="*/ 6027081 h 6252535"/>
              <a:gd name="connsiteX21" fmla="*/ 86633 w 11563976"/>
              <a:gd name="connsiteY21" fmla="*/ 4960281 h 6252535"/>
              <a:gd name="connsiteX22" fmla="*/ 70758 w 11563976"/>
              <a:gd name="connsiteY22" fmla="*/ 3842681 h 6252535"/>
              <a:gd name="connsiteX23" fmla="*/ 39008 w 11563976"/>
              <a:gd name="connsiteY23" fmla="*/ 2394881 h 6252535"/>
              <a:gd name="connsiteX24" fmla="*/ 105683 w 11563976"/>
              <a:gd name="connsiteY24" fmla="*/ 1223306 h 6252535"/>
              <a:gd name="connsiteX25" fmla="*/ 172358 w 11563976"/>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294383 w 11581839"/>
              <a:gd name="connsiteY9" fmla="*/ 3452156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434083 w 11581839"/>
              <a:gd name="connsiteY8" fmla="*/ 2331381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96332"/>
              <a:gd name="connsiteY0" fmla="*/ 93006 h 6252535"/>
              <a:gd name="connsiteX1" fmla="*/ 1680483 w 11596332"/>
              <a:gd name="connsiteY1" fmla="*/ 96181 h 6252535"/>
              <a:gd name="connsiteX2" fmla="*/ 3725183 w 11596332"/>
              <a:gd name="connsiteY2" fmla="*/ 353356 h 6252535"/>
              <a:gd name="connsiteX3" fmla="*/ 6100083 w 11596332"/>
              <a:gd name="connsiteY3" fmla="*/ 175556 h 6252535"/>
              <a:gd name="connsiteX4" fmla="*/ 8373383 w 11596332"/>
              <a:gd name="connsiteY4" fmla="*/ 86656 h 6252535"/>
              <a:gd name="connsiteX5" fmla="*/ 10659383 w 11596332"/>
              <a:gd name="connsiteY5" fmla="*/ 188256 h 6252535"/>
              <a:gd name="connsiteX6" fmla="*/ 11383283 w 11596332"/>
              <a:gd name="connsiteY6" fmla="*/ 239056 h 6252535"/>
              <a:gd name="connsiteX7" fmla="*/ 11345183 w 11596332"/>
              <a:gd name="connsiteY7" fmla="*/ 1458256 h 6252535"/>
              <a:gd name="connsiteX8" fmla="*/ 11596008 w 11596332"/>
              <a:gd name="connsiteY8" fmla="*/ 2321856 h 6252535"/>
              <a:gd name="connsiteX9" fmla="*/ 11399158 w 11596332"/>
              <a:gd name="connsiteY9" fmla="*/ 3461681 h 6252535"/>
              <a:gd name="connsiteX10" fmla="*/ 11446783 w 11596332"/>
              <a:gd name="connsiteY10" fmla="*/ 4480856 h 6252535"/>
              <a:gd name="connsiteX11" fmla="*/ 11453133 w 11596332"/>
              <a:gd name="connsiteY11" fmla="*/ 5296831 h 6252535"/>
              <a:gd name="connsiteX12" fmla="*/ 11542033 w 11596332"/>
              <a:gd name="connsiteY12" fmla="*/ 6039781 h 6252535"/>
              <a:gd name="connsiteX13" fmla="*/ 10722883 w 11596332"/>
              <a:gd name="connsiteY13" fmla="*/ 6173131 h 6252535"/>
              <a:gd name="connsiteX14" fmla="*/ 9351283 w 11596332"/>
              <a:gd name="connsiteY14" fmla="*/ 6135031 h 6252535"/>
              <a:gd name="connsiteX15" fmla="*/ 7878083 w 11596332"/>
              <a:gd name="connsiteY15" fmla="*/ 6011206 h 6252535"/>
              <a:gd name="connsiteX16" fmla="*/ 6312808 w 11596332"/>
              <a:gd name="connsiteY16" fmla="*/ 6160431 h 6252535"/>
              <a:gd name="connsiteX17" fmla="*/ 4293508 w 11596332"/>
              <a:gd name="connsiteY17" fmla="*/ 6093756 h 6252535"/>
              <a:gd name="connsiteX18" fmla="*/ 2798083 w 11596332"/>
              <a:gd name="connsiteY18" fmla="*/ 6252506 h 6252535"/>
              <a:gd name="connsiteX19" fmla="*/ 1162958 w 11596332"/>
              <a:gd name="connsiteY19" fmla="*/ 6106456 h 6252535"/>
              <a:gd name="connsiteX20" fmla="*/ 77108 w 11596332"/>
              <a:gd name="connsiteY20" fmla="*/ 6027081 h 6252535"/>
              <a:gd name="connsiteX21" fmla="*/ 86633 w 11596332"/>
              <a:gd name="connsiteY21" fmla="*/ 4960281 h 6252535"/>
              <a:gd name="connsiteX22" fmla="*/ 70758 w 11596332"/>
              <a:gd name="connsiteY22" fmla="*/ 3842681 h 6252535"/>
              <a:gd name="connsiteX23" fmla="*/ 39008 w 11596332"/>
              <a:gd name="connsiteY23" fmla="*/ 2394881 h 6252535"/>
              <a:gd name="connsiteX24" fmla="*/ 105683 w 11596332"/>
              <a:gd name="connsiteY24" fmla="*/ 1223306 h 6252535"/>
              <a:gd name="connsiteX25" fmla="*/ 172358 w 11596332"/>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38858 w 11581839"/>
              <a:gd name="connsiteY8" fmla="*/ 23218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38328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449958 w 11580086"/>
              <a:gd name="connsiteY7" fmla="*/ 143920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128654 h 6288183"/>
              <a:gd name="connsiteX1" fmla="*/ 1680483 w 11580086"/>
              <a:gd name="connsiteY1" fmla="*/ 131829 h 6288183"/>
              <a:gd name="connsiteX2" fmla="*/ 3725183 w 11580086"/>
              <a:gd name="connsiteY2" fmla="*/ 389004 h 6288183"/>
              <a:gd name="connsiteX3" fmla="*/ 6100083 w 11580086"/>
              <a:gd name="connsiteY3" fmla="*/ 211204 h 6288183"/>
              <a:gd name="connsiteX4" fmla="*/ 8373383 w 11580086"/>
              <a:gd name="connsiteY4" fmla="*/ 122304 h 6288183"/>
              <a:gd name="connsiteX5" fmla="*/ 10659383 w 11580086"/>
              <a:gd name="connsiteY5" fmla="*/ 223904 h 6288183"/>
              <a:gd name="connsiteX6" fmla="*/ 11507108 w 11580086"/>
              <a:gd name="connsiteY6" fmla="*/ 65154 h 6288183"/>
              <a:gd name="connsiteX7" fmla="*/ 11449958 w 11580086"/>
              <a:gd name="connsiteY7" fmla="*/ 1474854 h 6288183"/>
              <a:gd name="connsiteX8" fmla="*/ 11538858 w 11580086"/>
              <a:gd name="connsiteY8" fmla="*/ 2357504 h 6288183"/>
              <a:gd name="connsiteX9" fmla="*/ 11399158 w 11580086"/>
              <a:gd name="connsiteY9" fmla="*/ 3497329 h 6288183"/>
              <a:gd name="connsiteX10" fmla="*/ 11532508 w 11580086"/>
              <a:gd name="connsiteY10" fmla="*/ 4506979 h 6288183"/>
              <a:gd name="connsiteX11" fmla="*/ 11453133 w 11580086"/>
              <a:gd name="connsiteY11" fmla="*/ 5332479 h 6288183"/>
              <a:gd name="connsiteX12" fmla="*/ 11542033 w 11580086"/>
              <a:gd name="connsiteY12" fmla="*/ 6075429 h 6288183"/>
              <a:gd name="connsiteX13" fmla="*/ 10722883 w 11580086"/>
              <a:gd name="connsiteY13" fmla="*/ 6208779 h 6288183"/>
              <a:gd name="connsiteX14" fmla="*/ 9351283 w 11580086"/>
              <a:gd name="connsiteY14" fmla="*/ 6170679 h 6288183"/>
              <a:gd name="connsiteX15" fmla="*/ 7878083 w 11580086"/>
              <a:gd name="connsiteY15" fmla="*/ 6046854 h 6288183"/>
              <a:gd name="connsiteX16" fmla="*/ 6312808 w 11580086"/>
              <a:gd name="connsiteY16" fmla="*/ 6196079 h 6288183"/>
              <a:gd name="connsiteX17" fmla="*/ 4293508 w 11580086"/>
              <a:gd name="connsiteY17" fmla="*/ 6129404 h 6288183"/>
              <a:gd name="connsiteX18" fmla="*/ 2798083 w 11580086"/>
              <a:gd name="connsiteY18" fmla="*/ 6288154 h 6288183"/>
              <a:gd name="connsiteX19" fmla="*/ 1162958 w 11580086"/>
              <a:gd name="connsiteY19" fmla="*/ 6142104 h 6288183"/>
              <a:gd name="connsiteX20" fmla="*/ 77108 w 11580086"/>
              <a:gd name="connsiteY20" fmla="*/ 6062729 h 6288183"/>
              <a:gd name="connsiteX21" fmla="*/ 86633 w 11580086"/>
              <a:gd name="connsiteY21" fmla="*/ 4995929 h 6288183"/>
              <a:gd name="connsiteX22" fmla="*/ 70758 w 11580086"/>
              <a:gd name="connsiteY22" fmla="*/ 3878329 h 6288183"/>
              <a:gd name="connsiteX23" fmla="*/ 39008 w 11580086"/>
              <a:gd name="connsiteY23" fmla="*/ 2430529 h 6288183"/>
              <a:gd name="connsiteX24" fmla="*/ 105683 w 11580086"/>
              <a:gd name="connsiteY24" fmla="*/ 1258954 h 6288183"/>
              <a:gd name="connsiteX25" fmla="*/ 172358 w 11580086"/>
              <a:gd name="connsiteY25" fmla="*/ 128654 h 6288183"/>
              <a:gd name="connsiteX0" fmla="*/ 172358 w 11580086"/>
              <a:gd name="connsiteY0" fmla="*/ 178015 h 6337544"/>
              <a:gd name="connsiteX1" fmla="*/ 1680483 w 11580086"/>
              <a:gd name="connsiteY1" fmla="*/ 181190 h 6337544"/>
              <a:gd name="connsiteX2" fmla="*/ 3725183 w 11580086"/>
              <a:gd name="connsiteY2" fmla="*/ 438365 h 6337544"/>
              <a:gd name="connsiteX3" fmla="*/ 6100083 w 11580086"/>
              <a:gd name="connsiteY3" fmla="*/ 260565 h 6337544"/>
              <a:gd name="connsiteX4" fmla="*/ 8373383 w 11580086"/>
              <a:gd name="connsiteY4" fmla="*/ 171665 h 6337544"/>
              <a:gd name="connsiteX5" fmla="*/ 10554608 w 11580086"/>
              <a:gd name="connsiteY5" fmla="*/ 92290 h 6337544"/>
              <a:gd name="connsiteX6" fmla="*/ 11507108 w 11580086"/>
              <a:gd name="connsiteY6" fmla="*/ 114515 h 6337544"/>
              <a:gd name="connsiteX7" fmla="*/ 11449958 w 11580086"/>
              <a:gd name="connsiteY7" fmla="*/ 1524215 h 6337544"/>
              <a:gd name="connsiteX8" fmla="*/ 11538858 w 11580086"/>
              <a:gd name="connsiteY8" fmla="*/ 2406865 h 6337544"/>
              <a:gd name="connsiteX9" fmla="*/ 11399158 w 11580086"/>
              <a:gd name="connsiteY9" fmla="*/ 3546690 h 6337544"/>
              <a:gd name="connsiteX10" fmla="*/ 11532508 w 11580086"/>
              <a:gd name="connsiteY10" fmla="*/ 4556340 h 6337544"/>
              <a:gd name="connsiteX11" fmla="*/ 11453133 w 11580086"/>
              <a:gd name="connsiteY11" fmla="*/ 5381840 h 6337544"/>
              <a:gd name="connsiteX12" fmla="*/ 11542033 w 11580086"/>
              <a:gd name="connsiteY12" fmla="*/ 6124790 h 6337544"/>
              <a:gd name="connsiteX13" fmla="*/ 10722883 w 11580086"/>
              <a:gd name="connsiteY13" fmla="*/ 6258140 h 6337544"/>
              <a:gd name="connsiteX14" fmla="*/ 9351283 w 11580086"/>
              <a:gd name="connsiteY14" fmla="*/ 6220040 h 6337544"/>
              <a:gd name="connsiteX15" fmla="*/ 7878083 w 11580086"/>
              <a:gd name="connsiteY15" fmla="*/ 6096215 h 6337544"/>
              <a:gd name="connsiteX16" fmla="*/ 6312808 w 11580086"/>
              <a:gd name="connsiteY16" fmla="*/ 6245440 h 6337544"/>
              <a:gd name="connsiteX17" fmla="*/ 4293508 w 11580086"/>
              <a:gd name="connsiteY17" fmla="*/ 6178765 h 6337544"/>
              <a:gd name="connsiteX18" fmla="*/ 2798083 w 11580086"/>
              <a:gd name="connsiteY18" fmla="*/ 6337515 h 6337544"/>
              <a:gd name="connsiteX19" fmla="*/ 1162958 w 11580086"/>
              <a:gd name="connsiteY19" fmla="*/ 6191465 h 6337544"/>
              <a:gd name="connsiteX20" fmla="*/ 77108 w 11580086"/>
              <a:gd name="connsiteY20" fmla="*/ 6112090 h 6337544"/>
              <a:gd name="connsiteX21" fmla="*/ 86633 w 11580086"/>
              <a:gd name="connsiteY21" fmla="*/ 5045290 h 6337544"/>
              <a:gd name="connsiteX22" fmla="*/ 70758 w 11580086"/>
              <a:gd name="connsiteY22" fmla="*/ 3927690 h 6337544"/>
              <a:gd name="connsiteX23" fmla="*/ 39008 w 11580086"/>
              <a:gd name="connsiteY23" fmla="*/ 2479890 h 6337544"/>
              <a:gd name="connsiteX24" fmla="*/ 105683 w 11580086"/>
              <a:gd name="connsiteY24" fmla="*/ 1308315 h 6337544"/>
              <a:gd name="connsiteX25" fmla="*/ 172358 w 11580086"/>
              <a:gd name="connsiteY25" fmla="*/ 178015 h 6337544"/>
              <a:gd name="connsiteX0" fmla="*/ 172358 w 11580086"/>
              <a:gd name="connsiteY0" fmla="*/ 173362 h 6332891"/>
              <a:gd name="connsiteX1" fmla="*/ 1680483 w 11580086"/>
              <a:gd name="connsiteY1" fmla="*/ 176537 h 6332891"/>
              <a:gd name="connsiteX2" fmla="*/ 3725183 w 11580086"/>
              <a:gd name="connsiteY2" fmla="*/ 433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442 h 6332971"/>
              <a:gd name="connsiteX1" fmla="*/ 1670958 w 11580086"/>
              <a:gd name="connsiteY1" fmla="*/ 5167 h 6332971"/>
              <a:gd name="connsiteX2" fmla="*/ 3906158 w 11580086"/>
              <a:gd name="connsiteY2" fmla="*/ 52792 h 6332971"/>
              <a:gd name="connsiteX3" fmla="*/ 6100083 w 11580086"/>
              <a:gd name="connsiteY3" fmla="*/ 151217 h 6332971"/>
              <a:gd name="connsiteX4" fmla="*/ 8401958 w 11580086"/>
              <a:gd name="connsiteY4" fmla="*/ 52792 h 6332971"/>
              <a:gd name="connsiteX5" fmla="*/ 10554608 w 11580086"/>
              <a:gd name="connsiteY5" fmla="*/ 87717 h 6332971"/>
              <a:gd name="connsiteX6" fmla="*/ 11507108 w 11580086"/>
              <a:gd name="connsiteY6" fmla="*/ 109942 h 6332971"/>
              <a:gd name="connsiteX7" fmla="*/ 11449958 w 11580086"/>
              <a:gd name="connsiteY7" fmla="*/ 1519642 h 6332971"/>
              <a:gd name="connsiteX8" fmla="*/ 11538858 w 11580086"/>
              <a:gd name="connsiteY8" fmla="*/ 2402292 h 6332971"/>
              <a:gd name="connsiteX9" fmla="*/ 11399158 w 11580086"/>
              <a:gd name="connsiteY9" fmla="*/ 3542117 h 6332971"/>
              <a:gd name="connsiteX10" fmla="*/ 11532508 w 11580086"/>
              <a:gd name="connsiteY10" fmla="*/ 4551767 h 6332971"/>
              <a:gd name="connsiteX11" fmla="*/ 11453133 w 11580086"/>
              <a:gd name="connsiteY11" fmla="*/ 5377267 h 6332971"/>
              <a:gd name="connsiteX12" fmla="*/ 11542033 w 11580086"/>
              <a:gd name="connsiteY12" fmla="*/ 6120217 h 6332971"/>
              <a:gd name="connsiteX13" fmla="*/ 10722883 w 11580086"/>
              <a:gd name="connsiteY13" fmla="*/ 6253567 h 6332971"/>
              <a:gd name="connsiteX14" fmla="*/ 9351283 w 11580086"/>
              <a:gd name="connsiteY14" fmla="*/ 6215467 h 6332971"/>
              <a:gd name="connsiteX15" fmla="*/ 7878083 w 11580086"/>
              <a:gd name="connsiteY15" fmla="*/ 6091642 h 6332971"/>
              <a:gd name="connsiteX16" fmla="*/ 6312808 w 11580086"/>
              <a:gd name="connsiteY16" fmla="*/ 6240867 h 6332971"/>
              <a:gd name="connsiteX17" fmla="*/ 4293508 w 11580086"/>
              <a:gd name="connsiteY17" fmla="*/ 6174192 h 6332971"/>
              <a:gd name="connsiteX18" fmla="*/ 2798083 w 11580086"/>
              <a:gd name="connsiteY18" fmla="*/ 6332942 h 6332971"/>
              <a:gd name="connsiteX19" fmla="*/ 1162958 w 11580086"/>
              <a:gd name="connsiteY19" fmla="*/ 6186892 h 6332971"/>
              <a:gd name="connsiteX20" fmla="*/ 77108 w 11580086"/>
              <a:gd name="connsiteY20" fmla="*/ 6107517 h 6332971"/>
              <a:gd name="connsiteX21" fmla="*/ 86633 w 11580086"/>
              <a:gd name="connsiteY21" fmla="*/ 5040717 h 6332971"/>
              <a:gd name="connsiteX22" fmla="*/ 70758 w 11580086"/>
              <a:gd name="connsiteY22" fmla="*/ 3923117 h 6332971"/>
              <a:gd name="connsiteX23" fmla="*/ 39008 w 11580086"/>
              <a:gd name="connsiteY23" fmla="*/ 2475317 h 6332971"/>
              <a:gd name="connsiteX24" fmla="*/ 105683 w 11580086"/>
              <a:gd name="connsiteY24" fmla="*/ 1303742 h 6332971"/>
              <a:gd name="connsiteX25" fmla="*/ 172358 w 11580086"/>
              <a:gd name="connsiteY25" fmla="*/ 173442 h 6332971"/>
              <a:gd name="connsiteX0" fmla="*/ 172358 w 11580086"/>
              <a:gd name="connsiteY0" fmla="*/ 173362 h 6332891"/>
              <a:gd name="connsiteX1" fmla="*/ 1709058 w 11580086"/>
              <a:gd name="connsiteY1" fmla="*/ 71762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43783 w 11580086"/>
              <a:gd name="connsiteY0" fmla="*/ 94173 h 6339427"/>
              <a:gd name="connsiteX1" fmla="*/ 1709058 w 11580086"/>
              <a:gd name="connsiteY1" fmla="*/ 78298 h 6339427"/>
              <a:gd name="connsiteX2" fmla="*/ 3906158 w 11580086"/>
              <a:gd name="connsiteY2" fmla="*/ 59248 h 6339427"/>
              <a:gd name="connsiteX3" fmla="*/ 6100083 w 11580086"/>
              <a:gd name="connsiteY3" fmla="*/ 157673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94173 h 6339427"/>
              <a:gd name="connsiteX1" fmla="*/ 1709058 w 11580086"/>
              <a:gd name="connsiteY1" fmla="*/ 78298 h 6339427"/>
              <a:gd name="connsiteX2" fmla="*/ 3906158 w 11580086"/>
              <a:gd name="connsiteY2" fmla="*/ 59248 h 6339427"/>
              <a:gd name="connsiteX3" fmla="*/ 6128658 w 11580086"/>
              <a:gd name="connsiteY3" fmla="*/ 52898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101600 h 6346854"/>
              <a:gd name="connsiteX1" fmla="*/ 1709058 w 11580086"/>
              <a:gd name="connsiteY1" fmla="*/ 85725 h 6346854"/>
              <a:gd name="connsiteX2" fmla="*/ 3906158 w 11580086"/>
              <a:gd name="connsiteY2" fmla="*/ 0 h 6346854"/>
              <a:gd name="connsiteX3" fmla="*/ 6128658 w 11580086"/>
              <a:gd name="connsiteY3" fmla="*/ 60325 h 6346854"/>
              <a:gd name="connsiteX4" fmla="*/ 8401958 w 11580086"/>
              <a:gd name="connsiteY4" fmla="*/ 66675 h 6346854"/>
              <a:gd name="connsiteX5" fmla="*/ 10554608 w 11580086"/>
              <a:gd name="connsiteY5" fmla="*/ 101600 h 6346854"/>
              <a:gd name="connsiteX6" fmla="*/ 11507108 w 11580086"/>
              <a:gd name="connsiteY6" fmla="*/ 123825 h 6346854"/>
              <a:gd name="connsiteX7" fmla="*/ 11449958 w 11580086"/>
              <a:gd name="connsiteY7" fmla="*/ 1533525 h 6346854"/>
              <a:gd name="connsiteX8" fmla="*/ 11538858 w 11580086"/>
              <a:gd name="connsiteY8" fmla="*/ 2416175 h 6346854"/>
              <a:gd name="connsiteX9" fmla="*/ 11399158 w 11580086"/>
              <a:gd name="connsiteY9" fmla="*/ 3556000 h 6346854"/>
              <a:gd name="connsiteX10" fmla="*/ 11532508 w 11580086"/>
              <a:gd name="connsiteY10" fmla="*/ 4565650 h 6346854"/>
              <a:gd name="connsiteX11" fmla="*/ 11453133 w 11580086"/>
              <a:gd name="connsiteY11" fmla="*/ 5391150 h 6346854"/>
              <a:gd name="connsiteX12" fmla="*/ 11542033 w 11580086"/>
              <a:gd name="connsiteY12" fmla="*/ 6134100 h 6346854"/>
              <a:gd name="connsiteX13" fmla="*/ 10722883 w 11580086"/>
              <a:gd name="connsiteY13" fmla="*/ 6267450 h 6346854"/>
              <a:gd name="connsiteX14" fmla="*/ 9351283 w 11580086"/>
              <a:gd name="connsiteY14" fmla="*/ 6229350 h 6346854"/>
              <a:gd name="connsiteX15" fmla="*/ 7878083 w 11580086"/>
              <a:gd name="connsiteY15" fmla="*/ 6105525 h 6346854"/>
              <a:gd name="connsiteX16" fmla="*/ 6312808 w 11580086"/>
              <a:gd name="connsiteY16" fmla="*/ 6254750 h 6346854"/>
              <a:gd name="connsiteX17" fmla="*/ 4293508 w 11580086"/>
              <a:gd name="connsiteY17" fmla="*/ 6188075 h 6346854"/>
              <a:gd name="connsiteX18" fmla="*/ 2798083 w 11580086"/>
              <a:gd name="connsiteY18" fmla="*/ 6346825 h 6346854"/>
              <a:gd name="connsiteX19" fmla="*/ 1162958 w 11580086"/>
              <a:gd name="connsiteY19" fmla="*/ 6200775 h 6346854"/>
              <a:gd name="connsiteX20" fmla="*/ 77108 w 11580086"/>
              <a:gd name="connsiteY20" fmla="*/ 6121400 h 6346854"/>
              <a:gd name="connsiteX21" fmla="*/ 86633 w 11580086"/>
              <a:gd name="connsiteY21" fmla="*/ 5054600 h 6346854"/>
              <a:gd name="connsiteX22" fmla="*/ 70758 w 11580086"/>
              <a:gd name="connsiteY22" fmla="*/ 3937000 h 6346854"/>
              <a:gd name="connsiteX23" fmla="*/ 39008 w 11580086"/>
              <a:gd name="connsiteY23" fmla="*/ 2489200 h 6346854"/>
              <a:gd name="connsiteX24" fmla="*/ 105683 w 11580086"/>
              <a:gd name="connsiteY24" fmla="*/ 1317625 h 6346854"/>
              <a:gd name="connsiteX25" fmla="*/ 143783 w 11580086"/>
              <a:gd name="connsiteY25" fmla="*/ 101600 h 6346854"/>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6694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979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05 h 6347059"/>
              <a:gd name="connsiteX1" fmla="*/ 1709058 w 11580086"/>
              <a:gd name="connsiteY1" fmla="*/ 85930 h 6347059"/>
              <a:gd name="connsiteX2" fmla="*/ 3906158 w 11580086"/>
              <a:gd name="connsiteY2" fmla="*/ 205 h 6347059"/>
              <a:gd name="connsiteX3" fmla="*/ 6195333 w 11580086"/>
              <a:gd name="connsiteY3" fmla="*/ 60530 h 6347059"/>
              <a:gd name="connsiteX4" fmla="*/ 8401958 w 11580086"/>
              <a:gd name="connsiteY4" fmla="*/ 9730 h 6347059"/>
              <a:gd name="connsiteX5" fmla="*/ 10554608 w 11580086"/>
              <a:gd name="connsiteY5" fmla="*/ 101805 h 6347059"/>
              <a:gd name="connsiteX6" fmla="*/ 11507108 w 11580086"/>
              <a:gd name="connsiteY6" fmla="*/ 124030 h 6347059"/>
              <a:gd name="connsiteX7" fmla="*/ 11449958 w 11580086"/>
              <a:gd name="connsiteY7" fmla="*/ 1533730 h 6347059"/>
              <a:gd name="connsiteX8" fmla="*/ 11538858 w 11580086"/>
              <a:gd name="connsiteY8" fmla="*/ 2416380 h 6347059"/>
              <a:gd name="connsiteX9" fmla="*/ 11399158 w 11580086"/>
              <a:gd name="connsiteY9" fmla="*/ 3556205 h 6347059"/>
              <a:gd name="connsiteX10" fmla="*/ 11532508 w 11580086"/>
              <a:gd name="connsiteY10" fmla="*/ 4565855 h 6347059"/>
              <a:gd name="connsiteX11" fmla="*/ 11453133 w 11580086"/>
              <a:gd name="connsiteY11" fmla="*/ 5391355 h 6347059"/>
              <a:gd name="connsiteX12" fmla="*/ 11542033 w 11580086"/>
              <a:gd name="connsiteY12" fmla="*/ 6134305 h 6347059"/>
              <a:gd name="connsiteX13" fmla="*/ 10722883 w 11580086"/>
              <a:gd name="connsiteY13" fmla="*/ 6267655 h 6347059"/>
              <a:gd name="connsiteX14" fmla="*/ 9351283 w 11580086"/>
              <a:gd name="connsiteY14" fmla="*/ 6229555 h 6347059"/>
              <a:gd name="connsiteX15" fmla="*/ 7878083 w 11580086"/>
              <a:gd name="connsiteY15" fmla="*/ 6105730 h 6347059"/>
              <a:gd name="connsiteX16" fmla="*/ 6312808 w 11580086"/>
              <a:gd name="connsiteY16" fmla="*/ 6254955 h 6347059"/>
              <a:gd name="connsiteX17" fmla="*/ 4293508 w 11580086"/>
              <a:gd name="connsiteY17" fmla="*/ 6188280 h 6347059"/>
              <a:gd name="connsiteX18" fmla="*/ 2798083 w 11580086"/>
              <a:gd name="connsiteY18" fmla="*/ 6347030 h 6347059"/>
              <a:gd name="connsiteX19" fmla="*/ 1162958 w 11580086"/>
              <a:gd name="connsiteY19" fmla="*/ 6200980 h 6347059"/>
              <a:gd name="connsiteX20" fmla="*/ 77108 w 11580086"/>
              <a:gd name="connsiteY20" fmla="*/ 6121605 h 6347059"/>
              <a:gd name="connsiteX21" fmla="*/ 86633 w 11580086"/>
              <a:gd name="connsiteY21" fmla="*/ 5054805 h 6347059"/>
              <a:gd name="connsiteX22" fmla="*/ 70758 w 11580086"/>
              <a:gd name="connsiteY22" fmla="*/ 3937205 h 6347059"/>
              <a:gd name="connsiteX23" fmla="*/ 39008 w 11580086"/>
              <a:gd name="connsiteY23" fmla="*/ 2489405 h 6347059"/>
              <a:gd name="connsiteX24" fmla="*/ 105683 w 11580086"/>
              <a:gd name="connsiteY24" fmla="*/ 1317830 h 6347059"/>
              <a:gd name="connsiteX25" fmla="*/ 143783 w 11580086"/>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3991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87608 w 11585839"/>
              <a:gd name="connsiteY15" fmla="*/ 6172405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289932"/>
              <a:gd name="connsiteX1" fmla="*/ 1709058 w 11585839"/>
              <a:gd name="connsiteY1" fmla="*/ 85930 h 6289932"/>
              <a:gd name="connsiteX2" fmla="*/ 3906158 w 11585839"/>
              <a:gd name="connsiteY2" fmla="*/ 205 h 6289932"/>
              <a:gd name="connsiteX3" fmla="*/ 6195333 w 11585839"/>
              <a:gd name="connsiteY3" fmla="*/ 60530 h 6289932"/>
              <a:gd name="connsiteX4" fmla="*/ 8401958 w 11585839"/>
              <a:gd name="connsiteY4" fmla="*/ 9730 h 6289932"/>
              <a:gd name="connsiteX5" fmla="*/ 10202183 w 11585839"/>
              <a:gd name="connsiteY5" fmla="*/ 92280 h 6289932"/>
              <a:gd name="connsiteX6" fmla="*/ 11507108 w 11585839"/>
              <a:gd name="connsiteY6" fmla="*/ 124030 h 6289932"/>
              <a:gd name="connsiteX7" fmla="*/ 11449958 w 11585839"/>
              <a:gd name="connsiteY7" fmla="*/ 1533730 h 6289932"/>
              <a:gd name="connsiteX8" fmla="*/ 11538858 w 11585839"/>
              <a:gd name="connsiteY8" fmla="*/ 2416380 h 6289932"/>
              <a:gd name="connsiteX9" fmla="*/ 11475358 w 11585839"/>
              <a:gd name="connsiteY9" fmla="*/ 3556205 h 6289932"/>
              <a:gd name="connsiteX10" fmla="*/ 11532508 w 11585839"/>
              <a:gd name="connsiteY10" fmla="*/ 4565855 h 6289932"/>
              <a:gd name="connsiteX11" fmla="*/ 11453133 w 11585839"/>
              <a:gd name="connsiteY11" fmla="*/ 5391355 h 6289932"/>
              <a:gd name="connsiteX12" fmla="*/ 11542033 w 11585839"/>
              <a:gd name="connsiteY12" fmla="*/ 6134305 h 6289932"/>
              <a:gd name="connsiteX13" fmla="*/ 10722883 w 11585839"/>
              <a:gd name="connsiteY13" fmla="*/ 6267655 h 6289932"/>
              <a:gd name="connsiteX14" fmla="*/ 9351283 w 11585839"/>
              <a:gd name="connsiteY14" fmla="*/ 6229555 h 6289932"/>
              <a:gd name="connsiteX15" fmla="*/ 7887608 w 11585839"/>
              <a:gd name="connsiteY15" fmla="*/ 6172405 h 6289932"/>
              <a:gd name="connsiteX16" fmla="*/ 6312808 w 11585839"/>
              <a:gd name="connsiteY16" fmla="*/ 6254955 h 6289932"/>
              <a:gd name="connsiteX17" fmla="*/ 4293508 w 11585839"/>
              <a:gd name="connsiteY17" fmla="*/ 6188280 h 6289932"/>
              <a:gd name="connsiteX18" fmla="*/ 2712358 w 11585839"/>
              <a:gd name="connsiteY18" fmla="*/ 6289880 h 6289932"/>
              <a:gd name="connsiteX19" fmla="*/ 1162958 w 11585839"/>
              <a:gd name="connsiteY19" fmla="*/ 6200980 h 6289932"/>
              <a:gd name="connsiteX20" fmla="*/ 77108 w 11585839"/>
              <a:gd name="connsiteY20" fmla="*/ 6121605 h 6289932"/>
              <a:gd name="connsiteX21" fmla="*/ 86633 w 11585839"/>
              <a:gd name="connsiteY21" fmla="*/ 5054805 h 6289932"/>
              <a:gd name="connsiteX22" fmla="*/ 70758 w 11585839"/>
              <a:gd name="connsiteY22" fmla="*/ 3937205 h 6289932"/>
              <a:gd name="connsiteX23" fmla="*/ 39008 w 11585839"/>
              <a:gd name="connsiteY23" fmla="*/ 2489405 h 6289932"/>
              <a:gd name="connsiteX24" fmla="*/ 105683 w 11585839"/>
              <a:gd name="connsiteY24" fmla="*/ 1317830 h 6289932"/>
              <a:gd name="connsiteX25" fmla="*/ 143783 w 11585839"/>
              <a:gd name="connsiteY25" fmla="*/ 101805 h 6289932"/>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87608 w 11585839"/>
              <a:gd name="connsiteY15" fmla="*/ 6172405 h 6291080"/>
              <a:gd name="connsiteX16" fmla="*/ 6312808 w 11585839"/>
              <a:gd name="connsiteY16" fmla="*/ 6254955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87608 w 11585839"/>
              <a:gd name="connsiteY15" fmla="*/ 6172405 h 6291080"/>
              <a:gd name="connsiteX16" fmla="*/ 6312808 w 11585839"/>
              <a:gd name="connsiteY16" fmla="*/ 6134883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96844 w 11585839"/>
              <a:gd name="connsiteY15" fmla="*/ 6135459 h 6291080"/>
              <a:gd name="connsiteX16" fmla="*/ 6312808 w 11585839"/>
              <a:gd name="connsiteY16" fmla="*/ 6134883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71922"/>
              <a:gd name="connsiteX1" fmla="*/ 1709058 w 11585839"/>
              <a:gd name="connsiteY1" fmla="*/ 85930 h 6271922"/>
              <a:gd name="connsiteX2" fmla="*/ 3906158 w 11585839"/>
              <a:gd name="connsiteY2" fmla="*/ 205 h 6271922"/>
              <a:gd name="connsiteX3" fmla="*/ 6195333 w 11585839"/>
              <a:gd name="connsiteY3" fmla="*/ 60530 h 6271922"/>
              <a:gd name="connsiteX4" fmla="*/ 8401958 w 11585839"/>
              <a:gd name="connsiteY4" fmla="*/ 9730 h 6271922"/>
              <a:gd name="connsiteX5" fmla="*/ 10202183 w 11585839"/>
              <a:gd name="connsiteY5" fmla="*/ 92280 h 6271922"/>
              <a:gd name="connsiteX6" fmla="*/ 11507108 w 11585839"/>
              <a:gd name="connsiteY6" fmla="*/ 124030 h 6271922"/>
              <a:gd name="connsiteX7" fmla="*/ 11449958 w 11585839"/>
              <a:gd name="connsiteY7" fmla="*/ 1533730 h 6271922"/>
              <a:gd name="connsiteX8" fmla="*/ 11538858 w 11585839"/>
              <a:gd name="connsiteY8" fmla="*/ 2416380 h 6271922"/>
              <a:gd name="connsiteX9" fmla="*/ 11475358 w 11585839"/>
              <a:gd name="connsiteY9" fmla="*/ 3556205 h 6271922"/>
              <a:gd name="connsiteX10" fmla="*/ 11532508 w 11585839"/>
              <a:gd name="connsiteY10" fmla="*/ 4565855 h 6271922"/>
              <a:gd name="connsiteX11" fmla="*/ 11453133 w 11585839"/>
              <a:gd name="connsiteY11" fmla="*/ 5391355 h 6271922"/>
              <a:gd name="connsiteX12" fmla="*/ 11542033 w 11585839"/>
              <a:gd name="connsiteY12" fmla="*/ 6134305 h 6271922"/>
              <a:gd name="connsiteX13" fmla="*/ 10722883 w 11585839"/>
              <a:gd name="connsiteY13" fmla="*/ 6267655 h 6271922"/>
              <a:gd name="connsiteX14" fmla="*/ 9351283 w 11585839"/>
              <a:gd name="connsiteY14" fmla="*/ 6229555 h 6271922"/>
              <a:gd name="connsiteX15" fmla="*/ 7896844 w 11585839"/>
              <a:gd name="connsiteY15" fmla="*/ 6135459 h 6271922"/>
              <a:gd name="connsiteX16" fmla="*/ 6312808 w 11585839"/>
              <a:gd name="connsiteY16" fmla="*/ 6134883 h 6271922"/>
              <a:gd name="connsiteX17" fmla="*/ 4302744 w 11585839"/>
              <a:gd name="connsiteY17" fmla="*/ 6132862 h 6271922"/>
              <a:gd name="connsiteX18" fmla="*/ 2777012 w 11585839"/>
              <a:gd name="connsiteY18" fmla="*/ 6142098 h 6271922"/>
              <a:gd name="connsiteX19" fmla="*/ 1162958 w 11585839"/>
              <a:gd name="connsiteY19" fmla="*/ 6200980 h 6271922"/>
              <a:gd name="connsiteX20" fmla="*/ 77108 w 11585839"/>
              <a:gd name="connsiteY20" fmla="*/ 6121605 h 6271922"/>
              <a:gd name="connsiteX21" fmla="*/ 86633 w 11585839"/>
              <a:gd name="connsiteY21" fmla="*/ 5054805 h 6271922"/>
              <a:gd name="connsiteX22" fmla="*/ 70758 w 11585839"/>
              <a:gd name="connsiteY22" fmla="*/ 3937205 h 6271922"/>
              <a:gd name="connsiteX23" fmla="*/ 39008 w 11585839"/>
              <a:gd name="connsiteY23" fmla="*/ 2489405 h 6271922"/>
              <a:gd name="connsiteX24" fmla="*/ 105683 w 11585839"/>
              <a:gd name="connsiteY24" fmla="*/ 1317830 h 6271922"/>
              <a:gd name="connsiteX25" fmla="*/ 143783 w 11585839"/>
              <a:gd name="connsiteY25" fmla="*/ 101805 h 6271922"/>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34883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30453 w 11585839"/>
              <a:gd name="connsiteY17" fmla="*/ 6197517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30453 w 11585839"/>
              <a:gd name="connsiteY17" fmla="*/ 6197517 h 6271343"/>
              <a:gd name="connsiteX18" fmla="*/ 2878612 w 11585839"/>
              <a:gd name="connsiteY18" fmla="*/ 6188280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5839" h="6271343">
                <a:moveTo>
                  <a:pt x="143783" y="101805"/>
                </a:moveTo>
                <a:cubicBezTo>
                  <a:pt x="411012" y="-103512"/>
                  <a:pt x="1081996" y="102863"/>
                  <a:pt x="1709058" y="85930"/>
                </a:cubicBezTo>
                <a:cubicBezTo>
                  <a:pt x="2336121" y="68997"/>
                  <a:pt x="3158446" y="4438"/>
                  <a:pt x="3906158" y="205"/>
                </a:cubicBezTo>
                <a:cubicBezTo>
                  <a:pt x="4653870" y="-4028"/>
                  <a:pt x="5446033" y="58943"/>
                  <a:pt x="6195333" y="60530"/>
                </a:cubicBezTo>
                <a:cubicBezTo>
                  <a:pt x="6944633" y="62118"/>
                  <a:pt x="7734150" y="4438"/>
                  <a:pt x="8401958" y="9730"/>
                </a:cubicBezTo>
                <a:cubicBezTo>
                  <a:pt x="9069766" y="15022"/>
                  <a:pt x="9684658" y="73230"/>
                  <a:pt x="10202183" y="92280"/>
                </a:cubicBezTo>
                <a:cubicBezTo>
                  <a:pt x="10719708" y="111330"/>
                  <a:pt x="11299146" y="-116212"/>
                  <a:pt x="11507108" y="124030"/>
                </a:cubicBezTo>
                <a:cubicBezTo>
                  <a:pt x="11715070" y="364272"/>
                  <a:pt x="11444666" y="1151672"/>
                  <a:pt x="11449958" y="1533730"/>
                </a:cubicBezTo>
                <a:cubicBezTo>
                  <a:pt x="11455250" y="1915788"/>
                  <a:pt x="11534625" y="2079301"/>
                  <a:pt x="11538858" y="2416380"/>
                </a:cubicBezTo>
                <a:cubicBezTo>
                  <a:pt x="11543091" y="2753459"/>
                  <a:pt x="11476416" y="3197959"/>
                  <a:pt x="11475358" y="3556205"/>
                </a:cubicBezTo>
                <a:cubicBezTo>
                  <a:pt x="11474300" y="3914451"/>
                  <a:pt x="11536212" y="4259997"/>
                  <a:pt x="11532508" y="4565855"/>
                </a:cubicBezTo>
                <a:cubicBezTo>
                  <a:pt x="11528804" y="4871713"/>
                  <a:pt x="11451546" y="5129947"/>
                  <a:pt x="11453133" y="5391355"/>
                </a:cubicBezTo>
                <a:cubicBezTo>
                  <a:pt x="11454720" y="5652763"/>
                  <a:pt x="11663741" y="5988255"/>
                  <a:pt x="11542033" y="6134305"/>
                </a:cubicBezTo>
                <a:cubicBezTo>
                  <a:pt x="11420325" y="6280355"/>
                  <a:pt x="11088008" y="6251780"/>
                  <a:pt x="10722883" y="6267655"/>
                </a:cubicBezTo>
                <a:cubicBezTo>
                  <a:pt x="10357758" y="6283530"/>
                  <a:pt x="9822289" y="6243891"/>
                  <a:pt x="9351283" y="6229555"/>
                </a:cubicBezTo>
                <a:cubicBezTo>
                  <a:pt x="8880277" y="6215219"/>
                  <a:pt x="8403256" y="6186643"/>
                  <a:pt x="7896844" y="6181640"/>
                </a:cubicBezTo>
                <a:lnTo>
                  <a:pt x="6312808" y="6199538"/>
                </a:lnTo>
                <a:lnTo>
                  <a:pt x="4330453" y="6197517"/>
                </a:lnTo>
                <a:lnTo>
                  <a:pt x="2878612" y="6188280"/>
                </a:lnTo>
                <a:cubicBezTo>
                  <a:pt x="2350696" y="6188857"/>
                  <a:pt x="1629875" y="6212092"/>
                  <a:pt x="1162958" y="6200980"/>
                </a:cubicBezTo>
                <a:cubicBezTo>
                  <a:pt x="696041" y="6189868"/>
                  <a:pt x="256496" y="6312634"/>
                  <a:pt x="77108" y="6121605"/>
                </a:cubicBezTo>
                <a:cubicBezTo>
                  <a:pt x="-102280" y="5930576"/>
                  <a:pt x="87691" y="5418872"/>
                  <a:pt x="86633" y="5054805"/>
                </a:cubicBezTo>
                <a:cubicBezTo>
                  <a:pt x="85575" y="4690738"/>
                  <a:pt x="78696" y="4364772"/>
                  <a:pt x="70758" y="3937205"/>
                </a:cubicBezTo>
                <a:cubicBezTo>
                  <a:pt x="62821" y="3509638"/>
                  <a:pt x="34775" y="2768805"/>
                  <a:pt x="39008" y="2489405"/>
                </a:cubicBezTo>
                <a:cubicBezTo>
                  <a:pt x="43241" y="2210005"/>
                  <a:pt x="88221" y="1715763"/>
                  <a:pt x="105683" y="1317830"/>
                </a:cubicBezTo>
                <a:cubicBezTo>
                  <a:pt x="123145" y="919897"/>
                  <a:pt x="-123446" y="307122"/>
                  <a:pt x="143783" y="1018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7" name="PHẠM DUYÊN 2 - 9Slide.vn">
            <a:extLst>
              <a:ext uri="{FF2B5EF4-FFF2-40B4-BE49-F238E27FC236}">
                <a16:creationId xmlns:a16="http://schemas.microsoft.com/office/drawing/2014/main" id="{D052CC8D-1AA0-5947-EDFA-1270225E3B8A}"/>
              </a:ext>
            </a:extLst>
          </p:cNvPr>
          <p:cNvSpPr/>
          <p:nvPr userDrawn="1"/>
        </p:nvSpPr>
        <p:spPr>
          <a:xfrm>
            <a:off x="234045" y="241250"/>
            <a:ext cx="11729355" cy="6397467"/>
          </a:xfrm>
          <a:custGeom>
            <a:avLst/>
            <a:gdLst>
              <a:gd name="connsiteX0" fmla="*/ 452469 w 11666851"/>
              <a:gd name="connsiteY0" fmla="*/ 787469 h 6184999"/>
              <a:gd name="connsiteX1" fmla="*/ 1836769 w 11666851"/>
              <a:gd name="connsiteY1" fmla="*/ 342969 h 6184999"/>
              <a:gd name="connsiteX2" fmla="*/ 3843369 w 11666851"/>
              <a:gd name="connsiteY2" fmla="*/ 266769 h 6184999"/>
              <a:gd name="connsiteX3" fmla="*/ 6218269 w 11666851"/>
              <a:gd name="connsiteY3" fmla="*/ 88969 h 6184999"/>
              <a:gd name="connsiteX4" fmla="*/ 8491569 w 11666851"/>
              <a:gd name="connsiteY4" fmla="*/ 69 h 6184999"/>
              <a:gd name="connsiteX5" fmla="*/ 10777569 w 11666851"/>
              <a:gd name="connsiteY5" fmla="*/ 101669 h 6184999"/>
              <a:gd name="connsiteX6" fmla="*/ 11501469 w 11666851"/>
              <a:gd name="connsiteY6" fmla="*/ 152469 h 6184999"/>
              <a:gd name="connsiteX7" fmla="*/ 11463369 w 11666851"/>
              <a:gd name="connsiteY7" fmla="*/ 1371669 h 6184999"/>
              <a:gd name="connsiteX8" fmla="*/ 11666569 w 11666851"/>
              <a:gd name="connsiteY8" fmla="*/ 2540069 h 6184999"/>
              <a:gd name="connsiteX9" fmla="*/ 11412569 w 11666851"/>
              <a:gd name="connsiteY9" fmla="*/ 3365569 h 6184999"/>
              <a:gd name="connsiteX10" fmla="*/ 11564969 w 11666851"/>
              <a:gd name="connsiteY10" fmla="*/ 4394269 h 6184999"/>
              <a:gd name="connsiteX11" fmla="*/ 11590369 w 11666851"/>
              <a:gd name="connsiteY11" fmla="*/ 5181669 h 6184999"/>
              <a:gd name="connsiteX12" fmla="*/ 11336369 w 11666851"/>
              <a:gd name="connsiteY12" fmla="*/ 5867469 h 6184999"/>
              <a:gd name="connsiteX13" fmla="*/ 10764869 w 11666851"/>
              <a:gd name="connsiteY13" fmla="*/ 5943669 h 6184999"/>
              <a:gd name="connsiteX14" fmla="*/ 9317069 w 11666851"/>
              <a:gd name="connsiteY14" fmla="*/ 5905569 h 6184999"/>
              <a:gd name="connsiteX15" fmla="*/ 8682069 w 11666851"/>
              <a:gd name="connsiteY15" fmla="*/ 5753169 h 6184999"/>
              <a:gd name="connsiteX16" fmla="*/ 6345269 w 11666851"/>
              <a:gd name="connsiteY16" fmla="*/ 5930969 h 6184999"/>
              <a:gd name="connsiteX17" fmla="*/ 4325969 w 11666851"/>
              <a:gd name="connsiteY17" fmla="*/ 5702369 h 6184999"/>
              <a:gd name="connsiteX18" fmla="*/ 2611469 w 11666851"/>
              <a:gd name="connsiteY18" fmla="*/ 6184969 h 6184999"/>
              <a:gd name="connsiteX19" fmla="*/ 947769 w 11666851"/>
              <a:gd name="connsiteY19" fmla="*/ 5676969 h 6184999"/>
              <a:gd name="connsiteX20" fmla="*/ 71469 w 11666851"/>
              <a:gd name="connsiteY20" fmla="*/ 5702369 h 6184999"/>
              <a:gd name="connsiteX21" fmla="*/ 71469 w 11666851"/>
              <a:gd name="connsiteY21" fmla="*/ 4483169 h 6184999"/>
              <a:gd name="connsiteX22" fmla="*/ 236569 w 11666851"/>
              <a:gd name="connsiteY22" fmla="*/ 3022669 h 6184999"/>
              <a:gd name="connsiteX23" fmla="*/ 33369 w 11666851"/>
              <a:gd name="connsiteY23" fmla="*/ 2260669 h 6184999"/>
              <a:gd name="connsiteX24" fmla="*/ 261969 w 11666851"/>
              <a:gd name="connsiteY24" fmla="*/ 1346269 h 6184999"/>
              <a:gd name="connsiteX25" fmla="*/ 452469 w 11666851"/>
              <a:gd name="connsiteY25" fmla="*/ 787469 h 6184999"/>
              <a:gd name="connsiteX0" fmla="*/ 452469 w 11666851"/>
              <a:gd name="connsiteY0" fmla="*/ 792368 h 6189898"/>
              <a:gd name="connsiteX1" fmla="*/ 1798669 w 11666851"/>
              <a:gd name="connsiteY1" fmla="*/ 14493 h 6189898"/>
              <a:gd name="connsiteX2" fmla="*/ 3843369 w 11666851"/>
              <a:gd name="connsiteY2" fmla="*/ 271668 h 6189898"/>
              <a:gd name="connsiteX3" fmla="*/ 6218269 w 11666851"/>
              <a:gd name="connsiteY3" fmla="*/ 93868 h 6189898"/>
              <a:gd name="connsiteX4" fmla="*/ 8491569 w 11666851"/>
              <a:gd name="connsiteY4" fmla="*/ 4968 h 6189898"/>
              <a:gd name="connsiteX5" fmla="*/ 10777569 w 11666851"/>
              <a:gd name="connsiteY5" fmla="*/ 106568 h 6189898"/>
              <a:gd name="connsiteX6" fmla="*/ 11501469 w 11666851"/>
              <a:gd name="connsiteY6" fmla="*/ 157368 h 6189898"/>
              <a:gd name="connsiteX7" fmla="*/ 11463369 w 11666851"/>
              <a:gd name="connsiteY7" fmla="*/ 1376568 h 6189898"/>
              <a:gd name="connsiteX8" fmla="*/ 11666569 w 11666851"/>
              <a:gd name="connsiteY8" fmla="*/ 2544968 h 6189898"/>
              <a:gd name="connsiteX9" fmla="*/ 11412569 w 11666851"/>
              <a:gd name="connsiteY9" fmla="*/ 3370468 h 6189898"/>
              <a:gd name="connsiteX10" fmla="*/ 11564969 w 11666851"/>
              <a:gd name="connsiteY10" fmla="*/ 4399168 h 6189898"/>
              <a:gd name="connsiteX11" fmla="*/ 11590369 w 11666851"/>
              <a:gd name="connsiteY11" fmla="*/ 5186568 h 6189898"/>
              <a:gd name="connsiteX12" fmla="*/ 11336369 w 11666851"/>
              <a:gd name="connsiteY12" fmla="*/ 5872368 h 6189898"/>
              <a:gd name="connsiteX13" fmla="*/ 10764869 w 11666851"/>
              <a:gd name="connsiteY13" fmla="*/ 5948568 h 6189898"/>
              <a:gd name="connsiteX14" fmla="*/ 9317069 w 11666851"/>
              <a:gd name="connsiteY14" fmla="*/ 5910468 h 6189898"/>
              <a:gd name="connsiteX15" fmla="*/ 8682069 w 11666851"/>
              <a:gd name="connsiteY15" fmla="*/ 5758068 h 6189898"/>
              <a:gd name="connsiteX16" fmla="*/ 6345269 w 11666851"/>
              <a:gd name="connsiteY16" fmla="*/ 5935868 h 6189898"/>
              <a:gd name="connsiteX17" fmla="*/ 4325969 w 11666851"/>
              <a:gd name="connsiteY17" fmla="*/ 5707268 h 6189898"/>
              <a:gd name="connsiteX18" fmla="*/ 2611469 w 11666851"/>
              <a:gd name="connsiteY18" fmla="*/ 6189868 h 6189898"/>
              <a:gd name="connsiteX19" fmla="*/ 947769 w 11666851"/>
              <a:gd name="connsiteY19" fmla="*/ 5681868 h 6189898"/>
              <a:gd name="connsiteX20" fmla="*/ 71469 w 11666851"/>
              <a:gd name="connsiteY20" fmla="*/ 5707268 h 6189898"/>
              <a:gd name="connsiteX21" fmla="*/ 71469 w 11666851"/>
              <a:gd name="connsiteY21" fmla="*/ 4488068 h 6189898"/>
              <a:gd name="connsiteX22" fmla="*/ 236569 w 11666851"/>
              <a:gd name="connsiteY22" fmla="*/ 3027568 h 6189898"/>
              <a:gd name="connsiteX23" fmla="*/ 33369 w 11666851"/>
              <a:gd name="connsiteY23" fmla="*/ 2265568 h 6189898"/>
              <a:gd name="connsiteX24" fmla="*/ 261969 w 11666851"/>
              <a:gd name="connsiteY24" fmla="*/ 1351168 h 6189898"/>
              <a:gd name="connsiteX25" fmla="*/ 452469 w 11666851"/>
              <a:gd name="connsiteY25" fmla="*/ 792368 h 6189898"/>
              <a:gd name="connsiteX0" fmla="*/ 290544 w 11666851"/>
              <a:gd name="connsiteY0" fmla="*/ 108417 h 6286997"/>
              <a:gd name="connsiteX1" fmla="*/ 1798669 w 11666851"/>
              <a:gd name="connsiteY1" fmla="*/ 111592 h 6286997"/>
              <a:gd name="connsiteX2" fmla="*/ 3843369 w 11666851"/>
              <a:gd name="connsiteY2" fmla="*/ 368767 h 6286997"/>
              <a:gd name="connsiteX3" fmla="*/ 6218269 w 11666851"/>
              <a:gd name="connsiteY3" fmla="*/ 190967 h 6286997"/>
              <a:gd name="connsiteX4" fmla="*/ 8491569 w 11666851"/>
              <a:gd name="connsiteY4" fmla="*/ 102067 h 6286997"/>
              <a:gd name="connsiteX5" fmla="*/ 10777569 w 11666851"/>
              <a:gd name="connsiteY5" fmla="*/ 203667 h 6286997"/>
              <a:gd name="connsiteX6" fmla="*/ 11501469 w 11666851"/>
              <a:gd name="connsiteY6" fmla="*/ 254467 h 6286997"/>
              <a:gd name="connsiteX7" fmla="*/ 11463369 w 11666851"/>
              <a:gd name="connsiteY7" fmla="*/ 1473667 h 6286997"/>
              <a:gd name="connsiteX8" fmla="*/ 11666569 w 11666851"/>
              <a:gd name="connsiteY8" fmla="*/ 2642067 h 6286997"/>
              <a:gd name="connsiteX9" fmla="*/ 11412569 w 11666851"/>
              <a:gd name="connsiteY9" fmla="*/ 3467567 h 6286997"/>
              <a:gd name="connsiteX10" fmla="*/ 11564969 w 11666851"/>
              <a:gd name="connsiteY10" fmla="*/ 4496267 h 6286997"/>
              <a:gd name="connsiteX11" fmla="*/ 11590369 w 11666851"/>
              <a:gd name="connsiteY11" fmla="*/ 5283667 h 6286997"/>
              <a:gd name="connsiteX12" fmla="*/ 11336369 w 11666851"/>
              <a:gd name="connsiteY12" fmla="*/ 5969467 h 6286997"/>
              <a:gd name="connsiteX13" fmla="*/ 10764869 w 11666851"/>
              <a:gd name="connsiteY13" fmla="*/ 6045667 h 6286997"/>
              <a:gd name="connsiteX14" fmla="*/ 9317069 w 11666851"/>
              <a:gd name="connsiteY14" fmla="*/ 6007567 h 6286997"/>
              <a:gd name="connsiteX15" fmla="*/ 8682069 w 11666851"/>
              <a:gd name="connsiteY15" fmla="*/ 5855167 h 6286997"/>
              <a:gd name="connsiteX16" fmla="*/ 6345269 w 11666851"/>
              <a:gd name="connsiteY16" fmla="*/ 6032967 h 6286997"/>
              <a:gd name="connsiteX17" fmla="*/ 4325969 w 11666851"/>
              <a:gd name="connsiteY17" fmla="*/ 5804367 h 6286997"/>
              <a:gd name="connsiteX18" fmla="*/ 2611469 w 11666851"/>
              <a:gd name="connsiteY18" fmla="*/ 6286967 h 6286997"/>
              <a:gd name="connsiteX19" fmla="*/ 947769 w 11666851"/>
              <a:gd name="connsiteY19" fmla="*/ 5778967 h 6286997"/>
              <a:gd name="connsiteX20" fmla="*/ 71469 w 11666851"/>
              <a:gd name="connsiteY20" fmla="*/ 5804367 h 6286997"/>
              <a:gd name="connsiteX21" fmla="*/ 71469 w 11666851"/>
              <a:gd name="connsiteY21" fmla="*/ 4585167 h 6286997"/>
              <a:gd name="connsiteX22" fmla="*/ 236569 w 11666851"/>
              <a:gd name="connsiteY22" fmla="*/ 3124667 h 6286997"/>
              <a:gd name="connsiteX23" fmla="*/ 33369 w 11666851"/>
              <a:gd name="connsiteY23" fmla="*/ 2362667 h 6286997"/>
              <a:gd name="connsiteX24" fmla="*/ 261969 w 11666851"/>
              <a:gd name="connsiteY24" fmla="*/ 1448267 h 6286997"/>
              <a:gd name="connsiteX25" fmla="*/ 290544 w 11666851"/>
              <a:gd name="connsiteY25" fmla="*/ 108417 h 6286997"/>
              <a:gd name="connsiteX0" fmla="*/ 287043 w 11663350"/>
              <a:gd name="connsiteY0" fmla="*/ 108417 h 6292818"/>
              <a:gd name="connsiteX1" fmla="*/ 1795168 w 11663350"/>
              <a:gd name="connsiteY1" fmla="*/ 111592 h 6292818"/>
              <a:gd name="connsiteX2" fmla="*/ 3839868 w 11663350"/>
              <a:gd name="connsiteY2" fmla="*/ 368767 h 6292818"/>
              <a:gd name="connsiteX3" fmla="*/ 6214768 w 11663350"/>
              <a:gd name="connsiteY3" fmla="*/ 190967 h 6292818"/>
              <a:gd name="connsiteX4" fmla="*/ 8488068 w 11663350"/>
              <a:gd name="connsiteY4" fmla="*/ 102067 h 6292818"/>
              <a:gd name="connsiteX5" fmla="*/ 10774068 w 11663350"/>
              <a:gd name="connsiteY5" fmla="*/ 203667 h 6292818"/>
              <a:gd name="connsiteX6" fmla="*/ 11497968 w 11663350"/>
              <a:gd name="connsiteY6" fmla="*/ 254467 h 6292818"/>
              <a:gd name="connsiteX7" fmla="*/ 11459868 w 11663350"/>
              <a:gd name="connsiteY7" fmla="*/ 1473667 h 6292818"/>
              <a:gd name="connsiteX8" fmla="*/ 11663068 w 11663350"/>
              <a:gd name="connsiteY8" fmla="*/ 2642067 h 6292818"/>
              <a:gd name="connsiteX9" fmla="*/ 11409068 w 11663350"/>
              <a:gd name="connsiteY9" fmla="*/ 3467567 h 6292818"/>
              <a:gd name="connsiteX10" fmla="*/ 11561468 w 11663350"/>
              <a:gd name="connsiteY10" fmla="*/ 4496267 h 6292818"/>
              <a:gd name="connsiteX11" fmla="*/ 11586868 w 11663350"/>
              <a:gd name="connsiteY11" fmla="*/ 5283667 h 6292818"/>
              <a:gd name="connsiteX12" fmla="*/ 11332868 w 11663350"/>
              <a:gd name="connsiteY12" fmla="*/ 5969467 h 6292818"/>
              <a:gd name="connsiteX13" fmla="*/ 10761368 w 11663350"/>
              <a:gd name="connsiteY13" fmla="*/ 6045667 h 6292818"/>
              <a:gd name="connsiteX14" fmla="*/ 9313568 w 11663350"/>
              <a:gd name="connsiteY14" fmla="*/ 6007567 h 6292818"/>
              <a:gd name="connsiteX15" fmla="*/ 8678568 w 11663350"/>
              <a:gd name="connsiteY15" fmla="*/ 5855167 h 6292818"/>
              <a:gd name="connsiteX16" fmla="*/ 6341768 w 11663350"/>
              <a:gd name="connsiteY16" fmla="*/ 6032967 h 6292818"/>
              <a:gd name="connsiteX17" fmla="*/ 4322468 w 11663350"/>
              <a:gd name="connsiteY17" fmla="*/ 5804367 h 6292818"/>
              <a:gd name="connsiteX18" fmla="*/ 2607968 w 11663350"/>
              <a:gd name="connsiteY18" fmla="*/ 6286967 h 6292818"/>
              <a:gd name="connsiteX19" fmla="*/ 896643 w 11663350"/>
              <a:gd name="connsiteY19" fmla="*/ 6055192 h 6292818"/>
              <a:gd name="connsiteX20" fmla="*/ 67968 w 11663350"/>
              <a:gd name="connsiteY20" fmla="*/ 5804367 h 6292818"/>
              <a:gd name="connsiteX21" fmla="*/ 67968 w 11663350"/>
              <a:gd name="connsiteY21" fmla="*/ 4585167 h 6292818"/>
              <a:gd name="connsiteX22" fmla="*/ 233068 w 11663350"/>
              <a:gd name="connsiteY22" fmla="*/ 3124667 h 6292818"/>
              <a:gd name="connsiteX23" fmla="*/ 29868 w 11663350"/>
              <a:gd name="connsiteY23" fmla="*/ 2362667 h 6292818"/>
              <a:gd name="connsiteX24" fmla="*/ 258468 w 11663350"/>
              <a:gd name="connsiteY24" fmla="*/ 1448267 h 6292818"/>
              <a:gd name="connsiteX25" fmla="*/ 287043 w 11663350"/>
              <a:gd name="connsiteY25" fmla="*/ 108417 h 6292818"/>
              <a:gd name="connsiteX0" fmla="*/ 260670 w 11636977"/>
              <a:gd name="connsiteY0" fmla="*/ 108417 h 6292447"/>
              <a:gd name="connsiteX1" fmla="*/ 1768795 w 11636977"/>
              <a:gd name="connsiteY1" fmla="*/ 111592 h 6292447"/>
              <a:gd name="connsiteX2" fmla="*/ 3813495 w 11636977"/>
              <a:gd name="connsiteY2" fmla="*/ 368767 h 6292447"/>
              <a:gd name="connsiteX3" fmla="*/ 6188395 w 11636977"/>
              <a:gd name="connsiteY3" fmla="*/ 190967 h 6292447"/>
              <a:gd name="connsiteX4" fmla="*/ 8461695 w 11636977"/>
              <a:gd name="connsiteY4" fmla="*/ 102067 h 6292447"/>
              <a:gd name="connsiteX5" fmla="*/ 10747695 w 11636977"/>
              <a:gd name="connsiteY5" fmla="*/ 203667 h 6292447"/>
              <a:gd name="connsiteX6" fmla="*/ 11471595 w 11636977"/>
              <a:gd name="connsiteY6" fmla="*/ 254467 h 6292447"/>
              <a:gd name="connsiteX7" fmla="*/ 11433495 w 11636977"/>
              <a:gd name="connsiteY7" fmla="*/ 1473667 h 6292447"/>
              <a:gd name="connsiteX8" fmla="*/ 11636695 w 11636977"/>
              <a:gd name="connsiteY8" fmla="*/ 2642067 h 6292447"/>
              <a:gd name="connsiteX9" fmla="*/ 11382695 w 11636977"/>
              <a:gd name="connsiteY9" fmla="*/ 3467567 h 6292447"/>
              <a:gd name="connsiteX10" fmla="*/ 11535095 w 11636977"/>
              <a:gd name="connsiteY10" fmla="*/ 4496267 h 6292447"/>
              <a:gd name="connsiteX11" fmla="*/ 11560495 w 11636977"/>
              <a:gd name="connsiteY11" fmla="*/ 5283667 h 6292447"/>
              <a:gd name="connsiteX12" fmla="*/ 11306495 w 11636977"/>
              <a:gd name="connsiteY12" fmla="*/ 5969467 h 6292447"/>
              <a:gd name="connsiteX13" fmla="*/ 10734995 w 11636977"/>
              <a:gd name="connsiteY13" fmla="*/ 6045667 h 6292447"/>
              <a:gd name="connsiteX14" fmla="*/ 9287195 w 11636977"/>
              <a:gd name="connsiteY14" fmla="*/ 6007567 h 6292447"/>
              <a:gd name="connsiteX15" fmla="*/ 8652195 w 11636977"/>
              <a:gd name="connsiteY15" fmla="*/ 5855167 h 6292447"/>
              <a:gd name="connsiteX16" fmla="*/ 6315395 w 11636977"/>
              <a:gd name="connsiteY16" fmla="*/ 6032967 h 6292447"/>
              <a:gd name="connsiteX17" fmla="*/ 4296095 w 11636977"/>
              <a:gd name="connsiteY17" fmla="*/ 5804367 h 6292447"/>
              <a:gd name="connsiteX18" fmla="*/ 2581595 w 11636977"/>
              <a:gd name="connsiteY18" fmla="*/ 6286967 h 6292447"/>
              <a:gd name="connsiteX19" fmla="*/ 870270 w 11636977"/>
              <a:gd name="connsiteY19" fmla="*/ 6055192 h 6292447"/>
              <a:gd name="connsiteX20" fmla="*/ 79695 w 11636977"/>
              <a:gd name="connsiteY20" fmla="*/ 5899617 h 6292447"/>
              <a:gd name="connsiteX21" fmla="*/ 41595 w 11636977"/>
              <a:gd name="connsiteY21" fmla="*/ 4585167 h 6292447"/>
              <a:gd name="connsiteX22" fmla="*/ 206695 w 11636977"/>
              <a:gd name="connsiteY22" fmla="*/ 3124667 h 6292447"/>
              <a:gd name="connsiteX23" fmla="*/ 3495 w 11636977"/>
              <a:gd name="connsiteY23" fmla="*/ 2362667 h 6292447"/>
              <a:gd name="connsiteX24" fmla="*/ 232095 w 11636977"/>
              <a:gd name="connsiteY24" fmla="*/ 1448267 h 6292447"/>
              <a:gd name="connsiteX25" fmla="*/ 260670 w 11636977"/>
              <a:gd name="connsiteY25" fmla="*/ 108417 h 6292447"/>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3495 w 11636977"/>
              <a:gd name="connsiteY23" fmla="*/ 2347256 h 6277036"/>
              <a:gd name="connsiteX24" fmla="*/ 193995 w 11636977"/>
              <a:gd name="connsiteY24" fmla="*/ 1223306 h 6277036"/>
              <a:gd name="connsiteX25" fmla="*/ 260670 w 11636977"/>
              <a:gd name="connsiteY25" fmla="*/ 93006 h 6277036"/>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127320 w 11636977"/>
              <a:gd name="connsiteY23" fmla="*/ 2394881 h 6277036"/>
              <a:gd name="connsiteX24" fmla="*/ 193995 w 11636977"/>
              <a:gd name="connsiteY24" fmla="*/ 1223306 h 6277036"/>
              <a:gd name="connsiteX25" fmla="*/ 260670 w 11636977"/>
              <a:gd name="connsiteY25" fmla="*/ 93006 h 6277036"/>
              <a:gd name="connsiteX0" fmla="*/ 261190 w 11637497"/>
              <a:gd name="connsiteY0" fmla="*/ 93006 h 6277036"/>
              <a:gd name="connsiteX1" fmla="*/ 1769315 w 11637497"/>
              <a:gd name="connsiteY1" fmla="*/ 96181 h 6277036"/>
              <a:gd name="connsiteX2" fmla="*/ 3814015 w 11637497"/>
              <a:gd name="connsiteY2" fmla="*/ 353356 h 6277036"/>
              <a:gd name="connsiteX3" fmla="*/ 6188915 w 11637497"/>
              <a:gd name="connsiteY3" fmla="*/ 175556 h 6277036"/>
              <a:gd name="connsiteX4" fmla="*/ 8462215 w 11637497"/>
              <a:gd name="connsiteY4" fmla="*/ 86656 h 6277036"/>
              <a:gd name="connsiteX5" fmla="*/ 10748215 w 11637497"/>
              <a:gd name="connsiteY5" fmla="*/ 188256 h 6277036"/>
              <a:gd name="connsiteX6" fmla="*/ 11472115 w 11637497"/>
              <a:gd name="connsiteY6" fmla="*/ 239056 h 6277036"/>
              <a:gd name="connsiteX7" fmla="*/ 11434015 w 11637497"/>
              <a:gd name="connsiteY7" fmla="*/ 1458256 h 6277036"/>
              <a:gd name="connsiteX8" fmla="*/ 11637215 w 11637497"/>
              <a:gd name="connsiteY8" fmla="*/ 2626656 h 6277036"/>
              <a:gd name="connsiteX9" fmla="*/ 11383215 w 11637497"/>
              <a:gd name="connsiteY9" fmla="*/ 3452156 h 6277036"/>
              <a:gd name="connsiteX10" fmla="*/ 11535615 w 11637497"/>
              <a:gd name="connsiteY10" fmla="*/ 4480856 h 6277036"/>
              <a:gd name="connsiteX11" fmla="*/ 11561015 w 11637497"/>
              <a:gd name="connsiteY11" fmla="*/ 5268256 h 6277036"/>
              <a:gd name="connsiteX12" fmla="*/ 11307015 w 11637497"/>
              <a:gd name="connsiteY12" fmla="*/ 5954056 h 6277036"/>
              <a:gd name="connsiteX13" fmla="*/ 10735515 w 11637497"/>
              <a:gd name="connsiteY13" fmla="*/ 6030256 h 6277036"/>
              <a:gd name="connsiteX14" fmla="*/ 9287715 w 11637497"/>
              <a:gd name="connsiteY14" fmla="*/ 5992156 h 6277036"/>
              <a:gd name="connsiteX15" fmla="*/ 8652715 w 11637497"/>
              <a:gd name="connsiteY15" fmla="*/ 5839756 h 6277036"/>
              <a:gd name="connsiteX16" fmla="*/ 6315915 w 11637497"/>
              <a:gd name="connsiteY16" fmla="*/ 6017556 h 6277036"/>
              <a:gd name="connsiteX17" fmla="*/ 4296615 w 11637497"/>
              <a:gd name="connsiteY17" fmla="*/ 5788956 h 6277036"/>
              <a:gd name="connsiteX18" fmla="*/ 2582115 w 11637497"/>
              <a:gd name="connsiteY18" fmla="*/ 6271556 h 6277036"/>
              <a:gd name="connsiteX19" fmla="*/ 870790 w 11637497"/>
              <a:gd name="connsiteY19" fmla="*/ 6039781 h 6277036"/>
              <a:gd name="connsiteX20" fmla="*/ 80215 w 11637497"/>
              <a:gd name="connsiteY20" fmla="*/ 5884206 h 6277036"/>
              <a:gd name="connsiteX21" fmla="*/ 42115 w 11637497"/>
              <a:gd name="connsiteY21" fmla="*/ 4569756 h 6277036"/>
              <a:gd name="connsiteX22" fmla="*/ 216740 w 11637497"/>
              <a:gd name="connsiteY22" fmla="*/ 3442631 h 6277036"/>
              <a:gd name="connsiteX23" fmla="*/ 127840 w 11637497"/>
              <a:gd name="connsiteY23" fmla="*/ 2394881 h 6277036"/>
              <a:gd name="connsiteX24" fmla="*/ 194515 w 11637497"/>
              <a:gd name="connsiteY24" fmla="*/ 1223306 h 6277036"/>
              <a:gd name="connsiteX25" fmla="*/ 261190 w 11637497"/>
              <a:gd name="connsiteY25" fmla="*/ 93006 h 6277036"/>
              <a:gd name="connsiteX0" fmla="*/ 238248 w 11614555"/>
              <a:gd name="connsiteY0" fmla="*/ 93006 h 6277036"/>
              <a:gd name="connsiteX1" fmla="*/ 1746373 w 11614555"/>
              <a:gd name="connsiteY1" fmla="*/ 96181 h 6277036"/>
              <a:gd name="connsiteX2" fmla="*/ 3791073 w 11614555"/>
              <a:gd name="connsiteY2" fmla="*/ 353356 h 6277036"/>
              <a:gd name="connsiteX3" fmla="*/ 6165973 w 11614555"/>
              <a:gd name="connsiteY3" fmla="*/ 175556 h 6277036"/>
              <a:gd name="connsiteX4" fmla="*/ 8439273 w 11614555"/>
              <a:gd name="connsiteY4" fmla="*/ 86656 h 6277036"/>
              <a:gd name="connsiteX5" fmla="*/ 10725273 w 11614555"/>
              <a:gd name="connsiteY5" fmla="*/ 188256 h 6277036"/>
              <a:gd name="connsiteX6" fmla="*/ 11449173 w 11614555"/>
              <a:gd name="connsiteY6" fmla="*/ 239056 h 6277036"/>
              <a:gd name="connsiteX7" fmla="*/ 11411073 w 11614555"/>
              <a:gd name="connsiteY7" fmla="*/ 1458256 h 6277036"/>
              <a:gd name="connsiteX8" fmla="*/ 11614273 w 11614555"/>
              <a:gd name="connsiteY8" fmla="*/ 2626656 h 6277036"/>
              <a:gd name="connsiteX9" fmla="*/ 11360273 w 11614555"/>
              <a:gd name="connsiteY9" fmla="*/ 3452156 h 6277036"/>
              <a:gd name="connsiteX10" fmla="*/ 11512673 w 11614555"/>
              <a:gd name="connsiteY10" fmla="*/ 4480856 h 6277036"/>
              <a:gd name="connsiteX11" fmla="*/ 11538073 w 11614555"/>
              <a:gd name="connsiteY11" fmla="*/ 5268256 h 6277036"/>
              <a:gd name="connsiteX12" fmla="*/ 11284073 w 11614555"/>
              <a:gd name="connsiteY12" fmla="*/ 5954056 h 6277036"/>
              <a:gd name="connsiteX13" fmla="*/ 10712573 w 11614555"/>
              <a:gd name="connsiteY13" fmla="*/ 6030256 h 6277036"/>
              <a:gd name="connsiteX14" fmla="*/ 9264773 w 11614555"/>
              <a:gd name="connsiteY14" fmla="*/ 5992156 h 6277036"/>
              <a:gd name="connsiteX15" fmla="*/ 8629773 w 11614555"/>
              <a:gd name="connsiteY15" fmla="*/ 5839756 h 6277036"/>
              <a:gd name="connsiteX16" fmla="*/ 6292973 w 11614555"/>
              <a:gd name="connsiteY16" fmla="*/ 6017556 h 6277036"/>
              <a:gd name="connsiteX17" fmla="*/ 4273673 w 11614555"/>
              <a:gd name="connsiteY17" fmla="*/ 5788956 h 6277036"/>
              <a:gd name="connsiteX18" fmla="*/ 2559173 w 11614555"/>
              <a:gd name="connsiteY18" fmla="*/ 6271556 h 6277036"/>
              <a:gd name="connsiteX19" fmla="*/ 847848 w 11614555"/>
              <a:gd name="connsiteY19" fmla="*/ 6039781 h 6277036"/>
              <a:gd name="connsiteX20" fmla="*/ 57273 w 11614555"/>
              <a:gd name="connsiteY20" fmla="*/ 5884206 h 6277036"/>
              <a:gd name="connsiteX21" fmla="*/ 76323 w 11614555"/>
              <a:gd name="connsiteY21" fmla="*/ 4960281 h 6277036"/>
              <a:gd name="connsiteX22" fmla="*/ 193798 w 11614555"/>
              <a:gd name="connsiteY22" fmla="*/ 3442631 h 6277036"/>
              <a:gd name="connsiteX23" fmla="*/ 104898 w 11614555"/>
              <a:gd name="connsiteY23" fmla="*/ 2394881 h 6277036"/>
              <a:gd name="connsiteX24" fmla="*/ 171573 w 11614555"/>
              <a:gd name="connsiteY24" fmla="*/ 1223306 h 6277036"/>
              <a:gd name="connsiteX25" fmla="*/ 238248 w 11614555"/>
              <a:gd name="connsiteY25" fmla="*/ 93006 h 6277036"/>
              <a:gd name="connsiteX0" fmla="*/ 238596 w 11614903"/>
              <a:gd name="connsiteY0" fmla="*/ 93006 h 6277036"/>
              <a:gd name="connsiteX1" fmla="*/ 1746721 w 11614903"/>
              <a:gd name="connsiteY1" fmla="*/ 96181 h 6277036"/>
              <a:gd name="connsiteX2" fmla="*/ 3791421 w 11614903"/>
              <a:gd name="connsiteY2" fmla="*/ 353356 h 6277036"/>
              <a:gd name="connsiteX3" fmla="*/ 6166321 w 11614903"/>
              <a:gd name="connsiteY3" fmla="*/ 175556 h 6277036"/>
              <a:gd name="connsiteX4" fmla="*/ 8439621 w 11614903"/>
              <a:gd name="connsiteY4" fmla="*/ 86656 h 6277036"/>
              <a:gd name="connsiteX5" fmla="*/ 10725621 w 11614903"/>
              <a:gd name="connsiteY5" fmla="*/ 188256 h 6277036"/>
              <a:gd name="connsiteX6" fmla="*/ 11449521 w 11614903"/>
              <a:gd name="connsiteY6" fmla="*/ 239056 h 6277036"/>
              <a:gd name="connsiteX7" fmla="*/ 11411421 w 11614903"/>
              <a:gd name="connsiteY7" fmla="*/ 1458256 h 6277036"/>
              <a:gd name="connsiteX8" fmla="*/ 11614621 w 11614903"/>
              <a:gd name="connsiteY8" fmla="*/ 2626656 h 6277036"/>
              <a:gd name="connsiteX9" fmla="*/ 11360621 w 11614903"/>
              <a:gd name="connsiteY9" fmla="*/ 3452156 h 6277036"/>
              <a:gd name="connsiteX10" fmla="*/ 11513021 w 11614903"/>
              <a:gd name="connsiteY10" fmla="*/ 4480856 h 6277036"/>
              <a:gd name="connsiteX11" fmla="*/ 11538421 w 11614903"/>
              <a:gd name="connsiteY11" fmla="*/ 5268256 h 6277036"/>
              <a:gd name="connsiteX12" fmla="*/ 11284421 w 11614903"/>
              <a:gd name="connsiteY12" fmla="*/ 5954056 h 6277036"/>
              <a:gd name="connsiteX13" fmla="*/ 10712921 w 11614903"/>
              <a:gd name="connsiteY13" fmla="*/ 6030256 h 6277036"/>
              <a:gd name="connsiteX14" fmla="*/ 9265121 w 11614903"/>
              <a:gd name="connsiteY14" fmla="*/ 5992156 h 6277036"/>
              <a:gd name="connsiteX15" fmla="*/ 8630121 w 11614903"/>
              <a:gd name="connsiteY15" fmla="*/ 5839756 h 6277036"/>
              <a:gd name="connsiteX16" fmla="*/ 6293321 w 11614903"/>
              <a:gd name="connsiteY16" fmla="*/ 6017556 h 6277036"/>
              <a:gd name="connsiteX17" fmla="*/ 4274021 w 11614903"/>
              <a:gd name="connsiteY17" fmla="*/ 5788956 h 6277036"/>
              <a:gd name="connsiteX18" fmla="*/ 2559521 w 11614903"/>
              <a:gd name="connsiteY18" fmla="*/ 6271556 h 6277036"/>
              <a:gd name="connsiteX19" fmla="*/ 848196 w 11614903"/>
              <a:gd name="connsiteY19" fmla="*/ 6039781 h 6277036"/>
              <a:gd name="connsiteX20" fmla="*/ 57621 w 11614903"/>
              <a:gd name="connsiteY20" fmla="*/ 5884206 h 6277036"/>
              <a:gd name="connsiteX21" fmla="*/ 76671 w 11614903"/>
              <a:gd name="connsiteY21" fmla="*/ 4960281 h 6277036"/>
              <a:gd name="connsiteX22" fmla="*/ 203671 w 11614903"/>
              <a:gd name="connsiteY22" fmla="*/ 3842681 h 6277036"/>
              <a:gd name="connsiteX23" fmla="*/ 105246 w 11614903"/>
              <a:gd name="connsiteY23" fmla="*/ 2394881 h 6277036"/>
              <a:gd name="connsiteX24" fmla="*/ 171921 w 11614903"/>
              <a:gd name="connsiteY24" fmla="*/ 1223306 h 6277036"/>
              <a:gd name="connsiteX25" fmla="*/ 238596 w 11614903"/>
              <a:gd name="connsiteY25" fmla="*/ 93006 h 6277036"/>
              <a:gd name="connsiteX0" fmla="*/ 236217 w 11612524"/>
              <a:gd name="connsiteY0" fmla="*/ 93006 h 6277036"/>
              <a:gd name="connsiteX1" fmla="*/ 1744342 w 11612524"/>
              <a:gd name="connsiteY1" fmla="*/ 96181 h 6277036"/>
              <a:gd name="connsiteX2" fmla="*/ 3789042 w 11612524"/>
              <a:gd name="connsiteY2" fmla="*/ 353356 h 6277036"/>
              <a:gd name="connsiteX3" fmla="*/ 6163942 w 11612524"/>
              <a:gd name="connsiteY3" fmla="*/ 175556 h 6277036"/>
              <a:gd name="connsiteX4" fmla="*/ 8437242 w 11612524"/>
              <a:gd name="connsiteY4" fmla="*/ 86656 h 6277036"/>
              <a:gd name="connsiteX5" fmla="*/ 10723242 w 11612524"/>
              <a:gd name="connsiteY5" fmla="*/ 188256 h 6277036"/>
              <a:gd name="connsiteX6" fmla="*/ 11447142 w 11612524"/>
              <a:gd name="connsiteY6" fmla="*/ 239056 h 6277036"/>
              <a:gd name="connsiteX7" fmla="*/ 11409042 w 11612524"/>
              <a:gd name="connsiteY7" fmla="*/ 1458256 h 6277036"/>
              <a:gd name="connsiteX8" fmla="*/ 11612242 w 11612524"/>
              <a:gd name="connsiteY8" fmla="*/ 2626656 h 6277036"/>
              <a:gd name="connsiteX9" fmla="*/ 11358242 w 11612524"/>
              <a:gd name="connsiteY9" fmla="*/ 3452156 h 6277036"/>
              <a:gd name="connsiteX10" fmla="*/ 11510642 w 11612524"/>
              <a:gd name="connsiteY10" fmla="*/ 4480856 h 6277036"/>
              <a:gd name="connsiteX11" fmla="*/ 11536042 w 11612524"/>
              <a:gd name="connsiteY11" fmla="*/ 5268256 h 6277036"/>
              <a:gd name="connsiteX12" fmla="*/ 11282042 w 11612524"/>
              <a:gd name="connsiteY12" fmla="*/ 5954056 h 6277036"/>
              <a:gd name="connsiteX13" fmla="*/ 10710542 w 11612524"/>
              <a:gd name="connsiteY13" fmla="*/ 6030256 h 6277036"/>
              <a:gd name="connsiteX14" fmla="*/ 9262742 w 11612524"/>
              <a:gd name="connsiteY14" fmla="*/ 5992156 h 6277036"/>
              <a:gd name="connsiteX15" fmla="*/ 8627742 w 11612524"/>
              <a:gd name="connsiteY15" fmla="*/ 5839756 h 6277036"/>
              <a:gd name="connsiteX16" fmla="*/ 6290942 w 11612524"/>
              <a:gd name="connsiteY16" fmla="*/ 6017556 h 6277036"/>
              <a:gd name="connsiteX17" fmla="*/ 4271642 w 11612524"/>
              <a:gd name="connsiteY17" fmla="*/ 5788956 h 6277036"/>
              <a:gd name="connsiteX18" fmla="*/ 2557142 w 11612524"/>
              <a:gd name="connsiteY18" fmla="*/ 6271556 h 6277036"/>
              <a:gd name="connsiteX19" fmla="*/ 845817 w 11612524"/>
              <a:gd name="connsiteY19" fmla="*/ 6039781 h 6277036"/>
              <a:gd name="connsiteX20" fmla="*/ 55242 w 11612524"/>
              <a:gd name="connsiteY20" fmla="*/ 5884206 h 6277036"/>
              <a:gd name="connsiteX21" fmla="*/ 74292 w 11612524"/>
              <a:gd name="connsiteY21" fmla="*/ 4960281 h 6277036"/>
              <a:gd name="connsiteX22" fmla="*/ 134617 w 11612524"/>
              <a:gd name="connsiteY22" fmla="*/ 3842681 h 6277036"/>
              <a:gd name="connsiteX23" fmla="*/ 102867 w 11612524"/>
              <a:gd name="connsiteY23" fmla="*/ 2394881 h 6277036"/>
              <a:gd name="connsiteX24" fmla="*/ 169542 w 11612524"/>
              <a:gd name="connsiteY24" fmla="*/ 1223306 h 6277036"/>
              <a:gd name="connsiteX25" fmla="*/ 236217 w 11612524"/>
              <a:gd name="connsiteY25" fmla="*/ 93006 h 6277036"/>
              <a:gd name="connsiteX0" fmla="*/ 163227 w 11539534"/>
              <a:gd name="connsiteY0" fmla="*/ 93006 h 6276333"/>
              <a:gd name="connsiteX1" fmla="*/ 1671352 w 11539534"/>
              <a:gd name="connsiteY1" fmla="*/ 96181 h 6276333"/>
              <a:gd name="connsiteX2" fmla="*/ 3716052 w 11539534"/>
              <a:gd name="connsiteY2" fmla="*/ 353356 h 6276333"/>
              <a:gd name="connsiteX3" fmla="*/ 6090952 w 11539534"/>
              <a:gd name="connsiteY3" fmla="*/ 175556 h 6276333"/>
              <a:gd name="connsiteX4" fmla="*/ 8364252 w 11539534"/>
              <a:gd name="connsiteY4" fmla="*/ 86656 h 6276333"/>
              <a:gd name="connsiteX5" fmla="*/ 10650252 w 11539534"/>
              <a:gd name="connsiteY5" fmla="*/ 188256 h 6276333"/>
              <a:gd name="connsiteX6" fmla="*/ 11374152 w 11539534"/>
              <a:gd name="connsiteY6" fmla="*/ 239056 h 6276333"/>
              <a:gd name="connsiteX7" fmla="*/ 11336052 w 11539534"/>
              <a:gd name="connsiteY7" fmla="*/ 1458256 h 6276333"/>
              <a:gd name="connsiteX8" fmla="*/ 11539252 w 11539534"/>
              <a:gd name="connsiteY8" fmla="*/ 2626656 h 6276333"/>
              <a:gd name="connsiteX9" fmla="*/ 11285252 w 11539534"/>
              <a:gd name="connsiteY9" fmla="*/ 3452156 h 6276333"/>
              <a:gd name="connsiteX10" fmla="*/ 11437652 w 11539534"/>
              <a:gd name="connsiteY10" fmla="*/ 4480856 h 6276333"/>
              <a:gd name="connsiteX11" fmla="*/ 11463052 w 11539534"/>
              <a:gd name="connsiteY11" fmla="*/ 5268256 h 6276333"/>
              <a:gd name="connsiteX12" fmla="*/ 11209052 w 11539534"/>
              <a:gd name="connsiteY12" fmla="*/ 5954056 h 6276333"/>
              <a:gd name="connsiteX13" fmla="*/ 10637552 w 11539534"/>
              <a:gd name="connsiteY13" fmla="*/ 6030256 h 6276333"/>
              <a:gd name="connsiteX14" fmla="*/ 9189752 w 11539534"/>
              <a:gd name="connsiteY14" fmla="*/ 5992156 h 6276333"/>
              <a:gd name="connsiteX15" fmla="*/ 8554752 w 11539534"/>
              <a:gd name="connsiteY15" fmla="*/ 5839756 h 6276333"/>
              <a:gd name="connsiteX16" fmla="*/ 6217952 w 11539534"/>
              <a:gd name="connsiteY16" fmla="*/ 6017556 h 6276333"/>
              <a:gd name="connsiteX17" fmla="*/ 4198652 w 11539534"/>
              <a:gd name="connsiteY17" fmla="*/ 5788956 h 6276333"/>
              <a:gd name="connsiteX18" fmla="*/ 2484152 w 11539534"/>
              <a:gd name="connsiteY18" fmla="*/ 6271556 h 6276333"/>
              <a:gd name="connsiteX19" fmla="*/ 772827 w 11539534"/>
              <a:gd name="connsiteY19" fmla="*/ 6039781 h 6276333"/>
              <a:gd name="connsiteX20" fmla="*/ 96552 w 11539534"/>
              <a:gd name="connsiteY20" fmla="*/ 6103281 h 6276333"/>
              <a:gd name="connsiteX21" fmla="*/ 1302 w 11539534"/>
              <a:gd name="connsiteY21" fmla="*/ 4960281 h 6276333"/>
              <a:gd name="connsiteX22" fmla="*/ 61627 w 11539534"/>
              <a:gd name="connsiteY22" fmla="*/ 3842681 h 6276333"/>
              <a:gd name="connsiteX23" fmla="*/ 29877 w 11539534"/>
              <a:gd name="connsiteY23" fmla="*/ 2394881 h 6276333"/>
              <a:gd name="connsiteX24" fmla="*/ 96552 w 11539534"/>
              <a:gd name="connsiteY24" fmla="*/ 1223306 h 6276333"/>
              <a:gd name="connsiteX25" fmla="*/ 163227 w 11539534"/>
              <a:gd name="connsiteY25" fmla="*/ 93006 h 6276333"/>
              <a:gd name="connsiteX0" fmla="*/ 133783 w 11510090"/>
              <a:gd name="connsiteY0" fmla="*/ 93006 h 6276333"/>
              <a:gd name="connsiteX1" fmla="*/ 1641908 w 11510090"/>
              <a:gd name="connsiteY1" fmla="*/ 96181 h 6276333"/>
              <a:gd name="connsiteX2" fmla="*/ 3686608 w 11510090"/>
              <a:gd name="connsiteY2" fmla="*/ 353356 h 6276333"/>
              <a:gd name="connsiteX3" fmla="*/ 6061508 w 11510090"/>
              <a:gd name="connsiteY3" fmla="*/ 175556 h 6276333"/>
              <a:gd name="connsiteX4" fmla="*/ 8334808 w 11510090"/>
              <a:gd name="connsiteY4" fmla="*/ 86656 h 6276333"/>
              <a:gd name="connsiteX5" fmla="*/ 10620808 w 11510090"/>
              <a:gd name="connsiteY5" fmla="*/ 188256 h 6276333"/>
              <a:gd name="connsiteX6" fmla="*/ 11344708 w 11510090"/>
              <a:gd name="connsiteY6" fmla="*/ 239056 h 6276333"/>
              <a:gd name="connsiteX7" fmla="*/ 11306608 w 11510090"/>
              <a:gd name="connsiteY7" fmla="*/ 1458256 h 6276333"/>
              <a:gd name="connsiteX8" fmla="*/ 11509808 w 11510090"/>
              <a:gd name="connsiteY8" fmla="*/ 2626656 h 6276333"/>
              <a:gd name="connsiteX9" fmla="*/ 11255808 w 11510090"/>
              <a:gd name="connsiteY9" fmla="*/ 3452156 h 6276333"/>
              <a:gd name="connsiteX10" fmla="*/ 11408208 w 11510090"/>
              <a:gd name="connsiteY10" fmla="*/ 4480856 h 6276333"/>
              <a:gd name="connsiteX11" fmla="*/ 11433608 w 11510090"/>
              <a:gd name="connsiteY11" fmla="*/ 5268256 h 6276333"/>
              <a:gd name="connsiteX12" fmla="*/ 11179608 w 11510090"/>
              <a:gd name="connsiteY12" fmla="*/ 5954056 h 6276333"/>
              <a:gd name="connsiteX13" fmla="*/ 10608108 w 11510090"/>
              <a:gd name="connsiteY13" fmla="*/ 6030256 h 6276333"/>
              <a:gd name="connsiteX14" fmla="*/ 9160308 w 11510090"/>
              <a:gd name="connsiteY14" fmla="*/ 5992156 h 6276333"/>
              <a:gd name="connsiteX15" fmla="*/ 8525308 w 11510090"/>
              <a:gd name="connsiteY15" fmla="*/ 5839756 h 6276333"/>
              <a:gd name="connsiteX16" fmla="*/ 6188508 w 11510090"/>
              <a:gd name="connsiteY16" fmla="*/ 6017556 h 6276333"/>
              <a:gd name="connsiteX17" fmla="*/ 4169208 w 11510090"/>
              <a:gd name="connsiteY17" fmla="*/ 5788956 h 6276333"/>
              <a:gd name="connsiteX18" fmla="*/ 2454708 w 11510090"/>
              <a:gd name="connsiteY18" fmla="*/ 6271556 h 6276333"/>
              <a:gd name="connsiteX19" fmla="*/ 743383 w 11510090"/>
              <a:gd name="connsiteY19" fmla="*/ 6039781 h 6276333"/>
              <a:gd name="connsiteX20" fmla="*/ 67108 w 11510090"/>
              <a:gd name="connsiteY20" fmla="*/ 6103281 h 6276333"/>
              <a:gd name="connsiteX21" fmla="*/ 48058 w 11510090"/>
              <a:gd name="connsiteY21" fmla="*/ 4960281 h 6276333"/>
              <a:gd name="connsiteX22" fmla="*/ 32183 w 11510090"/>
              <a:gd name="connsiteY22" fmla="*/ 3842681 h 6276333"/>
              <a:gd name="connsiteX23" fmla="*/ 433 w 11510090"/>
              <a:gd name="connsiteY23" fmla="*/ 2394881 h 6276333"/>
              <a:gd name="connsiteX24" fmla="*/ 67108 w 11510090"/>
              <a:gd name="connsiteY24" fmla="*/ 1223306 h 6276333"/>
              <a:gd name="connsiteX25" fmla="*/ 133783 w 11510090"/>
              <a:gd name="connsiteY25" fmla="*/ 93006 h 6276333"/>
              <a:gd name="connsiteX0" fmla="*/ 144180 w 11520487"/>
              <a:gd name="connsiteY0" fmla="*/ 93006 h 6276557"/>
              <a:gd name="connsiteX1" fmla="*/ 1652305 w 11520487"/>
              <a:gd name="connsiteY1" fmla="*/ 96181 h 6276557"/>
              <a:gd name="connsiteX2" fmla="*/ 3697005 w 11520487"/>
              <a:gd name="connsiteY2" fmla="*/ 353356 h 6276557"/>
              <a:gd name="connsiteX3" fmla="*/ 6071905 w 11520487"/>
              <a:gd name="connsiteY3" fmla="*/ 175556 h 6276557"/>
              <a:gd name="connsiteX4" fmla="*/ 8345205 w 11520487"/>
              <a:gd name="connsiteY4" fmla="*/ 86656 h 6276557"/>
              <a:gd name="connsiteX5" fmla="*/ 10631205 w 11520487"/>
              <a:gd name="connsiteY5" fmla="*/ 188256 h 6276557"/>
              <a:gd name="connsiteX6" fmla="*/ 11355105 w 11520487"/>
              <a:gd name="connsiteY6" fmla="*/ 239056 h 6276557"/>
              <a:gd name="connsiteX7" fmla="*/ 11317005 w 11520487"/>
              <a:gd name="connsiteY7" fmla="*/ 1458256 h 6276557"/>
              <a:gd name="connsiteX8" fmla="*/ 11520205 w 11520487"/>
              <a:gd name="connsiteY8" fmla="*/ 2626656 h 6276557"/>
              <a:gd name="connsiteX9" fmla="*/ 11266205 w 11520487"/>
              <a:gd name="connsiteY9" fmla="*/ 3452156 h 6276557"/>
              <a:gd name="connsiteX10" fmla="*/ 11418605 w 11520487"/>
              <a:gd name="connsiteY10" fmla="*/ 4480856 h 6276557"/>
              <a:gd name="connsiteX11" fmla="*/ 11444005 w 11520487"/>
              <a:gd name="connsiteY11" fmla="*/ 5268256 h 6276557"/>
              <a:gd name="connsiteX12" fmla="*/ 11190005 w 11520487"/>
              <a:gd name="connsiteY12" fmla="*/ 5954056 h 6276557"/>
              <a:gd name="connsiteX13" fmla="*/ 10618505 w 11520487"/>
              <a:gd name="connsiteY13" fmla="*/ 6030256 h 6276557"/>
              <a:gd name="connsiteX14" fmla="*/ 9170705 w 11520487"/>
              <a:gd name="connsiteY14" fmla="*/ 5992156 h 6276557"/>
              <a:gd name="connsiteX15" fmla="*/ 8535705 w 11520487"/>
              <a:gd name="connsiteY15" fmla="*/ 5839756 h 6276557"/>
              <a:gd name="connsiteX16" fmla="*/ 6198905 w 11520487"/>
              <a:gd name="connsiteY16" fmla="*/ 6017556 h 6276557"/>
              <a:gd name="connsiteX17" fmla="*/ 4179605 w 11520487"/>
              <a:gd name="connsiteY17" fmla="*/ 5788956 h 6276557"/>
              <a:gd name="connsiteX18" fmla="*/ 2465105 w 11520487"/>
              <a:gd name="connsiteY18" fmla="*/ 6271556 h 6276557"/>
              <a:gd name="connsiteX19" fmla="*/ 753780 w 11520487"/>
              <a:gd name="connsiteY19" fmla="*/ 6039781 h 6276557"/>
              <a:gd name="connsiteX20" fmla="*/ 48930 w 11520487"/>
              <a:gd name="connsiteY20" fmla="*/ 6027081 h 6276557"/>
              <a:gd name="connsiteX21" fmla="*/ 58455 w 11520487"/>
              <a:gd name="connsiteY21" fmla="*/ 4960281 h 6276557"/>
              <a:gd name="connsiteX22" fmla="*/ 42580 w 11520487"/>
              <a:gd name="connsiteY22" fmla="*/ 3842681 h 6276557"/>
              <a:gd name="connsiteX23" fmla="*/ 10830 w 11520487"/>
              <a:gd name="connsiteY23" fmla="*/ 2394881 h 6276557"/>
              <a:gd name="connsiteX24" fmla="*/ 77505 w 11520487"/>
              <a:gd name="connsiteY24" fmla="*/ 1223306 h 6276557"/>
              <a:gd name="connsiteX25" fmla="*/ 144180 w 11520487"/>
              <a:gd name="connsiteY25" fmla="*/ 93006 h 6276557"/>
              <a:gd name="connsiteX0" fmla="*/ 172358 w 11548665"/>
              <a:gd name="connsiteY0" fmla="*/ 93006 h 6281330"/>
              <a:gd name="connsiteX1" fmla="*/ 1680483 w 11548665"/>
              <a:gd name="connsiteY1" fmla="*/ 96181 h 6281330"/>
              <a:gd name="connsiteX2" fmla="*/ 3725183 w 11548665"/>
              <a:gd name="connsiteY2" fmla="*/ 353356 h 6281330"/>
              <a:gd name="connsiteX3" fmla="*/ 6100083 w 11548665"/>
              <a:gd name="connsiteY3" fmla="*/ 175556 h 6281330"/>
              <a:gd name="connsiteX4" fmla="*/ 8373383 w 11548665"/>
              <a:gd name="connsiteY4" fmla="*/ 86656 h 6281330"/>
              <a:gd name="connsiteX5" fmla="*/ 10659383 w 11548665"/>
              <a:gd name="connsiteY5" fmla="*/ 188256 h 6281330"/>
              <a:gd name="connsiteX6" fmla="*/ 11383283 w 11548665"/>
              <a:gd name="connsiteY6" fmla="*/ 239056 h 6281330"/>
              <a:gd name="connsiteX7" fmla="*/ 11345183 w 11548665"/>
              <a:gd name="connsiteY7" fmla="*/ 1458256 h 6281330"/>
              <a:gd name="connsiteX8" fmla="*/ 11548383 w 11548665"/>
              <a:gd name="connsiteY8" fmla="*/ 2626656 h 6281330"/>
              <a:gd name="connsiteX9" fmla="*/ 11294383 w 11548665"/>
              <a:gd name="connsiteY9" fmla="*/ 3452156 h 6281330"/>
              <a:gd name="connsiteX10" fmla="*/ 11446783 w 11548665"/>
              <a:gd name="connsiteY10" fmla="*/ 4480856 h 6281330"/>
              <a:gd name="connsiteX11" fmla="*/ 11472183 w 11548665"/>
              <a:gd name="connsiteY11" fmla="*/ 5268256 h 6281330"/>
              <a:gd name="connsiteX12" fmla="*/ 11218183 w 11548665"/>
              <a:gd name="connsiteY12" fmla="*/ 5954056 h 6281330"/>
              <a:gd name="connsiteX13" fmla="*/ 10646683 w 11548665"/>
              <a:gd name="connsiteY13" fmla="*/ 6030256 h 6281330"/>
              <a:gd name="connsiteX14" fmla="*/ 9198883 w 11548665"/>
              <a:gd name="connsiteY14" fmla="*/ 5992156 h 6281330"/>
              <a:gd name="connsiteX15" fmla="*/ 8563883 w 11548665"/>
              <a:gd name="connsiteY15" fmla="*/ 5839756 h 6281330"/>
              <a:gd name="connsiteX16" fmla="*/ 6227083 w 11548665"/>
              <a:gd name="connsiteY16" fmla="*/ 6017556 h 6281330"/>
              <a:gd name="connsiteX17" fmla="*/ 4207783 w 11548665"/>
              <a:gd name="connsiteY17" fmla="*/ 5788956 h 6281330"/>
              <a:gd name="connsiteX18" fmla="*/ 2493283 w 11548665"/>
              <a:gd name="connsiteY18" fmla="*/ 6271556 h 6281330"/>
              <a:gd name="connsiteX19" fmla="*/ 1162958 w 11548665"/>
              <a:gd name="connsiteY19" fmla="*/ 6106456 h 6281330"/>
              <a:gd name="connsiteX20" fmla="*/ 77108 w 11548665"/>
              <a:gd name="connsiteY20" fmla="*/ 6027081 h 6281330"/>
              <a:gd name="connsiteX21" fmla="*/ 86633 w 11548665"/>
              <a:gd name="connsiteY21" fmla="*/ 4960281 h 6281330"/>
              <a:gd name="connsiteX22" fmla="*/ 70758 w 11548665"/>
              <a:gd name="connsiteY22" fmla="*/ 3842681 h 6281330"/>
              <a:gd name="connsiteX23" fmla="*/ 39008 w 11548665"/>
              <a:gd name="connsiteY23" fmla="*/ 2394881 h 6281330"/>
              <a:gd name="connsiteX24" fmla="*/ 105683 w 11548665"/>
              <a:gd name="connsiteY24" fmla="*/ 1223306 h 6281330"/>
              <a:gd name="connsiteX25" fmla="*/ 172358 w 11548665"/>
              <a:gd name="connsiteY25" fmla="*/ 93006 h 6281330"/>
              <a:gd name="connsiteX0" fmla="*/ 172358 w 11548665"/>
              <a:gd name="connsiteY0" fmla="*/ 93006 h 6263058"/>
              <a:gd name="connsiteX1" fmla="*/ 1680483 w 11548665"/>
              <a:gd name="connsiteY1" fmla="*/ 96181 h 6263058"/>
              <a:gd name="connsiteX2" fmla="*/ 3725183 w 11548665"/>
              <a:gd name="connsiteY2" fmla="*/ 353356 h 6263058"/>
              <a:gd name="connsiteX3" fmla="*/ 6100083 w 11548665"/>
              <a:gd name="connsiteY3" fmla="*/ 175556 h 6263058"/>
              <a:gd name="connsiteX4" fmla="*/ 8373383 w 11548665"/>
              <a:gd name="connsiteY4" fmla="*/ 86656 h 6263058"/>
              <a:gd name="connsiteX5" fmla="*/ 10659383 w 11548665"/>
              <a:gd name="connsiteY5" fmla="*/ 188256 h 6263058"/>
              <a:gd name="connsiteX6" fmla="*/ 11383283 w 11548665"/>
              <a:gd name="connsiteY6" fmla="*/ 239056 h 6263058"/>
              <a:gd name="connsiteX7" fmla="*/ 11345183 w 11548665"/>
              <a:gd name="connsiteY7" fmla="*/ 1458256 h 6263058"/>
              <a:gd name="connsiteX8" fmla="*/ 11548383 w 11548665"/>
              <a:gd name="connsiteY8" fmla="*/ 2626656 h 6263058"/>
              <a:gd name="connsiteX9" fmla="*/ 11294383 w 11548665"/>
              <a:gd name="connsiteY9" fmla="*/ 3452156 h 6263058"/>
              <a:gd name="connsiteX10" fmla="*/ 11446783 w 11548665"/>
              <a:gd name="connsiteY10" fmla="*/ 4480856 h 6263058"/>
              <a:gd name="connsiteX11" fmla="*/ 11472183 w 11548665"/>
              <a:gd name="connsiteY11" fmla="*/ 5268256 h 6263058"/>
              <a:gd name="connsiteX12" fmla="*/ 11218183 w 11548665"/>
              <a:gd name="connsiteY12" fmla="*/ 5954056 h 6263058"/>
              <a:gd name="connsiteX13" fmla="*/ 10646683 w 11548665"/>
              <a:gd name="connsiteY13" fmla="*/ 6030256 h 6263058"/>
              <a:gd name="connsiteX14" fmla="*/ 9198883 w 11548665"/>
              <a:gd name="connsiteY14" fmla="*/ 5992156 h 6263058"/>
              <a:gd name="connsiteX15" fmla="*/ 8563883 w 11548665"/>
              <a:gd name="connsiteY15" fmla="*/ 5839756 h 6263058"/>
              <a:gd name="connsiteX16" fmla="*/ 6227083 w 11548665"/>
              <a:gd name="connsiteY16" fmla="*/ 6017556 h 6263058"/>
              <a:gd name="connsiteX17" fmla="*/ 4207783 w 11548665"/>
              <a:gd name="connsiteY17" fmla="*/ 5788956 h 6263058"/>
              <a:gd name="connsiteX18" fmla="*/ 2798083 w 11548665"/>
              <a:gd name="connsiteY18" fmla="*/ 6252506 h 6263058"/>
              <a:gd name="connsiteX19" fmla="*/ 1162958 w 11548665"/>
              <a:gd name="connsiteY19" fmla="*/ 6106456 h 6263058"/>
              <a:gd name="connsiteX20" fmla="*/ 77108 w 11548665"/>
              <a:gd name="connsiteY20" fmla="*/ 6027081 h 6263058"/>
              <a:gd name="connsiteX21" fmla="*/ 86633 w 11548665"/>
              <a:gd name="connsiteY21" fmla="*/ 4960281 h 6263058"/>
              <a:gd name="connsiteX22" fmla="*/ 70758 w 11548665"/>
              <a:gd name="connsiteY22" fmla="*/ 3842681 h 6263058"/>
              <a:gd name="connsiteX23" fmla="*/ 39008 w 11548665"/>
              <a:gd name="connsiteY23" fmla="*/ 2394881 h 6263058"/>
              <a:gd name="connsiteX24" fmla="*/ 105683 w 11548665"/>
              <a:gd name="connsiteY24" fmla="*/ 1223306 h 6263058"/>
              <a:gd name="connsiteX25" fmla="*/ 172358 w 11548665"/>
              <a:gd name="connsiteY25" fmla="*/ 93006 h 6263058"/>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227083 w 11548665"/>
              <a:gd name="connsiteY16" fmla="*/ 6017556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24558 w 11548665"/>
              <a:gd name="connsiteY11" fmla="*/ 53063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338833 w 11548665"/>
              <a:gd name="connsiteY11" fmla="*/ 5315881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63976"/>
              <a:gd name="connsiteY0" fmla="*/ 93006 h 6252535"/>
              <a:gd name="connsiteX1" fmla="*/ 1680483 w 11563976"/>
              <a:gd name="connsiteY1" fmla="*/ 96181 h 6252535"/>
              <a:gd name="connsiteX2" fmla="*/ 3725183 w 11563976"/>
              <a:gd name="connsiteY2" fmla="*/ 353356 h 6252535"/>
              <a:gd name="connsiteX3" fmla="*/ 6100083 w 11563976"/>
              <a:gd name="connsiteY3" fmla="*/ 175556 h 6252535"/>
              <a:gd name="connsiteX4" fmla="*/ 8373383 w 11563976"/>
              <a:gd name="connsiteY4" fmla="*/ 86656 h 6252535"/>
              <a:gd name="connsiteX5" fmla="*/ 10659383 w 11563976"/>
              <a:gd name="connsiteY5" fmla="*/ 188256 h 6252535"/>
              <a:gd name="connsiteX6" fmla="*/ 11383283 w 11563976"/>
              <a:gd name="connsiteY6" fmla="*/ 239056 h 6252535"/>
              <a:gd name="connsiteX7" fmla="*/ 11345183 w 11563976"/>
              <a:gd name="connsiteY7" fmla="*/ 1458256 h 6252535"/>
              <a:gd name="connsiteX8" fmla="*/ 11548383 w 11563976"/>
              <a:gd name="connsiteY8" fmla="*/ 2626656 h 6252535"/>
              <a:gd name="connsiteX9" fmla="*/ 11294383 w 11563976"/>
              <a:gd name="connsiteY9" fmla="*/ 3452156 h 6252535"/>
              <a:gd name="connsiteX10" fmla="*/ 11446783 w 11563976"/>
              <a:gd name="connsiteY10" fmla="*/ 4480856 h 6252535"/>
              <a:gd name="connsiteX11" fmla="*/ 11338833 w 11563976"/>
              <a:gd name="connsiteY11" fmla="*/ 5315881 h 6252535"/>
              <a:gd name="connsiteX12" fmla="*/ 11542033 w 11563976"/>
              <a:gd name="connsiteY12" fmla="*/ 6039781 h 6252535"/>
              <a:gd name="connsiteX13" fmla="*/ 10722883 w 11563976"/>
              <a:gd name="connsiteY13" fmla="*/ 6173131 h 6252535"/>
              <a:gd name="connsiteX14" fmla="*/ 9351283 w 11563976"/>
              <a:gd name="connsiteY14" fmla="*/ 6135031 h 6252535"/>
              <a:gd name="connsiteX15" fmla="*/ 7878083 w 11563976"/>
              <a:gd name="connsiteY15" fmla="*/ 6011206 h 6252535"/>
              <a:gd name="connsiteX16" fmla="*/ 6312808 w 11563976"/>
              <a:gd name="connsiteY16" fmla="*/ 6160431 h 6252535"/>
              <a:gd name="connsiteX17" fmla="*/ 4293508 w 11563976"/>
              <a:gd name="connsiteY17" fmla="*/ 6093756 h 6252535"/>
              <a:gd name="connsiteX18" fmla="*/ 2798083 w 11563976"/>
              <a:gd name="connsiteY18" fmla="*/ 6252506 h 6252535"/>
              <a:gd name="connsiteX19" fmla="*/ 1162958 w 11563976"/>
              <a:gd name="connsiteY19" fmla="*/ 6106456 h 6252535"/>
              <a:gd name="connsiteX20" fmla="*/ 77108 w 11563976"/>
              <a:gd name="connsiteY20" fmla="*/ 6027081 h 6252535"/>
              <a:gd name="connsiteX21" fmla="*/ 86633 w 11563976"/>
              <a:gd name="connsiteY21" fmla="*/ 4960281 h 6252535"/>
              <a:gd name="connsiteX22" fmla="*/ 70758 w 11563976"/>
              <a:gd name="connsiteY22" fmla="*/ 3842681 h 6252535"/>
              <a:gd name="connsiteX23" fmla="*/ 39008 w 11563976"/>
              <a:gd name="connsiteY23" fmla="*/ 2394881 h 6252535"/>
              <a:gd name="connsiteX24" fmla="*/ 105683 w 11563976"/>
              <a:gd name="connsiteY24" fmla="*/ 1223306 h 6252535"/>
              <a:gd name="connsiteX25" fmla="*/ 172358 w 11563976"/>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294383 w 11581839"/>
              <a:gd name="connsiteY9" fmla="*/ 3452156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434083 w 11581839"/>
              <a:gd name="connsiteY8" fmla="*/ 2331381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96332"/>
              <a:gd name="connsiteY0" fmla="*/ 93006 h 6252535"/>
              <a:gd name="connsiteX1" fmla="*/ 1680483 w 11596332"/>
              <a:gd name="connsiteY1" fmla="*/ 96181 h 6252535"/>
              <a:gd name="connsiteX2" fmla="*/ 3725183 w 11596332"/>
              <a:gd name="connsiteY2" fmla="*/ 353356 h 6252535"/>
              <a:gd name="connsiteX3" fmla="*/ 6100083 w 11596332"/>
              <a:gd name="connsiteY3" fmla="*/ 175556 h 6252535"/>
              <a:gd name="connsiteX4" fmla="*/ 8373383 w 11596332"/>
              <a:gd name="connsiteY4" fmla="*/ 86656 h 6252535"/>
              <a:gd name="connsiteX5" fmla="*/ 10659383 w 11596332"/>
              <a:gd name="connsiteY5" fmla="*/ 188256 h 6252535"/>
              <a:gd name="connsiteX6" fmla="*/ 11383283 w 11596332"/>
              <a:gd name="connsiteY6" fmla="*/ 239056 h 6252535"/>
              <a:gd name="connsiteX7" fmla="*/ 11345183 w 11596332"/>
              <a:gd name="connsiteY7" fmla="*/ 1458256 h 6252535"/>
              <a:gd name="connsiteX8" fmla="*/ 11596008 w 11596332"/>
              <a:gd name="connsiteY8" fmla="*/ 2321856 h 6252535"/>
              <a:gd name="connsiteX9" fmla="*/ 11399158 w 11596332"/>
              <a:gd name="connsiteY9" fmla="*/ 3461681 h 6252535"/>
              <a:gd name="connsiteX10" fmla="*/ 11446783 w 11596332"/>
              <a:gd name="connsiteY10" fmla="*/ 4480856 h 6252535"/>
              <a:gd name="connsiteX11" fmla="*/ 11453133 w 11596332"/>
              <a:gd name="connsiteY11" fmla="*/ 5296831 h 6252535"/>
              <a:gd name="connsiteX12" fmla="*/ 11542033 w 11596332"/>
              <a:gd name="connsiteY12" fmla="*/ 6039781 h 6252535"/>
              <a:gd name="connsiteX13" fmla="*/ 10722883 w 11596332"/>
              <a:gd name="connsiteY13" fmla="*/ 6173131 h 6252535"/>
              <a:gd name="connsiteX14" fmla="*/ 9351283 w 11596332"/>
              <a:gd name="connsiteY14" fmla="*/ 6135031 h 6252535"/>
              <a:gd name="connsiteX15" fmla="*/ 7878083 w 11596332"/>
              <a:gd name="connsiteY15" fmla="*/ 6011206 h 6252535"/>
              <a:gd name="connsiteX16" fmla="*/ 6312808 w 11596332"/>
              <a:gd name="connsiteY16" fmla="*/ 6160431 h 6252535"/>
              <a:gd name="connsiteX17" fmla="*/ 4293508 w 11596332"/>
              <a:gd name="connsiteY17" fmla="*/ 6093756 h 6252535"/>
              <a:gd name="connsiteX18" fmla="*/ 2798083 w 11596332"/>
              <a:gd name="connsiteY18" fmla="*/ 6252506 h 6252535"/>
              <a:gd name="connsiteX19" fmla="*/ 1162958 w 11596332"/>
              <a:gd name="connsiteY19" fmla="*/ 6106456 h 6252535"/>
              <a:gd name="connsiteX20" fmla="*/ 77108 w 11596332"/>
              <a:gd name="connsiteY20" fmla="*/ 6027081 h 6252535"/>
              <a:gd name="connsiteX21" fmla="*/ 86633 w 11596332"/>
              <a:gd name="connsiteY21" fmla="*/ 4960281 h 6252535"/>
              <a:gd name="connsiteX22" fmla="*/ 70758 w 11596332"/>
              <a:gd name="connsiteY22" fmla="*/ 3842681 h 6252535"/>
              <a:gd name="connsiteX23" fmla="*/ 39008 w 11596332"/>
              <a:gd name="connsiteY23" fmla="*/ 2394881 h 6252535"/>
              <a:gd name="connsiteX24" fmla="*/ 105683 w 11596332"/>
              <a:gd name="connsiteY24" fmla="*/ 1223306 h 6252535"/>
              <a:gd name="connsiteX25" fmla="*/ 172358 w 11596332"/>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38858 w 11581839"/>
              <a:gd name="connsiteY8" fmla="*/ 23218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38328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449958 w 11580086"/>
              <a:gd name="connsiteY7" fmla="*/ 143920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128654 h 6288183"/>
              <a:gd name="connsiteX1" fmla="*/ 1680483 w 11580086"/>
              <a:gd name="connsiteY1" fmla="*/ 131829 h 6288183"/>
              <a:gd name="connsiteX2" fmla="*/ 3725183 w 11580086"/>
              <a:gd name="connsiteY2" fmla="*/ 389004 h 6288183"/>
              <a:gd name="connsiteX3" fmla="*/ 6100083 w 11580086"/>
              <a:gd name="connsiteY3" fmla="*/ 211204 h 6288183"/>
              <a:gd name="connsiteX4" fmla="*/ 8373383 w 11580086"/>
              <a:gd name="connsiteY4" fmla="*/ 122304 h 6288183"/>
              <a:gd name="connsiteX5" fmla="*/ 10659383 w 11580086"/>
              <a:gd name="connsiteY5" fmla="*/ 223904 h 6288183"/>
              <a:gd name="connsiteX6" fmla="*/ 11507108 w 11580086"/>
              <a:gd name="connsiteY6" fmla="*/ 65154 h 6288183"/>
              <a:gd name="connsiteX7" fmla="*/ 11449958 w 11580086"/>
              <a:gd name="connsiteY7" fmla="*/ 1474854 h 6288183"/>
              <a:gd name="connsiteX8" fmla="*/ 11538858 w 11580086"/>
              <a:gd name="connsiteY8" fmla="*/ 2357504 h 6288183"/>
              <a:gd name="connsiteX9" fmla="*/ 11399158 w 11580086"/>
              <a:gd name="connsiteY9" fmla="*/ 3497329 h 6288183"/>
              <a:gd name="connsiteX10" fmla="*/ 11532508 w 11580086"/>
              <a:gd name="connsiteY10" fmla="*/ 4506979 h 6288183"/>
              <a:gd name="connsiteX11" fmla="*/ 11453133 w 11580086"/>
              <a:gd name="connsiteY11" fmla="*/ 5332479 h 6288183"/>
              <a:gd name="connsiteX12" fmla="*/ 11542033 w 11580086"/>
              <a:gd name="connsiteY12" fmla="*/ 6075429 h 6288183"/>
              <a:gd name="connsiteX13" fmla="*/ 10722883 w 11580086"/>
              <a:gd name="connsiteY13" fmla="*/ 6208779 h 6288183"/>
              <a:gd name="connsiteX14" fmla="*/ 9351283 w 11580086"/>
              <a:gd name="connsiteY14" fmla="*/ 6170679 h 6288183"/>
              <a:gd name="connsiteX15" fmla="*/ 7878083 w 11580086"/>
              <a:gd name="connsiteY15" fmla="*/ 6046854 h 6288183"/>
              <a:gd name="connsiteX16" fmla="*/ 6312808 w 11580086"/>
              <a:gd name="connsiteY16" fmla="*/ 6196079 h 6288183"/>
              <a:gd name="connsiteX17" fmla="*/ 4293508 w 11580086"/>
              <a:gd name="connsiteY17" fmla="*/ 6129404 h 6288183"/>
              <a:gd name="connsiteX18" fmla="*/ 2798083 w 11580086"/>
              <a:gd name="connsiteY18" fmla="*/ 6288154 h 6288183"/>
              <a:gd name="connsiteX19" fmla="*/ 1162958 w 11580086"/>
              <a:gd name="connsiteY19" fmla="*/ 6142104 h 6288183"/>
              <a:gd name="connsiteX20" fmla="*/ 77108 w 11580086"/>
              <a:gd name="connsiteY20" fmla="*/ 6062729 h 6288183"/>
              <a:gd name="connsiteX21" fmla="*/ 86633 w 11580086"/>
              <a:gd name="connsiteY21" fmla="*/ 4995929 h 6288183"/>
              <a:gd name="connsiteX22" fmla="*/ 70758 w 11580086"/>
              <a:gd name="connsiteY22" fmla="*/ 3878329 h 6288183"/>
              <a:gd name="connsiteX23" fmla="*/ 39008 w 11580086"/>
              <a:gd name="connsiteY23" fmla="*/ 2430529 h 6288183"/>
              <a:gd name="connsiteX24" fmla="*/ 105683 w 11580086"/>
              <a:gd name="connsiteY24" fmla="*/ 1258954 h 6288183"/>
              <a:gd name="connsiteX25" fmla="*/ 172358 w 11580086"/>
              <a:gd name="connsiteY25" fmla="*/ 128654 h 6288183"/>
              <a:gd name="connsiteX0" fmla="*/ 172358 w 11580086"/>
              <a:gd name="connsiteY0" fmla="*/ 178015 h 6337544"/>
              <a:gd name="connsiteX1" fmla="*/ 1680483 w 11580086"/>
              <a:gd name="connsiteY1" fmla="*/ 181190 h 6337544"/>
              <a:gd name="connsiteX2" fmla="*/ 3725183 w 11580086"/>
              <a:gd name="connsiteY2" fmla="*/ 438365 h 6337544"/>
              <a:gd name="connsiteX3" fmla="*/ 6100083 w 11580086"/>
              <a:gd name="connsiteY3" fmla="*/ 260565 h 6337544"/>
              <a:gd name="connsiteX4" fmla="*/ 8373383 w 11580086"/>
              <a:gd name="connsiteY4" fmla="*/ 171665 h 6337544"/>
              <a:gd name="connsiteX5" fmla="*/ 10554608 w 11580086"/>
              <a:gd name="connsiteY5" fmla="*/ 92290 h 6337544"/>
              <a:gd name="connsiteX6" fmla="*/ 11507108 w 11580086"/>
              <a:gd name="connsiteY6" fmla="*/ 114515 h 6337544"/>
              <a:gd name="connsiteX7" fmla="*/ 11449958 w 11580086"/>
              <a:gd name="connsiteY7" fmla="*/ 1524215 h 6337544"/>
              <a:gd name="connsiteX8" fmla="*/ 11538858 w 11580086"/>
              <a:gd name="connsiteY8" fmla="*/ 2406865 h 6337544"/>
              <a:gd name="connsiteX9" fmla="*/ 11399158 w 11580086"/>
              <a:gd name="connsiteY9" fmla="*/ 3546690 h 6337544"/>
              <a:gd name="connsiteX10" fmla="*/ 11532508 w 11580086"/>
              <a:gd name="connsiteY10" fmla="*/ 4556340 h 6337544"/>
              <a:gd name="connsiteX11" fmla="*/ 11453133 w 11580086"/>
              <a:gd name="connsiteY11" fmla="*/ 5381840 h 6337544"/>
              <a:gd name="connsiteX12" fmla="*/ 11542033 w 11580086"/>
              <a:gd name="connsiteY12" fmla="*/ 6124790 h 6337544"/>
              <a:gd name="connsiteX13" fmla="*/ 10722883 w 11580086"/>
              <a:gd name="connsiteY13" fmla="*/ 6258140 h 6337544"/>
              <a:gd name="connsiteX14" fmla="*/ 9351283 w 11580086"/>
              <a:gd name="connsiteY14" fmla="*/ 6220040 h 6337544"/>
              <a:gd name="connsiteX15" fmla="*/ 7878083 w 11580086"/>
              <a:gd name="connsiteY15" fmla="*/ 6096215 h 6337544"/>
              <a:gd name="connsiteX16" fmla="*/ 6312808 w 11580086"/>
              <a:gd name="connsiteY16" fmla="*/ 6245440 h 6337544"/>
              <a:gd name="connsiteX17" fmla="*/ 4293508 w 11580086"/>
              <a:gd name="connsiteY17" fmla="*/ 6178765 h 6337544"/>
              <a:gd name="connsiteX18" fmla="*/ 2798083 w 11580086"/>
              <a:gd name="connsiteY18" fmla="*/ 6337515 h 6337544"/>
              <a:gd name="connsiteX19" fmla="*/ 1162958 w 11580086"/>
              <a:gd name="connsiteY19" fmla="*/ 6191465 h 6337544"/>
              <a:gd name="connsiteX20" fmla="*/ 77108 w 11580086"/>
              <a:gd name="connsiteY20" fmla="*/ 6112090 h 6337544"/>
              <a:gd name="connsiteX21" fmla="*/ 86633 w 11580086"/>
              <a:gd name="connsiteY21" fmla="*/ 5045290 h 6337544"/>
              <a:gd name="connsiteX22" fmla="*/ 70758 w 11580086"/>
              <a:gd name="connsiteY22" fmla="*/ 3927690 h 6337544"/>
              <a:gd name="connsiteX23" fmla="*/ 39008 w 11580086"/>
              <a:gd name="connsiteY23" fmla="*/ 2479890 h 6337544"/>
              <a:gd name="connsiteX24" fmla="*/ 105683 w 11580086"/>
              <a:gd name="connsiteY24" fmla="*/ 1308315 h 6337544"/>
              <a:gd name="connsiteX25" fmla="*/ 172358 w 11580086"/>
              <a:gd name="connsiteY25" fmla="*/ 178015 h 6337544"/>
              <a:gd name="connsiteX0" fmla="*/ 172358 w 11580086"/>
              <a:gd name="connsiteY0" fmla="*/ 173362 h 6332891"/>
              <a:gd name="connsiteX1" fmla="*/ 1680483 w 11580086"/>
              <a:gd name="connsiteY1" fmla="*/ 176537 h 6332891"/>
              <a:gd name="connsiteX2" fmla="*/ 3725183 w 11580086"/>
              <a:gd name="connsiteY2" fmla="*/ 433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442 h 6332971"/>
              <a:gd name="connsiteX1" fmla="*/ 1670958 w 11580086"/>
              <a:gd name="connsiteY1" fmla="*/ 5167 h 6332971"/>
              <a:gd name="connsiteX2" fmla="*/ 3906158 w 11580086"/>
              <a:gd name="connsiteY2" fmla="*/ 52792 h 6332971"/>
              <a:gd name="connsiteX3" fmla="*/ 6100083 w 11580086"/>
              <a:gd name="connsiteY3" fmla="*/ 151217 h 6332971"/>
              <a:gd name="connsiteX4" fmla="*/ 8401958 w 11580086"/>
              <a:gd name="connsiteY4" fmla="*/ 52792 h 6332971"/>
              <a:gd name="connsiteX5" fmla="*/ 10554608 w 11580086"/>
              <a:gd name="connsiteY5" fmla="*/ 87717 h 6332971"/>
              <a:gd name="connsiteX6" fmla="*/ 11507108 w 11580086"/>
              <a:gd name="connsiteY6" fmla="*/ 109942 h 6332971"/>
              <a:gd name="connsiteX7" fmla="*/ 11449958 w 11580086"/>
              <a:gd name="connsiteY7" fmla="*/ 1519642 h 6332971"/>
              <a:gd name="connsiteX8" fmla="*/ 11538858 w 11580086"/>
              <a:gd name="connsiteY8" fmla="*/ 2402292 h 6332971"/>
              <a:gd name="connsiteX9" fmla="*/ 11399158 w 11580086"/>
              <a:gd name="connsiteY9" fmla="*/ 3542117 h 6332971"/>
              <a:gd name="connsiteX10" fmla="*/ 11532508 w 11580086"/>
              <a:gd name="connsiteY10" fmla="*/ 4551767 h 6332971"/>
              <a:gd name="connsiteX11" fmla="*/ 11453133 w 11580086"/>
              <a:gd name="connsiteY11" fmla="*/ 5377267 h 6332971"/>
              <a:gd name="connsiteX12" fmla="*/ 11542033 w 11580086"/>
              <a:gd name="connsiteY12" fmla="*/ 6120217 h 6332971"/>
              <a:gd name="connsiteX13" fmla="*/ 10722883 w 11580086"/>
              <a:gd name="connsiteY13" fmla="*/ 6253567 h 6332971"/>
              <a:gd name="connsiteX14" fmla="*/ 9351283 w 11580086"/>
              <a:gd name="connsiteY14" fmla="*/ 6215467 h 6332971"/>
              <a:gd name="connsiteX15" fmla="*/ 7878083 w 11580086"/>
              <a:gd name="connsiteY15" fmla="*/ 6091642 h 6332971"/>
              <a:gd name="connsiteX16" fmla="*/ 6312808 w 11580086"/>
              <a:gd name="connsiteY16" fmla="*/ 6240867 h 6332971"/>
              <a:gd name="connsiteX17" fmla="*/ 4293508 w 11580086"/>
              <a:gd name="connsiteY17" fmla="*/ 6174192 h 6332971"/>
              <a:gd name="connsiteX18" fmla="*/ 2798083 w 11580086"/>
              <a:gd name="connsiteY18" fmla="*/ 6332942 h 6332971"/>
              <a:gd name="connsiteX19" fmla="*/ 1162958 w 11580086"/>
              <a:gd name="connsiteY19" fmla="*/ 6186892 h 6332971"/>
              <a:gd name="connsiteX20" fmla="*/ 77108 w 11580086"/>
              <a:gd name="connsiteY20" fmla="*/ 6107517 h 6332971"/>
              <a:gd name="connsiteX21" fmla="*/ 86633 w 11580086"/>
              <a:gd name="connsiteY21" fmla="*/ 5040717 h 6332971"/>
              <a:gd name="connsiteX22" fmla="*/ 70758 w 11580086"/>
              <a:gd name="connsiteY22" fmla="*/ 3923117 h 6332971"/>
              <a:gd name="connsiteX23" fmla="*/ 39008 w 11580086"/>
              <a:gd name="connsiteY23" fmla="*/ 2475317 h 6332971"/>
              <a:gd name="connsiteX24" fmla="*/ 105683 w 11580086"/>
              <a:gd name="connsiteY24" fmla="*/ 1303742 h 6332971"/>
              <a:gd name="connsiteX25" fmla="*/ 172358 w 11580086"/>
              <a:gd name="connsiteY25" fmla="*/ 173442 h 6332971"/>
              <a:gd name="connsiteX0" fmla="*/ 172358 w 11580086"/>
              <a:gd name="connsiteY0" fmla="*/ 173362 h 6332891"/>
              <a:gd name="connsiteX1" fmla="*/ 1709058 w 11580086"/>
              <a:gd name="connsiteY1" fmla="*/ 71762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43783 w 11580086"/>
              <a:gd name="connsiteY0" fmla="*/ 94173 h 6339427"/>
              <a:gd name="connsiteX1" fmla="*/ 1709058 w 11580086"/>
              <a:gd name="connsiteY1" fmla="*/ 78298 h 6339427"/>
              <a:gd name="connsiteX2" fmla="*/ 3906158 w 11580086"/>
              <a:gd name="connsiteY2" fmla="*/ 59248 h 6339427"/>
              <a:gd name="connsiteX3" fmla="*/ 6100083 w 11580086"/>
              <a:gd name="connsiteY3" fmla="*/ 157673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94173 h 6339427"/>
              <a:gd name="connsiteX1" fmla="*/ 1709058 w 11580086"/>
              <a:gd name="connsiteY1" fmla="*/ 78298 h 6339427"/>
              <a:gd name="connsiteX2" fmla="*/ 3906158 w 11580086"/>
              <a:gd name="connsiteY2" fmla="*/ 59248 h 6339427"/>
              <a:gd name="connsiteX3" fmla="*/ 6128658 w 11580086"/>
              <a:gd name="connsiteY3" fmla="*/ 52898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101600 h 6346854"/>
              <a:gd name="connsiteX1" fmla="*/ 1709058 w 11580086"/>
              <a:gd name="connsiteY1" fmla="*/ 85725 h 6346854"/>
              <a:gd name="connsiteX2" fmla="*/ 3906158 w 11580086"/>
              <a:gd name="connsiteY2" fmla="*/ 0 h 6346854"/>
              <a:gd name="connsiteX3" fmla="*/ 6128658 w 11580086"/>
              <a:gd name="connsiteY3" fmla="*/ 60325 h 6346854"/>
              <a:gd name="connsiteX4" fmla="*/ 8401958 w 11580086"/>
              <a:gd name="connsiteY4" fmla="*/ 66675 h 6346854"/>
              <a:gd name="connsiteX5" fmla="*/ 10554608 w 11580086"/>
              <a:gd name="connsiteY5" fmla="*/ 101600 h 6346854"/>
              <a:gd name="connsiteX6" fmla="*/ 11507108 w 11580086"/>
              <a:gd name="connsiteY6" fmla="*/ 123825 h 6346854"/>
              <a:gd name="connsiteX7" fmla="*/ 11449958 w 11580086"/>
              <a:gd name="connsiteY7" fmla="*/ 1533525 h 6346854"/>
              <a:gd name="connsiteX8" fmla="*/ 11538858 w 11580086"/>
              <a:gd name="connsiteY8" fmla="*/ 2416175 h 6346854"/>
              <a:gd name="connsiteX9" fmla="*/ 11399158 w 11580086"/>
              <a:gd name="connsiteY9" fmla="*/ 3556000 h 6346854"/>
              <a:gd name="connsiteX10" fmla="*/ 11532508 w 11580086"/>
              <a:gd name="connsiteY10" fmla="*/ 4565650 h 6346854"/>
              <a:gd name="connsiteX11" fmla="*/ 11453133 w 11580086"/>
              <a:gd name="connsiteY11" fmla="*/ 5391150 h 6346854"/>
              <a:gd name="connsiteX12" fmla="*/ 11542033 w 11580086"/>
              <a:gd name="connsiteY12" fmla="*/ 6134100 h 6346854"/>
              <a:gd name="connsiteX13" fmla="*/ 10722883 w 11580086"/>
              <a:gd name="connsiteY13" fmla="*/ 6267450 h 6346854"/>
              <a:gd name="connsiteX14" fmla="*/ 9351283 w 11580086"/>
              <a:gd name="connsiteY14" fmla="*/ 6229350 h 6346854"/>
              <a:gd name="connsiteX15" fmla="*/ 7878083 w 11580086"/>
              <a:gd name="connsiteY15" fmla="*/ 6105525 h 6346854"/>
              <a:gd name="connsiteX16" fmla="*/ 6312808 w 11580086"/>
              <a:gd name="connsiteY16" fmla="*/ 6254750 h 6346854"/>
              <a:gd name="connsiteX17" fmla="*/ 4293508 w 11580086"/>
              <a:gd name="connsiteY17" fmla="*/ 6188075 h 6346854"/>
              <a:gd name="connsiteX18" fmla="*/ 2798083 w 11580086"/>
              <a:gd name="connsiteY18" fmla="*/ 6346825 h 6346854"/>
              <a:gd name="connsiteX19" fmla="*/ 1162958 w 11580086"/>
              <a:gd name="connsiteY19" fmla="*/ 6200775 h 6346854"/>
              <a:gd name="connsiteX20" fmla="*/ 77108 w 11580086"/>
              <a:gd name="connsiteY20" fmla="*/ 6121400 h 6346854"/>
              <a:gd name="connsiteX21" fmla="*/ 86633 w 11580086"/>
              <a:gd name="connsiteY21" fmla="*/ 5054600 h 6346854"/>
              <a:gd name="connsiteX22" fmla="*/ 70758 w 11580086"/>
              <a:gd name="connsiteY22" fmla="*/ 3937000 h 6346854"/>
              <a:gd name="connsiteX23" fmla="*/ 39008 w 11580086"/>
              <a:gd name="connsiteY23" fmla="*/ 2489200 h 6346854"/>
              <a:gd name="connsiteX24" fmla="*/ 105683 w 11580086"/>
              <a:gd name="connsiteY24" fmla="*/ 1317625 h 6346854"/>
              <a:gd name="connsiteX25" fmla="*/ 143783 w 11580086"/>
              <a:gd name="connsiteY25" fmla="*/ 101600 h 6346854"/>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6694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979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05 h 6347059"/>
              <a:gd name="connsiteX1" fmla="*/ 1709058 w 11580086"/>
              <a:gd name="connsiteY1" fmla="*/ 85930 h 6347059"/>
              <a:gd name="connsiteX2" fmla="*/ 3906158 w 11580086"/>
              <a:gd name="connsiteY2" fmla="*/ 205 h 6347059"/>
              <a:gd name="connsiteX3" fmla="*/ 6195333 w 11580086"/>
              <a:gd name="connsiteY3" fmla="*/ 60530 h 6347059"/>
              <a:gd name="connsiteX4" fmla="*/ 8401958 w 11580086"/>
              <a:gd name="connsiteY4" fmla="*/ 9730 h 6347059"/>
              <a:gd name="connsiteX5" fmla="*/ 10554608 w 11580086"/>
              <a:gd name="connsiteY5" fmla="*/ 101805 h 6347059"/>
              <a:gd name="connsiteX6" fmla="*/ 11507108 w 11580086"/>
              <a:gd name="connsiteY6" fmla="*/ 124030 h 6347059"/>
              <a:gd name="connsiteX7" fmla="*/ 11449958 w 11580086"/>
              <a:gd name="connsiteY7" fmla="*/ 1533730 h 6347059"/>
              <a:gd name="connsiteX8" fmla="*/ 11538858 w 11580086"/>
              <a:gd name="connsiteY8" fmla="*/ 2416380 h 6347059"/>
              <a:gd name="connsiteX9" fmla="*/ 11399158 w 11580086"/>
              <a:gd name="connsiteY9" fmla="*/ 3556205 h 6347059"/>
              <a:gd name="connsiteX10" fmla="*/ 11532508 w 11580086"/>
              <a:gd name="connsiteY10" fmla="*/ 4565855 h 6347059"/>
              <a:gd name="connsiteX11" fmla="*/ 11453133 w 11580086"/>
              <a:gd name="connsiteY11" fmla="*/ 5391355 h 6347059"/>
              <a:gd name="connsiteX12" fmla="*/ 11542033 w 11580086"/>
              <a:gd name="connsiteY12" fmla="*/ 6134305 h 6347059"/>
              <a:gd name="connsiteX13" fmla="*/ 10722883 w 11580086"/>
              <a:gd name="connsiteY13" fmla="*/ 6267655 h 6347059"/>
              <a:gd name="connsiteX14" fmla="*/ 9351283 w 11580086"/>
              <a:gd name="connsiteY14" fmla="*/ 6229555 h 6347059"/>
              <a:gd name="connsiteX15" fmla="*/ 7878083 w 11580086"/>
              <a:gd name="connsiteY15" fmla="*/ 6105730 h 6347059"/>
              <a:gd name="connsiteX16" fmla="*/ 6312808 w 11580086"/>
              <a:gd name="connsiteY16" fmla="*/ 6254955 h 6347059"/>
              <a:gd name="connsiteX17" fmla="*/ 4293508 w 11580086"/>
              <a:gd name="connsiteY17" fmla="*/ 6188280 h 6347059"/>
              <a:gd name="connsiteX18" fmla="*/ 2798083 w 11580086"/>
              <a:gd name="connsiteY18" fmla="*/ 6347030 h 6347059"/>
              <a:gd name="connsiteX19" fmla="*/ 1162958 w 11580086"/>
              <a:gd name="connsiteY19" fmla="*/ 6200980 h 6347059"/>
              <a:gd name="connsiteX20" fmla="*/ 77108 w 11580086"/>
              <a:gd name="connsiteY20" fmla="*/ 6121605 h 6347059"/>
              <a:gd name="connsiteX21" fmla="*/ 86633 w 11580086"/>
              <a:gd name="connsiteY21" fmla="*/ 5054805 h 6347059"/>
              <a:gd name="connsiteX22" fmla="*/ 70758 w 11580086"/>
              <a:gd name="connsiteY22" fmla="*/ 3937205 h 6347059"/>
              <a:gd name="connsiteX23" fmla="*/ 39008 w 11580086"/>
              <a:gd name="connsiteY23" fmla="*/ 2489405 h 6347059"/>
              <a:gd name="connsiteX24" fmla="*/ 105683 w 11580086"/>
              <a:gd name="connsiteY24" fmla="*/ 1317830 h 6347059"/>
              <a:gd name="connsiteX25" fmla="*/ 143783 w 11580086"/>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3991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87608 w 11585839"/>
              <a:gd name="connsiteY15" fmla="*/ 6172405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289932"/>
              <a:gd name="connsiteX1" fmla="*/ 1709058 w 11585839"/>
              <a:gd name="connsiteY1" fmla="*/ 85930 h 6289932"/>
              <a:gd name="connsiteX2" fmla="*/ 3906158 w 11585839"/>
              <a:gd name="connsiteY2" fmla="*/ 205 h 6289932"/>
              <a:gd name="connsiteX3" fmla="*/ 6195333 w 11585839"/>
              <a:gd name="connsiteY3" fmla="*/ 60530 h 6289932"/>
              <a:gd name="connsiteX4" fmla="*/ 8401958 w 11585839"/>
              <a:gd name="connsiteY4" fmla="*/ 9730 h 6289932"/>
              <a:gd name="connsiteX5" fmla="*/ 10202183 w 11585839"/>
              <a:gd name="connsiteY5" fmla="*/ 92280 h 6289932"/>
              <a:gd name="connsiteX6" fmla="*/ 11507108 w 11585839"/>
              <a:gd name="connsiteY6" fmla="*/ 124030 h 6289932"/>
              <a:gd name="connsiteX7" fmla="*/ 11449958 w 11585839"/>
              <a:gd name="connsiteY7" fmla="*/ 1533730 h 6289932"/>
              <a:gd name="connsiteX8" fmla="*/ 11538858 w 11585839"/>
              <a:gd name="connsiteY8" fmla="*/ 2416380 h 6289932"/>
              <a:gd name="connsiteX9" fmla="*/ 11475358 w 11585839"/>
              <a:gd name="connsiteY9" fmla="*/ 3556205 h 6289932"/>
              <a:gd name="connsiteX10" fmla="*/ 11532508 w 11585839"/>
              <a:gd name="connsiteY10" fmla="*/ 4565855 h 6289932"/>
              <a:gd name="connsiteX11" fmla="*/ 11453133 w 11585839"/>
              <a:gd name="connsiteY11" fmla="*/ 5391355 h 6289932"/>
              <a:gd name="connsiteX12" fmla="*/ 11542033 w 11585839"/>
              <a:gd name="connsiteY12" fmla="*/ 6134305 h 6289932"/>
              <a:gd name="connsiteX13" fmla="*/ 10722883 w 11585839"/>
              <a:gd name="connsiteY13" fmla="*/ 6267655 h 6289932"/>
              <a:gd name="connsiteX14" fmla="*/ 9351283 w 11585839"/>
              <a:gd name="connsiteY14" fmla="*/ 6229555 h 6289932"/>
              <a:gd name="connsiteX15" fmla="*/ 7887608 w 11585839"/>
              <a:gd name="connsiteY15" fmla="*/ 6172405 h 6289932"/>
              <a:gd name="connsiteX16" fmla="*/ 6312808 w 11585839"/>
              <a:gd name="connsiteY16" fmla="*/ 6254955 h 6289932"/>
              <a:gd name="connsiteX17" fmla="*/ 4293508 w 11585839"/>
              <a:gd name="connsiteY17" fmla="*/ 6188280 h 6289932"/>
              <a:gd name="connsiteX18" fmla="*/ 2712358 w 11585839"/>
              <a:gd name="connsiteY18" fmla="*/ 6289880 h 6289932"/>
              <a:gd name="connsiteX19" fmla="*/ 1162958 w 11585839"/>
              <a:gd name="connsiteY19" fmla="*/ 6200980 h 6289932"/>
              <a:gd name="connsiteX20" fmla="*/ 77108 w 11585839"/>
              <a:gd name="connsiteY20" fmla="*/ 6121605 h 6289932"/>
              <a:gd name="connsiteX21" fmla="*/ 86633 w 11585839"/>
              <a:gd name="connsiteY21" fmla="*/ 5054805 h 6289932"/>
              <a:gd name="connsiteX22" fmla="*/ 70758 w 11585839"/>
              <a:gd name="connsiteY22" fmla="*/ 3937205 h 6289932"/>
              <a:gd name="connsiteX23" fmla="*/ 39008 w 11585839"/>
              <a:gd name="connsiteY23" fmla="*/ 2489405 h 6289932"/>
              <a:gd name="connsiteX24" fmla="*/ 105683 w 11585839"/>
              <a:gd name="connsiteY24" fmla="*/ 1317830 h 6289932"/>
              <a:gd name="connsiteX25" fmla="*/ 143783 w 11585839"/>
              <a:gd name="connsiteY25" fmla="*/ 101805 h 6289932"/>
              <a:gd name="connsiteX0" fmla="*/ 143783 w 11585839"/>
              <a:gd name="connsiteY0" fmla="*/ 101805 h 6271447"/>
              <a:gd name="connsiteX1" fmla="*/ 1709058 w 11585839"/>
              <a:gd name="connsiteY1" fmla="*/ 85930 h 6271447"/>
              <a:gd name="connsiteX2" fmla="*/ 3906158 w 11585839"/>
              <a:gd name="connsiteY2" fmla="*/ 205 h 6271447"/>
              <a:gd name="connsiteX3" fmla="*/ 6195333 w 11585839"/>
              <a:gd name="connsiteY3" fmla="*/ 60530 h 6271447"/>
              <a:gd name="connsiteX4" fmla="*/ 8401958 w 11585839"/>
              <a:gd name="connsiteY4" fmla="*/ 9730 h 6271447"/>
              <a:gd name="connsiteX5" fmla="*/ 10202183 w 11585839"/>
              <a:gd name="connsiteY5" fmla="*/ 92280 h 6271447"/>
              <a:gd name="connsiteX6" fmla="*/ 11507108 w 11585839"/>
              <a:gd name="connsiteY6" fmla="*/ 124030 h 6271447"/>
              <a:gd name="connsiteX7" fmla="*/ 11449958 w 11585839"/>
              <a:gd name="connsiteY7" fmla="*/ 1533730 h 6271447"/>
              <a:gd name="connsiteX8" fmla="*/ 11538858 w 11585839"/>
              <a:gd name="connsiteY8" fmla="*/ 2416380 h 6271447"/>
              <a:gd name="connsiteX9" fmla="*/ 11475358 w 11585839"/>
              <a:gd name="connsiteY9" fmla="*/ 3556205 h 6271447"/>
              <a:gd name="connsiteX10" fmla="*/ 11532508 w 11585839"/>
              <a:gd name="connsiteY10" fmla="*/ 4565855 h 6271447"/>
              <a:gd name="connsiteX11" fmla="*/ 11453133 w 11585839"/>
              <a:gd name="connsiteY11" fmla="*/ 5391355 h 6271447"/>
              <a:gd name="connsiteX12" fmla="*/ 11542033 w 11585839"/>
              <a:gd name="connsiteY12" fmla="*/ 6134305 h 6271447"/>
              <a:gd name="connsiteX13" fmla="*/ 10722883 w 11585839"/>
              <a:gd name="connsiteY13" fmla="*/ 6267655 h 6271447"/>
              <a:gd name="connsiteX14" fmla="*/ 9351283 w 11585839"/>
              <a:gd name="connsiteY14" fmla="*/ 6229555 h 6271447"/>
              <a:gd name="connsiteX15" fmla="*/ 7887608 w 11585839"/>
              <a:gd name="connsiteY15" fmla="*/ 6172405 h 6271447"/>
              <a:gd name="connsiteX16" fmla="*/ 6312808 w 11585839"/>
              <a:gd name="connsiteY16" fmla="*/ 6254955 h 6271447"/>
              <a:gd name="connsiteX17" fmla="*/ 4293508 w 11585839"/>
              <a:gd name="connsiteY17" fmla="*/ 6188280 h 6271447"/>
              <a:gd name="connsiteX18" fmla="*/ 2721767 w 11585839"/>
              <a:gd name="connsiteY18" fmla="*/ 6215186 h 6271447"/>
              <a:gd name="connsiteX19" fmla="*/ 1162958 w 11585839"/>
              <a:gd name="connsiteY19" fmla="*/ 6200980 h 6271447"/>
              <a:gd name="connsiteX20" fmla="*/ 77108 w 11585839"/>
              <a:gd name="connsiteY20" fmla="*/ 6121605 h 6271447"/>
              <a:gd name="connsiteX21" fmla="*/ 86633 w 11585839"/>
              <a:gd name="connsiteY21" fmla="*/ 5054805 h 6271447"/>
              <a:gd name="connsiteX22" fmla="*/ 70758 w 11585839"/>
              <a:gd name="connsiteY22" fmla="*/ 3937205 h 6271447"/>
              <a:gd name="connsiteX23" fmla="*/ 39008 w 11585839"/>
              <a:gd name="connsiteY23" fmla="*/ 2489405 h 6271447"/>
              <a:gd name="connsiteX24" fmla="*/ 105683 w 11585839"/>
              <a:gd name="connsiteY24" fmla="*/ 1317830 h 6271447"/>
              <a:gd name="connsiteX25" fmla="*/ 143783 w 11585839"/>
              <a:gd name="connsiteY25" fmla="*/ 101805 h 6271447"/>
              <a:gd name="connsiteX0" fmla="*/ 143783 w 11585839"/>
              <a:gd name="connsiteY0" fmla="*/ 101805 h 6271447"/>
              <a:gd name="connsiteX1" fmla="*/ 1709058 w 11585839"/>
              <a:gd name="connsiteY1" fmla="*/ 85930 h 6271447"/>
              <a:gd name="connsiteX2" fmla="*/ 3906158 w 11585839"/>
              <a:gd name="connsiteY2" fmla="*/ 205 h 6271447"/>
              <a:gd name="connsiteX3" fmla="*/ 6195333 w 11585839"/>
              <a:gd name="connsiteY3" fmla="*/ 60530 h 6271447"/>
              <a:gd name="connsiteX4" fmla="*/ 8401958 w 11585839"/>
              <a:gd name="connsiteY4" fmla="*/ 9730 h 6271447"/>
              <a:gd name="connsiteX5" fmla="*/ 10202183 w 11585839"/>
              <a:gd name="connsiteY5" fmla="*/ 92280 h 6271447"/>
              <a:gd name="connsiteX6" fmla="*/ 11507108 w 11585839"/>
              <a:gd name="connsiteY6" fmla="*/ 124030 h 6271447"/>
              <a:gd name="connsiteX7" fmla="*/ 11449958 w 11585839"/>
              <a:gd name="connsiteY7" fmla="*/ 1533730 h 6271447"/>
              <a:gd name="connsiteX8" fmla="*/ 11538858 w 11585839"/>
              <a:gd name="connsiteY8" fmla="*/ 2416380 h 6271447"/>
              <a:gd name="connsiteX9" fmla="*/ 11475358 w 11585839"/>
              <a:gd name="connsiteY9" fmla="*/ 3556205 h 6271447"/>
              <a:gd name="connsiteX10" fmla="*/ 11532508 w 11585839"/>
              <a:gd name="connsiteY10" fmla="*/ 4565855 h 6271447"/>
              <a:gd name="connsiteX11" fmla="*/ 11453133 w 11585839"/>
              <a:gd name="connsiteY11" fmla="*/ 5391355 h 6271447"/>
              <a:gd name="connsiteX12" fmla="*/ 11542033 w 11585839"/>
              <a:gd name="connsiteY12" fmla="*/ 6134305 h 6271447"/>
              <a:gd name="connsiteX13" fmla="*/ 10722883 w 11585839"/>
              <a:gd name="connsiteY13" fmla="*/ 6267655 h 6271447"/>
              <a:gd name="connsiteX14" fmla="*/ 9351283 w 11585839"/>
              <a:gd name="connsiteY14" fmla="*/ 6229555 h 6271447"/>
              <a:gd name="connsiteX15" fmla="*/ 7887608 w 11585839"/>
              <a:gd name="connsiteY15" fmla="*/ 6172405 h 6271447"/>
              <a:gd name="connsiteX16" fmla="*/ 6331625 w 11585839"/>
              <a:gd name="connsiteY16" fmla="*/ 6217608 h 6271447"/>
              <a:gd name="connsiteX17" fmla="*/ 4293508 w 11585839"/>
              <a:gd name="connsiteY17" fmla="*/ 6188280 h 6271447"/>
              <a:gd name="connsiteX18" fmla="*/ 2721767 w 11585839"/>
              <a:gd name="connsiteY18" fmla="*/ 6215186 h 6271447"/>
              <a:gd name="connsiteX19" fmla="*/ 1162958 w 11585839"/>
              <a:gd name="connsiteY19" fmla="*/ 6200980 h 6271447"/>
              <a:gd name="connsiteX20" fmla="*/ 77108 w 11585839"/>
              <a:gd name="connsiteY20" fmla="*/ 6121605 h 6271447"/>
              <a:gd name="connsiteX21" fmla="*/ 86633 w 11585839"/>
              <a:gd name="connsiteY21" fmla="*/ 5054805 h 6271447"/>
              <a:gd name="connsiteX22" fmla="*/ 70758 w 11585839"/>
              <a:gd name="connsiteY22" fmla="*/ 3937205 h 6271447"/>
              <a:gd name="connsiteX23" fmla="*/ 39008 w 11585839"/>
              <a:gd name="connsiteY23" fmla="*/ 2489405 h 6271447"/>
              <a:gd name="connsiteX24" fmla="*/ 105683 w 11585839"/>
              <a:gd name="connsiteY24" fmla="*/ 1317830 h 6271447"/>
              <a:gd name="connsiteX25" fmla="*/ 143783 w 11585839"/>
              <a:gd name="connsiteY25" fmla="*/ 101805 h 6271447"/>
              <a:gd name="connsiteX0" fmla="*/ 143783 w 11585839"/>
              <a:gd name="connsiteY0" fmla="*/ 101805 h 6271055"/>
              <a:gd name="connsiteX1" fmla="*/ 1709058 w 11585839"/>
              <a:gd name="connsiteY1" fmla="*/ 85930 h 6271055"/>
              <a:gd name="connsiteX2" fmla="*/ 3906158 w 11585839"/>
              <a:gd name="connsiteY2" fmla="*/ 205 h 6271055"/>
              <a:gd name="connsiteX3" fmla="*/ 6195333 w 11585839"/>
              <a:gd name="connsiteY3" fmla="*/ 60530 h 6271055"/>
              <a:gd name="connsiteX4" fmla="*/ 8401958 w 11585839"/>
              <a:gd name="connsiteY4" fmla="*/ 9730 h 6271055"/>
              <a:gd name="connsiteX5" fmla="*/ 10202183 w 11585839"/>
              <a:gd name="connsiteY5" fmla="*/ 92280 h 6271055"/>
              <a:gd name="connsiteX6" fmla="*/ 11507108 w 11585839"/>
              <a:gd name="connsiteY6" fmla="*/ 124030 h 6271055"/>
              <a:gd name="connsiteX7" fmla="*/ 11449958 w 11585839"/>
              <a:gd name="connsiteY7" fmla="*/ 1533730 h 6271055"/>
              <a:gd name="connsiteX8" fmla="*/ 11538858 w 11585839"/>
              <a:gd name="connsiteY8" fmla="*/ 2416380 h 6271055"/>
              <a:gd name="connsiteX9" fmla="*/ 11475358 w 11585839"/>
              <a:gd name="connsiteY9" fmla="*/ 3556205 h 6271055"/>
              <a:gd name="connsiteX10" fmla="*/ 11532508 w 11585839"/>
              <a:gd name="connsiteY10" fmla="*/ 4565855 h 6271055"/>
              <a:gd name="connsiteX11" fmla="*/ 11453133 w 11585839"/>
              <a:gd name="connsiteY11" fmla="*/ 5391355 h 6271055"/>
              <a:gd name="connsiteX12" fmla="*/ 11542033 w 11585839"/>
              <a:gd name="connsiteY12" fmla="*/ 6134305 h 6271055"/>
              <a:gd name="connsiteX13" fmla="*/ 10722883 w 11585839"/>
              <a:gd name="connsiteY13" fmla="*/ 6267655 h 6271055"/>
              <a:gd name="connsiteX14" fmla="*/ 9351283 w 11585839"/>
              <a:gd name="connsiteY14" fmla="*/ 6229555 h 6271055"/>
              <a:gd name="connsiteX15" fmla="*/ 7887609 w 11585839"/>
              <a:gd name="connsiteY15" fmla="*/ 6209753 h 6271055"/>
              <a:gd name="connsiteX16" fmla="*/ 6331625 w 11585839"/>
              <a:gd name="connsiteY16" fmla="*/ 6217608 h 6271055"/>
              <a:gd name="connsiteX17" fmla="*/ 4293508 w 11585839"/>
              <a:gd name="connsiteY17" fmla="*/ 6188280 h 6271055"/>
              <a:gd name="connsiteX18" fmla="*/ 2721767 w 11585839"/>
              <a:gd name="connsiteY18" fmla="*/ 6215186 h 6271055"/>
              <a:gd name="connsiteX19" fmla="*/ 1162958 w 11585839"/>
              <a:gd name="connsiteY19" fmla="*/ 6200980 h 6271055"/>
              <a:gd name="connsiteX20" fmla="*/ 77108 w 11585839"/>
              <a:gd name="connsiteY20" fmla="*/ 6121605 h 6271055"/>
              <a:gd name="connsiteX21" fmla="*/ 86633 w 11585839"/>
              <a:gd name="connsiteY21" fmla="*/ 5054805 h 6271055"/>
              <a:gd name="connsiteX22" fmla="*/ 70758 w 11585839"/>
              <a:gd name="connsiteY22" fmla="*/ 3937205 h 6271055"/>
              <a:gd name="connsiteX23" fmla="*/ 39008 w 11585839"/>
              <a:gd name="connsiteY23" fmla="*/ 2489405 h 6271055"/>
              <a:gd name="connsiteX24" fmla="*/ 105683 w 11585839"/>
              <a:gd name="connsiteY24" fmla="*/ 1317830 h 6271055"/>
              <a:gd name="connsiteX25" fmla="*/ 143783 w 11585839"/>
              <a:gd name="connsiteY25" fmla="*/ 101805 h 627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5839" h="6271055">
                <a:moveTo>
                  <a:pt x="143783" y="101805"/>
                </a:moveTo>
                <a:cubicBezTo>
                  <a:pt x="411012" y="-103512"/>
                  <a:pt x="1081996" y="102863"/>
                  <a:pt x="1709058" y="85930"/>
                </a:cubicBezTo>
                <a:cubicBezTo>
                  <a:pt x="2336121" y="68997"/>
                  <a:pt x="3158446" y="4438"/>
                  <a:pt x="3906158" y="205"/>
                </a:cubicBezTo>
                <a:cubicBezTo>
                  <a:pt x="4653870" y="-4028"/>
                  <a:pt x="5446033" y="58943"/>
                  <a:pt x="6195333" y="60530"/>
                </a:cubicBezTo>
                <a:cubicBezTo>
                  <a:pt x="6944633" y="62118"/>
                  <a:pt x="7734150" y="4438"/>
                  <a:pt x="8401958" y="9730"/>
                </a:cubicBezTo>
                <a:cubicBezTo>
                  <a:pt x="9069766" y="15022"/>
                  <a:pt x="9684658" y="73230"/>
                  <a:pt x="10202183" y="92280"/>
                </a:cubicBezTo>
                <a:cubicBezTo>
                  <a:pt x="10719708" y="111330"/>
                  <a:pt x="11299146" y="-116212"/>
                  <a:pt x="11507108" y="124030"/>
                </a:cubicBezTo>
                <a:cubicBezTo>
                  <a:pt x="11715070" y="364272"/>
                  <a:pt x="11444666" y="1151672"/>
                  <a:pt x="11449958" y="1533730"/>
                </a:cubicBezTo>
                <a:cubicBezTo>
                  <a:pt x="11455250" y="1915788"/>
                  <a:pt x="11534625" y="2079301"/>
                  <a:pt x="11538858" y="2416380"/>
                </a:cubicBezTo>
                <a:cubicBezTo>
                  <a:pt x="11543091" y="2753459"/>
                  <a:pt x="11476416" y="3197959"/>
                  <a:pt x="11475358" y="3556205"/>
                </a:cubicBezTo>
                <a:cubicBezTo>
                  <a:pt x="11474300" y="3914451"/>
                  <a:pt x="11536212" y="4259997"/>
                  <a:pt x="11532508" y="4565855"/>
                </a:cubicBezTo>
                <a:cubicBezTo>
                  <a:pt x="11528804" y="4871713"/>
                  <a:pt x="11451546" y="5129947"/>
                  <a:pt x="11453133" y="5391355"/>
                </a:cubicBezTo>
                <a:cubicBezTo>
                  <a:pt x="11454720" y="5652763"/>
                  <a:pt x="11663741" y="5988255"/>
                  <a:pt x="11542033" y="6134305"/>
                </a:cubicBezTo>
                <a:cubicBezTo>
                  <a:pt x="11420325" y="6280355"/>
                  <a:pt x="11088008" y="6251780"/>
                  <a:pt x="10722883" y="6267655"/>
                </a:cubicBezTo>
                <a:cubicBezTo>
                  <a:pt x="10357758" y="6283530"/>
                  <a:pt x="9823829" y="6239205"/>
                  <a:pt x="9351283" y="6229555"/>
                </a:cubicBezTo>
                <a:lnTo>
                  <a:pt x="7887609" y="6209753"/>
                </a:lnTo>
                <a:lnTo>
                  <a:pt x="6331625" y="6217608"/>
                </a:lnTo>
                <a:lnTo>
                  <a:pt x="4293508" y="6188280"/>
                </a:lnTo>
                <a:cubicBezTo>
                  <a:pt x="3691865" y="6187876"/>
                  <a:pt x="3245681" y="6206217"/>
                  <a:pt x="2721767" y="6215186"/>
                </a:cubicBezTo>
                <a:lnTo>
                  <a:pt x="1162958" y="6200980"/>
                </a:lnTo>
                <a:cubicBezTo>
                  <a:pt x="722182" y="6185383"/>
                  <a:pt x="256496" y="6312634"/>
                  <a:pt x="77108" y="6121605"/>
                </a:cubicBezTo>
                <a:cubicBezTo>
                  <a:pt x="-102280" y="5930576"/>
                  <a:pt x="87691" y="5418872"/>
                  <a:pt x="86633" y="5054805"/>
                </a:cubicBezTo>
                <a:cubicBezTo>
                  <a:pt x="85575" y="4690738"/>
                  <a:pt x="78696" y="4364772"/>
                  <a:pt x="70758" y="3937205"/>
                </a:cubicBezTo>
                <a:cubicBezTo>
                  <a:pt x="62821" y="3509638"/>
                  <a:pt x="34775" y="2768805"/>
                  <a:pt x="39008" y="2489405"/>
                </a:cubicBezTo>
                <a:cubicBezTo>
                  <a:pt x="43241" y="2210005"/>
                  <a:pt x="88221" y="1715763"/>
                  <a:pt x="105683" y="1317830"/>
                </a:cubicBezTo>
                <a:cubicBezTo>
                  <a:pt x="123145" y="919897"/>
                  <a:pt x="-123446" y="307122"/>
                  <a:pt x="143783" y="101805"/>
                </a:cubicBezTo>
                <a:close/>
              </a:path>
            </a:pathLst>
          </a:custGeom>
          <a:noFill/>
          <a:ln w="2222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8" name="PHẠM DUYÊN 3 - 9Slide.vn">
            <a:extLst>
              <a:ext uri="{FF2B5EF4-FFF2-40B4-BE49-F238E27FC236}">
                <a16:creationId xmlns:a16="http://schemas.microsoft.com/office/drawing/2014/main" id="{6155828B-A643-BCD7-73DC-16BD4EFDD1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0800000" flipV="1">
            <a:off x="11939890" y="5462387"/>
            <a:ext cx="167124" cy="180823"/>
          </a:xfrm>
          <a:prstGeom prst="rect">
            <a:avLst/>
          </a:prstGeom>
        </p:spPr>
      </p:pic>
      <p:pic>
        <p:nvPicPr>
          <p:cNvPr id="19" name="PHẠM DUYÊN 4 - 9Slide.vn">
            <a:extLst>
              <a:ext uri="{FF2B5EF4-FFF2-40B4-BE49-F238E27FC236}">
                <a16:creationId xmlns:a16="http://schemas.microsoft.com/office/drawing/2014/main" id="{265EB8DD-8B48-C6F2-D31A-AC314C0161B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65536" y="102096"/>
            <a:ext cx="227447" cy="303884"/>
          </a:xfrm>
          <a:prstGeom prst="rect">
            <a:avLst/>
          </a:prstGeom>
        </p:spPr>
      </p:pic>
      <p:pic>
        <p:nvPicPr>
          <p:cNvPr id="20" name="PHẠM DUYÊN 5 - 9Slide.vn">
            <a:extLst>
              <a:ext uri="{FF2B5EF4-FFF2-40B4-BE49-F238E27FC236}">
                <a16:creationId xmlns:a16="http://schemas.microsoft.com/office/drawing/2014/main" id="{72D724F3-B739-F4AF-0F71-E4F0734CB9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20663278">
            <a:off x="-52573" y="4930390"/>
            <a:ext cx="442571" cy="634659"/>
          </a:xfrm>
          <a:prstGeom prst="rect">
            <a:avLst/>
          </a:prstGeom>
        </p:spPr>
      </p:pic>
      <p:pic>
        <p:nvPicPr>
          <p:cNvPr id="21" name="PHẠM DUYÊN 6 - 9Slide.vn">
            <a:extLst>
              <a:ext uri="{FF2B5EF4-FFF2-40B4-BE49-F238E27FC236}">
                <a16:creationId xmlns:a16="http://schemas.microsoft.com/office/drawing/2014/main" id="{24752DEE-469C-C797-9A36-8A86DAC4CD7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61579" y="6400094"/>
            <a:ext cx="173527" cy="169189"/>
          </a:xfrm>
          <a:prstGeom prst="rect">
            <a:avLst/>
          </a:prstGeom>
        </p:spPr>
      </p:pic>
      <p:pic>
        <p:nvPicPr>
          <p:cNvPr id="22" name="PHẠM DUYÊN 7 - 9Slide.vn">
            <a:extLst>
              <a:ext uri="{FF2B5EF4-FFF2-40B4-BE49-F238E27FC236}">
                <a16:creationId xmlns:a16="http://schemas.microsoft.com/office/drawing/2014/main" id="{A1B6F9E6-5444-A193-99AE-D4105152995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793407" y="1462086"/>
            <a:ext cx="358395" cy="575270"/>
          </a:xfrm>
          <a:prstGeom prst="rect">
            <a:avLst/>
          </a:prstGeom>
        </p:spPr>
      </p:pic>
      <p:pic>
        <p:nvPicPr>
          <p:cNvPr id="24" name="PHẠM DUYÊN 8 - 9Slide.vn">
            <a:extLst>
              <a:ext uri="{FF2B5EF4-FFF2-40B4-BE49-F238E27FC236}">
                <a16:creationId xmlns:a16="http://schemas.microsoft.com/office/drawing/2014/main" id="{063BFDAF-FB96-6FE1-77F1-5743A2228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0062" y="1263136"/>
            <a:ext cx="436563" cy="397901"/>
          </a:xfrm>
          <a:prstGeom prst="rect">
            <a:avLst/>
          </a:prstGeom>
        </p:spPr>
      </p:pic>
    </p:spTree>
    <p:extLst>
      <p:ext uri="{BB962C8B-B14F-4D97-AF65-F5344CB8AC3E}">
        <p14:creationId xmlns:p14="http://schemas.microsoft.com/office/powerpoint/2010/main" val="5070378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9DF3530C-206D-92B4-36AB-4E336C9ADDAA}"/>
              </a:ext>
            </a:extLst>
          </p:cNvPr>
          <p:cNvPicPr>
            <a:picLocks noChangeAspect="1"/>
          </p:cNvPicPr>
          <p:nvPr userDrawn="1"/>
        </p:nvPicPr>
        <p:blipFill>
          <a:blip r:embed="rId2">
            <a:alphaModFix amt="57000"/>
          </a:blip>
          <a:srcRect t="9233" b="9233"/>
          <a:stretch>
            <a:fillRect/>
          </a:stretch>
        </p:blipFill>
        <p:spPr>
          <a:xfrm>
            <a:off x="-428860" y="-886749"/>
            <a:ext cx="13049721" cy="8631499"/>
          </a:xfrm>
          <a:prstGeom prst="rect">
            <a:avLst/>
          </a:prstGeom>
        </p:spPr>
      </p:pic>
      <p:pic>
        <p:nvPicPr>
          <p:cNvPr id="8" name="PHẠM DUYÊN 2 - 9Slide.vn">
            <a:extLst>
              <a:ext uri="{FF2B5EF4-FFF2-40B4-BE49-F238E27FC236}">
                <a16:creationId xmlns:a16="http://schemas.microsoft.com/office/drawing/2014/main" id="{BA927490-7BA4-58D9-A695-B722A96D872E}"/>
              </a:ext>
            </a:extLst>
          </p:cNvPr>
          <p:cNvPicPr>
            <a:picLocks noChangeAspect="1"/>
          </p:cNvPicPr>
          <p:nvPr userDrawn="1"/>
        </p:nvPicPr>
        <p:blipFill>
          <a:blip r:embed="rId3"/>
          <a:srcRect/>
          <a:stretch>
            <a:fillRect/>
          </a:stretch>
        </p:blipFill>
        <p:spPr>
          <a:xfrm>
            <a:off x="10244112" y="498059"/>
            <a:ext cx="1947887" cy="1655704"/>
          </a:xfrm>
          <a:prstGeom prst="rect">
            <a:avLst/>
          </a:prstGeom>
        </p:spPr>
      </p:pic>
      <p:pic>
        <p:nvPicPr>
          <p:cNvPr id="9" name="PHẠM DUYÊN 3 - 9Slide.vn">
            <a:extLst>
              <a:ext uri="{FF2B5EF4-FFF2-40B4-BE49-F238E27FC236}">
                <a16:creationId xmlns:a16="http://schemas.microsoft.com/office/drawing/2014/main" id="{ABF4B85D-1554-9EE9-3E4F-7F77514C2A02}"/>
              </a:ext>
            </a:extLst>
          </p:cNvPr>
          <p:cNvPicPr>
            <a:picLocks noChangeAspect="1"/>
          </p:cNvPicPr>
          <p:nvPr userDrawn="1"/>
        </p:nvPicPr>
        <p:blipFill>
          <a:blip r:embed="rId4"/>
          <a:srcRect/>
          <a:stretch>
            <a:fillRect/>
          </a:stretch>
        </p:blipFill>
        <p:spPr>
          <a:xfrm>
            <a:off x="3192293" y="1075818"/>
            <a:ext cx="5803339" cy="4294471"/>
          </a:xfrm>
          <a:prstGeom prst="rect">
            <a:avLst/>
          </a:prstGeom>
        </p:spPr>
      </p:pic>
      <p:pic>
        <p:nvPicPr>
          <p:cNvPr id="10" name="PHẠM DUYÊN 4 - 9Slide.vn">
            <a:extLst>
              <a:ext uri="{FF2B5EF4-FFF2-40B4-BE49-F238E27FC236}">
                <a16:creationId xmlns:a16="http://schemas.microsoft.com/office/drawing/2014/main" id="{CD072C66-C3D4-103F-06EB-B6338E41EC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882579"/>
            <a:ext cx="2418206" cy="2975421"/>
          </a:xfrm>
          <a:prstGeom prst="rect">
            <a:avLst/>
          </a:prstGeom>
        </p:spPr>
      </p:pic>
      <p:pic>
        <p:nvPicPr>
          <p:cNvPr id="11" name="PHẠM DUYÊN 5 - 9Slide.vn">
            <a:extLst>
              <a:ext uri="{FF2B5EF4-FFF2-40B4-BE49-F238E27FC236}">
                <a16:creationId xmlns:a16="http://schemas.microsoft.com/office/drawing/2014/main" id="{DB7E4565-5BC8-0502-B1A9-0EA1F3F8F117}"/>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49104" y="5133955"/>
            <a:ext cx="1236532" cy="2012108"/>
          </a:xfrm>
          <a:prstGeom prst="rect">
            <a:avLst/>
          </a:prstGeom>
        </p:spPr>
      </p:pic>
      <p:pic>
        <p:nvPicPr>
          <p:cNvPr id="12" name="PHẠM DUYÊN 6 - 9Slide.vn">
            <a:extLst>
              <a:ext uri="{FF2B5EF4-FFF2-40B4-BE49-F238E27FC236}">
                <a16:creationId xmlns:a16="http://schemas.microsoft.com/office/drawing/2014/main" id="{6CC6E86E-D77C-5F52-AF7B-7CBF608D358E}"/>
              </a:ext>
            </a:extLst>
          </p:cNvPr>
          <p:cNvPicPr>
            <a:picLocks noChangeAspect="1"/>
          </p:cNvPicPr>
          <p:nvPr userDrawn="1"/>
        </p:nvPicPr>
        <p:blipFill>
          <a:blip r:embed="rId9"/>
          <a:srcRect/>
          <a:stretch>
            <a:fillRect/>
          </a:stretch>
        </p:blipFill>
        <p:spPr>
          <a:xfrm>
            <a:off x="9319126" y="2319235"/>
            <a:ext cx="1002167" cy="648903"/>
          </a:xfrm>
          <a:prstGeom prst="rect">
            <a:avLst/>
          </a:prstGeom>
        </p:spPr>
      </p:pic>
      <p:pic>
        <p:nvPicPr>
          <p:cNvPr id="13" name="PHẠM DUYÊN 7 - 9Slide.vn">
            <a:extLst>
              <a:ext uri="{FF2B5EF4-FFF2-40B4-BE49-F238E27FC236}">
                <a16:creationId xmlns:a16="http://schemas.microsoft.com/office/drawing/2014/main" id="{568B437A-0835-04C6-5EA7-D956B14759F0}"/>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21434" y="3140937"/>
            <a:ext cx="1747609" cy="1483283"/>
          </a:xfrm>
          <a:prstGeom prst="rect">
            <a:avLst/>
          </a:prstGeom>
        </p:spPr>
      </p:pic>
      <p:pic>
        <p:nvPicPr>
          <p:cNvPr id="14" name="PHẠM DUYÊN 8 - 9Slide.vn">
            <a:extLst>
              <a:ext uri="{FF2B5EF4-FFF2-40B4-BE49-F238E27FC236}">
                <a16:creationId xmlns:a16="http://schemas.microsoft.com/office/drawing/2014/main" id="{DD71E1A9-BAD5-F706-6FD1-DECDFB2132DD}"/>
              </a:ext>
            </a:extLst>
          </p:cNvPr>
          <p:cNvPicPr>
            <a:picLocks noChangeAspect="1"/>
          </p:cNvPicPr>
          <p:nvPr userDrawn="1"/>
        </p:nvPicPr>
        <p:blipFill>
          <a:blip r:embed="rId12"/>
          <a:srcRect/>
          <a:stretch>
            <a:fillRect/>
          </a:stretch>
        </p:blipFill>
        <p:spPr>
          <a:xfrm>
            <a:off x="9798476" y="5617135"/>
            <a:ext cx="1045635" cy="1122829"/>
          </a:xfrm>
          <a:prstGeom prst="rect">
            <a:avLst/>
          </a:prstGeom>
        </p:spPr>
      </p:pic>
      <p:pic>
        <p:nvPicPr>
          <p:cNvPr id="15" name="PHẠM DUYÊN 9 - 9Slide.vn">
            <a:extLst>
              <a:ext uri="{FF2B5EF4-FFF2-40B4-BE49-F238E27FC236}">
                <a16:creationId xmlns:a16="http://schemas.microsoft.com/office/drawing/2014/main" id="{1B3C314E-DDC9-1792-0D55-874D79540B5F}"/>
              </a:ext>
            </a:extLst>
          </p:cNvPr>
          <p:cNvPicPr>
            <a:picLocks noChangeAspect="1"/>
          </p:cNvPicPr>
          <p:nvPr userDrawn="1"/>
        </p:nvPicPr>
        <p:blipFill>
          <a:blip r:embed="rId13"/>
          <a:srcRect/>
          <a:stretch>
            <a:fillRect/>
          </a:stretch>
        </p:blipFill>
        <p:spPr>
          <a:xfrm>
            <a:off x="1563223" y="535248"/>
            <a:ext cx="1070427" cy="1448971"/>
          </a:xfrm>
          <a:prstGeom prst="rect">
            <a:avLst/>
          </a:prstGeom>
        </p:spPr>
      </p:pic>
      <p:pic>
        <p:nvPicPr>
          <p:cNvPr id="16" name="PHẠM DUYÊN 10 - 9Slide.vn">
            <a:extLst>
              <a:ext uri="{FF2B5EF4-FFF2-40B4-BE49-F238E27FC236}">
                <a16:creationId xmlns:a16="http://schemas.microsoft.com/office/drawing/2014/main" id="{FCBAFE1A-7248-B6F1-7388-4F1F8F3BBA10}"/>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62510" y="5370290"/>
            <a:ext cx="671141" cy="1369674"/>
          </a:xfrm>
          <a:prstGeom prst="rect">
            <a:avLst/>
          </a:prstGeom>
        </p:spPr>
      </p:pic>
      <p:pic>
        <p:nvPicPr>
          <p:cNvPr id="17" name="PHẠM DUYÊN 11 - 9Slide.vn">
            <a:extLst>
              <a:ext uri="{FF2B5EF4-FFF2-40B4-BE49-F238E27FC236}">
                <a16:creationId xmlns:a16="http://schemas.microsoft.com/office/drawing/2014/main" id="{F8068012-E36A-F971-7627-F9974FE5E3DB}"/>
              </a:ext>
            </a:extLst>
          </p:cNvPr>
          <p:cNvPicPr>
            <a:picLocks noChangeAspect="1"/>
          </p:cNvPicPr>
          <p:nvPr userDrawn="1"/>
        </p:nvPicPr>
        <p:blipFill>
          <a:blip r:embed="rId16"/>
          <a:srcRect/>
          <a:stretch>
            <a:fillRect/>
          </a:stretch>
        </p:blipFill>
        <p:spPr>
          <a:xfrm>
            <a:off x="3290939" y="3484221"/>
            <a:ext cx="773061" cy="1318654"/>
          </a:xfrm>
          <a:prstGeom prst="rect">
            <a:avLst/>
          </a:prstGeom>
        </p:spPr>
      </p:pic>
      <p:pic>
        <p:nvPicPr>
          <p:cNvPr id="18" name="PHẠM DUYÊN 12 - 9Slide.vn">
            <a:extLst>
              <a:ext uri="{FF2B5EF4-FFF2-40B4-BE49-F238E27FC236}">
                <a16:creationId xmlns:a16="http://schemas.microsoft.com/office/drawing/2014/main" id="{28764040-8E68-536E-4351-BFB3F9B45DF9}"/>
              </a:ext>
            </a:extLst>
          </p:cNvPr>
          <p:cNvPicPr>
            <a:picLocks noChangeAspect="1"/>
          </p:cNvPicPr>
          <p:nvPr userDrawn="1"/>
        </p:nvPicPr>
        <p:blipFill>
          <a:blip r:embed="rId17"/>
          <a:srcRect/>
          <a:stretch>
            <a:fillRect/>
          </a:stretch>
        </p:blipFill>
        <p:spPr>
          <a:xfrm>
            <a:off x="10357721" y="119268"/>
            <a:ext cx="1275035" cy="831961"/>
          </a:xfrm>
          <a:prstGeom prst="rect">
            <a:avLst/>
          </a:prstGeom>
        </p:spPr>
      </p:pic>
      <p:pic>
        <p:nvPicPr>
          <p:cNvPr id="19" name="PHẠM DUYÊN 13 - 9Slide.vn">
            <a:extLst>
              <a:ext uri="{FF2B5EF4-FFF2-40B4-BE49-F238E27FC236}">
                <a16:creationId xmlns:a16="http://schemas.microsoft.com/office/drawing/2014/main" id="{1F79BDB1-F36B-D368-9B97-5F20DF96C7FA}"/>
              </a:ext>
            </a:extLst>
          </p:cNvPr>
          <p:cNvPicPr>
            <a:picLocks noChangeAspect="1"/>
          </p:cNvPicPr>
          <p:nvPr userDrawn="1"/>
        </p:nvPicPr>
        <p:blipFill>
          <a:blip r:embed="rId18"/>
          <a:srcRect/>
          <a:stretch>
            <a:fillRect/>
          </a:stretch>
        </p:blipFill>
        <p:spPr>
          <a:xfrm>
            <a:off x="175820" y="2544973"/>
            <a:ext cx="1608541" cy="884027"/>
          </a:xfrm>
          <a:prstGeom prst="rect">
            <a:avLst/>
          </a:prstGeom>
        </p:spPr>
      </p:pic>
      <p:pic>
        <p:nvPicPr>
          <p:cNvPr id="20" name="PHẠM DUYÊN 14 - 9Slide.vn">
            <a:extLst>
              <a:ext uri="{FF2B5EF4-FFF2-40B4-BE49-F238E27FC236}">
                <a16:creationId xmlns:a16="http://schemas.microsoft.com/office/drawing/2014/main" id="{F59396F0-8F3C-75F0-47E8-FBF50014A398}"/>
              </a:ext>
            </a:extLst>
          </p:cNvPr>
          <p:cNvPicPr>
            <a:picLocks noChangeAspect="1"/>
          </p:cNvPicPr>
          <p:nvPr userDrawn="1"/>
        </p:nvPicPr>
        <p:blipFill>
          <a:blip r:embed="rId19"/>
          <a:srcRect/>
          <a:stretch>
            <a:fillRect/>
          </a:stretch>
        </p:blipFill>
        <p:spPr>
          <a:xfrm rot="20856128">
            <a:off x="105800" y="-1260811"/>
            <a:ext cx="3357121" cy="1796059"/>
          </a:xfrm>
          <a:prstGeom prst="rect">
            <a:avLst/>
          </a:prstGeom>
        </p:spPr>
      </p:pic>
      <p:pic>
        <p:nvPicPr>
          <p:cNvPr id="21" name="PHẠM DUYÊN 15 - 9Slide.vn">
            <a:extLst>
              <a:ext uri="{FF2B5EF4-FFF2-40B4-BE49-F238E27FC236}">
                <a16:creationId xmlns:a16="http://schemas.microsoft.com/office/drawing/2014/main" id="{71A2C440-ED15-94A5-A045-41FD77A70ECE}"/>
              </a:ext>
            </a:extLst>
          </p:cNvPr>
          <p:cNvPicPr>
            <a:picLocks noChangeAspect="1"/>
          </p:cNvPicPr>
          <p:nvPr userDrawn="1"/>
        </p:nvPicPr>
        <p:blipFill>
          <a:blip r:embed="rId20"/>
          <a:srcRect/>
          <a:stretch>
            <a:fillRect/>
          </a:stretch>
        </p:blipFill>
        <p:spPr>
          <a:xfrm>
            <a:off x="3313540" y="-785547"/>
            <a:ext cx="2024208" cy="1320795"/>
          </a:xfrm>
          <a:prstGeom prst="rect">
            <a:avLst/>
          </a:prstGeom>
        </p:spPr>
      </p:pic>
      <p:pic>
        <p:nvPicPr>
          <p:cNvPr id="23" name="PHẠM DUYÊN 16 - 9Slide.vn">
            <a:extLst>
              <a:ext uri="{FF2B5EF4-FFF2-40B4-BE49-F238E27FC236}">
                <a16:creationId xmlns:a16="http://schemas.microsoft.com/office/drawing/2014/main" id="{14592B35-8C5D-E57E-2904-17FAF857B04C}"/>
              </a:ext>
            </a:extLst>
          </p:cNvPr>
          <p:cNvPicPr>
            <a:picLocks noChangeAspect="1"/>
          </p:cNvPicPr>
          <p:nvPr userDrawn="1"/>
        </p:nvPicPr>
        <p:blipFill>
          <a:blip r:embed="rId21"/>
          <a:srcRect/>
          <a:stretch>
            <a:fillRect/>
          </a:stretch>
        </p:blipFill>
        <p:spPr>
          <a:xfrm>
            <a:off x="9597124" y="833259"/>
            <a:ext cx="1745688" cy="1799679"/>
          </a:xfrm>
          <a:prstGeom prst="rect">
            <a:avLst/>
          </a:prstGeom>
        </p:spPr>
      </p:pic>
    </p:spTree>
    <p:extLst>
      <p:ext uri="{BB962C8B-B14F-4D97-AF65-F5344CB8AC3E}">
        <p14:creationId xmlns:p14="http://schemas.microsoft.com/office/powerpoint/2010/main" val="23855013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593256AD-D5F3-E9FC-4D71-E455E93619AA}"/>
              </a:ext>
            </a:extLst>
          </p:cNvPr>
          <p:cNvPicPr>
            <a:picLocks noChangeAspect="1"/>
          </p:cNvPicPr>
          <p:nvPr userDrawn="1"/>
        </p:nvPicPr>
        <p:blipFill>
          <a:blip r:embed="rId2"/>
          <a:srcRect/>
          <a:stretch>
            <a:fillRect/>
          </a:stretch>
        </p:blipFill>
        <p:spPr>
          <a:xfrm>
            <a:off x="10244112" y="498059"/>
            <a:ext cx="1947887" cy="1655704"/>
          </a:xfrm>
          <a:prstGeom prst="rect">
            <a:avLst/>
          </a:prstGeom>
        </p:spPr>
      </p:pic>
      <p:pic>
        <p:nvPicPr>
          <p:cNvPr id="9" name="PHẠM DUYÊN 2 - 9Slide.vn">
            <a:extLst>
              <a:ext uri="{FF2B5EF4-FFF2-40B4-BE49-F238E27FC236}">
                <a16:creationId xmlns:a16="http://schemas.microsoft.com/office/drawing/2014/main" id="{EBBC85C5-360A-E91E-3D6F-38B3F8CF2E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882579"/>
            <a:ext cx="2418206" cy="2975421"/>
          </a:xfrm>
          <a:prstGeom prst="rect">
            <a:avLst/>
          </a:prstGeom>
        </p:spPr>
      </p:pic>
      <p:pic>
        <p:nvPicPr>
          <p:cNvPr id="10" name="PHẠM DUYÊN 3 - 9Slide.vn">
            <a:extLst>
              <a:ext uri="{FF2B5EF4-FFF2-40B4-BE49-F238E27FC236}">
                <a16:creationId xmlns:a16="http://schemas.microsoft.com/office/drawing/2014/main" id="{89B73FA9-8365-FC5B-A169-4AF26E92B13C}"/>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49104" y="5133955"/>
            <a:ext cx="1236532" cy="2012108"/>
          </a:xfrm>
          <a:prstGeom prst="rect">
            <a:avLst/>
          </a:prstGeom>
        </p:spPr>
      </p:pic>
      <p:pic>
        <p:nvPicPr>
          <p:cNvPr id="11" name="PHẠM DUYÊN 4 - 9Slide.vn">
            <a:extLst>
              <a:ext uri="{FF2B5EF4-FFF2-40B4-BE49-F238E27FC236}">
                <a16:creationId xmlns:a16="http://schemas.microsoft.com/office/drawing/2014/main" id="{805044EE-A0E2-10CD-357A-8103D4EA2C48}"/>
              </a:ext>
            </a:extLst>
          </p:cNvPr>
          <p:cNvPicPr>
            <a:picLocks noChangeAspect="1"/>
          </p:cNvPicPr>
          <p:nvPr userDrawn="1"/>
        </p:nvPicPr>
        <p:blipFill>
          <a:blip r:embed="rId7"/>
          <a:srcRect/>
          <a:stretch>
            <a:fillRect/>
          </a:stretch>
        </p:blipFill>
        <p:spPr>
          <a:xfrm>
            <a:off x="8594957" y="1659767"/>
            <a:ext cx="1002167" cy="648903"/>
          </a:xfrm>
          <a:prstGeom prst="rect">
            <a:avLst/>
          </a:prstGeom>
        </p:spPr>
      </p:pic>
      <p:pic>
        <p:nvPicPr>
          <p:cNvPr id="12" name="PHẠM DUYÊN 5 - 9Slide.vn">
            <a:extLst>
              <a:ext uri="{FF2B5EF4-FFF2-40B4-BE49-F238E27FC236}">
                <a16:creationId xmlns:a16="http://schemas.microsoft.com/office/drawing/2014/main" id="{9DF0D870-3C0E-C18C-A301-C99CEF94F11C}"/>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15600" y="3062034"/>
            <a:ext cx="1408212" cy="1195220"/>
          </a:xfrm>
          <a:prstGeom prst="rect">
            <a:avLst/>
          </a:prstGeom>
        </p:spPr>
      </p:pic>
      <p:pic>
        <p:nvPicPr>
          <p:cNvPr id="13" name="PHẠM DUYÊN 6 - 9Slide.vn">
            <a:extLst>
              <a:ext uri="{FF2B5EF4-FFF2-40B4-BE49-F238E27FC236}">
                <a16:creationId xmlns:a16="http://schemas.microsoft.com/office/drawing/2014/main" id="{56938A03-25FE-E1A1-104E-96C55CD6E23B}"/>
              </a:ext>
            </a:extLst>
          </p:cNvPr>
          <p:cNvPicPr>
            <a:picLocks noChangeAspect="1"/>
          </p:cNvPicPr>
          <p:nvPr userDrawn="1"/>
        </p:nvPicPr>
        <p:blipFill>
          <a:blip r:embed="rId10"/>
          <a:srcRect/>
          <a:stretch>
            <a:fillRect/>
          </a:stretch>
        </p:blipFill>
        <p:spPr>
          <a:xfrm>
            <a:off x="9798476" y="5617135"/>
            <a:ext cx="1045635" cy="1122829"/>
          </a:xfrm>
          <a:prstGeom prst="rect">
            <a:avLst/>
          </a:prstGeom>
        </p:spPr>
      </p:pic>
      <p:pic>
        <p:nvPicPr>
          <p:cNvPr id="14" name="PHẠM DUYÊN 7 - 9Slide.vn">
            <a:extLst>
              <a:ext uri="{FF2B5EF4-FFF2-40B4-BE49-F238E27FC236}">
                <a16:creationId xmlns:a16="http://schemas.microsoft.com/office/drawing/2014/main" id="{3B57562B-06AE-203D-73A9-D43B2C0D7BE3}"/>
              </a:ext>
            </a:extLst>
          </p:cNvPr>
          <p:cNvPicPr>
            <a:picLocks noChangeAspect="1"/>
          </p:cNvPicPr>
          <p:nvPr userDrawn="1"/>
        </p:nvPicPr>
        <p:blipFill>
          <a:blip r:embed="rId11"/>
          <a:srcRect/>
          <a:stretch>
            <a:fillRect/>
          </a:stretch>
        </p:blipFill>
        <p:spPr>
          <a:xfrm>
            <a:off x="1563223" y="535248"/>
            <a:ext cx="1070427" cy="1448971"/>
          </a:xfrm>
          <a:prstGeom prst="rect">
            <a:avLst/>
          </a:prstGeom>
        </p:spPr>
      </p:pic>
      <p:pic>
        <p:nvPicPr>
          <p:cNvPr id="15" name="PHẠM DUYÊN 8 - 9Slide.vn">
            <a:extLst>
              <a:ext uri="{FF2B5EF4-FFF2-40B4-BE49-F238E27FC236}">
                <a16:creationId xmlns:a16="http://schemas.microsoft.com/office/drawing/2014/main" id="{C4DA015D-778B-6F0F-D153-4DCF1892379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62510" y="5370290"/>
            <a:ext cx="671141" cy="1369674"/>
          </a:xfrm>
          <a:prstGeom prst="rect">
            <a:avLst/>
          </a:prstGeom>
        </p:spPr>
      </p:pic>
      <p:pic>
        <p:nvPicPr>
          <p:cNvPr id="17" name="PHẠM DUYÊN 9 - 9Slide.vn">
            <a:extLst>
              <a:ext uri="{FF2B5EF4-FFF2-40B4-BE49-F238E27FC236}">
                <a16:creationId xmlns:a16="http://schemas.microsoft.com/office/drawing/2014/main" id="{562A50F1-64EE-77AE-D81F-1CEA1C2537EF}"/>
              </a:ext>
            </a:extLst>
          </p:cNvPr>
          <p:cNvPicPr>
            <a:picLocks noChangeAspect="1"/>
          </p:cNvPicPr>
          <p:nvPr userDrawn="1"/>
        </p:nvPicPr>
        <p:blipFill>
          <a:blip r:embed="rId14"/>
          <a:srcRect/>
          <a:stretch>
            <a:fillRect/>
          </a:stretch>
        </p:blipFill>
        <p:spPr>
          <a:xfrm>
            <a:off x="10357721" y="119268"/>
            <a:ext cx="1275035" cy="831961"/>
          </a:xfrm>
          <a:prstGeom prst="rect">
            <a:avLst/>
          </a:prstGeom>
        </p:spPr>
      </p:pic>
      <p:pic>
        <p:nvPicPr>
          <p:cNvPr id="19" name="PHẠM DUYÊN 10 - 9Slide.vn">
            <a:extLst>
              <a:ext uri="{FF2B5EF4-FFF2-40B4-BE49-F238E27FC236}">
                <a16:creationId xmlns:a16="http://schemas.microsoft.com/office/drawing/2014/main" id="{E64ABF86-4C08-5EA9-C71B-B5F8540C74C3}"/>
              </a:ext>
            </a:extLst>
          </p:cNvPr>
          <p:cNvPicPr>
            <a:picLocks noChangeAspect="1"/>
          </p:cNvPicPr>
          <p:nvPr userDrawn="1"/>
        </p:nvPicPr>
        <p:blipFill>
          <a:blip r:embed="rId15"/>
          <a:srcRect/>
          <a:stretch>
            <a:fillRect/>
          </a:stretch>
        </p:blipFill>
        <p:spPr>
          <a:xfrm>
            <a:off x="175820" y="2544973"/>
            <a:ext cx="1608541" cy="884027"/>
          </a:xfrm>
          <a:prstGeom prst="rect">
            <a:avLst/>
          </a:prstGeom>
        </p:spPr>
      </p:pic>
      <p:pic>
        <p:nvPicPr>
          <p:cNvPr id="20" name="PHẠM DUYÊN 11 - 9Slide.vn">
            <a:extLst>
              <a:ext uri="{FF2B5EF4-FFF2-40B4-BE49-F238E27FC236}">
                <a16:creationId xmlns:a16="http://schemas.microsoft.com/office/drawing/2014/main" id="{20B95951-DE11-9A08-BE8C-F7C4AE153469}"/>
              </a:ext>
            </a:extLst>
          </p:cNvPr>
          <p:cNvPicPr>
            <a:picLocks noChangeAspect="1"/>
          </p:cNvPicPr>
          <p:nvPr userDrawn="1"/>
        </p:nvPicPr>
        <p:blipFill>
          <a:blip r:embed="rId16"/>
          <a:srcRect/>
          <a:stretch>
            <a:fillRect/>
          </a:stretch>
        </p:blipFill>
        <p:spPr>
          <a:xfrm rot="20856128">
            <a:off x="105800" y="-1260811"/>
            <a:ext cx="3357121" cy="1796059"/>
          </a:xfrm>
          <a:prstGeom prst="rect">
            <a:avLst/>
          </a:prstGeom>
        </p:spPr>
      </p:pic>
      <p:pic>
        <p:nvPicPr>
          <p:cNvPr id="21" name="PHẠM DUYÊN 12 - 9Slide.vn">
            <a:extLst>
              <a:ext uri="{FF2B5EF4-FFF2-40B4-BE49-F238E27FC236}">
                <a16:creationId xmlns:a16="http://schemas.microsoft.com/office/drawing/2014/main" id="{775310BE-4E69-2C6B-9625-8159FCB404EA}"/>
              </a:ext>
            </a:extLst>
          </p:cNvPr>
          <p:cNvPicPr>
            <a:picLocks noChangeAspect="1"/>
          </p:cNvPicPr>
          <p:nvPr userDrawn="1"/>
        </p:nvPicPr>
        <p:blipFill>
          <a:blip r:embed="rId17"/>
          <a:srcRect/>
          <a:stretch>
            <a:fillRect/>
          </a:stretch>
        </p:blipFill>
        <p:spPr>
          <a:xfrm>
            <a:off x="3313540" y="-785547"/>
            <a:ext cx="2024208" cy="1320795"/>
          </a:xfrm>
          <a:prstGeom prst="rect">
            <a:avLst/>
          </a:prstGeom>
        </p:spPr>
      </p:pic>
      <p:pic>
        <p:nvPicPr>
          <p:cNvPr id="22" name="PHẠM DUYÊN 13 - 9Slide.vn">
            <a:extLst>
              <a:ext uri="{FF2B5EF4-FFF2-40B4-BE49-F238E27FC236}">
                <a16:creationId xmlns:a16="http://schemas.microsoft.com/office/drawing/2014/main" id="{03AA2321-1A43-9756-E596-9B41C1DA013F}"/>
              </a:ext>
            </a:extLst>
          </p:cNvPr>
          <p:cNvPicPr>
            <a:picLocks noChangeAspect="1"/>
          </p:cNvPicPr>
          <p:nvPr userDrawn="1"/>
        </p:nvPicPr>
        <p:blipFill>
          <a:blip r:embed="rId18"/>
          <a:srcRect/>
          <a:stretch>
            <a:fillRect/>
          </a:stretch>
        </p:blipFill>
        <p:spPr>
          <a:xfrm>
            <a:off x="9597124" y="833259"/>
            <a:ext cx="1745688" cy="1799679"/>
          </a:xfrm>
          <a:prstGeom prst="rect">
            <a:avLst/>
          </a:prstGeom>
        </p:spPr>
      </p:pic>
    </p:spTree>
    <p:extLst>
      <p:ext uri="{BB962C8B-B14F-4D97-AF65-F5344CB8AC3E}">
        <p14:creationId xmlns:p14="http://schemas.microsoft.com/office/powerpoint/2010/main" val="20098973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7A8937-7CA6-B4C6-2711-0EA2A0A03DB6}"/>
              </a:ext>
            </a:extLst>
          </p:cNvPr>
          <p:cNvGrpSpPr/>
          <p:nvPr userDrawn="1"/>
        </p:nvGrpSpPr>
        <p:grpSpPr>
          <a:xfrm>
            <a:off x="2078032" y="5029200"/>
            <a:ext cx="8035935" cy="1334057"/>
            <a:chOff x="-482947" y="1894688"/>
            <a:chExt cx="8035935" cy="1334057"/>
          </a:xfrm>
        </p:grpSpPr>
        <p:sp>
          <p:nvSpPr>
            <p:cNvPr id="6" name="PHẠM DUYÊN 1 - 9Slide.vn">
              <a:extLst>
                <a:ext uri="{FF2B5EF4-FFF2-40B4-BE49-F238E27FC236}">
                  <a16:creationId xmlns:a16="http://schemas.microsoft.com/office/drawing/2014/main" id="{BD13B6E4-3501-5A6B-D499-CFC1D9AF381B}"/>
                </a:ext>
              </a:extLst>
            </p:cNvPr>
            <p:cNvSpPr/>
            <p:nvPr/>
          </p:nvSpPr>
          <p:spPr>
            <a:xfrm>
              <a:off x="-482947" y="1894688"/>
              <a:ext cx="8028160"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w="152400">
                    <a:solidFill>
                      <a:prstClr val="white"/>
                    </a:solidFill>
                  </a:ln>
                  <a:solidFill>
                    <a:srgbClr val="1D6FA9">
                      <a:lumMod val="50000"/>
                    </a:srgbClr>
                  </a:solidFill>
                  <a:effectLst>
                    <a:innerShdw blurRad="63500" dist="50800" dir="13500000">
                      <a:prstClr val="black">
                        <a:alpha val="50000"/>
                      </a:prstClr>
                    </a:innerShdw>
                  </a:effectLst>
                  <a:uLnTx/>
                  <a:uFillTx/>
                  <a:latin typeface="#9Slide03 IcielPanton Black" panose="00000A00000000000000" pitchFamily="2" charset="0"/>
                  <a:ea typeface="字魂27号-布丁体" panose="00000505000000000000" pitchFamily="2" charset="-122"/>
                  <a:cs typeface="+mn-cs"/>
                </a:rPr>
                <a:t>Luyện tập chung</a:t>
              </a:r>
              <a:endParaRPr kumimoji="0" lang="zh-CN" altLang="en-US" sz="8000" b="0" i="0" u="none" strike="noStrike" kern="1200" cap="none" spc="0" normalizeH="0" baseline="0" noProof="0">
                <a:ln w="152400">
                  <a:solidFill>
                    <a:prstClr val="white"/>
                  </a:solidFill>
                </a:ln>
                <a:solidFill>
                  <a:srgbClr val="1D6FA9">
                    <a:lumMod val="50000"/>
                  </a:srgbClr>
                </a:solidFill>
                <a:effectLst>
                  <a:innerShdw blurRad="63500" dist="50800" dir="13500000">
                    <a:prstClr val="black">
                      <a:alpha val="50000"/>
                    </a:prstClr>
                  </a:innerShdw>
                </a:effectLst>
                <a:uLnTx/>
                <a:uFillTx/>
                <a:latin typeface="#9Slide03 IcielPanton Black" panose="00000A00000000000000" pitchFamily="2" charset="0"/>
                <a:ea typeface="字魂27号-布丁体" panose="00000505000000000000" pitchFamily="2" charset="-122"/>
                <a:cs typeface="+mn-cs"/>
              </a:endParaRPr>
            </a:p>
          </p:txBody>
        </p:sp>
        <p:sp>
          <p:nvSpPr>
            <p:cNvPr id="7" name="PHẠM DUYÊN 2 - 9Slide.vn">
              <a:extLst>
                <a:ext uri="{FF2B5EF4-FFF2-40B4-BE49-F238E27FC236}">
                  <a16:creationId xmlns:a16="http://schemas.microsoft.com/office/drawing/2014/main" id="{34BB47BA-D211-B41D-D721-B40E27278E4B}"/>
                </a:ext>
              </a:extLst>
            </p:cNvPr>
            <p:cNvSpPr/>
            <p:nvPr/>
          </p:nvSpPr>
          <p:spPr>
            <a:xfrm>
              <a:off x="-475172" y="1905306"/>
              <a:ext cx="8028160"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226E74"/>
                  </a:solidFill>
                  <a:effectLst/>
                  <a:uLnTx/>
                  <a:uFillTx/>
                  <a:latin typeface="#9Slide03 IcielPanton Black" panose="00000A00000000000000" pitchFamily="2" charset="0"/>
                  <a:ea typeface="字魂27号-布丁体" panose="00000505000000000000" pitchFamily="2" charset="-122"/>
                  <a:cs typeface="+mn-cs"/>
                </a:rPr>
                <a:t>Luyện tập chung</a:t>
              </a:r>
              <a:endParaRPr kumimoji="0" lang="zh-CN" altLang="en-US" sz="8000" b="0" i="0" u="none" strike="noStrike" kern="1200" cap="none" spc="0" normalizeH="0" baseline="0" noProof="0" dirty="0">
                <a:ln>
                  <a:noFill/>
                </a:ln>
                <a:solidFill>
                  <a:srgbClr val="226E74"/>
                </a:solidFill>
                <a:effectLst/>
                <a:uLnTx/>
                <a:uFillTx/>
                <a:latin typeface="#9Slide03 IcielPanton Black" panose="00000A00000000000000" pitchFamily="2" charset="0"/>
                <a:ea typeface="字魂27号-布丁体" panose="00000505000000000000" pitchFamily="2" charset="-122"/>
                <a:cs typeface="+mn-cs"/>
              </a:endParaRPr>
            </a:p>
          </p:txBody>
        </p:sp>
      </p:grpSp>
      <p:sp>
        <p:nvSpPr>
          <p:cNvPr id="5" name="PHẠM DUYÊN 5 - 9Slide.vn">
            <a:extLst>
              <a:ext uri="{FF2B5EF4-FFF2-40B4-BE49-F238E27FC236}">
                <a16:creationId xmlns:a16="http://schemas.microsoft.com/office/drawing/2014/main" id="{22E1AFF4-64E4-0A72-2393-76DC8DC37EF1}"/>
              </a:ext>
            </a:extLst>
          </p:cNvPr>
          <p:cNvSpPr txBox="1">
            <a:spLocks noChangeArrowheads="1"/>
          </p:cNvSpPr>
          <p:nvPr userDrawn="1"/>
        </p:nvSpPr>
        <p:spPr bwMode="auto">
          <a:xfrm>
            <a:off x="1600200" y="2286000"/>
            <a:ext cx="9461811" cy="210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Tahoma" panose="020B0604030504040204" pitchFamily="34" charset="0"/>
              </a:defRPr>
            </a:lvl1pPr>
            <a:lvl2pPr marL="742950" indent="-285750">
              <a:spcBef>
                <a:spcPct val="20000"/>
              </a:spcBef>
              <a:buFont typeface="Courier New" panose="02070309020205020404" pitchFamily="49" charset="0"/>
              <a:buChar char="o"/>
              <a:defRPr sz="1600">
                <a:solidFill>
                  <a:srgbClr val="7F7F7F"/>
                </a:solidFill>
                <a:latin typeface="Tahoma" panose="020B0604030504040204" pitchFamily="34" charset="0"/>
              </a:defRPr>
            </a:lvl2pPr>
            <a:lvl3pPr marL="1143000" indent="-228600">
              <a:spcBef>
                <a:spcPct val="20000"/>
              </a:spcBef>
              <a:buFont typeface="Arial" panose="020B0604020202020204" pitchFamily="34" charset="0"/>
              <a:buChar char="•"/>
              <a:defRPr sz="1600">
                <a:solidFill>
                  <a:srgbClr val="7F7F7F"/>
                </a:solidFill>
                <a:latin typeface="Tahoma" panose="020B0604030504040204" pitchFamily="34" charset="0"/>
              </a:defRPr>
            </a:lvl3pPr>
            <a:lvl4pPr marL="1600200" indent="-228600">
              <a:spcBef>
                <a:spcPct val="20000"/>
              </a:spcBef>
              <a:buFont typeface="Courier New" panose="02070309020205020404" pitchFamily="49" charset="0"/>
              <a:buChar char="o"/>
              <a:defRPr sz="1600">
                <a:solidFill>
                  <a:srgbClr val="7F7F7F"/>
                </a:solidFill>
                <a:latin typeface="Tahoma" panose="020B0604030504040204" pitchFamily="34" charset="0"/>
              </a:defRPr>
            </a:lvl4pPr>
            <a:lvl5pPr marL="2057400" indent="-228600">
              <a:spcBef>
                <a:spcPct val="20000"/>
              </a:spcBef>
              <a:buFont typeface="Arial" panose="020B0604020202020204" pitchFamily="34" charset="0"/>
              <a:buChar char="•"/>
              <a:defRPr sz="1600">
                <a:solidFill>
                  <a:srgbClr val="7F7F7F"/>
                </a:solidFill>
                <a:latin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9pPr>
          </a:lstStyle>
          <a:p>
            <a:pPr marL="0" marR="0" lvl="0" indent="0" algn="ctr" defTabSz="914400" rtl="0" eaLnBrk="1" fontAlgn="auto" latinLnBrk="0" hangingPunct="1">
              <a:lnSpc>
                <a:spcPct val="163000"/>
              </a:lnSpc>
              <a:spcBef>
                <a:spcPct val="0"/>
              </a:spcBef>
              <a:spcAft>
                <a:spcPts val="0"/>
              </a:spcAft>
              <a:buClrTx/>
              <a:buSzTx/>
              <a:buFontTx/>
              <a:buNone/>
              <a:tabLst/>
              <a:defRPr/>
            </a:pPr>
            <a: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t>ÔN TẬP PHÉP CỘNG, PHÉP TRỪ</a:t>
            </a:r>
            <a:b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br>
            <a: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t>TRONG PHẠM VI 100 000</a:t>
            </a:r>
            <a:endParaRPr kumimoji="0" lang="vi-VN" altLang="en-US" sz="4400" b="0" i="0" u="none" strike="noStrike" kern="1200" cap="none" spc="0" normalizeH="0" baseline="0" noProof="0" dirty="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endParaRPr>
          </a:p>
        </p:txBody>
      </p:sp>
    </p:spTree>
    <p:extLst>
      <p:ext uri="{BB962C8B-B14F-4D97-AF65-F5344CB8AC3E}">
        <p14:creationId xmlns:p14="http://schemas.microsoft.com/office/powerpoint/2010/main" val="34099498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0709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83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520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6066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98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418878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5946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39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2718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422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676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995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16" name="PHẠM DUYÊN 1 - 9Slide.vn">
            <a:extLst>
              <a:ext uri="{FF2B5EF4-FFF2-40B4-BE49-F238E27FC236}">
                <a16:creationId xmlns:a16="http://schemas.microsoft.com/office/drawing/2014/main" id="{12B578C4-5821-6351-137F-2735DABC489D}"/>
              </a:ext>
            </a:extLst>
          </p:cNvPr>
          <p:cNvSpPr/>
          <p:nvPr userDrawn="1"/>
        </p:nvSpPr>
        <p:spPr>
          <a:xfrm>
            <a:off x="300719" y="288717"/>
            <a:ext cx="11585839" cy="6271343"/>
          </a:xfrm>
          <a:custGeom>
            <a:avLst/>
            <a:gdLst>
              <a:gd name="connsiteX0" fmla="*/ 452469 w 11666851"/>
              <a:gd name="connsiteY0" fmla="*/ 787469 h 6184999"/>
              <a:gd name="connsiteX1" fmla="*/ 1836769 w 11666851"/>
              <a:gd name="connsiteY1" fmla="*/ 342969 h 6184999"/>
              <a:gd name="connsiteX2" fmla="*/ 3843369 w 11666851"/>
              <a:gd name="connsiteY2" fmla="*/ 266769 h 6184999"/>
              <a:gd name="connsiteX3" fmla="*/ 6218269 w 11666851"/>
              <a:gd name="connsiteY3" fmla="*/ 88969 h 6184999"/>
              <a:gd name="connsiteX4" fmla="*/ 8491569 w 11666851"/>
              <a:gd name="connsiteY4" fmla="*/ 69 h 6184999"/>
              <a:gd name="connsiteX5" fmla="*/ 10777569 w 11666851"/>
              <a:gd name="connsiteY5" fmla="*/ 101669 h 6184999"/>
              <a:gd name="connsiteX6" fmla="*/ 11501469 w 11666851"/>
              <a:gd name="connsiteY6" fmla="*/ 152469 h 6184999"/>
              <a:gd name="connsiteX7" fmla="*/ 11463369 w 11666851"/>
              <a:gd name="connsiteY7" fmla="*/ 1371669 h 6184999"/>
              <a:gd name="connsiteX8" fmla="*/ 11666569 w 11666851"/>
              <a:gd name="connsiteY8" fmla="*/ 2540069 h 6184999"/>
              <a:gd name="connsiteX9" fmla="*/ 11412569 w 11666851"/>
              <a:gd name="connsiteY9" fmla="*/ 3365569 h 6184999"/>
              <a:gd name="connsiteX10" fmla="*/ 11564969 w 11666851"/>
              <a:gd name="connsiteY10" fmla="*/ 4394269 h 6184999"/>
              <a:gd name="connsiteX11" fmla="*/ 11590369 w 11666851"/>
              <a:gd name="connsiteY11" fmla="*/ 5181669 h 6184999"/>
              <a:gd name="connsiteX12" fmla="*/ 11336369 w 11666851"/>
              <a:gd name="connsiteY12" fmla="*/ 5867469 h 6184999"/>
              <a:gd name="connsiteX13" fmla="*/ 10764869 w 11666851"/>
              <a:gd name="connsiteY13" fmla="*/ 5943669 h 6184999"/>
              <a:gd name="connsiteX14" fmla="*/ 9317069 w 11666851"/>
              <a:gd name="connsiteY14" fmla="*/ 5905569 h 6184999"/>
              <a:gd name="connsiteX15" fmla="*/ 8682069 w 11666851"/>
              <a:gd name="connsiteY15" fmla="*/ 5753169 h 6184999"/>
              <a:gd name="connsiteX16" fmla="*/ 6345269 w 11666851"/>
              <a:gd name="connsiteY16" fmla="*/ 5930969 h 6184999"/>
              <a:gd name="connsiteX17" fmla="*/ 4325969 w 11666851"/>
              <a:gd name="connsiteY17" fmla="*/ 5702369 h 6184999"/>
              <a:gd name="connsiteX18" fmla="*/ 2611469 w 11666851"/>
              <a:gd name="connsiteY18" fmla="*/ 6184969 h 6184999"/>
              <a:gd name="connsiteX19" fmla="*/ 947769 w 11666851"/>
              <a:gd name="connsiteY19" fmla="*/ 5676969 h 6184999"/>
              <a:gd name="connsiteX20" fmla="*/ 71469 w 11666851"/>
              <a:gd name="connsiteY20" fmla="*/ 5702369 h 6184999"/>
              <a:gd name="connsiteX21" fmla="*/ 71469 w 11666851"/>
              <a:gd name="connsiteY21" fmla="*/ 4483169 h 6184999"/>
              <a:gd name="connsiteX22" fmla="*/ 236569 w 11666851"/>
              <a:gd name="connsiteY22" fmla="*/ 3022669 h 6184999"/>
              <a:gd name="connsiteX23" fmla="*/ 33369 w 11666851"/>
              <a:gd name="connsiteY23" fmla="*/ 2260669 h 6184999"/>
              <a:gd name="connsiteX24" fmla="*/ 261969 w 11666851"/>
              <a:gd name="connsiteY24" fmla="*/ 1346269 h 6184999"/>
              <a:gd name="connsiteX25" fmla="*/ 452469 w 11666851"/>
              <a:gd name="connsiteY25" fmla="*/ 787469 h 6184999"/>
              <a:gd name="connsiteX0" fmla="*/ 452469 w 11666851"/>
              <a:gd name="connsiteY0" fmla="*/ 792368 h 6189898"/>
              <a:gd name="connsiteX1" fmla="*/ 1798669 w 11666851"/>
              <a:gd name="connsiteY1" fmla="*/ 14493 h 6189898"/>
              <a:gd name="connsiteX2" fmla="*/ 3843369 w 11666851"/>
              <a:gd name="connsiteY2" fmla="*/ 271668 h 6189898"/>
              <a:gd name="connsiteX3" fmla="*/ 6218269 w 11666851"/>
              <a:gd name="connsiteY3" fmla="*/ 93868 h 6189898"/>
              <a:gd name="connsiteX4" fmla="*/ 8491569 w 11666851"/>
              <a:gd name="connsiteY4" fmla="*/ 4968 h 6189898"/>
              <a:gd name="connsiteX5" fmla="*/ 10777569 w 11666851"/>
              <a:gd name="connsiteY5" fmla="*/ 106568 h 6189898"/>
              <a:gd name="connsiteX6" fmla="*/ 11501469 w 11666851"/>
              <a:gd name="connsiteY6" fmla="*/ 157368 h 6189898"/>
              <a:gd name="connsiteX7" fmla="*/ 11463369 w 11666851"/>
              <a:gd name="connsiteY7" fmla="*/ 1376568 h 6189898"/>
              <a:gd name="connsiteX8" fmla="*/ 11666569 w 11666851"/>
              <a:gd name="connsiteY8" fmla="*/ 2544968 h 6189898"/>
              <a:gd name="connsiteX9" fmla="*/ 11412569 w 11666851"/>
              <a:gd name="connsiteY9" fmla="*/ 3370468 h 6189898"/>
              <a:gd name="connsiteX10" fmla="*/ 11564969 w 11666851"/>
              <a:gd name="connsiteY10" fmla="*/ 4399168 h 6189898"/>
              <a:gd name="connsiteX11" fmla="*/ 11590369 w 11666851"/>
              <a:gd name="connsiteY11" fmla="*/ 5186568 h 6189898"/>
              <a:gd name="connsiteX12" fmla="*/ 11336369 w 11666851"/>
              <a:gd name="connsiteY12" fmla="*/ 5872368 h 6189898"/>
              <a:gd name="connsiteX13" fmla="*/ 10764869 w 11666851"/>
              <a:gd name="connsiteY13" fmla="*/ 5948568 h 6189898"/>
              <a:gd name="connsiteX14" fmla="*/ 9317069 w 11666851"/>
              <a:gd name="connsiteY14" fmla="*/ 5910468 h 6189898"/>
              <a:gd name="connsiteX15" fmla="*/ 8682069 w 11666851"/>
              <a:gd name="connsiteY15" fmla="*/ 5758068 h 6189898"/>
              <a:gd name="connsiteX16" fmla="*/ 6345269 w 11666851"/>
              <a:gd name="connsiteY16" fmla="*/ 5935868 h 6189898"/>
              <a:gd name="connsiteX17" fmla="*/ 4325969 w 11666851"/>
              <a:gd name="connsiteY17" fmla="*/ 5707268 h 6189898"/>
              <a:gd name="connsiteX18" fmla="*/ 2611469 w 11666851"/>
              <a:gd name="connsiteY18" fmla="*/ 6189868 h 6189898"/>
              <a:gd name="connsiteX19" fmla="*/ 947769 w 11666851"/>
              <a:gd name="connsiteY19" fmla="*/ 5681868 h 6189898"/>
              <a:gd name="connsiteX20" fmla="*/ 71469 w 11666851"/>
              <a:gd name="connsiteY20" fmla="*/ 5707268 h 6189898"/>
              <a:gd name="connsiteX21" fmla="*/ 71469 w 11666851"/>
              <a:gd name="connsiteY21" fmla="*/ 4488068 h 6189898"/>
              <a:gd name="connsiteX22" fmla="*/ 236569 w 11666851"/>
              <a:gd name="connsiteY22" fmla="*/ 3027568 h 6189898"/>
              <a:gd name="connsiteX23" fmla="*/ 33369 w 11666851"/>
              <a:gd name="connsiteY23" fmla="*/ 2265568 h 6189898"/>
              <a:gd name="connsiteX24" fmla="*/ 261969 w 11666851"/>
              <a:gd name="connsiteY24" fmla="*/ 1351168 h 6189898"/>
              <a:gd name="connsiteX25" fmla="*/ 452469 w 11666851"/>
              <a:gd name="connsiteY25" fmla="*/ 792368 h 6189898"/>
              <a:gd name="connsiteX0" fmla="*/ 290544 w 11666851"/>
              <a:gd name="connsiteY0" fmla="*/ 108417 h 6286997"/>
              <a:gd name="connsiteX1" fmla="*/ 1798669 w 11666851"/>
              <a:gd name="connsiteY1" fmla="*/ 111592 h 6286997"/>
              <a:gd name="connsiteX2" fmla="*/ 3843369 w 11666851"/>
              <a:gd name="connsiteY2" fmla="*/ 368767 h 6286997"/>
              <a:gd name="connsiteX3" fmla="*/ 6218269 w 11666851"/>
              <a:gd name="connsiteY3" fmla="*/ 190967 h 6286997"/>
              <a:gd name="connsiteX4" fmla="*/ 8491569 w 11666851"/>
              <a:gd name="connsiteY4" fmla="*/ 102067 h 6286997"/>
              <a:gd name="connsiteX5" fmla="*/ 10777569 w 11666851"/>
              <a:gd name="connsiteY5" fmla="*/ 203667 h 6286997"/>
              <a:gd name="connsiteX6" fmla="*/ 11501469 w 11666851"/>
              <a:gd name="connsiteY6" fmla="*/ 254467 h 6286997"/>
              <a:gd name="connsiteX7" fmla="*/ 11463369 w 11666851"/>
              <a:gd name="connsiteY7" fmla="*/ 1473667 h 6286997"/>
              <a:gd name="connsiteX8" fmla="*/ 11666569 w 11666851"/>
              <a:gd name="connsiteY8" fmla="*/ 2642067 h 6286997"/>
              <a:gd name="connsiteX9" fmla="*/ 11412569 w 11666851"/>
              <a:gd name="connsiteY9" fmla="*/ 3467567 h 6286997"/>
              <a:gd name="connsiteX10" fmla="*/ 11564969 w 11666851"/>
              <a:gd name="connsiteY10" fmla="*/ 4496267 h 6286997"/>
              <a:gd name="connsiteX11" fmla="*/ 11590369 w 11666851"/>
              <a:gd name="connsiteY11" fmla="*/ 5283667 h 6286997"/>
              <a:gd name="connsiteX12" fmla="*/ 11336369 w 11666851"/>
              <a:gd name="connsiteY12" fmla="*/ 5969467 h 6286997"/>
              <a:gd name="connsiteX13" fmla="*/ 10764869 w 11666851"/>
              <a:gd name="connsiteY13" fmla="*/ 6045667 h 6286997"/>
              <a:gd name="connsiteX14" fmla="*/ 9317069 w 11666851"/>
              <a:gd name="connsiteY14" fmla="*/ 6007567 h 6286997"/>
              <a:gd name="connsiteX15" fmla="*/ 8682069 w 11666851"/>
              <a:gd name="connsiteY15" fmla="*/ 5855167 h 6286997"/>
              <a:gd name="connsiteX16" fmla="*/ 6345269 w 11666851"/>
              <a:gd name="connsiteY16" fmla="*/ 6032967 h 6286997"/>
              <a:gd name="connsiteX17" fmla="*/ 4325969 w 11666851"/>
              <a:gd name="connsiteY17" fmla="*/ 5804367 h 6286997"/>
              <a:gd name="connsiteX18" fmla="*/ 2611469 w 11666851"/>
              <a:gd name="connsiteY18" fmla="*/ 6286967 h 6286997"/>
              <a:gd name="connsiteX19" fmla="*/ 947769 w 11666851"/>
              <a:gd name="connsiteY19" fmla="*/ 5778967 h 6286997"/>
              <a:gd name="connsiteX20" fmla="*/ 71469 w 11666851"/>
              <a:gd name="connsiteY20" fmla="*/ 5804367 h 6286997"/>
              <a:gd name="connsiteX21" fmla="*/ 71469 w 11666851"/>
              <a:gd name="connsiteY21" fmla="*/ 4585167 h 6286997"/>
              <a:gd name="connsiteX22" fmla="*/ 236569 w 11666851"/>
              <a:gd name="connsiteY22" fmla="*/ 3124667 h 6286997"/>
              <a:gd name="connsiteX23" fmla="*/ 33369 w 11666851"/>
              <a:gd name="connsiteY23" fmla="*/ 2362667 h 6286997"/>
              <a:gd name="connsiteX24" fmla="*/ 261969 w 11666851"/>
              <a:gd name="connsiteY24" fmla="*/ 1448267 h 6286997"/>
              <a:gd name="connsiteX25" fmla="*/ 290544 w 11666851"/>
              <a:gd name="connsiteY25" fmla="*/ 108417 h 6286997"/>
              <a:gd name="connsiteX0" fmla="*/ 287043 w 11663350"/>
              <a:gd name="connsiteY0" fmla="*/ 108417 h 6292818"/>
              <a:gd name="connsiteX1" fmla="*/ 1795168 w 11663350"/>
              <a:gd name="connsiteY1" fmla="*/ 111592 h 6292818"/>
              <a:gd name="connsiteX2" fmla="*/ 3839868 w 11663350"/>
              <a:gd name="connsiteY2" fmla="*/ 368767 h 6292818"/>
              <a:gd name="connsiteX3" fmla="*/ 6214768 w 11663350"/>
              <a:gd name="connsiteY3" fmla="*/ 190967 h 6292818"/>
              <a:gd name="connsiteX4" fmla="*/ 8488068 w 11663350"/>
              <a:gd name="connsiteY4" fmla="*/ 102067 h 6292818"/>
              <a:gd name="connsiteX5" fmla="*/ 10774068 w 11663350"/>
              <a:gd name="connsiteY5" fmla="*/ 203667 h 6292818"/>
              <a:gd name="connsiteX6" fmla="*/ 11497968 w 11663350"/>
              <a:gd name="connsiteY6" fmla="*/ 254467 h 6292818"/>
              <a:gd name="connsiteX7" fmla="*/ 11459868 w 11663350"/>
              <a:gd name="connsiteY7" fmla="*/ 1473667 h 6292818"/>
              <a:gd name="connsiteX8" fmla="*/ 11663068 w 11663350"/>
              <a:gd name="connsiteY8" fmla="*/ 2642067 h 6292818"/>
              <a:gd name="connsiteX9" fmla="*/ 11409068 w 11663350"/>
              <a:gd name="connsiteY9" fmla="*/ 3467567 h 6292818"/>
              <a:gd name="connsiteX10" fmla="*/ 11561468 w 11663350"/>
              <a:gd name="connsiteY10" fmla="*/ 4496267 h 6292818"/>
              <a:gd name="connsiteX11" fmla="*/ 11586868 w 11663350"/>
              <a:gd name="connsiteY11" fmla="*/ 5283667 h 6292818"/>
              <a:gd name="connsiteX12" fmla="*/ 11332868 w 11663350"/>
              <a:gd name="connsiteY12" fmla="*/ 5969467 h 6292818"/>
              <a:gd name="connsiteX13" fmla="*/ 10761368 w 11663350"/>
              <a:gd name="connsiteY13" fmla="*/ 6045667 h 6292818"/>
              <a:gd name="connsiteX14" fmla="*/ 9313568 w 11663350"/>
              <a:gd name="connsiteY14" fmla="*/ 6007567 h 6292818"/>
              <a:gd name="connsiteX15" fmla="*/ 8678568 w 11663350"/>
              <a:gd name="connsiteY15" fmla="*/ 5855167 h 6292818"/>
              <a:gd name="connsiteX16" fmla="*/ 6341768 w 11663350"/>
              <a:gd name="connsiteY16" fmla="*/ 6032967 h 6292818"/>
              <a:gd name="connsiteX17" fmla="*/ 4322468 w 11663350"/>
              <a:gd name="connsiteY17" fmla="*/ 5804367 h 6292818"/>
              <a:gd name="connsiteX18" fmla="*/ 2607968 w 11663350"/>
              <a:gd name="connsiteY18" fmla="*/ 6286967 h 6292818"/>
              <a:gd name="connsiteX19" fmla="*/ 896643 w 11663350"/>
              <a:gd name="connsiteY19" fmla="*/ 6055192 h 6292818"/>
              <a:gd name="connsiteX20" fmla="*/ 67968 w 11663350"/>
              <a:gd name="connsiteY20" fmla="*/ 5804367 h 6292818"/>
              <a:gd name="connsiteX21" fmla="*/ 67968 w 11663350"/>
              <a:gd name="connsiteY21" fmla="*/ 4585167 h 6292818"/>
              <a:gd name="connsiteX22" fmla="*/ 233068 w 11663350"/>
              <a:gd name="connsiteY22" fmla="*/ 3124667 h 6292818"/>
              <a:gd name="connsiteX23" fmla="*/ 29868 w 11663350"/>
              <a:gd name="connsiteY23" fmla="*/ 2362667 h 6292818"/>
              <a:gd name="connsiteX24" fmla="*/ 258468 w 11663350"/>
              <a:gd name="connsiteY24" fmla="*/ 1448267 h 6292818"/>
              <a:gd name="connsiteX25" fmla="*/ 287043 w 11663350"/>
              <a:gd name="connsiteY25" fmla="*/ 108417 h 6292818"/>
              <a:gd name="connsiteX0" fmla="*/ 260670 w 11636977"/>
              <a:gd name="connsiteY0" fmla="*/ 108417 h 6292447"/>
              <a:gd name="connsiteX1" fmla="*/ 1768795 w 11636977"/>
              <a:gd name="connsiteY1" fmla="*/ 111592 h 6292447"/>
              <a:gd name="connsiteX2" fmla="*/ 3813495 w 11636977"/>
              <a:gd name="connsiteY2" fmla="*/ 368767 h 6292447"/>
              <a:gd name="connsiteX3" fmla="*/ 6188395 w 11636977"/>
              <a:gd name="connsiteY3" fmla="*/ 190967 h 6292447"/>
              <a:gd name="connsiteX4" fmla="*/ 8461695 w 11636977"/>
              <a:gd name="connsiteY4" fmla="*/ 102067 h 6292447"/>
              <a:gd name="connsiteX5" fmla="*/ 10747695 w 11636977"/>
              <a:gd name="connsiteY5" fmla="*/ 203667 h 6292447"/>
              <a:gd name="connsiteX6" fmla="*/ 11471595 w 11636977"/>
              <a:gd name="connsiteY6" fmla="*/ 254467 h 6292447"/>
              <a:gd name="connsiteX7" fmla="*/ 11433495 w 11636977"/>
              <a:gd name="connsiteY7" fmla="*/ 1473667 h 6292447"/>
              <a:gd name="connsiteX8" fmla="*/ 11636695 w 11636977"/>
              <a:gd name="connsiteY8" fmla="*/ 2642067 h 6292447"/>
              <a:gd name="connsiteX9" fmla="*/ 11382695 w 11636977"/>
              <a:gd name="connsiteY9" fmla="*/ 3467567 h 6292447"/>
              <a:gd name="connsiteX10" fmla="*/ 11535095 w 11636977"/>
              <a:gd name="connsiteY10" fmla="*/ 4496267 h 6292447"/>
              <a:gd name="connsiteX11" fmla="*/ 11560495 w 11636977"/>
              <a:gd name="connsiteY11" fmla="*/ 5283667 h 6292447"/>
              <a:gd name="connsiteX12" fmla="*/ 11306495 w 11636977"/>
              <a:gd name="connsiteY12" fmla="*/ 5969467 h 6292447"/>
              <a:gd name="connsiteX13" fmla="*/ 10734995 w 11636977"/>
              <a:gd name="connsiteY13" fmla="*/ 6045667 h 6292447"/>
              <a:gd name="connsiteX14" fmla="*/ 9287195 w 11636977"/>
              <a:gd name="connsiteY14" fmla="*/ 6007567 h 6292447"/>
              <a:gd name="connsiteX15" fmla="*/ 8652195 w 11636977"/>
              <a:gd name="connsiteY15" fmla="*/ 5855167 h 6292447"/>
              <a:gd name="connsiteX16" fmla="*/ 6315395 w 11636977"/>
              <a:gd name="connsiteY16" fmla="*/ 6032967 h 6292447"/>
              <a:gd name="connsiteX17" fmla="*/ 4296095 w 11636977"/>
              <a:gd name="connsiteY17" fmla="*/ 5804367 h 6292447"/>
              <a:gd name="connsiteX18" fmla="*/ 2581595 w 11636977"/>
              <a:gd name="connsiteY18" fmla="*/ 6286967 h 6292447"/>
              <a:gd name="connsiteX19" fmla="*/ 870270 w 11636977"/>
              <a:gd name="connsiteY19" fmla="*/ 6055192 h 6292447"/>
              <a:gd name="connsiteX20" fmla="*/ 79695 w 11636977"/>
              <a:gd name="connsiteY20" fmla="*/ 5899617 h 6292447"/>
              <a:gd name="connsiteX21" fmla="*/ 41595 w 11636977"/>
              <a:gd name="connsiteY21" fmla="*/ 4585167 h 6292447"/>
              <a:gd name="connsiteX22" fmla="*/ 206695 w 11636977"/>
              <a:gd name="connsiteY22" fmla="*/ 3124667 h 6292447"/>
              <a:gd name="connsiteX23" fmla="*/ 3495 w 11636977"/>
              <a:gd name="connsiteY23" fmla="*/ 2362667 h 6292447"/>
              <a:gd name="connsiteX24" fmla="*/ 232095 w 11636977"/>
              <a:gd name="connsiteY24" fmla="*/ 1448267 h 6292447"/>
              <a:gd name="connsiteX25" fmla="*/ 260670 w 11636977"/>
              <a:gd name="connsiteY25" fmla="*/ 108417 h 6292447"/>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3495 w 11636977"/>
              <a:gd name="connsiteY23" fmla="*/ 2347256 h 6277036"/>
              <a:gd name="connsiteX24" fmla="*/ 193995 w 11636977"/>
              <a:gd name="connsiteY24" fmla="*/ 1223306 h 6277036"/>
              <a:gd name="connsiteX25" fmla="*/ 260670 w 11636977"/>
              <a:gd name="connsiteY25" fmla="*/ 93006 h 6277036"/>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127320 w 11636977"/>
              <a:gd name="connsiteY23" fmla="*/ 2394881 h 6277036"/>
              <a:gd name="connsiteX24" fmla="*/ 193995 w 11636977"/>
              <a:gd name="connsiteY24" fmla="*/ 1223306 h 6277036"/>
              <a:gd name="connsiteX25" fmla="*/ 260670 w 11636977"/>
              <a:gd name="connsiteY25" fmla="*/ 93006 h 6277036"/>
              <a:gd name="connsiteX0" fmla="*/ 261190 w 11637497"/>
              <a:gd name="connsiteY0" fmla="*/ 93006 h 6277036"/>
              <a:gd name="connsiteX1" fmla="*/ 1769315 w 11637497"/>
              <a:gd name="connsiteY1" fmla="*/ 96181 h 6277036"/>
              <a:gd name="connsiteX2" fmla="*/ 3814015 w 11637497"/>
              <a:gd name="connsiteY2" fmla="*/ 353356 h 6277036"/>
              <a:gd name="connsiteX3" fmla="*/ 6188915 w 11637497"/>
              <a:gd name="connsiteY3" fmla="*/ 175556 h 6277036"/>
              <a:gd name="connsiteX4" fmla="*/ 8462215 w 11637497"/>
              <a:gd name="connsiteY4" fmla="*/ 86656 h 6277036"/>
              <a:gd name="connsiteX5" fmla="*/ 10748215 w 11637497"/>
              <a:gd name="connsiteY5" fmla="*/ 188256 h 6277036"/>
              <a:gd name="connsiteX6" fmla="*/ 11472115 w 11637497"/>
              <a:gd name="connsiteY6" fmla="*/ 239056 h 6277036"/>
              <a:gd name="connsiteX7" fmla="*/ 11434015 w 11637497"/>
              <a:gd name="connsiteY7" fmla="*/ 1458256 h 6277036"/>
              <a:gd name="connsiteX8" fmla="*/ 11637215 w 11637497"/>
              <a:gd name="connsiteY8" fmla="*/ 2626656 h 6277036"/>
              <a:gd name="connsiteX9" fmla="*/ 11383215 w 11637497"/>
              <a:gd name="connsiteY9" fmla="*/ 3452156 h 6277036"/>
              <a:gd name="connsiteX10" fmla="*/ 11535615 w 11637497"/>
              <a:gd name="connsiteY10" fmla="*/ 4480856 h 6277036"/>
              <a:gd name="connsiteX11" fmla="*/ 11561015 w 11637497"/>
              <a:gd name="connsiteY11" fmla="*/ 5268256 h 6277036"/>
              <a:gd name="connsiteX12" fmla="*/ 11307015 w 11637497"/>
              <a:gd name="connsiteY12" fmla="*/ 5954056 h 6277036"/>
              <a:gd name="connsiteX13" fmla="*/ 10735515 w 11637497"/>
              <a:gd name="connsiteY13" fmla="*/ 6030256 h 6277036"/>
              <a:gd name="connsiteX14" fmla="*/ 9287715 w 11637497"/>
              <a:gd name="connsiteY14" fmla="*/ 5992156 h 6277036"/>
              <a:gd name="connsiteX15" fmla="*/ 8652715 w 11637497"/>
              <a:gd name="connsiteY15" fmla="*/ 5839756 h 6277036"/>
              <a:gd name="connsiteX16" fmla="*/ 6315915 w 11637497"/>
              <a:gd name="connsiteY16" fmla="*/ 6017556 h 6277036"/>
              <a:gd name="connsiteX17" fmla="*/ 4296615 w 11637497"/>
              <a:gd name="connsiteY17" fmla="*/ 5788956 h 6277036"/>
              <a:gd name="connsiteX18" fmla="*/ 2582115 w 11637497"/>
              <a:gd name="connsiteY18" fmla="*/ 6271556 h 6277036"/>
              <a:gd name="connsiteX19" fmla="*/ 870790 w 11637497"/>
              <a:gd name="connsiteY19" fmla="*/ 6039781 h 6277036"/>
              <a:gd name="connsiteX20" fmla="*/ 80215 w 11637497"/>
              <a:gd name="connsiteY20" fmla="*/ 5884206 h 6277036"/>
              <a:gd name="connsiteX21" fmla="*/ 42115 w 11637497"/>
              <a:gd name="connsiteY21" fmla="*/ 4569756 h 6277036"/>
              <a:gd name="connsiteX22" fmla="*/ 216740 w 11637497"/>
              <a:gd name="connsiteY22" fmla="*/ 3442631 h 6277036"/>
              <a:gd name="connsiteX23" fmla="*/ 127840 w 11637497"/>
              <a:gd name="connsiteY23" fmla="*/ 2394881 h 6277036"/>
              <a:gd name="connsiteX24" fmla="*/ 194515 w 11637497"/>
              <a:gd name="connsiteY24" fmla="*/ 1223306 h 6277036"/>
              <a:gd name="connsiteX25" fmla="*/ 261190 w 11637497"/>
              <a:gd name="connsiteY25" fmla="*/ 93006 h 6277036"/>
              <a:gd name="connsiteX0" fmla="*/ 238248 w 11614555"/>
              <a:gd name="connsiteY0" fmla="*/ 93006 h 6277036"/>
              <a:gd name="connsiteX1" fmla="*/ 1746373 w 11614555"/>
              <a:gd name="connsiteY1" fmla="*/ 96181 h 6277036"/>
              <a:gd name="connsiteX2" fmla="*/ 3791073 w 11614555"/>
              <a:gd name="connsiteY2" fmla="*/ 353356 h 6277036"/>
              <a:gd name="connsiteX3" fmla="*/ 6165973 w 11614555"/>
              <a:gd name="connsiteY3" fmla="*/ 175556 h 6277036"/>
              <a:gd name="connsiteX4" fmla="*/ 8439273 w 11614555"/>
              <a:gd name="connsiteY4" fmla="*/ 86656 h 6277036"/>
              <a:gd name="connsiteX5" fmla="*/ 10725273 w 11614555"/>
              <a:gd name="connsiteY5" fmla="*/ 188256 h 6277036"/>
              <a:gd name="connsiteX6" fmla="*/ 11449173 w 11614555"/>
              <a:gd name="connsiteY6" fmla="*/ 239056 h 6277036"/>
              <a:gd name="connsiteX7" fmla="*/ 11411073 w 11614555"/>
              <a:gd name="connsiteY7" fmla="*/ 1458256 h 6277036"/>
              <a:gd name="connsiteX8" fmla="*/ 11614273 w 11614555"/>
              <a:gd name="connsiteY8" fmla="*/ 2626656 h 6277036"/>
              <a:gd name="connsiteX9" fmla="*/ 11360273 w 11614555"/>
              <a:gd name="connsiteY9" fmla="*/ 3452156 h 6277036"/>
              <a:gd name="connsiteX10" fmla="*/ 11512673 w 11614555"/>
              <a:gd name="connsiteY10" fmla="*/ 4480856 h 6277036"/>
              <a:gd name="connsiteX11" fmla="*/ 11538073 w 11614555"/>
              <a:gd name="connsiteY11" fmla="*/ 5268256 h 6277036"/>
              <a:gd name="connsiteX12" fmla="*/ 11284073 w 11614555"/>
              <a:gd name="connsiteY12" fmla="*/ 5954056 h 6277036"/>
              <a:gd name="connsiteX13" fmla="*/ 10712573 w 11614555"/>
              <a:gd name="connsiteY13" fmla="*/ 6030256 h 6277036"/>
              <a:gd name="connsiteX14" fmla="*/ 9264773 w 11614555"/>
              <a:gd name="connsiteY14" fmla="*/ 5992156 h 6277036"/>
              <a:gd name="connsiteX15" fmla="*/ 8629773 w 11614555"/>
              <a:gd name="connsiteY15" fmla="*/ 5839756 h 6277036"/>
              <a:gd name="connsiteX16" fmla="*/ 6292973 w 11614555"/>
              <a:gd name="connsiteY16" fmla="*/ 6017556 h 6277036"/>
              <a:gd name="connsiteX17" fmla="*/ 4273673 w 11614555"/>
              <a:gd name="connsiteY17" fmla="*/ 5788956 h 6277036"/>
              <a:gd name="connsiteX18" fmla="*/ 2559173 w 11614555"/>
              <a:gd name="connsiteY18" fmla="*/ 6271556 h 6277036"/>
              <a:gd name="connsiteX19" fmla="*/ 847848 w 11614555"/>
              <a:gd name="connsiteY19" fmla="*/ 6039781 h 6277036"/>
              <a:gd name="connsiteX20" fmla="*/ 57273 w 11614555"/>
              <a:gd name="connsiteY20" fmla="*/ 5884206 h 6277036"/>
              <a:gd name="connsiteX21" fmla="*/ 76323 w 11614555"/>
              <a:gd name="connsiteY21" fmla="*/ 4960281 h 6277036"/>
              <a:gd name="connsiteX22" fmla="*/ 193798 w 11614555"/>
              <a:gd name="connsiteY22" fmla="*/ 3442631 h 6277036"/>
              <a:gd name="connsiteX23" fmla="*/ 104898 w 11614555"/>
              <a:gd name="connsiteY23" fmla="*/ 2394881 h 6277036"/>
              <a:gd name="connsiteX24" fmla="*/ 171573 w 11614555"/>
              <a:gd name="connsiteY24" fmla="*/ 1223306 h 6277036"/>
              <a:gd name="connsiteX25" fmla="*/ 238248 w 11614555"/>
              <a:gd name="connsiteY25" fmla="*/ 93006 h 6277036"/>
              <a:gd name="connsiteX0" fmla="*/ 238596 w 11614903"/>
              <a:gd name="connsiteY0" fmla="*/ 93006 h 6277036"/>
              <a:gd name="connsiteX1" fmla="*/ 1746721 w 11614903"/>
              <a:gd name="connsiteY1" fmla="*/ 96181 h 6277036"/>
              <a:gd name="connsiteX2" fmla="*/ 3791421 w 11614903"/>
              <a:gd name="connsiteY2" fmla="*/ 353356 h 6277036"/>
              <a:gd name="connsiteX3" fmla="*/ 6166321 w 11614903"/>
              <a:gd name="connsiteY3" fmla="*/ 175556 h 6277036"/>
              <a:gd name="connsiteX4" fmla="*/ 8439621 w 11614903"/>
              <a:gd name="connsiteY4" fmla="*/ 86656 h 6277036"/>
              <a:gd name="connsiteX5" fmla="*/ 10725621 w 11614903"/>
              <a:gd name="connsiteY5" fmla="*/ 188256 h 6277036"/>
              <a:gd name="connsiteX6" fmla="*/ 11449521 w 11614903"/>
              <a:gd name="connsiteY6" fmla="*/ 239056 h 6277036"/>
              <a:gd name="connsiteX7" fmla="*/ 11411421 w 11614903"/>
              <a:gd name="connsiteY7" fmla="*/ 1458256 h 6277036"/>
              <a:gd name="connsiteX8" fmla="*/ 11614621 w 11614903"/>
              <a:gd name="connsiteY8" fmla="*/ 2626656 h 6277036"/>
              <a:gd name="connsiteX9" fmla="*/ 11360621 w 11614903"/>
              <a:gd name="connsiteY9" fmla="*/ 3452156 h 6277036"/>
              <a:gd name="connsiteX10" fmla="*/ 11513021 w 11614903"/>
              <a:gd name="connsiteY10" fmla="*/ 4480856 h 6277036"/>
              <a:gd name="connsiteX11" fmla="*/ 11538421 w 11614903"/>
              <a:gd name="connsiteY11" fmla="*/ 5268256 h 6277036"/>
              <a:gd name="connsiteX12" fmla="*/ 11284421 w 11614903"/>
              <a:gd name="connsiteY12" fmla="*/ 5954056 h 6277036"/>
              <a:gd name="connsiteX13" fmla="*/ 10712921 w 11614903"/>
              <a:gd name="connsiteY13" fmla="*/ 6030256 h 6277036"/>
              <a:gd name="connsiteX14" fmla="*/ 9265121 w 11614903"/>
              <a:gd name="connsiteY14" fmla="*/ 5992156 h 6277036"/>
              <a:gd name="connsiteX15" fmla="*/ 8630121 w 11614903"/>
              <a:gd name="connsiteY15" fmla="*/ 5839756 h 6277036"/>
              <a:gd name="connsiteX16" fmla="*/ 6293321 w 11614903"/>
              <a:gd name="connsiteY16" fmla="*/ 6017556 h 6277036"/>
              <a:gd name="connsiteX17" fmla="*/ 4274021 w 11614903"/>
              <a:gd name="connsiteY17" fmla="*/ 5788956 h 6277036"/>
              <a:gd name="connsiteX18" fmla="*/ 2559521 w 11614903"/>
              <a:gd name="connsiteY18" fmla="*/ 6271556 h 6277036"/>
              <a:gd name="connsiteX19" fmla="*/ 848196 w 11614903"/>
              <a:gd name="connsiteY19" fmla="*/ 6039781 h 6277036"/>
              <a:gd name="connsiteX20" fmla="*/ 57621 w 11614903"/>
              <a:gd name="connsiteY20" fmla="*/ 5884206 h 6277036"/>
              <a:gd name="connsiteX21" fmla="*/ 76671 w 11614903"/>
              <a:gd name="connsiteY21" fmla="*/ 4960281 h 6277036"/>
              <a:gd name="connsiteX22" fmla="*/ 203671 w 11614903"/>
              <a:gd name="connsiteY22" fmla="*/ 3842681 h 6277036"/>
              <a:gd name="connsiteX23" fmla="*/ 105246 w 11614903"/>
              <a:gd name="connsiteY23" fmla="*/ 2394881 h 6277036"/>
              <a:gd name="connsiteX24" fmla="*/ 171921 w 11614903"/>
              <a:gd name="connsiteY24" fmla="*/ 1223306 h 6277036"/>
              <a:gd name="connsiteX25" fmla="*/ 238596 w 11614903"/>
              <a:gd name="connsiteY25" fmla="*/ 93006 h 6277036"/>
              <a:gd name="connsiteX0" fmla="*/ 236217 w 11612524"/>
              <a:gd name="connsiteY0" fmla="*/ 93006 h 6277036"/>
              <a:gd name="connsiteX1" fmla="*/ 1744342 w 11612524"/>
              <a:gd name="connsiteY1" fmla="*/ 96181 h 6277036"/>
              <a:gd name="connsiteX2" fmla="*/ 3789042 w 11612524"/>
              <a:gd name="connsiteY2" fmla="*/ 353356 h 6277036"/>
              <a:gd name="connsiteX3" fmla="*/ 6163942 w 11612524"/>
              <a:gd name="connsiteY3" fmla="*/ 175556 h 6277036"/>
              <a:gd name="connsiteX4" fmla="*/ 8437242 w 11612524"/>
              <a:gd name="connsiteY4" fmla="*/ 86656 h 6277036"/>
              <a:gd name="connsiteX5" fmla="*/ 10723242 w 11612524"/>
              <a:gd name="connsiteY5" fmla="*/ 188256 h 6277036"/>
              <a:gd name="connsiteX6" fmla="*/ 11447142 w 11612524"/>
              <a:gd name="connsiteY6" fmla="*/ 239056 h 6277036"/>
              <a:gd name="connsiteX7" fmla="*/ 11409042 w 11612524"/>
              <a:gd name="connsiteY7" fmla="*/ 1458256 h 6277036"/>
              <a:gd name="connsiteX8" fmla="*/ 11612242 w 11612524"/>
              <a:gd name="connsiteY8" fmla="*/ 2626656 h 6277036"/>
              <a:gd name="connsiteX9" fmla="*/ 11358242 w 11612524"/>
              <a:gd name="connsiteY9" fmla="*/ 3452156 h 6277036"/>
              <a:gd name="connsiteX10" fmla="*/ 11510642 w 11612524"/>
              <a:gd name="connsiteY10" fmla="*/ 4480856 h 6277036"/>
              <a:gd name="connsiteX11" fmla="*/ 11536042 w 11612524"/>
              <a:gd name="connsiteY11" fmla="*/ 5268256 h 6277036"/>
              <a:gd name="connsiteX12" fmla="*/ 11282042 w 11612524"/>
              <a:gd name="connsiteY12" fmla="*/ 5954056 h 6277036"/>
              <a:gd name="connsiteX13" fmla="*/ 10710542 w 11612524"/>
              <a:gd name="connsiteY13" fmla="*/ 6030256 h 6277036"/>
              <a:gd name="connsiteX14" fmla="*/ 9262742 w 11612524"/>
              <a:gd name="connsiteY14" fmla="*/ 5992156 h 6277036"/>
              <a:gd name="connsiteX15" fmla="*/ 8627742 w 11612524"/>
              <a:gd name="connsiteY15" fmla="*/ 5839756 h 6277036"/>
              <a:gd name="connsiteX16" fmla="*/ 6290942 w 11612524"/>
              <a:gd name="connsiteY16" fmla="*/ 6017556 h 6277036"/>
              <a:gd name="connsiteX17" fmla="*/ 4271642 w 11612524"/>
              <a:gd name="connsiteY17" fmla="*/ 5788956 h 6277036"/>
              <a:gd name="connsiteX18" fmla="*/ 2557142 w 11612524"/>
              <a:gd name="connsiteY18" fmla="*/ 6271556 h 6277036"/>
              <a:gd name="connsiteX19" fmla="*/ 845817 w 11612524"/>
              <a:gd name="connsiteY19" fmla="*/ 6039781 h 6277036"/>
              <a:gd name="connsiteX20" fmla="*/ 55242 w 11612524"/>
              <a:gd name="connsiteY20" fmla="*/ 5884206 h 6277036"/>
              <a:gd name="connsiteX21" fmla="*/ 74292 w 11612524"/>
              <a:gd name="connsiteY21" fmla="*/ 4960281 h 6277036"/>
              <a:gd name="connsiteX22" fmla="*/ 134617 w 11612524"/>
              <a:gd name="connsiteY22" fmla="*/ 3842681 h 6277036"/>
              <a:gd name="connsiteX23" fmla="*/ 102867 w 11612524"/>
              <a:gd name="connsiteY23" fmla="*/ 2394881 h 6277036"/>
              <a:gd name="connsiteX24" fmla="*/ 169542 w 11612524"/>
              <a:gd name="connsiteY24" fmla="*/ 1223306 h 6277036"/>
              <a:gd name="connsiteX25" fmla="*/ 236217 w 11612524"/>
              <a:gd name="connsiteY25" fmla="*/ 93006 h 6277036"/>
              <a:gd name="connsiteX0" fmla="*/ 163227 w 11539534"/>
              <a:gd name="connsiteY0" fmla="*/ 93006 h 6276333"/>
              <a:gd name="connsiteX1" fmla="*/ 1671352 w 11539534"/>
              <a:gd name="connsiteY1" fmla="*/ 96181 h 6276333"/>
              <a:gd name="connsiteX2" fmla="*/ 3716052 w 11539534"/>
              <a:gd name="connsiteY2" fmla="*/ 353356 h 6276333"/>
              <a:gd name="connsiteX3" fmla="*/ 6090952 w 11539534"/>
              <a:gd name="connsiteY3" fmla="*/ 175556 h 6276333"/>
              <a:gd name="connsiteX4" fmla="*/ 8364252 w 11539534"/>
              <a:gd name="connsiteY4" fmla="*/ 86656 h 6276333"/>
              <a:gd name="connsiteX5" fmla="*/ 10650252 w 11539534"/>
              <a:gd name="connsiteY5" fmla="*/ 188256 h 6276333"/>
              <a:gd name="connsiteX6" fmla="*/ 11374152 w 11539534"/>
              <a:gd name="connsiteY6" fmla="*/ 239056 h 6276333"/>
              <a:gd name="connsiteX7" fmla="*/ 11336052 w 11539534"/>
              <a:gd name="connsiteY7" fmla="*/ 1458256 h 6276333"/>
              <a:gd name="connsiteX8" fmla="*/ 11539252 w 11539534"/>
              <a:gd name="connsiteY8" fmla="*/ 2626656 h 6276333"/>
              <a:gd name="connsiteX9" fmla="*/ 11285252 w 11539534"/>
              <a:gd name="connsiteY9" fmla="*/ 3452156 h 6276333"/>
              <a:gd name="connsiteX10" fmla="*/ 11437652 w 11539534"/>
              <a:gd name="connsiteY10" fmla="*/ 4480856 h 6276333"/>
              <a:gd name="connsiteX11" fmla="*/ 11463052 w 11539534"/>
              <a:gd name="connsiteY11" fmla="*/ 5268256 h 6276333"/>
              <a:gd name="connsiteX12" fmla="*/ 11209052 w 11539534"/>
              <a:gd name="connsiteY12" fmla="*/ 5954056 h 6276333"/>
              <a:gd name="connsiteX13" fmla="*/ 10637552 w 11539534"/>
              <a:gd name="connsiteY13" fmla="*/ 6030256 h 6276333"/>
              <a:gd name="connsiteX14" fmla="*/ 9189752 w 11539534"/>
              <a:gd name="connsiteY14" fmla="*/ 5992156 h 6276333"/>
              <a:gd name="connsiteX15" fmla="*/ 8554752 w 11539534"/>
              <a:gd name="connsiteY15" fmla="*/ 5839756 h 6276333"/>
              <a:gd name="connsiteX16" fmla="*/ 6217952 w 11539534"/>
              <a:gd name="connsiteY16" fmla="*/ 6017556 h 6276333"/>
              <a:gd name="connsiteX17" fmla="*/ 4198652 w 11539534"/>
              <a:gd name="connsiteY17" fmla="*/ 5788956 h 6276333"/>
              <a:gd name="connsiteX18" fmla="*/ 2484152 w 11539534"/>
              <a:gd name="connsiteY18" fmla="*/ 6271556 h 6276333"/>
              <a:gd name="connsiteX19" fmla="*/ 772827 w 11539534"/>
              <a:gd name="connsiteY19" fmla="*/ 6039781 h 6276333"/>
              <a:gd name="connsiteX20" fmla="*/ 96552 w 11539534"/>
              <a:gd name="connsiteY20" fmla="*/ 6103281 h 6276333"/>
              <a:gd name="connsiteX21" fmla="*/ 1302 w 11539534"/>
              <a:gd name="connsiteY21" fmla="*/ 4960281 h 6276333"/>
              <a:gd name="connsiteX22" fmla="*/ 61627 w 11539534"/>
              <a:gd name="connsiteY22" fmla="*/ 3842681 h 6276333"/>
              <a:gd name="connsiteX23" fmla="*/ 29877 w 11539534"/>
              <a:gd name="connsiteY23" fmla="*/ 2394881 h 6276333"/>
              <a:gd name="connsiteX24" fmla="*/ 96552 w 11539534"/>
              <a:gd name="connsiteY24" fmla="*/ 1223306 h 6276333"/>
              <a:gd name="connsiteX25" fmla="*/ 163227 w 11539534"/>
              <a:gd name="connsiteY25" fmla="*/ 93006 h 6276333"/>
              <a:gd name="connsiteX0" fmla="*/ 133783 w 11510090"/>
              <a:gd name="connsiteY0" fmla="*/ 93006 h 6276333"/>
              <a:gd name="connsiteX1" fmla="*/ 1641908 w 11510090"/>
              <a:gd name="connsiteY1" fmla="*/ 96181 h 6276333"/>
              <a:gd name="connsiteX2" fmla="*/ 3686608 w 11510090"/>
              <a:gd name="connsiteY2" fmla="*/ 353356 h 6276333"/>
              <a:gd name="connsiteX3" fmla="*/ 6061508 w 11510090"/>
              <a:gd name="connsiteY3" fmla="*/ 175556 h 6276333"/>
              <a:gd name="connsiteX4" fmla="*/ 8334808 w 11510090"/>
              <a:gd name="connsiteY4" fmla="*/ 86656 h 6276333"/>
              <a:gd name="connsiteX5" fmla="*/ 10620808 w 11510090"/>
              <a:gd name="connsiteY5" fmla="*/ 188256 h 6276333"/>
              <a:gd name="connsiteX6" fmla="*/ 11344708 w 11510090"/>
              <a:gd name="connsiteY6" fmla="*/ 239056 h 6276333"/>
              <a:gd name="connsiteX7" fmla="*/ 11306608 w 11510090"/>
              <a:gd name="connsiteY7" fmla="*/ 1458256 h 6276333"/>
              <a:gd name="connsiteX8" fmla="*/ 11509808 w 11510090"/>
              <a:gd name="connsiteY8" fmla="*/ 2626656 h 6276333"/>
              <a:gd name="connsiteX9" fmla="*/ 11255808 w 11510090"/>
              <a:gd name="connsiteY9" fmla="*/ 3452156 h 6276333"/>
              <a:gd name="connsiteX10" fmla="*/ 11408208 w 11510090"/>
              <a:gd name="connsiteY10" fmla="*/ 4480856 h 6276333"/>
              <a:gd name="connsiteX11" fmla="*/ 11433608 w 11510090"/>
              <a:gd name="connsiteY11" fmla="*/ 5268256 h 6276333"/>
              <a:gd name="connsiteX12" fmla="*/ 11179608 w 11510090"/>
              <a:gd name="connsiteY12" fmla="*/ 5954056 h 6276333"/>
              <a:gd name="connsiteX13" fmla="*/ 10608108 w 11510090"/>
              <a:gd name="connsiteY13" fmla="*/ 6030256 h 6276333"/>
              <a:gd name="connsiteX14" fmla="*/ 9160308 w 11510090"/>
              <a:gd name="connsiteY14" fmla="*/ 5992156 h 6276333"/>
              <a:gd name="connsiteX15" fmla="*/ 8525308 w 11510090"/>
              <a:gd name="connsiteY15" fmla="*/ 5839756 h 6276333"/>
              <a:gd name="connsiteX16" fmla="*/ 6188508 w 11510090"/>
              <a:gd name="connsiteY16" fmla="*/ 6017556 h 6276333"/>
              <a:gd name="connsiteX17" fmla="*/ 4169208 w 11510090"/>
              <a:gd name="connsiteY17" fmla="*/ 5788956 h 6276333"/>
              <a:gd name="connsiteX18" fmla="*/ 2454708 w 11510090"/>
              <a:gd name="connsiteY18" fmla="*/ 6271556 h 6276333"/>
              <a:gd name="connsiteX19" fmla="*/ 743383 w 11510090"/>
              <a:gd name="connsiteY19" fmla="*/ 6039781 h 6276333"/>
              <a:gd name="connsiteX20" fmla="*/ 67108 w 11510090"/>
              <a:gd name="connsiteY20" fmla="*/ 6103281 h 6276333"/>
              <a:gd name="connsiteX21" fmla="*/ 48058 w 11510090"/>
              <a:gd name="connsiteY21" fmla="*/ 4960281 h 6276333"/>
              <a:gd name="connsiteX22" fmla="*/ 32183 w 11510090"/>
              <a:gd name="connsiteY22" fmla="*/ 3842681 h 6276333"/>
              <a:gd name="connsiteX23" fmla="*/ 433 w 11510090"/>
              <a:gd name="connsiteY23" fmla="*/ 2394881 h 6276333"/>
              <a:gd name="connsiteX24" fmla="*/ 67108 w 11510090"/>
              <a:gd name="connsiteY24" fmla="*/ 1223306 h 6276333"/>
              <a:gd name="connsiteX25" fmla="*/ 133783 w 11510090"/>
              <a:gd name="connsiteY25" fmla="*/ 93006 h 6276333"/>
              <a:gd name="connsiteX0" fmla="*/ 144180 w 11520487"/>
              <a:gd name="connsiteY0" fmla="*/ 93006 h 6276557"/>
              <a:gd name="connsiteX1" fmla="*/ 1652305 w 11520487"/>
              <a:gd name="connsiteY1" fmla="*/ 96181 h 6276557"/>
              <a:gd name="connsiteX2" fmla="*/ 3697005 w 11520487"/>
              <a:gd name="connsiteY2" fmla="*/ 353356 h 6276557"/>
              <a:gd name="connsiteX3" fmla="*/ 6071905 w 11520487"/>
              <a:gd name="connsiteY3" fmla="*/ 175556 h 6276557"/>
              <a:gd name="connsiteX4" fmla="*/ 8345205 w 11520487"/>
              <a:gd name="connsiteY4" fmla="*/ 86656 h 6276557"/>
              <a:gd name="connsiteX5" fmla="*/ 10631205 w 11520487"/>
              <a:gd name="connsiteY5" fmla="*/ 188256 h 6276557"/>
              <a:gd name="connsiteX6" fmla="*/ 11355105 w 11520487"/>
              <a:gd name="connsiteY6" fmla="*/ 239056 h 6276557"/>
              <a:gd name="connsiteX7" fmla="*/ 11317005 w 11520487"/>
              <a:gd name="connsiteY7" fmla="*/ 1458256 h 6276557"/>
              <a:gd name="connsiteX8" fmla="*/ 11520205 w 11520487"/>
              <a:gd name="connsiteY8" fmla="*/ 2626656 h 6276557"/>
              <a:gd name="connsiteX9" fmla="*/ 11266205 w 11520487"/>
              <a:gd name="connsiteY9" fmla="*/ 3452156 h 6276557"/>
              <a:gd name="connsiteX10" fmla="*/ 11418605 w 11520487"/>
              <a:gd name="connsiteY10" fmla="*/ 4480856 h 6276557"/>
              <a:gd name="connsiteX11" fmla="*/ 11444005 w 11520487"/>
              <a:gd name="connsiteY11" fmla="*/ 5268256 h 6276557"/>
              <a:gd name="connsiteX12" fmla="*/ 11190005 w 11520487"/>
              <a:gd name="connsiteY12" fmla="*/ 5954056 h 6276557"/>
              <a:gd name="connsiteX13" fmla="*/ 10618505 w 11520487"/>
              <a:gd name="connsiteY13" fmla="*/ 6030256 h 6276557"/>
              <a:gd name="connsiteX14" fmla="*/ 9170705 w 11520487"/>
              <a:gd name="connsiteY14" fmla="*/ 5992156 h 6276557"/>
              <a:gd name="connsiteX15" fmla="*/ 8535705 w 11520487"/>
              <a:gd name="connsiteY15" fmla="*/ 5839756 h 6276557"/>
              <a:gd name="connsiteX16" fmla="*/ 6198905 w 11520487"/>
              <a:gd name="connsiteY16" fmla="*/ 6017556 h 6276557"/>
              <a:gd name="connsiteX17" fmla="*/ 4179605 w 11520487"/>
              <a:gd name="connsiteY17" fmla="*/ 5788956 h 6276557"/>
              <a:gd name="connsiteX18" fmla="*/ 2465105 w 11520487"/>
              <a:gd name="connsiteY18" fmla="*/ 6271556 h 6276557"/>
              <a:gd name="connsiteX19" fmla="*/ 753780 w 11520487"/>
              <a:gd name="connsiteY19" fmla="*/ 6039781 h 6276557"/>
              <a:gd name="connsiteX20" fmla="*/ 48930 w 11520487"/>
              <a:gd name="connsiteY20" fmla="*/ 6027081 h 6276557"/>
              <a:gd name="connsiteX21" fmla="*/ 58455 w 11520487"/>
              <a:gd name="connsiteY21" fmla="*/ 4960281 h 6276557"/>
              <a:gd name="connsiteX22" fmla="*/ 42580 w 11520487"/>
              <a:gd name="connsiteY22" fmla="*/ 3842681 h 6276557"/>
              <a:gd name="connsiteX23" fmla="*/ 10830 w 11520487"/>
              <a:gd name="connsiteY23" fmla="*/ 2394881 h 6276557"/>
              <a:gd name="connsiteX24" fmla="*/ 77505 w 11520487"/>
              <a:gd name="connsiteY24" fmla="*/ 1223306 h 6276557"/>
              <a:gd name="connsiteX25" fmla="*/ 144180 w 11520487"/>
              <a:gd name="connsiteY25" fmla="*/ 93006 h 6276557"/>
              <a:gd name="connsiteX0" fmla="*/ 172358 w 11548665"/>
              <a:gd name="connsiteY0" fmla="*/ 93006 h 6281330"/>
              <a:gd name="connsiteX1" fmla="*/ 1680483 w 11548665"/>
              <a:gd name="connsiteY1" fmla="*/ 96181 h 6281330"/>
              <a:gd name="connsiteX2" fmla="*/ 3725183 w 11548665"/>
              <a:gd name="connsiteY2" fmla="*/ 353356 h 6281330"/>
              <a:gd name="connsiteX3" fmla="*/ 6100083 w 11548665"/>
              <a:gd name="connsiteY3" fmla="*/ 175556 h 6281330"/>
              <a:gd name="connsiteX4" fmla="*/ 8373383 w 11548665"/>
              <a:gd name="connsiteY4" fmla="*/ 86656 h 6281330"/>
              <a:gd name="connsiteX5" fmla="*/ 10659383 w 11548665"/>
              <a:gd name="connsiteY5" fmla="*/ 188256 h 6281330"/>
              <a:gd name="connsiteX6" fmla="*/ 11383283 w 11548665"/>
              <a:gd name="connsiteY6" fmla="*/ 239056 h 6281330"/>
              <a:gd name="connsiteX7" fmla="*/ 11345183 w 11548665"/>
              <a:gd name="connsiteY7" fmla="*/ 1458256 h 6281330"/>
              <a:gd name="connsiteX8" fmla="*/ 11548383 w 11548665"/>
              <a:gd name="connsiteY8" fmla="*/ 2626656 h 6281330"/>
              <a:gd name="connsiteX9" fmla="*/ 11294383 w 11548665"/>
              <a:gd name="connsiteY9" fmla="*/ 3452156 h 6281330"/>
              <a:gd name="connsiteX10" fmla="*/ 11446783 w 11548665"/>
              <a:gd name="connsiteY10" fmla="*/ 4480856 h 6281330"/>
              <a:gd name="connsiteX11" fmla="*/ 11472183 w 11548665"/>
              <a:gd name="connsiteY11" fmla="*/ 5268256 h 6281330"/>
              <a:gd name="connsiteX12" fmla="*/ 11218183 w 11548665"/>
              <a:gd name="connsiteY12" fmla="*/ 5954056 h 6281330"/>
              <a:gd name="connsiteX13" fmla="*/ 10646683 w 11548665"/>
              <a:gd name="connsiteY13" fmla="*/ 6030256 h 6281330"/>
              <a:gd name="connsiteX14" fmla="*/ 9198883 w 11548665"/>
              <a:gd name="connsiteY14" fmla="*/ 5992156 h 6281330"/>
              <a:gd name="connsiteX15" fmla="*/ 8563883 w 11548665"/>
              <a:gd name="connsiteY15" fmla="*/ 5839756 h 6281330"/>
              <a:gd name="connsiteX16" fmla="*/ 6227083 w 11548665"/>
              <a:gd name="connsiteY16" fmla="*/ 6017556 h 6281330"/>
              <a:gd name="connsiteX17" fmla="*/ 4207783 w 11548665"/>
              <a:gd name="connsiteY17" fmla="*/ 5788956 h 6281330"/>
              <a:gd name="connsiteX18" fmla="*/ 2493283 w 11548665"/>
              <a:gd name="connsiteY18" fmla="*/ 6271556 h 6281330"/>
              <a:gd name="connsiteX19" fmla="*/ 1162958 w 11548665"/>
              <a:gd name="connsiteY19" fmla="*/ 6106456 h 6281330"/>
              <a:gd name="connsiteX20" fmla="*/ 77108 w 11548665"/>
              <a:gd name="connsiteY20" fmla="*/ 6027081 h 6281330"/>
              <a:gd name="connsiteX21" fmla="*/ 86633 w 11548665"/>
              <a:gd name="connsiteY21" fmla="*/ 4960281 h 6281330"/>
              <a:gd name="connsiteX22" fmla="*/ 70758 w 11548665"/>
              <a:gd name="connsiteY22" fmla="*/ 3842681 h 6281330"/>
              <a:gd name="connsiteX23" fmla="*/ 39008 w 11548665"/>
              <a:gd name="connsiteY23" fmla="*/ 2394881 h 6281330"/>
              <a:gd name="connsiteX24" fmla="*/ 105683 w 11548665"/>
              <a:gd name="connsiteY24" fmla="*/ 1223306 h 6281330"/>
              <a:gd name="connsiteX25" fmla="*/ 172358 w 11548665"/>
              <a:gd name="connsiteY25" fmla="*/ 93006 h 6281330"/>
              <a:gd name="connsiteX0" fmla="*/ 172358 w 11548665"/>
              <a:gd name="connsiteY0" fmla="*/ 93006 h 6263058"/>
              <a:gd name="connsiteX1" fmla="*/ 1680483 w 11548665"/>
              <a:gd name="connsiteY1" fmla="*/ 96181 h 6263058"/>
              <a:gd name="connsiteX2" fmla="*/ 3725183 w 11548665"/>
              <a:gd name="connsiteY2" fmla="*/ 353356 h 6263058"/>
              <a:gd name="connsiteX3" fmla="*/ 6100083 w 11548665"/>
              <a:gd name="connsiteY3" fmla="*/ 175556 h 6263058"/>
              <a:gd name="connsiteX4" fmla="*/ 8373383 w 11548665"/>
              <a:gd name="connsiteY4" fmla="*/ 86656 h 6263058"/>
              <a:gd name="connsiteX5" fmla="*/ 10659383 w 11548665"/>
              <a:gd name="connsiteY5" fmla="*/ 188256 h 6263058"/>
              <a:gd name="connsiteX6" fmla="*/ 11383283 w 11548665"/>
              <a:gd name="connsiteY6" fmla="*/ 239056 h 6263058"/>
              <a:gd name="connsiteX7" fmla="*/ 11345183 w 11548665"/>
              <a:gd name="connsiteY7" fmla="*/ 1458256 h 6263058"/>
              <a:gd name="connsiteX8" fmla="*/ 11548383 w 11548665"/>
              <a:gd name="connsiteY8" fmla="*/ 2626656 h 6263058"/>
              <a:gd name="connsiteX9" fmla="*/ 11294383 w 11548665"/>
              <a:gd name="connsiteY9" fmla="*/ 3452156 h 6263058"/>
              <a:gd name="connsiteX10" fmla="*/ 11446783 w 11548665"/>
              <a:gd name="connsiteY10" fmla="*/ 4480856 h 6263058"/>
              <a:gd name="connsiteX11" fmla="*/ 11472183 w 11548665"/>
              <a:gd name="connsiteY11" fmla="*/ 5268256 h 6263058"/>
              <a:gd name="connsiteX12" fmla="*/ 11218183 w 11548665"/>
              <a:gd name="connsiteY12" fmla="*/ 5954056 h 6263058"/>
              <a:gd name="connsiteX13" fmla="*/ 10646683 w 11548665"/>
              <a:gd name="connsiteY13" fmla="*/ 6030256 h 6263058"/>
              <a:gd name="connsiteX14" fmla="*/ 9198883 w 11548665"/>
              <a:gd name="connsiteY14" fmla="*/ 5992156 h 6263058"/>
              <a:gd name="connsiteX15" fmla="*/ 8563883 w 11548665"/>
              <a:gd name="connsiteY15" fmla="*/ 5839756 h 6263058"/>
              <a:gd name="connsiteX16" fmla="*/ 6227083 w 11548665"/>
              <a:gd name="connsiteY16" fmla="*/ 6017556 h 6263058"/>
              <a:gd name="connsiteX17" fmla="*/ 4207783 w 11548665"/>
              <a:gd name="connsiteY17" fmla="*/ 5788956 h 6263058"/>
              <a:gd name="connsiteX18" fmla="*/ 2798083 w 11548665"/>
              <a:gd name="connsiteY18" fmla="*/ 6252506 h 6263058"/>
              <a:gd name="connsiteX19" fmla="*/ 1162958 w 11548665"/>
              <a:gd name="connsiteY19" fmla="*/ 6106456 h 6263058"/>
              <a:gd name="connsiteX20" fmla="*/ 77108 w 11548665"/>
              <a:gd name="connsiteY20" fmla="*/ 6027081 h 6263058"/>
              <a:gd name="connsiteX21" fmla="*/ 86633 w 11548665"/>
              <a:gd name="connsiteY21" fmla="*/ 4960281 h 6263058"/>
              <a:gd name="connsiteX22" fmla="*/ 70758 w 11548665"/>
              <a:gd name="connsiteY22" fmla="*/ 3842681 h 6263058"/>
              <a:gd name="connsiteX23" fmla="*/ 39008 w 11548665"/>
              <a:gd name="connsiteY23" fmla="*/ 2394881 h 6263058"/>
              <a:gd name="connsiteX24" fmla="*/ 105683 w 11548665"/>
              <a:gd name="connsiteY24" fmla="*/ 1223306 h 6263058"/>
              <a:gd name="connsiteX25" fmla="*/ 172358 w 11548665"/>
              <a:gd name="connsiteY25" fmla="*/ 93006 h 6263058"/>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227083 w 11548665"/>
              <a:gd name="connsiteY16" fmla="*/ 6017556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24558 w 11548665"/>
              <a:gd name="connsiteY11" fmla="*/ 53063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338833 w 11548665"/>
              <a:gd name="connsiteY11" fmla="*/ 5315881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63976"/>
              <a:gd name="connsiteY0" fmla="*/ 93006 h 6252535"/>
              <a:gd name="connsiteX1" fmla="*/ 1680483 w 11563976"/>
              <a:gd name="connsiteY1" fmla="*/ 96181 h 6252535"/>
              <a:gd name="connsiteX2" fmla="*/ 3725183 w 11563976"/>
              <a:gd name="connsiteY2" fmla="*/ 353356 h 6252535"/>
              <a:gd name="connsiteX3" fmla="*/ 6100083 w 11563976"/>
              <a:gd name="connsiteY3" fmla="*/ 175556 h 6252535"/>
              <a:gd name="connsiteX4" fmla="*/ 8373383 w 11563976"/>
              <a:gd name="connsiteY4" fmla="*/ 86656 h 6252535"/>
              <a:gd name="connsiteX5" fmla="*/ 10659383 w 11563976"/>
              <a:gd name="connsiteY5" fmla="*/ 188256 h 6252535"/>
              <a:gd name="connsiteX6" fmla="*/ 11383283 w 11563976"/>
              <a:gd name="connsiteY6" fmla="*/ 239056 h 6252535"/>
              <a:gd name="connsiteX7" fmla="*/ 11345183 w 11563976"/>
              <a:gd name="connsiteY7" fmla="*/ 1458256 h 6252535"/>
              <a:gd name="connsiteX8" fmla="*/ 11548383 w 11563976"/>
              <a:gd name="connsiteY8" fmla="*/ 2626656 h 6252535"/>
              <a:gd name="connsiteX9" fmla="*/ 11294383 w 11563976"/>
              <a:gd name="connsiteY9" fmla="*/ 3452156 h 6252535"/>
              <a:gd name="connsiteX10" fmla="*/ 11446783 w 11563976"/>
              <a:gd name="connsiteY10" fmla="*/ 4480856 h 6252535"/>
              <a:gd name="connsiteX11" fmla="*/ 11338833 w 11563976"/>
              <a:gd name="connsiteY11" fmla="*/ 5315881 h 6252535"/>
              <a:gd name="connsiteX12" fmla="*/ 11542033 w 11563976"/>
              <a:gd name="connsiteY12" fmla="*/ 6039781 h 6252535"/>
              <a:gd name="connsiteX13" fmla="*/ 10722883 w 11563976"/>
              <a:gd name="connsiteY13" fmla="*/ 6173131 h 6252535"/>
              <a:gd name="connsiteX14" fmla="*/ 9351283 w 11563976"/>
              <a:gd name="connsiteY14" fmla="*/ 6135031 h 6252535"/>
              <a:gd name="connsiteX15" fmla="*/ 7878083 w 11563976"/>
              <a:gd name="connsiteY15" fmla="*/ 6011206 h 6252535"/>
              <a:gd name="connsiteX16" fmla="*/ 6312808 w 11563976"/>
              <a:gd name="connsiteY16" fmla="*/ 6160431 h 6252535"/>
              <a:gd name="connsiteX17" fmla="*/ 4293508 w 11563976"/>
              <a:gd name="connsiteY17" fmla="*/ 6093756 h 6252535"/>
              <a:gd name="connsiteX18" fmla="*/ 2798083 w 11563976"/>
              <a:gd name="connsiteY18" fmla="*/ 6252506 h 6252535"/>
              <a:gd name="connsiteX19" fmla="*/ 1162958 w 11563976"/>
              <a:gd name="connsiteY19" fmla="*/ 6106456 h 6252535"/>
              <a:gd name="connsiteX20" fmla="*/ 77108 w 11563976"/>
              <a:gd name="connsiteY20" fmla="*/ 6027081 h 6252535"/>
              <a:gd name="connsiteX21" fmla="*/ 86633 w 11563976"/>
              <a:gd name="connsiteY21" fmla="*/ 4960281 h 6252535"/>
              <a:gd name="connsiteX22" fmla="*/ 70758 w 11563976"/>
              <a:gd name="connsiteY22" fmla="*/ 3842681 h 6252535"/>
              <a:gd name="connsiteX23" fmla="*/ 39008 w 11563976"/>
              <a:gd name="connsiteY23" fmla="*/ 2394881 h 6252535"/>
              <a:gd name="connsiteX24" fmla="*/ 105683 w 11563976"/>
              <a:gd name="connsiteY24" fmla="*/ 1223306 h 6252535"/>
              <a:gd name="connsiteX25" fmla="*/ 172358 w 11563976"/>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294383 w 11581839"/>
              <a:gd name="connsiteY9" fmla="*/ 3452156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434083 w 11581839"/>
              <a:gd name="connsiteY8" fmla="*/ 2331381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96332"/>
              <a:gd name="connsiteY0" fmla="*/ 93006 h 6252535"/>
              <a:gd name="connsiteX1" fmla="*/ 1680483 w 11596332"/>
              <a:gd name="connsiteY1" fmla="*/ 96181 h 6252535"/>
              <a:gd name="connsiteX2" fmla="*/ 3725183 w 11596332"/>
              <a:gd name="connsiteY2" fmla="*/ 353356 h 6252535"/>
              <a:gd name="connsiteX3" fmla="*/ 6100083 w 11596332"/>
              <a:gd name="connsiteY3" fmla="*/ 175556 h 6252535"/>
              <a:gd name="connsiteX4" fmla="*/ 8373383 w 11596332"/>
              <a:gd name="connsiteY4" fmla="*/ 86656 h 6252535"/>
              <a:gd name="connsiteX5" fmla="*/ 10659383 w 11596332"/>
              <a:gd name="connsiteY5" fmla="*/ 188256 h 6252535"/>
              <a:gd name="connsiteX6" fmla="*/ 11383283 w 11596332"/>
              <a:gd name="connsiteY6" fmla="*/ 239056 h 6252535"/>
              <a:gd name="connsiteX7" fmla="*/ 11345183 w 11596332"/>
              <a:gd name="connsiteY7" fmla="*/ 1458256 h 6252535"/>
              <a:gd name="connsiteX8" fmla="*/ 11596008 w 11596332"/>
              <a:gd name="connsiteY8" fmla="*/ 2321856 h 6252535"/>
              <a:gd name="connsiteX9" fmla="*/ 11399158 w 11596332"/>
              <a:gd name="connsiteY9" fmla="*/ 3461681 h 6252535"/>
              <a:gd name="connsiteX10" fmla="*/ 11446783 w 11596332"/>
              <a:gd name="connsiteY10" fmla="*/ 4480856 h 6252535"/>
              <a:gd name="connsiteX11" fmla="*/ 11453133 w 11596332"/>
              <a:gd name="connsiteY11" fmla="*/ 5296831 h 6252535"/>
              <a:gd name="connsiteX12" fmla="*/ 11542033 w 11596332"/>
              <a:gd name="connsiteY12" fmla="*/ 6039781 h 6252535"/>
              <a:gd name="connsiteX13" fmla="*/ 10722883 w 11596332"/>
              <a:gd name="connsiteY13" fmla="*/ 6173131 h 6252535"/>
              <a:gd name="connsiteX14" fmla="*/ 9351283 w 11596332"/>
              <a:gd name="connsiteY14" fmla="*/ 6135031 h 6252535"/>
              <a:gd name="connsiteX15" fmla="*/ 7878083 w 11596332"/>
              <a:gd name="connsiteY15" fmla="*/ 6011206 h 6252535"/>
              <a:gd name="connsiteX16" fmla="*/ 6312808 w 11596332"/>
              <a:gd name="connsiteY16" fmla="*/ 6160431 h 6252535"/>
              <a:gd name="connsiteX17" fmla="*/ 4293508 w 11596332"/>
              <a:gd name="connsiteY17" fmla="*/ 6093756 h 6252535"/>
              <a:gd name="connsiteX18" fmla="*/ 2798083 w 11596332"/>
              <a:gd name="connsiteY18" fmla="*/ 6252506 h 6252535"/>
              <a:gd name="connsiteX19" fmla="*/ 1162958 w 11596332"/>
              <a:gd name="connsiteY19" fmla="*/ 6106456 h 6252535"/>
              <a:gd name="connsiteX20" fmla="*/ 77108 w 11596332"/>
              <a:gd name="connsiteY20" fmla="*/ 6027081 h 6252535"/>
              <a:gd name="connsiteX21" fmla="*/ 86633 w 11596332"/>
              <a:gd name="connsiteY21" fmla="*/ 4960281 h 6252535"/>
              <a:gd name="connsiteX22" fmla="*/ 70758 w 11596332"/>
              <a:gd name="connsiteY22" fmla="*/ 3842681 h 6252535"/>
              <a:gd name="connsiteX23" fmla="*/ 39008 w 11596332"/>
              <a:gd name="connsiteY23" fmla="*/ 2394881 h 6252535"/>
              <a:gd name="connsiteX24" fmla="*/ 105683 w 11596332"/>
              <a:gd name="connsiteY24" fmla="*/ 1223306 h 6252535"/>
              <a:gd name="connsiteX25" fmla="*/ 172358 w 11596332"/>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38858 w 11581839"/>
              <a:gd name="connsiteY8" fmla="*/ 23218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38328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449958 w 11580086"/>
              <a:gd name="connsiteY7" fmla="*/ 143920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128654 h 6288183"/>
              <a:gd name="connsiteX1" fmla="*/ 1680483 w 11580086"/>
              <a:gd name="connsiteY1" fmla="*/ 131829 h 6288183"/>
              <a:gd name="connsiteX2" fmla="*/ 3725183 w 11580086"/>
              <a:gd name="connsiteY2" fmla="*/ 389004 h 6288183"/>
              <a:gd name="connsiteX3" fmla="*/ 6100083 w 11580086"/>
              <a:gd name="connsiteY3" fmla="*/ 211204 h 6288183"/>
              <a:gd name="connsiteX4" fmla="*/ 8373383 w 11580086"/>
              <a:gd name="connsiteY4" fmla="*/ 122304 h 6288183"/>
              <a:gd name="connsiteX5" fmla="*/ 10659383 w 11580086"/>
              <a:gd name="connsiteY5" fmla="*/ 223904 h 6288183"/>
              <a:gd name="connsiteX6" fmla="*/ 11507108 w 11580086"/>
              <a:gd name="connsiteY6" fmla="*/ 65154 h 6288183"/>
              <a:gd name="connsiteX7" fmla="*/ 11449958 w 11580086"/>
              <a:gd name="connsiteY7" fmla="*/ 1474854 h 6288183"/>
              <a:gd name="connsiteX8" fmla="*/ 11538858 w 11580086"/>
              <a:gd name="connsiteY8" fmla="*/ 2357504 h 6288183"/>
              <a:gd name="connsiteX9" fmla="*/ 11399158 w 11580086"/>
              <a:gd name="connsiteY9" fmla="*/ 3497329 h 6288183"/>
              <a:gd name="connsiteX10" fmla="*/ 11532508 w 11580086"/>
              <a:gd name="connsiteY10" fmla="*/ 4506979 h 6288183"/>
              <a:gd name="connsiteX11" fmla="*/ 11453133 w 11580086"/>
              <a:gd name="connsiteY11" fmla="*/ 5332479 h 6288183"/>
              <a:gd name="connsiteX12" fmla="*/ 11542033 w 11580086"/>
              <a:gd name="connsiteY12" fmla="*/ 6075429 h 6288183"/>
              <a:gd name="connsiteX13" fmla="*/ 10722883 w 11580086"/>
              <a:gd name="connsiteY13" fmla="*/ 6208779 h 6288183"/>
              <a:gd name="connsiteX14" fmla="*/ 9351283 w 11580086"/>
              <a:gd name="connsiteY14" fmla="*/ 6170679 h 6288183"/>
              <a:gd name="connsiteX15" fmla="*/ 7878083 w 11580086"/>
              <a:gd name="connsiteY15" fmla="*/ 6046854 h 6288183"/>
              <a:gd name="connsiteX16" fmla="*/ 6312808 w 11580086"/>
              <a:gd name="connsiteY16" fmla="*/ 6196079 h 6288183"/>
              <a:gd name="connsiteX17" fmla="*/ 4293508 w 11580086"/>
              <a:gd name="connsiteY17" fmla="*/ 6129404 h 6288183"/>
              <a:gd name="connsiteX18" fmla="*/ 2798083 w 11580086"/>
              <a:gd name="connsiteY18" fmla="*/ 6288154 h 6288183"/>
              <a:gd name="connsiteX19" fmla="*/ 1162958 w 11580086"/>
              <a:gd name="connsiteY19" fmla="*/ 6142104 h 6288183"/>
              <a:gd name="connsiteX20" fmla="*/ 77108 w 11580086"/>
              <a:gd name="connsiteY20" fmla="*/ 6062729 h 6288183"/>
              <a:gd name="connsiteX21" fmla="*/ 86633 w 11580086"/>
              <a:gd name="connsiteY21" fmla="*/ 4995929 h 6288183"/>
              <a:gd name="connsiteX22" fmla="*/ 70758 w 11580086"/>
              <a:gd name="connsiteY22" fmla="*/ 3878329 h 6288183"/>
              <a:gd name="connsiteX23" fmla="*/ 39008 w 11580086"/>
              <a:gd name="connsiteY23" fmla="*/ 2430529 h 6288183"/>
              <a:gd name="connsiteX24" fmla="*/ 105683 w 11580086"/>
              <a:gd name="connsiteY24" fmla="*/ 1258954 h 6288183"/>
              <a:gd name="connsiteX25" fmla="*/ 172358 w 11580086"/>
              <a:gd name="connsiteY25" fmla="*/ 128654 h 6288183"/>
              <a:gd name="connsiteX0" fmla="*/ 172358 w 11580086"/>
              <a:gd name="connsiteY0" fmla="*/ 178015 h 6337544"/>
              <a:gd name="connsiteX1" fmla="*/ 1680483 w 11580086"/>
              <a:gd name="connsiteY1" fmla="*/ 181190 h 6337544"/>
              <a:gd name="connsiteX2" fmla="*/ 3725183 w 11580086"/>
              <a:gd name="connsiteY2" fmla="*/ 438365 h 6337544"/>
              <a:gd name="connsiteX3" fmla="*/ 6100083 w 11580086"/>
              <a:gd name="connsiteY3" fmla="*/ 260565 h 6337544"/>
              <a:gd name="connsiteX4" fmla="*/ 8373383 w 11580086"/>
              <a:gd name="connsiteY4" fmla="*/ 171665 h 6337544"/>
              <a:gd name="connsiteX5" fmla="*/ 10554608 w 11580086"/>
              <a:gd name="connsiteY5" fmla="*/ 92290 h 6337544"/>
              <a:gd name="connsiteX6" fmla="*/ 11507108 w 11580086"/>
              <a:gd name="connsiteY6" fmla="*/ 114515 h 6337544"/>
              <a:gd name="connsiteX7" fmla="*/ 11449958 w 11580086"/>
              <a:gd name="connsiteY7" fmla="*/ 1524215 h 6337544"/>
              <a:gd name="connsiteX8" fmla="*/ 11538858 w 11580086"/>
              <a:gd name="connsiteY8" fmla="*/ 2406865 h 6337544"/>
              <a:gd name="connsiteX9" fmla="*/ 11399158 w 11580086"/>
              <a:gd name="connsiteY9" fmla="*/ 3546690 h 6337544"/>
              <a:gd name="connsiteX10" fmla="*/ 11532508 w 11580086"/>
              <a:gd name="connsiteY10" fmla="*/ 4556340 h 6337544"/>
              <a:gd name="connsiteX11" fmla="*/ 11453133 w 11580086"/>
              <a:gd name="connsiteY11" fmla="*/ 5381840 h 6337544"/>
              <a:gd name="connsiteX12" fmla="*/ 11542033 w 11580086"/>
              <a:gd name="connsiteY12" fmla="*/ 6124790 h 6337544"/>
              <a:gd name="connsiteX13" fmla="*/ 10722883 w 11580086"/>
              <a:gd name="connsiteY13" fmla="*/ 6258140 h 6337544"/>
              <a:gd name="connsiteX14" fmla="*/ 9351283 w 11580086"/>
              <a:gd name="connsiteY14" fmla="*/ 6220040 h 6337544"/>
              <a:gd name="connsiteX15" fmla="*/ 7878083 w 11580086"/>
              <a:gd name="connsiteY15" fmla="*/ 6096215 h 6337544"/>
              <a:gd name="connsiteX16" fmla="*/ 6312808 w 11580086"/>
              <a:gd name="connsiteY16" fmla="*/ 6245440 h 6337544"/>
              <a:gd name="connsiteX17" fmla="*/ 4293508 w 11580086"/>
              <a:gd name="connsiteY17" fmla="*/ 6178765 h 6337544"/>
              <a:gd name="connsiteX18" fmla="*/ 2798083 w 11580086"/>
              <a:gd name="connsiteY18" fmla="*/ 6337515 h 6337544"/>
              <a:gd name="connsiteX19" fmla="*/ 1162958 w 11580086"/>
              <a:gd name="connsiteY19" fmla="*/ 6191465 h 6337544"/>
              <a:gd name="connsiteX20" fmla="*/ 77108 w 11580086"/>
              <a:gd name="connsiteY20" fmla="*/ 6112090 h 6337544"/>
              <a:gd name="connsiteX21" fmla="*/ 86633 w 11580086"/>
              <a:gd name="connsiteY21" fmla="*/ 5045290 h 6337544"/>
              <a:gd name="connsiteX22" fmla="*/ 70758 w 11580086"/>
              <a:gd name="connsiteY22" fmla="*/ 3927690 h 6337544"/>
              <a:gd name="connsiteX23" fmla="*/ 39008 w 11580086"/>
              <a:gd name="connsiteY23" fmla="*/ 2479890 h 6337544"/>
              <a:gd name="connsiteX24" fmla="*/ 105683 w 11580086"/>
              <a:gd name="connsiteY24" fmla="*/ 1308315 h 6337544"/>
              <a:gd name="connsiteX25" fmla="*/ 172358 w 11580086"/>
              <a:gd name="connsiteY25" fmla="*/ 178015 h 6337544"/>
              <a:gd name="connsiteX0" fmla="*/ 172358 w 11580086"/>
              <a:gd name="connsiteY0" fmla="*/ 173362 h 6332891"/>
              <a:gd name="connsiteX1" fmla="*/ 1680483 w 11580086"/>
              <a:gd name="connsiteY1" fmla="*/ 176537 h 6332891"/>
              <a:gd name="connsiteX2" fmla="*/ 3725183 w 11580086"/>
              <a:gd name="connsiteY2" fmla="*/ 433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442 h 6332971"/>
              <a:gd name="connsiteX1" fmla="*/ 1670958 w 11580086"/>
              <a:gd name="connsiteY1" fmla="*/ 5167 h 6332971"/>
              <a:gd name="connsiteX2" fmla="*/ 3906158 w 11580086"/>
              <a:gd name="connsiteY2" fmla="*/ 52792 h 6332971"/>
              <a:gd name="connsiteX3" fmla="*/ 6100083 w 11580086"/>
              <a:gd name="connsiteY3" fmla="*/ 151217 h 6332971"/>
              <a:gd name="connsiteX4" fmla="*/ 8401958 w 11580086"/>
              <a:gd name="connsiteY4" fmla="*/ 52792 h 6332971"/>
              <a:gd name="connsiteX5" fmla="*/ 10554608 w 11580086"/>
              <a:gd name="connsiteY5" fmla="*/ 87717 h 6332971"/>
              <a:gd name="connsiteX6" fmla="*/ 11507108 w 11580086"/>
              <a:gd name="connsiteY6" fmla="*/ 109942 h 6332971"/>
              <a:gd name="connsiteX7" fmla="*/ 11449958 w 11580086"/>
              <a:gd name="connsiteY7" fmla="*/ 1519642 h 6332971"/>
              <a:gd name="connsiteX8" fmla="*/ 11538858 w 11580086"/>
              <a:gd name="connsiteY8" fmla="*/ 2402292 h 6332971"/>
              <a:gd name="connsiteX9" fmla="*/ 11399158 w 11580086"/>
              <a:gd name="connsiteY9" fmla="*/ 3542117 h 6332971"/>
              <a:gd name="connsiteX10" fmla="*/ 11532508 w 11580086"/>
              <a:gd name="connsiteY10" fmla="*/ 4551767 h 6332971"/>
              <a:gd name="connsiteX11" fmla="*/ 11453133 w 11580086"/>
              <a:gd name="connsiteY11" fmla="*/ 5377267 h 6332971"/>
              <a:gd name="connsiteX12" fmla="*/ 11542033 w 11580086"/>
              <a:gd name="connsiteY12" fmla="*/ 6120217 h 6332971"/>
              <a:gd name="connsiteX13" fmla="*/ 10722883 w 11580086"/>
              <a:gd name="connsiteY13" fmla="*/ 6253567 h 6332971"/>
              <a:gd name="connsiteX14" fmla="*/ 9351283 w 11580086"/>
              <a:gd name="connsiteY14" fmla="*/ 6215467 h 6332971"/>
              <a:gd name="connsiteX15" fmla="*/ 7878083 w 11580086"/>
              <a:gd name="connsiteY15" fmla="*/ 6091642 h 6332971"/>
              <a:gd name="connsiteX16" fmla="*/ 6312808 w 11580086"/>
              <a:gd name="connsiteY16" fmla="*/ 6240867 h 6332971"/>
              <a:gd name="connsiteX17" fmla="*/ 4293508 w 11580086"/>
              <a:gd name="connsiteY17" fmla="*/ 6174192 h 6332971"/>
              <a:gd name="connsiteX18" fmla="*/ 2798083 w 11580086"/>
              <a:gd name="connsiteY18" fmla="*/ 6332942 h 6332971"/>
              <a:gd name="connsiteX19" fmla="*/ 1162958 w 11580086"/>
              <a:gd name="connsiteY19" fmla="*/ 6186892 h 6332971"/>
              <a:gd name="connsiteX20" fmla="*/ 77108 w 11580086"/>
              <a:gd name="connsiteY20" fmla="*/ 6107517 h 6332971"/>
              <a:gd name="connsiteX21" fmla="*/ 86633 w 11580086"/>
              <a:gd name="connsiteY21" fmla="*/ 5040717 h 6332971"/>
              <a:gd name="connsiteX22" fmla="*/ 70758 w 11580086"/>
              <a:gd name="connsiteY22" fmla="*/ 3923117 h 6332971"/>
              <a:gd name="connsiteX23" fmla="*/ 39008 w 11580086"/>
              <a:gd name="connsiteY23" fmla="*/ 2475317 h 6332971"/>
              <a:gd name="connsiteX24" fmla="*/ 105683 w 11580086"/>
              <a:gd name="connsiteY24" fmla="*/ 1303742 h 6332971"/>
              <a:gd name="connsiteX25" fmla="*/ 172358 w 11580086"/>
              <a:gd name="connsiteY25" fmla="*/ 173442 h 6332971"/>
              <a:gd name="connsiteX0" fmla="*/ 172358 w 11580086"/>
              <a:gd name="connsiteY0" fmla="*/ 173362 h 6332891"/>
              <a:gd name="connsiteX1" fmla="*/ 1709058 w 11580086"/>
              <a:gd name="connsiteY1" fmla="*/ 71762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43783 w 11580086"/>
              <a:gd name="connsiteY0" fmla="*/ 94173 h 6339427"/>
              <a:gd name="connsiteX1" fmla="*/ 1709058 w 11580086"/>
              <a:gd name="connsiteY1" fmla="*/ 78298 h 6339427"/>
              <a:gd name="connsiteX2" fmla="*/ 3906158 w 11580086"/>
              <a:gd name="connsiteY2" fmla="*/ 59248 h 6339427"/>
              <a:gd name="connsiteX3" fmla="*/ 6100083 w 11580086"/>
              <a:gd name="connsiteY3" fmla="*/ 157673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94173 h 6339427"/>
              <a:gd name="connsiteX1" fmla="*/ 1709058 w 11580086"/>
              <a:gd name="connsiteY1" fmla="*/ 78298 h 6339427"/>
              <a:gd name="connsiteX2" fmla="*/ 3906158 w 11580086"/>
              <a:gd name="connsiteY2" fmla="*/ 59248 h 6339427"/>
              <a:gd name="connsiteX3" fmla="*/ 6128658 w 11580086"/>
              <a:gd name="connsiteY3" fmla="*/ 52898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101600 h 6346854"/>
              <a:gd name="connsiteX1" fmla="*/ 1709058 w 11580086"/>
              <a:gd name="connsiteY1" fmla="*/ 85725 h 6346854"/>
              <a:gd name="connsiteX2" fmla="*/ 3906158 w 11580086"/>
              <a:gd name="connsiteY2" fmla="*/ 0 h 6346854"/>
              <a:gd name="connsiteX3" fmla="*/ 6128658 w 11580086"/>
              <a:gd name="connsiteY3" fmla="*/ 60325 h 6346854"/>
              <a:gd name="connsiteX4" fmla="*/ 8401958 w 11580086"/>
              <a:gd name="connsiteY4" fmla="*/ 66675 h 6346854"/>
              <a:gd name="connsiteX5" fmla="*/ 10554608 w 11580086"/>
              <a:gd name="connsiteY5" fmla="*/ 101600 h 6346854"/>
              <a:gd name="connsiteX6" fmla="*/ 11507108 w 11580086"/>
              <a:gd name="connsiteY6" fmla="*/ 123825 h 6346854"/>
              <a:gd name="connsiteX7" fmla="*/ 11449958 w 11580086"/>
              <a:gd name="connsiteY7" fmla="*/ 1533525 h 6346854"/>
              <a:gd name="connsiteX8" fmla="*/ 11538858 w 11580086"/>
              <a:gd name="connsiteY8" fmla="*/ 2416175 h 6346854"/>
              <a:gd name="connsiteX9" fmla="*/ 11399158 w 11580086"/>
              <a:gd name="connsiteY9" fmla="*/ 3556000 h 6346854"/>
              <a:gd name="connsiteX10" fmla="*/ 11532508 w 11580086"/>
              <a:gd name="connsiteY10" fmla="*/ 4565650 h 6346854"/>
              <a:gd name="connsiteX11" fmla="*/ 11453133 w 11580086"/>
              <a:gd name="connsiteY11" fmla="*/ 5391150 h 6346854"/>
              <a:gd name="connsiteX12" fmla="*/ 11542033 w 11580086"/>
              <a:gd name="connsiteY12" fmla="*/ 6134100 h 6346854"/>
              <a:gd name="connsiteX13" fmla="*/ 10722883 w 11580086"/>
              <a:gd name="connsiteY13" fmla="*/ 6267450 h 6346854"/>
              <a:gd name="connsiteX14" fmla="*/ 9351283 w 11580086"/>
              <a:gd name="connsiteY14" fmla="*/ 6229350 h 6346854"/>
              <a:gd name="connsiteX15" fmla="*/ 7878083 w 11580086"/>
              <a:gd name="connsiteY15" fmla="*/ 6105525 h 6346854"/>
              <a:gd name="connsiteX16" fmla="*/ 6312808 w 11580086"/>
              <a:gd name="connsiteY16" fmla="*/ 6254750 h 6346854"/>
              <a:gd name="connsiteX17" fmla="*/ 4293508 w 11580086"/>
              <a:gd name="connsiteY17" fmla="*/ 6188075 h 6346854"/>
              <a:gd name="connsiteX18" fmla="*/ 2798083 w 11580086"/>
              <a:gd name="connsiteY18" fmla="*/ 6346825 h 6346854"/>
              <a:gd name="connsiteX19" fmla="*/ 1162958 w 11580086"/>
              <a:gd name="connsiteY19" fmla="*/ 6200775 h 6346854"/>
              <a:gd name="connsiteX20" fmla="*/ 77108 w 11580086"/>
              <a:gd name="connsiteY20" fmla="*/ 6121400 h 6346854"/>
              <a:gd name="connsiteX21" fmla="*/ 86633 w 11580086"/>
              <a:gd name="connsiteY21" fmla="*/ 5054600 h 6346854"/>
              <a:gd name="connsiteX22" fmla="*/ 70758 w 11580086"/>
              <a:gd name="connsiteY22" fmla="*/ 3937000 h 6346854"/>
              <a:gd name="connsiteX23" fmla="*/ 39008 w 11580086"/>
              <a:gd name="connsiteY23" fmla="*/ 2489200 h 6346854"/>
              <a:gd name="connsiteX24" fmla="*/ 105683 w 11580086"/>
              <a:gd name="connsiteY24" fmla="*/ 1317625 h 6346854"/>
              <a:gd name="connsiteX25" fmla="*/ 143783 w 11580086"/>
              <a:gd name="connsiteY25" fmla="*/ 101600 h 6346854"/>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6694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979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05 h 6347059"/>
              <a:gd name="connsiteX1" fmla="*/ 1709058 w 11580086"/>
              <a:gd name="connsiteY1" fmla="*/ 85930 h 6347059"/>
              <a:gd name="connsiteX2" fmla="*/ 3906158 w 11580086"/>
              <a:gd name="connsiteY2" fmla="*/ 205 h 6347059"/>
              <a:gd name="connsiteX3" fmla="*/ 6195333 w 11580086"/>
              <a:gd name="connsiteY3" fmla="*/ 60530 h 6347059"/>
              <a:gd name="connsiteX4" fmla="*/ 8401958 w 11580086"/>
              <a:gd name="connsiteY4" fmla="*/ 9730 h 6347059"/>
              <a:gd name="connsiteX5" fmla="*/ 10554608 w 11580086"/>
              <a:gd name="connsiteY5" fmla="*/ 101805 h 6347059"/>
              <a:gd name="connsiteX6" fmla="*/ 11507108 w 11580086"/>
              <a:gd name="connsiteY6" fmla="*/ 124030 h 6347059"/>
              <a:gd name="connsiteX7" fmla="*/ 11449958 w 11580086"/>
              <a:gd name="connsiteY7" fmla="*/ 1533730 h 6347059"/>
              <a:gd name="connsiteX8" fmla="*/ 11538858 w 11580086"/>
              <a:gd name="connsiteY8" fmla="*/ 2416380 h 6347059"/>
              <a:gd name="connsiteX9" fmla="*/ 11399158 w 11580086"/>
              <a:gd name="connsiteY9" fmla="*/ 3556205 h 6347059"/>
              <a:gd name="connsiteX10" fmla="*/ 11532508 w 11580086"/>
              <a:gd name="connsiteY10" fmla="*/ 4565855 h 6347059"/>
              <a:gd name="connsiteX11" fmla="*/ 11453133 w 11580086"/>
              <a:gd name="connsiteY11" fmla="*/ 5391355 h 6347059"/>
              <a:gd name="connsiteX12" fmla="*/ 11542033 w 11580086"/>
              <a:gd name="connsiteY12" fmla="*/ 6134305 h 6347059"/>
              <a:gd name="connsiteX13" fmla="*/ 10722883 w 11580086"/>
              <a:gd name="connsiteY13" fmla="*/ 6267655 h 6347059"/>
              <a:gd name="connsiteX14" fmla="*/ 9351283 w 11580086"/>
              <a:gd name="connsiteY14" fmla="*/ 6229555 h 6347059"/>
              <a:gd name="connsiteX15" fmla="*/ 7878083 w 11580086"/>
              <a:gd name="connsiteY15" fmla="*/ 6105730 h 6347059"/>
              <a:gd name="connsiteX16" fmla="*/ 6312808 w 11580086"/>
              <a:gd name="connsiteY16" fmla="*/ 6254955 h 6347059"/>
              <a:gd name="connsiteX17" fmla="*/ 4293508 w 11580086"/>
              <a:gd name="connsiteY17" fmla="*/ 6188280 h 6347059"/>
              <a:gd name="connsiteX18" fmla="*/ 2798083 w 11580086"/>
              <a:gd name="connsiteY18" fmla="*/ 6347030 h 6347059"/>
              <a:gd name="connsiteX19" fmla="*/ 1162958 w 11580086"/>
              <a:gd name="connsiteY19" fmla="*/ 6200980 h 6347059"/>
              <a:gd name="connsiteX20" fmla="*/ 77108 w 11580086"/>
              <a:gd name="connsiteY20" fmla="*/ 6121605 h 6347059"/>
              <a:gd name="connsiteX21" fmla="*/ 86633 w 11580086"/>
              <a:gd name="connsiteY21" fmla="*/ 5054805 h 6347059"/>
              <a:gd name="connsiteX22" fmla="*/ 70758 w 11580086"/>
              <a:gd name="connsiteY22" fmla="*/ 3937205 h 6347059"/>
              <a:gd name="connsiteX23" fmla="*/ 39008 w 11580086"/>
              <a:gd name="connsiteY23" fmla="*/ 2489405 h 6347059"/>
              <a:gd name="connsiteX24" fmla="*/ 105683 w 11580086"/>
              <a:gd name="connsiteY24" fmla="*/ 1317830 h 6347059"/>
              <a:gd name="connsiteX25" fmla="*/ 143783 w 11580086"/>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3991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87608 w 11585839"/>
              <a:gd name="connsiteY15" fmla="*/ 6172405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289932"/>
              <a:gd name="connsiteX1" fmla="*/ 1709058 w 11585839"/>
              <a:gd name="connsiteY1" fmla="*/ 85930 h 6289932"/>
              <a:gd name="connsiteX2" fmla="*/ 3906158 w 11585839"/>
              <a:gd name="connsiteY2" fmla="*/ 205 h 6289932"/>
              <a:gd name="connsiteX3" fmla="*/ 6195333 w 11585839"/>
              <a:gd name="connsiteY3" fmla="*/ 60530 h 6289932"/>
              <a:gd name="connsiteX4" fmla="*/ 8401958 w 11585839"/>
              <a:gd name="connsiteY4" fmla="*/ 9730 h 6289932"/>
              <a:gd name="connsiteX5" fmla="*/ 10202183 w 11585839"/>
              <a:gd name="connsiteY5" fmla="*/ 92280 h 6289932"/>
              <a:gd name="connsiteX6" fmla="*/ 11507108 w 11585839"/>
              <a:gd name="connsiteY6" fmla="*/ 124030 h 6289932"/>
              <a:gd name="connsiteX7" fmla="*/ 11449958 w 11585839"/>
              <a:gd name="connsiteY7" fmla="*/ 1533730 h 6289932"/>
              <a:gd name="connsiteX8" fmla="*/ 11538858 w 11585839"/>
              <a:gd name="connsiteY8" fmla="*/ 2416380 h 6289932"/>
              <a:gd name="connsiteX9" fmla="*/ 11475358 w 11585839"/>
              <a:gd name="connsiteY9" fmla="*/ 3556205 h 6289932"/>
              <a:gd name="connsiteX10" fmla="*/ 11532508 w 11585839"/>
              <a:gd name="connsiteY10" fmla="*/ 4565855 h 6289932"/>
              <a:gd name="connsiteX11" fmla="*/ 11453133 w 11585839"/>
              <a:gd name="connsiteY11" fmla="*/ 5391355 h 6289932"/>
              <a:gd name="connsiteX12" fmla="*/ 11542033 w 11585839"/>
              <a:gd name="connsiteY12" fmla="*/ 6134305 h 6289932"/>
              <a:gd name="connsiteX13" fmla="*/ 10722883 w 11585839"/>
              <a:gd name="connsiteY13" fmla="*/ 6267655 h 6289932"/>
              <a:gd name="connsiteX14" fmla="*/ 9351283 w 11585839"/>
              <a:gd name="connsiteY14" fmla="*/ 6229555 h 6289932"/>
              <a:gd name="connsiteX15" fmla="*/ 7887608 w 11585839"/>
              <a:gd name="connsiteY15" fmla="*/ 6172405 h 6289932"/>
              <a:gd name="connsiteX16" fmla="*/ 6312808 w 11585839"/>
              <a:gd name="connsiteY16" fmla="*/ 6254955 h 6289932"/>
              <a:gd name="connsiteX17" fmla="*/ 4293508 w 11585839"/>
              <a:gd name="connsiteY17" fmla="*/ 6188280 h 6289932"/>
              <a:gd name="connsiteX18" fmla="*/ 2712358 w 11585839"/>
              <a:gd name="connsiteY18" fmla="*/ 6289880 h 6289932"/>
              <a:gd name="connsiteX19" fmla="*/ 1162958 w 11585839"/>
              <a:gd name="connsiteY19" fmla="*/ 6200980 h 6289932"/>
              <a:gd name="connsiteX20" fmla="*/ 77108 w 11585839"/>
              <a:gd name="connsiteY20" fmla="*/ 6121605 h 6289932"/>
              <a:gd name="connsiteX21" fmla="*/ 86633 w 11585839"/>
              <a:gd name="connsiteY21" fmla="*/ 5054805 h 6289932"/>
              <a:gd name="connsiteX22" fmla="*/ 70758 w 11585839"/>
              <a:gd name="connsiteY22" fmla="*/ 3937205 h 6289932"/>
              <a:gd name="connsiteX23" fmla="*/ 39008 w 11585839"/>
              <a:gd name="connsiteY23" fmla="*/ 2489405 h 6289932"/>
              <a:gd name="connsiteX24" fmla="*/ 105683 w 11585839"/>
              <a:gd name="connsiteY24" fmla="*/ 1317830 h 6289932"/>
              <a:gd name="connsiteX25" fmla="*/ 143783 w 11585839"/>
              <a:gd name="connsiteY25" fmla="*/ 101805 h 6289932"/>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87608 w 11585839"/>
              <a:gd name="connsiteY15" fmla="*/ 6172405 h 6291080"/>
              <a:gd name="connsiteX16" fmla="*/ 6312808 w 11585839"/>
              <a:gd name="connsiteY16" fmla="*/ 6254955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87608 w 11585839"/>
              <a:gd name="connsiteY15" fmla="*/ 6172405 h 6291080"/>
              <a:gd name="connsiteX16" fmla="*/ 6312808 w 11585839"/>
              <a:gd name="connsiteY16" fmla="*/ 6134883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96844 w 11585839"/>
              <a:gd name="connsiteY15" fmla="*/ 6135459 h 6291080"/>
              <a:gd name="connsiteX16" fmla="*/ 6312808 w 11585839"/>
              <a:gd name="connsiteY16" fmla="*/ 6134883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71922"/>
              <a:gd name="connsiteX1" fmla="*/ 1709058 w 11585839"/>
              <a:gd name="connsiteY1" fmla="*/ 85930 h 6271922"/>
              <a:gd name="connsiteX2" fmla="*/ 3906158 w 11585839"/>
              <a:gd name="connsiteY2" fmla="*/ 205 h 6271922"/>
              <a:gd name="connsiteX3" fmla="*/ 6195333 w 11585839"/>
              <a:gd name="connsiteY3" fmla="*/ 60530 h 6271922"/>
              <a:gd name="connsiteX4" fmla="*/ 8401958 w 11585839"/>
              <a:gd name="connsiteY4" fmla="*/ 9730 h 6271922"/>
              <a:gd name="connsiteX5" fmla="*/ 10202183 w 11585839"/>
              <a:gd name="connsiteY5" fmla="*/ 92280 h 6271922"/>
              <a:gd name="connsiteX6" fmla="*/ 11507108 w 11585839"/>
              <a:gd name="connsiteY6" fmla="*/ 124030 h 6271922"/>
              <a:gd name="connsiteX7" fmla="*/ 11449958 w 11585839"/>
              <a:gd name="connsiteY7" fmla="*/ 1533730 h 6271922"/>
              <a:gd name="connsiteX8" fmla="*/ 11538858 w 11585839"/>
              <a:gd name="connsiteY8" fmla="*/ 2416380 h 6271922"/>
              <a:gd name="connsiteX9" fmla="*/ 11475358 w 11585839"/>
              <a:gd name="connsiteY9" fmla="*/ 3556205 h 6271922"/>
              <a:gd name="connsiteX10" fmla="*/ 11532508 w 11585839"/>
              <a:gd name="connsiteY10" fmla="*/ 4565855 h 6271922"/>
              <a:gd name="connsiteX11" fmla="*/ 11453133 w 11585839"/>
              <a:gd name="connsiteY11" fmla="*/ 5391355 h 6271922"/>
              <a:gd name="connsiteX12" fmla="*/ 11542033 w 11585839"/>
              <a:gd name="connsiteY12" fmla="*/ 6134305 h 6271922"/>
              <a:gd name="connsiteX13" fmla="*/ 10722883 w 11585839"/>
              <a:gd name="connsiteY13" fmla="*/ 6267655 h 6271922"/>
              <a:gd name="connsiteX14" fmla="*/ 9351283 w 11585839"/>
              <a:gd name="connsiteY14" fmla="*/ 6229555 h 6271922"/>
              <a:gd name="connsiteX15" fmla="*/ 7896844 w 11585839"/>
              <a:gd name="connsiteY15" fmla="*/ 6135459 h 6271922"/>
              <a:gd name="connsiteX16" fmla="*/ 6312808 w 11585839"/>
              <a:gd name="connsiteY16" fmla="*/ 6134883 h 6271922"/>
              <a:gd name="connsiteX17" fmla="*/ 4302744 w 11585839"/>
              <a:gd name="connsiteY17" fmla="*/ 6132862 h 6271922"/>
              <a:gd name="connsiteX18" fmla="*/ 2777012 w 11585839"/>
              <a:gd name="connsiteY18" fmla="*/ 6142098 h 6271922"/>
              <a:gd name="connsiteX19" fmla="*/ 1162958 w 11585839"/>
              <a:gd name="connsiteY19" fmla="*/ 6200980 h 6271922"/>
              <a:gd name="connsiteX20" fmla="*/ 77108 w 11585839"/>
              <a:gd name="connsiteY20" fmla="*/ 6121605 h 6271922"/>
              <a:gd name="connsiteX21" fmla="*/ 86633 w 11585839"/>
              <a:gd name="connsiteY21" fmla="*/ 5054805 h 6271922"/>
              <a:gd name="connsiteX22" fmla="*/ 70758 w 11585839"/>
              <a:gd name="connsiteY22" fmla="*/ 3937205 h 6271922"/>
              <a:gd name="connsiteX23" fmla="*/ 39008 w 11585839"/>
              <a:gd name="connsiteY23" fmla="*/ 2489405 h 6271922"/>
              <a:gd name="connsiteX24" fmla="*/ 105683 w 11585839"/>
              <a:gd name="connsiteY24" fmla="*/ 1317830 h 6271922"/>
              <a:gd name="connsiteX25" fmla="*/ 143783 w 11585839"/>
              <a:gd name="connsiteY25" fmla="*/ 101805 h 6271922"/>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34883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30453 w 11585839"/>
              <a:gd name="connsiteY17" fmla="*/ 6197517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30453 w 11585839"/>
              <a:gd name="connsiteY17" fmla="*/ 6197517 h 6271343"/>
              <a:gd name="connsiteX18" fmla="*/ 2878612 w 11585839"/>
              <a:gd name="connsiteY18" fmla="*/ 6188280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5839" h="6271343">
                <a:moveTo>
                  <a:pt x="143783" y="101805"/>
                </a:moveTo>
                <a:cubicBezTo>
                  <a:pt x="411012" y="-103512"/>
                  <a:pt x="1081996" y="102863"/>
                  <a:pt x="1709058" y="85930"/>
                </a:cubicBezTo>
                <a:cubicBezTo>
                  <a:pt x="2336121" y="68997"/>
                  <a:pt x="3158446" y="4438"/>
                  <a:pt x="3906158" y="205"/>
                </a:cubicBezTo>
                <a:cubicBezTo>
                  <a:pt x="4653870" y="-4028"/>
                  <a:pt x="5446033" y="58943"/>
                  <a:pt x="6195333" y="60530"/>
                </a:cubicBezTo>
                <a:cubicBezTo>
                  <a:pt x="6944633" y="62118"/>
                  <a:pt x="7734150" y="4438"/>
                  <a:pt x="8401958" y="9730"/>
                </a:cubicBezTo>
                <a:cubicBezTo>
                  <a:pt x="9069766" y="15022"/>
                  <a:pt x="9684658" y="73230"/>
                  <a:pt x="10202183" y="92280"/>
                </a:cubicBezTo>
                <a:cubicBezTo>
                  <a:pt x="10719708" y="111330"/>
                  <a:pt x="11299146" y="-116212"/>
                  <a:pt x="11507108" y="124030"/>
                </a:cubicBezTo>
                <a:cubicBezTo>
                  <a:pt x="11715070" y="364272"/>
                  <a:pt x="11444666" y="1151672"/>
                  <a:pt x="11449958" y="1533730"/>
                </a:cubicBezTo>
                <a:cubicBezTo>
                  <a:pt x="11455250" y="1915788"/>
                  <a:pt x="11534625" y="2079301"/>
                  <a:pt x="11538858" y="2416380"/>
                </a:cubicBezTo>
                <a:cubicBezTo>
                  <a:pt x="11543091" y="2753459"/>
                  <a:pt x="11476416" y="3197959"/>
                  <a:pt x="11475358" y="3556205"/>
                </a:cubicBezTo>
                <a:cubicBezTo>
                  <a:pt x="11474300" y="3914451"/>
                  <a:pt x="11536212" y="4259997"/>
                  <a:pt x="11532508" y="4565855"/>
                </a:cubicBezTo>
                <a:cubicBezTo>
                  <a:pt x="11528804" y="4871713"/>
                  <a:pt x="11451546" y="5129947"/>
                  <a:pt x="11453133" y="5391355"/>
                </a:cubicBezTo>
                <a:cubicBezTo>
                  <a:pt x="11454720" y="5652763"/>
                  <a:pt x="11663741" y="5988255"/>
                  <a:pt x="11542033" y="6134305"/>
                </a:cubicBezTo>
                <a:cubicBezTo>
                  <a:pt x="11420325" y="6280355"/>
                  <a:pt x="11088008" y="6251780"/>
                  <a:pt x="10722883" y="6267655"/>
                </a:cubicBezTo>
                <a:cubicBezTo>
                  <a:pt x="10357758" y="6283530"/>
                  <a:pt x="9822289" y="6243891"/>
                  <a:pt x="9351283" y="6229555"/>
                </a:cubicBezTo>
                <a:cubicBezTo>
                  <a:pt x="8880277" y="6215219"/>
                  <a:pt x="8403256" y="6186643"/>
                  <a:pt x="7896844" y="6181640"/>
                </a:cubicBezTo>
                <a:lnTo>
                  <a:pt x="6312808" y="6199538"/>
                </a:lnTo>
                <a:lnTo>
                  <a:pt x="4330453" y="6197517"/>
                </a:lnTo>
                <a:lnTo>
                  <a:pt x="2878612" y="6188280"/>
                </a:lnTo>
                <a:cubicBezTo>
                  <a:pt x="2350696" y="6188857"/>
                  <a:pt x="1629875" y="6212092"/>
                  <a:pt x="1162958" y="6200980"/>
                </a:cubicBezTo>
                <a:cubicBezTo>
                  <a:pt x="696041" y="6189868"/>
                  <a:pt x="256496" y="6312634"/>
                  <a:pt x="77108" y="6121605"/>
                </a:cubicBezTo>
                <a:cubicBezTo>
                  <a:pt x="-102280" y="5930576"/>
                  <a:pt x="87691" y="5418872"/>
                  <a:pt x="86633" y="5054805"/>
                </a:cubicBezTo>
                <a:cubicBezTo>
                  <a:pt x="85575" y="4690738"/>
                  <a:pt x="78696" y="4364772"/>
                  <a:pt x="70758" y="3937205"/>
                </a:cubicBezTo>
                <a:cubicBezTo>
                  <a:pt x="62821" y="3509638"/>
                  <a:pt x="34775" y="2768805"/>
                  <a:pt x="39008" y="2489405"/>
                </a:cubicBezTo>
                <a:cubicBezTo>
                  <a:pt x="43241" y="2210005"/>
                  <a:pt x="88221" y="1715763"/>
                  <a:pt x="105683" y="1317830"/>
                </a:cubicBezTo>
                <a:cubicBezTo>
                  <a:pt x="123145" y="919897"/>
                  <a:pt x="-123446" y="307122"/>
                  <a:pt x="143783" y="1018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7" name="PHẠM DUYÊN 2 - 9Slide.vn">
            <a:extLst>
              <a:ext uri="{FF2B5EF4-FFF2-40B4-BE49-F238E27FC236}">
                <a16:creationId xmlns:a16="http://schemas.microsoft.com/office/drawing/2014/main" id="{D052CC8D-1AA0-5947-EDFA-1270225E3B8A}"/>
              </a:ext>
            </a:extLst>
          </p:cNvPr>
          <p:cNvSpPr/>
          <p:nvPr userDrawn="1"/>
        </p:nvSpPr>
        <p:spPr>
          <a:xfrm>
            <a:off x="234045" y="241250"/>
            <a:ext cx="11729355" cy="6397467"/>
          </a:xfrm>
          <a:custGeom>
            <a:avLst/>
            <a:gdLst>
              <a:gd name="connsiteX0" fmla="*/ 452469 w 11666851"/>
              <a:gd name="connsiteY0" fmla="*/ 787469 h 6184999"/>
              <a:gd name="connsiteX1" fmla="*/ 1836769 w 11666851"/>
              <a:gd name="connsiteY1" fmla="*/ 342969 h 6184999"/>
              <a:gd name="connsiteX2" fmla="*/ 3843369 w 11666851"/>
              <a:gd name="connsiteY2" fmla="*/ 266769 h 6184999"/>
              <a:gd name="connsiteX3" fmla="*/ 6218269 w 11666851"/>
              <a:gd name="connsiteY3" fmla="*/ 88969 h 6184999"/>
              <a:gd name="connsiteX4" fmla="*/ 8491569 w 11666851"/>
              <a:gd name="connsiteY4" fmla="*/ 69 h 6184999"/>
              <a:gd name="connsiteX5" fmla="*/ 10777569 w 11666851"/>
              <a:gd name="connsiteY5" fmla="*/ 101669 h 6184999"/>
              <a:gd name="connsiteX6" fmla="*/ 11501469 w 11666851"/>
              <a:gd name="connsiteY6" fmla="*/ 152469 h 6184999"/>
              <a:gd name="connsiteX7" fmla="*/ 11463369 w 11666851"/>
              <a:gd name="connsiteY7" fmla="*/ 1371669 h 6184999"/>
              <a:gd name="connsiteX8" fmla="*/ 11666569 w 11666851"/>
              <a:gd name="connsiteY8" fmla="*/ 2540069 h 6184999"/>
              <a:gd name="connsiteX9" fmla="*/ 11412569 w 11666851"/>
              <a:gd name="connsiteY9" fmla="*/ 3365569 h 6184999"/>
              <a:gd name="connsiteX10" fmla="*/ 11564969 w 11666851"/>
              <a:gd name="connsiteY10" fmla="*/ 4394269 h 6184999"/>
              <a:gd name="connsiteX11" fmla="*/ 11590369 w 11666851"/>
              <a:gd name="connsiteY11" fmla="*/ 5181669 h 6184999"/>
              <a:gd name="connsiteX12" fmla="*/ 11336369 w 11666851"/>
              <a:gd name="connsiteY12" fmla="*/ 5867469 h 6184999"/>
              <a:gd name="connsiteX13" fmla="*/ 10764869 w 11666851"/>
              <a:gd name="connsiteY13" fmla="*/ 5943669 h 6184999"/>
              <a:gd name="connsiteX14" fmla="*/ 9317069 w 11666851"/>
              <a:gd name="connsiteY14" fmla="*/ 5905569 h 6184999"/>
              <a:gd name="connsiteX15" fmla="*/ 8682069 w 11666851"/>
              <a:gd name="connsiteY15" fmla="*/ 5753169 h 6184999"/>
              <a:gd name="connsiteX16" fmla="*/ 6345269 w 11666851"/>
              <a:gd name="connsiteY16" fmla="*/ 5930969 h 6184999"/>
              <a:gd name="connsiteX17" fmla="*/ 4325969 w 11666851"/>
              <a:gd name="connsiteY17" fmla="*/ 5702369 h 6184999"/>
              <a:gd name="connsiteX18" fmla="*/ 2611469 w 11666851"/>
              <a:gd name="connsiteY18" fmla="*/ 6184969 h 6184999"/>
              <a:gd name="connsiteX19" fmla="*/ 947769 w 11666851"/>
              <a:gd name="connsiteY19" fmla="*/ 5676969 h 6184999"/>
              <a:gd name="connsiteX20" fmla="*/ 71469 w 11666851"/>
              <a:gd name="connsiteY20" fmla="*/ 5702369 h 6184999"/>
              <a:gd name="connsiteX21" fmla="*/ 71469 w 11666851"/>
              <a:gd name="connsiteY21" fmla="*/ 4483169 h 6184999"/>
              <a:gd name="connsiteX22" fmla="*/ 236569 w 11666851"/>
              <a:gd name="connsiteY22" fmla="*/ 3022669 h 6184999"/>
              <a:gd name="connsiteX23" fmla="*/ 33369 w 11666851"/>
              <a:gd name="connsiteY23" fmla="*/ 2260669 h 6184999"/>
              <a:gd name="connsiteX24" fmla="*/ 261969 w 11666851"/>
              <a:gd name="connsiteY24" fmla="*/ 1346269 h 6184999"/>
              <a:gd name="connsiteX25" fmla="*/ 452469 w 11666851"/>
              <a:gd name="connsiteY25" fmla="*/ 787469 h 6184999"/>
              <a:gd name="connsiteX0" fmla="*/ 452469 w 11666851"/>
              <a:gd name="connsiteY0" fmla="*/ 792368 h 6189898"/>
              <a:gd name="connsiteX1" fmla="*/ 1798669 w 11666851"/>
              <a:gd name="connsiteY1" fmla="*/ 14493 h 6189898"/>
              <a:gd name="connsiteX2" fmla="*/ 3843369 w 11666851"/>
              <a:gd name="connsiteY2" fmla="*/ 271668 h 6189898"/>
              <a:gd name="connsiteX3" fmla="*/ 6218269 w 11666851"/>
              <a:gd name="connsiteY3" fmla="*/ 93868 h 6189898"/>
              <a:gd name="connsiteX4" fmla="*/ 8491569 w 11666851"/>
              <a:gd name="connsiteY4" fmla="*/ 4968 h 6189898"/>
              <a:gd name="connsiteX5" fmla="*/ 10777569 w 11666851"/>
              <a:gd name="connsiteY5" fmla="*/ 106568 h 6189898"/>
              <a:gd name="connsiteX6" fmla="*/ 11501469 w 11666851"/>
              <a:gd name="connsiteY6" fmla="*/ 157368 h 6189898"/>
              <a:gd name="connsiteX7" fmla="*/ 11463369 w 11666851"/>
              <a:gd name="connsiteY7" fmla="*/ 1376568 h 6189898"/>
              <a:gd name="connsiteX8" fmla="*/ 11666569 w 11666851"/>
              <a:gd name="connsiteY8" fmla="*/ 2544968 h 6189898"/>
              <a:gd name="connsiteX9" fmla="*/ 11412569 w 11666851"/>
              <a:gd name="connsiteY9" fmla="*/ 3370468 h 6189898"/>
              <a:gd name="connsiteX10" fmla="*/ 11564969 w 11666851"/>
              <a:gd name="connsiteY10" fmla="*/ 4399168 h 6189898"/>
              <a:gd name="connsiteX11" fmla="*/ 11590369 w 11666851"/>
              <a:gd name="connsiteY11" fmla="*/ 5186568 h 6189898"/>
              <a:gd name="connsiteX12" fmla="*/ 11336369 w 11666851"/>
              <a:gd name="connsiteY12" fmla="*/ 5872368 h 6189898"/>
              <a:gd name="connsiteX13" fmla="*/ 10764869 w 11666851"/>
              <a:gd name="connsiteY13" fmla="*/ 5948568 h 6189898"/>
              <a:gd name="connsiteX14" fmla="*/ 9317069 w 11666851"/>
              <a:gd name="connsiteY14" fmla="*/ 5910468 h 6189898"/>
              <a:gd name="connsiteX15" fmla="*/ 8682069 w 11666851"/>
              <a:gd name="connsiteY15" fmla="*/ 5758068 h 6189898"/>
              <a:gd name="connsiteX16" fmla="*/ 6345269 w 11666851"/>
              <a:gd name="connsiteY16" fmla="*/ 5935868 h 6189898"/>
              <a:gd name="connsiteX17" fmla="*/ 4325969 w 11666851"/>
              <a:gd name="connsiteY17" fmla="*/ 5707268 h 6189898"/>
              <a:gd name="connsiteX18" fmla="*/ 2611469 w 11666851"/>
              <a:gd name="connsiteY18" fmla="*/ 6189868 h 6189898"/>
              <a:gd name="connsiteX19" fmla="*/ 947769 w 11666851"/>
              <a:gd name="connsiteY19" fmla="*/ 5681868 h 6189898"/>
              <a:gd name="connsiteX20" fmla="*/ 71469 w 11666851"/>
              <a:gd name="connsiteY20" fmla="*/ 5707268 h 6189898"/>
              <a:gd name="connsiteX21" fmla="*/ 71469 w 11666851"/>
              <a:gd name="connsiteY21" fmla="*/ 4488068 h 6189898"/>
              <a:gd name="connsiteX22" fmla="*/ 236569 w 11666851"/>
              <a:gd name="connsiteY22" fmla="*/ 3027568 h 6189898"/>
              <a:gd name="connsiteX23" fmla="*/ 33369 w 11666851"/>
              <a:gd name="connsiteY23" fmla="*/ 2265568 h 6189898"/>
              <a:gd name="connsiteX24" fmla="*/ 261969 w 11666851"/>
              <a:gd name="connsiteY24" fmla="*/ 1351168 h 6189898"/>
              <a:gd name="connsiteX25" fmla="*/ 452469 w 11666851"/>
              <a:gd name="connsiteY25" fmla="*/ 792368 h 6189898"/>
              <a:gd name="connsiteX0" fmla="*/ 290544 w 11666851"/>
              <a:gd name="connsiteY0" fmla="*/ 108417 h 6286997"/>
              <a:gd name="connsiteX1" fmla="*/ 1798669 w 11666851"/>
              <a:gd name="connsiteY1" fmla="*/ 111592 h 6286997"/>
              <a:gd name="connsiteX2" fmla="*/ 3843369 w 11666851"/>
              <a:gd name="connsiteY2" fmla="*/ 368767 h 6286997"/>
              <a:gd name="connsiteX3" fmla="*/ 6218269 w 11666851"/>
              <a:gd name="connsiteY3" fmla="*/ 190967 h 6286997"/>
              <a:gd name="connsiteX4" fmla="*/ 8491569 w 11666851"/>
              <a:gd name="connsiteY4" fmla="*/ 102067 h 6286997"/>
              <a:gd name="connsiteX5" fmla="*/ 10777569 w 11666851"/>
              <a:gd name="connsiteY5" fmla="*/ 203667 h 6286997"/>
              <a:gd name="connsiteX6" fmla="*/ 11501469 w 11666851"/>
              <a:gd name="connsiteY6" fmla="*/ 254467 h 6286997"/>
              <a:gd name="connsiteX7" fmla="*/ 11463369 w 11666851"/>
              <a:gd name="connsiteY7" fmla="*/ 1473667 h 6286997"/>
              <a:gd name="connsiteX8" fmla="*/ 11666569 w 11666851"/>
              <a:gd name="connsiteY8" fmla="*/ 2642067 h 6286997"/>
              <a:gd name="connsiteX9" fmla="*/ 11412569 w 11666851"/>
              <a:gd name="connsiteY9" fmla="*/ 3467567 h 6286997"/>
              <a:gd name="connsiteX10" fmla="*/ 11564969 w 11666851"/>
              <a:gd name="connsiteY10" fmla="*/ 4496267 h 6286997"/>
              <a:gd name="connsiteX11" fmla="*/ 11590369 w 11666851"/>
              <a:gd name="connsiteY11" fmla="*/ 5283667 h 6286997"/>
              <a:gd name="connsiteX12" fmla="*/ 11336369 w 11666851"/>
              <a:gd name="connsiteY12" fmla="*/ 5969467 h 6286997"/>
              <a:gd name="connsiteX13" fmla="*/ 10764869 w 11666851"/>
              <a:gd name="connsiteY13" fmla="*/ 6045667 h 6286997"/>
              <a:gd name="connsiteX14" fmla="*/ 9317069 w 11666851"/>
              <a:gd name="connsiteY14" fmla="*/ 6007567 h 6286997"/>
              <a:gd name="connsiteX15" fmla="*/ 8682069 w 11666851"/>
              <a:gd name="connsiteY15" fmla="*/ 5855167 h 6286997"/>
              <a:gd name="connsiteX16" fmla="*/ 6345269 w 11666851"/>
              <a:gd name="connsiteY16" fmla="*/ 6032967 h 6286997"/>
              <a:gd name="connsiteX17" fmla="*/ 4325969 w 11666851"/>
              <a:gd name="connsiteY17" fmla="*/ 5804367 h 6286997"/>
              <a:gd name="connsiteX18" fmla="*/ 2611469 w 11666851"/>
              <a:gd name="connsiteY18" fmla="*/ 6286967 h 6286997"/>
              <a:gd name="connsiteX19" fmla="*/ 947769 w 11666851"/>
              <a:gd name="connsiteY19" fmla="*/ 5778967 h 6286997"/>
              <a:gd name="connsiteX20" fmla="*/ 71469 w 11666851"/>
              <a:gd name="connsiteY20" fmla="*/ 5804367 h 6286997"/>
              <a:gd name="connsiteX21" fmla="*/ 71469 w 11666851"/>
              <a:gd name="connsiteY21" fmla="*/ 4585167 h 6286997"/>
              <a:gd name="connsiteX22" fmla="*/ 236569 w 11666851"/>
              <a:gd name="connsiteY22" fmla="*/ 3124667 h 6286997"/>
              <a:gd name="connsiteX23" fmla="*/ 33369 w 11666851"/>
              <a:gd name="connsiteY23" fmla="*/ 2362667 h 6286997"/>
              <a:gd name="connsiteX24" fmla="*/ 261969 w 11666851"/>
              <a:gd name="connsiteY24" fmla="*/ 1448267 h 6286997"/>
              <a:gd name="connsiteX25" fmla="*/ 290544 w 11666851"/>
              <a:gd name="connsiteY25" fmla="*/ 108417 h 6286997"/>
              <a:gd name="connsiteX0" fmla="*/ 287043 w 11663350"/>
              <a:gd name="connsiteY0" fmla="*/ 108417 h 6292818"/>
              <a:gd name="connsiteX1" fmla="*/ 1795168 w 11663350"/>
              <a:gd name="connsiteY1" fmla="*/ 111592 h 6292818"/>
              <a:gd name="connsiteX2" fmla="*/ 3839868 w 11663350"/>
              <a:gd name="connsiteY2" fmla="*/ 368767 h 6292818"/>
              <a:gd name="connsiteX3" fmla="*/ 6214768 w 11663350"/>
              <a:gd name="connsiteY3" fmla="*/ 190967 h 6292818"/>
              <a:gd name="connsiteX4" fmla="*/ 8488068 w 11663350"/>
              <a:gd name="connsiteY4" fmla="*/ 102067 h 6292818"/>
              <a:gd name="connsiteX5" fmla="*/ 10774068 w 11663350"/>
              <a:gd name="connsiteY5" fmla="*/ 203667 h 6292818"/>
              <a:gd name="connsiteX6" fmla="*/ 11497968 w 11663350"/>
              <a:gd name="connsiteY6" fmla="*/ 254467 h 6292818"/>
              <a:gd name="connsiteX7" fmla="*/ 11459868 w 11663350"/>
              <a:gd name="connsiteY7" fmla="*/ 1473667 h 6292818"/>
              <a:gd name="connsiteX8" fmla="*/ 11663068 w 11663350"/>
              <a:gd name="connsiteY8" fmla="*/ 2642067 h 6292818"/>
              <a:gd name="connsiteX9" fmla="*/ 11409068 w 11663350"/>
              <a:gd name="connsiteY9" fmla="*/ 3467567 h 6292818"/>
              <a:gd name="connsiteX10" fmla="*/ 11561468 w 11663350"/>
              <a:gd name="connsiteY10" fmla="*/ 4496267 h 6292818"/>
              <a:gd name="connsiteX11" fmla="*/ 11586868 w 11663350"/>
              <a:gd name="connsiteY11" fmla="*/ 5283667 h 6292818"/>
              <a:gd name="connsiteX12" fmla="*/ 11332868 w 11663350"/>
              <a:gd name="connsiteY12" fmla="*/ 5969467 h 6292818"/>
              <a:gd name="connsiteX13" fmla="*/ 10761368 w 11663350"/>
              <a:gd name="connsiteY13" fmla="*/ 6045667 h 6292818"/>
              <a:gd name="connsiteX14" fmla="*/ 9313568 w 11663350"/>
              <a:gd name="connsiteY14" fmla="*/ 6007567 h 6292818"/>
              <a:gd name="connsiteX15" fmla="*/ 8678568 w 11663350"/>
              <a:gd name="connsiteY15" fmla="*/ 5855167 h 6292818"/>
              <a:gd name="connsiteX16" fmla="*/ 6341768 w 11663350"/>
              <a:gd name="connsiteY16" fmla="*/ 6032967 h 6292818"/>
              <a:gd name="connsiteX17" fmla="*/ 4322468 w 11663350"/>
              <a:gd name="connsiteY17" fmla="*/ 5804367 h 6292818"/>
              <a:gd name="connsiteX18" fmla="*/ 2607968 w 11663350"/>
              <a:gd name="connsiteY18" fmla="*/ 6286967 h 6292818"/>
              <a:gd name="connsiteX19" fmla="*/ 896643 w 11663350"/>
              <a:gd name="connsiteY19" fmla="*/ 6055192 h 6292818"/>
              <a:gd name="connsiteX20" fmla="*/ 67968 w 11663350"/>
              <a:gd name="connsiteY20" fmla="*/ 5804367 h 6292818"/>
              <a:gd name="connsiteX21" fmla="*/ 67968 w 11663350"/>
              <a:gd name="connsiteY21" fmla="*/ 4585167 h 6292818"/>
              <a:gd name="connsiteX22" fmla="*/ 233068 w 11663350"/>
              <a:gd name="connsiteY22" fmla="*/ 3124667 h 6292818"/>
              <a:gd name="connsiteX23" fmla="*/ 29868 w 11663350"/>
              <a:gd name="connsiteY23" fmla="*/ 2362667 h 6292818"/>
              <a:gd name="connsiteX24" fmla="*/ 258468 w 11663350"/>
              <a:gd name="connsiteY24" fmla="*/ 1448267 h 6292818"/>
              <a:gd name="connsiteX25" fmla="*/ 287043 w 11663350"/>
              <a:gd name="connsiteY25" fmla="*/ 108417 h 6292818"/>
              <a:gd name="connsiteX0" fmla="*/ 260670 w 11636977"/>
              <a:gd name="connsiteY0" fmla="*/ 108417 h 6292447"/>
              <a:gd name="connsiteX1" fmla="*/ 1768795 w 11636977"/>
              <a:gd name="connsiteY1" fmla="*/ 111592 h 6292447"/>
              <a:gd name="connsiteX2" fmla="*/ 3813495 w 11636977"/>
              <a:gd name="connsiteY2" fmla="*/ 368767 h 6292447"/>
              <a:gd name="connsiteX3" fmla="*/ 6188395 w 11636977"/>
              <a:gd name="connsiteY3" fmla="*/ 190967 h 6292447"/>
              <a:gd name="connsiteX4" fmla="*/ 8461695 w 11636977"/>
              <a:gd name="connsiteY4" fmla="*/ 102067 h 6292447"/>
              <a:gd name="connsiteX5" fmla="*/ 10747695 w 11636977"/>
              <a:gd name="connsiteY5" fmla="*/ 203667 h 6292447"/>
              <a:gd name="connsiteX6" fmla="*/ 11471595 w 11636977"/>
              <a:gd name="connsiteY6" fmla="*/ 254467 h 6292447"/>
              <a:gd name="connsiteX7" fmla="*/ 11433495 w 11636977"/>
              <a:gd name="connsiteY7" fmla="*/ 1473667 h 6292447"/>
              <a:gd name="connsiteX8" fmla="*/ 11636695 w 11636977"/>
              <a:gd name="connsiteY8" fmla="*/ 2642067 h 6292447"/>
              <a:gd name="connsiteX9" fmla="*/ 11382695 w 11636977"/>
              <a:gd name="connsiteY9" fmla="*/ 3467567 h 6292447"/>
              <a:gd name="connsiteX10" fmla="*/ 11535095 w 11636977"/>
              <a:gd name="connsiteY10" fmla="*/ 4496267 h 6292447"/>
              <a:gd name="connsiteX11" fmla="*/ 11560495 w 11636977"/>
              <a:gd name="connsiteY11" fmla="*/ 5283667 h 6292447"/>
              <a:gd name="connsiteX12" fmla="*/ 11306495 w 11636977"/>
              <a:gd name="connsiteY12" fmla="*/ 5969467 h 6292447"/>
              <a:gd name="connsiteX13" fmla="*/ 10734995 w 11636977"/>
              <a:gd name="connsiteY13" fmla="*/ 6045667 h 6292447"/>
              <a:gd name="connsiteX14" fmla="*/ 9287195 w 11636977"/>
              <a:gd name="connsiteY14" fmla="*/ 6007567 h 6292447"/>
              <a:gd name="connsiteX15" fmla="*/ 8652195 w 11636977"/>
              <a:gd name="connsiteY15" fmla="*/ 5855167 h 6292447"/>
              <a:gd name="connsiteX16" fmla="*/ 6315395 w 11636977"/>
              <a:gd name="connsiteY16" fmla="*/ 6032967 h 6292447"/>
              <a:gd name="connsiteX17" fmla="*/ 4296095 w 11636977"/>
              <a:gd name="connsiteY17" fmla="*/ 5804367 h 6292447"/>
              <a:gd name="connsiteX18" fmla="*/ 2581595 w 11636977"/>
              <a:gd name="connsiteY18" fmla="*/ 6286967 h 6292447"/>
              <a:gd name="connsiteX19" fmla="*/ 870270 w 11636977"/>
              <a:gd name="connsiteY19" fmla="*/ 6055192 h 6292447"/>
              <a:gd name="connsiteX20" fmla="*/ 79695 w 11636977"/>
              <a:gd name="connsiteY20" fmla="*/ 5899617 h 6292447"/>
              <a:gd name="connsiteX21" fmla="*/ 41595 w 11636977"/>
              <a:gd name="connsiteY21" fmla="*/ 4585167 h 6292447"/>
              <a:gd name="connsiteX22" fmla="*/ 206695 w 11636977"/>
              <a:gd name="connsiteY22" fmla="*/ 3124667 h 6292447"/>
              <a:gd name="connsiteX23" fmla="*/ 3495 w 11636977"/>
              <a:gd name="connsiteY23" fmla="*/ 2362667 h 6292447"/>
              <a:gd name="connsiteX24" fmla="*/ 232095 w 11636977"/>
              <a:gd name="connsiteY24" fmla="*/ 1448267 h 6292447"/>
              <a:gd name="connsiteX25" fmla="*/ 260670 w 11636977"/>
              <a:gd name="connsiteY25" fmla="*/ 108417 h 6292447"/>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3495 w 11636977"/>
              <a:gd name="connsiteY23" fmla="*/ 2347256 h 6277036"/>
              <a:gd name="connsiteX24" fmla="*/ 193995 w 11636977"/>
              <a:gd name="connsiteY24" fmla="*/ 1223306 h 6277036"/>
              <a:gd name="connsiteX25" fmla="*/ 260670 w 11636977"/>
              <a:gd name="connsiteY25" fmla="*/ 93006 h 6277036"/>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127320 w 11636977"/>
              <a:gd name="connsiteY23" fmla="*/ 2394881 h 6277036"/>
              <a:gd name="connsiteX24" fmla="*/ 193995 w 11636977"/>
              <a:gd name="connsiteY24" fmla="*/ 1223306 h 6277036"/>
              <a:gd name="connsiteX25" fmla="*/ 260670 w 11636977"/>
              <a:gd name="connsiteY25" fmla="*/ 93006 h 6277036"/>
              <a:gd name="connsiteX0" fmla="*/ 261190 w 11637497"/>
              <a:gd name="connsiteY0" fmla="*/ 93006 h 6277036"/>
              <a:gd name="connsiteX1" fmla="*/ 1769315 w 11637497"/>
              <a:gd name="connsiteY1" fmla="*/ 96181 h 6277036"/>
              <a:gd name="connsiteX2" fmla="*/ 3814015 w 11637497"/>
              <a:gd name="connsiteY2" fmla="*/ 353356 h 6277036"/>
              <a:gd name="connsiteX3" fmla="*/ 6188915 w 11637497"/>
              <a:gd name="connsiteY3" fmla="*/ 175556 h 6277036"/>
              <a:gd name="connsiteX4" fmla="*/ 8462215 w 11637497"/>
              <a:gd name="connsiteY4" fmla="*/ 86656 h 6277036"/>
              <a:gd name="connsiteX5" fmla="*/ 10748215 w 11637497"/>
              <a:gd name="connsiteY5" fmla="*/ 188256 h 6277036"/>
              <a:gd name="connsiteX6" fmla="*/ 11472115 w 11637497"/>
              <a:gd name="connsiteY6" fmla="*/ 239056 h 6277036"/>
              <a:gd name="connsiteX7" fmla="*/ 11434015 w 11637497"/>
              <a:gd name="connsiteY7" fmla="*/ 1458256 h 6277036"/>
              <a:gd name="connsiteX8" fmla="*/ 11637215 w 11637497"/>
              <a:gd name="connsiteY8" fmla="*/ 2626656 h 6277036"/>
              <a:gd name="connsiteX9" fmla="*/ 11383215 w 11637497"/>
              <a:gd name="connsiteY9" fmla="*/ 3452156 h 6277036"/>
              <a:gd name="connsiteX10" fmla="*/ 11535615 w 11637497"/>
              <a:gd name="connsiteY10" fmla="*/ 4480856 h 6277036"/>
              <a:gd name="connsiteX11" fmla="*/ 11561015 w 11637497"/>
              <a:gd name="connsiteY11" fmla="*/ 5268256 h 6277036"/>
              <a:gd name="connsiteX12" fmla="*/ 11307015 w 11637497"/>
              <a:gd name="connsiteY12" fmla="*/ 5954056 h 6277036"/>
              <a:gd name="connsiteX13" fmla="*/ 10735515 w 11637497"/>
              <a:gd name="connsiteY13" fmla="*/ 6030256 h 6277036"/>
              <a:gd name="connsiteX14" fmla="*/ 9287715 w 11637497"/>
              <a:gd name="connsiteY14" fmla="*/ 5992156 h 6277036"/>
              <a:gd name="connsiteX15" fmla="*/ 8652715 w 11637497"/>
              <a:gd name="connsiteY15" fmla="*/ 5839756 h 6277036"/>
              <a:gd name="connsiteX16" fmla="*/ 6315915 w 11637497"/>
              <a:gd name="connsiteY16" fmla="*/ 6017556 h 6277036"/>
              <a:gd name="connsiteX17" fmla="*/ 4296615 w 11637497"/>
              <a:gd name="connsiteY17" fmla="*/ 5788956 h 6277036"/>
              <a:gd name="connsiteX18" fmla="*/ 2582115 w 11637497"/>
              <a:gd name="connsiteY18" fmla="*/ 6271556 h 6277036"/>
              <a:gd name="connsiteX19" fmla="*/ 870790 w 11637497"/>
              <a:gd name="connsiteY19" fmla="*/ 6039781 h 6277036"/>
              <a:gd name="connsiteX20" fmla="*/ 80215 w 11637497"/>
              <a:gd name="connsiteY20" fmla="*/ 5884206 h 6277036"/>
              <a:gd name="connsiteX21" fmla="*/ 42115 w 11637497"/>
              <a:gd name="connsiteY21" fmla="*/ 4569756 h 6277036"/>
              <a:gd name="connsiteX22" fmla="*/ 216740 w 11637497"/>
              <a:gd name="connsiteY22" fmla="*/ 3442631 h 6277036"/>
              <a:gd name="connsiteX23" fmla="*/ 127840 w 11637497"/>
              <a:gd name="connsiteY23" fmla="*/ 2394881 h 6277036"/>
              <a:gd name="connsiteX24" fmla="*/ 194515 w 11637497"/>
              <a:gd name="connsiteY24" fmla="*/ 1223306 h 6277036"/>
              <a:gd name="connsiteX25" fmla="*/ 261190 w 11637497"/>
              <a:gd name="connsiteY25" fmla="*/ 93006 h 6277036"/>
              <a:gd name="connsiteX0" fmla="*/ 238248 w 11614555"/>
              <a:gd name="connsiteY0" fmla="*/ 93006 h 6277036"/>
              <a:gd name="connsiteX1" fmla="*/ 1746373 w 11614555"/>
              <a:gd name="connsiteY1" fmla="*/ 96181 h 6277036"/>
              <a:gd name="connsiteX2" fmla="*/ 3791073 w 11614555"/>
              <a:gd name="connsiteY2" fmla="*/ 353356 h 6277036"/>
              <a:gd name="connsiteX3" fmla="*/ 6165973 w 11614555"/>
              <a:gd name="connsiteY3" fmla="*/ 175556 h 6277036"/>
              <a:gd name="connsiteX4" fmla="*/ 8439273 w 11614555"/>
              <a:gd name="connsiteY4" fmla="*/ 86656 h 6277036"/>
              <a:gd name="connsiteX5" fmla="*/ 10725273 w 11614555"/>
              <a:gd name="connsiteY5" fmla="*/ 188256 h 6277036"/>
              <a:gd name="connsiteX6" fmla="*/ 11449173 w 11614555"/>
              <a:gd name="connsiteY6" fmla="*/ 239056 h 6277036"/>
              <a:gd name="connsiteX7" fmla="*/ 11411073 w 11614555"/>
              <a:gd name="connsiteY7" fmla="*/ 1458256 h 6277036"/>
              <a:gd name="connsiteX8" fmla="*/ 11614273 w 11614555"/>
              <a:gd name="connsiteY8" fmla="*/ 2626656 h 6277036"/>
              <a:gd name="connsiteX9" fmla="*/ 11360273 w 11614555"/>
              <a:gd name="connsiteY9" fmla="*/ 3452156 h 6277036"/>
              <a:gd name="connsiteX10" fmla="*/ 11512673 w 11614555"/>
              <a:gd name="connsiteY10" fmla="*/ 4480856 h 6277036"/>
              <a:gd name="connsiteX11" fmla="*/ 11538073 w 11614555"/>
              <a:gd name="connsiteY11" fmla="*/ 5268256 h 6277036"/>
              <a:gd name="connsiteX12" fmla="*/ 11284073 w 11614555"/>
              <a:gd name="connsiteY12" fmla="*/ 5954056 h 6277036"/>
              <a:gd name="connsiteX13" fmla="*/ 10712573 w 11614555"/>
              <a:gd name="connsiteY13" fmla="*/ 6030256 h 6277036"/>
              <a:gd name="connsiteX14" fmla="*/ 9264773 w 11614555"/>
              <a:gd name="connsiteY14" fmla="*/ 5992156 h 6277036"/>
              <a:gd name="connsiteX15" fmla="*/ 8629773 w 11614555"/>
              <a:gd name="connsiteY15" fmla="*/ 5839756 h 6277036"/>
              <a:gd name="connsiteX16" fmla="*/ 6292973 w 11614555"/>
              <a:gd name="connsiteY16" fmla="*/ 6017556 h 6277036"/>
              <a:gd name="connsiteX17" fmla="*/ 4273673 w 11614555"/>
              <a:gd name="connsiteY17" fmla="*/ 5788956 h 6277036"/>
              <a:gd name="connsiteX18" fmla="*/ 2559173 w 11614555"/>
              <a:gd name="connsiteY18" fmla="*/ 6271556 h 6277036"/>
              <a:gd name="connsiteX19" fmla="*/ 847848 w 11614555"/>
              <a:gd name="connsiteY19" fmla="*/ 6039781 h 6277036"/>
              <a:gd name="connsiteX20" fmla="*/ 57273 w 11614555"/>
              <a:gd name="connsiteY20" fmla="*/ 5884206 h 6277036"/>
              <a:gd name="connsiteX21" fmla="*/ 76323 w 11614555"/>
              <a:gd name="connsiteY21" fmla="*/ 4960281 h 6277036"/>
              <a:gd name="connsiteX22" fmla="*/ 193798 w 11614555"/>
              <a:gd name="connsiteY22" fmla="*/ 3442631 h 6277036"/>
              <a:gd name="connsiteX23" fmla="*/ 104898 w 11614555"/>
              <a:gd name="connsiteY23" fmla="*/ 2394881 h 6277036"/>
              <a:gd name="connsiteX24" fmla="*/ 171573 w 11614555"/>
              <a:gd name="connsiteY24" fmla="*/ 1223306 h 6277036"/>
              <a:gd name="connsiteX25" fmla="*/ 238248 w 11614555"/>
              <a:gd name="connsiteY25" fmla="*/ 93006 h 6277036"/>
              <a:gd name="connsiteX0" fmla="*/ 238596 w 11614903"/>
              <a:gd name="connsiteY0" fmla="*/ 93006 h 6277036"/>
              <a:gd name="connsiteX1" fmla="*/ 1746721 w 11614903"/>
              <a:gd name="connsiteY1" fmla="*/ 96181 h 6277036"/>
              <a:gd name="connsiteX2" fmla="*/ 3791421 w 11614903"/>
              <a:gd name="connsiteY2" fmla="*/ 353356 h 6277036"/>
              <a:gd name="connsiteX3" fmla="*/ 6166321 w 11614903"/>
              <a:gd name="connsiteY3" fmla="*/ 175556 h 6277036"/>
              <a:gd name="connsiteX4" fmla="*/ 8439621 w 11614903"/>
              <a:gd name="connsiteY4" fmla="*/ 86656 h 6277036"/>
              <a:gd name="connsiteX5" fmla="*/ 10725621 w 11614903"/>
              <a:gd name="connsiteY5" fmla="*/ 188256 h 6277036"/>
              <a:gd name="connsiteX6" fmla="*/ 11449521 w 11614903"/>
              <a:gd name="connsiteY6" fmla="*/ 239056 h 6277036"/>
              <a:gd name="connsiteX7" fmla="*/ 11411421 w 11614903"/>
              <a:gd name="connsiteY7" fmla="*/ 1458256 h 6277036"/>
              <a:gd name="connsiteX8" fmla="*/ 11614621 w 11614903"/>
              <a:gd name="connsiteY8" fmla="*/ 2626656 h 6277036"/>
              <a:gd name="connsiteX9" fmla="*/ 11360621 w 11614903"/>
              <a:gd name="connsiteY9" fmla="*/ 3452156 h 6277036"/>
              <a:gd name="connsiteX10" fmla="*/ 11513021 w 11614903"/>
              <a:gd name="connsiteY10" fmla="*/ 4480856 h 6277036"/>
              <a:gd name="connsiteX11" fmla="*/ 11538421 w 11614903"/>
              <a:gd name="connsiteY11" fmla="*/ 5268256 h 6277036"/>
              <a:gd name="connsiteX12" fmla="*/ 11284421 w 11614903"/>
              <a:gd name="connsiteY12" fmla="*/ 5954056 h 6277036"/>
              <a:gd name="connsiteX13" fmla="*/ 10712921 w 11614903"/>
              <a:gd name="connsiteY13" fmla="*/ 6030256 h 6277036"/>
              <a:gd name="connsiteX14" fmla="*/ 9265121 w 11614903"/>
              <a:gd name="connsiteY14" fmla="*/ 5992156 h 6277036"/>
              <a:gd name="connsiteX15" fmla="*/ 8630121 w 11614903"/>
              <a:gd name="connsiteY15" fmla="*/ 5839756 h 6277036"/>
              <a:gd name="connsiteX16" fmla="*/ 6293321 w 11614903"/>
              <a:gd name="connsiteY16" fmla="*/ 6017556 h 6277036"/>
              <a:gd name="connsiteX17" fmla="*/ 4274021 w 11614903"/>
              <a:gd name="connsiteY17" fmla="*/ 5788956 h 6277036"/>
              <a:gd name="connsiteX18" fmla="*/ 2559521 w 11614903"/>
              <a:gd name="connsiteY18" fmla="*/ 6271556 h 6277036"/>
              <a:gd name="connsiteX19" fmla="*/ 848196 w 11614903"/>
              <a:gd name="connsiteY19" fmla="*/ 6039781 h 6277036"/>
              <a:gd name="connsiteX20" fmla="*/ 57621 w 11614903"/>
              <a:gd name="connsiteY20" fmla="*/ 5884206 h 6277036"/>
              <a:gd name="connsiteX21" fmla="*/ 76671 w 11614903"/>
              <a:gd name="connsiteY21" fmla="*/ 4960281 h 6277036"/>
              <a:gd name="connsiteX22" fmla="*/ 203671 w 11614903"/>
              <a:gd name="connsiteY22" fmla="*/ 3842681 h 6277036"/>
              <a:gd name="connsiteX23" fmla="*/ 105246 w 11614903"/>
              <a:gd name="connsiteY23" fmla="*/ 2394881 h 6277036"/>
              <a:gd name="connsiteX24" fmla="*/ 171921 w 11614903"/>
              <a:gd name="connsiteY24" fmla="*/ 1223306 h 6277036"/>
              <a:gd name="connsiteX25" fmla="*/ 238596 w 11614903"/>
              <a:gd name="connsiteY25" fmla="*/ 93006 h 6277036"/>
              <a:gd name="connsiteX0" fmla="*/ 236217 w 11612524"/>
              <a:gd name="connsiteY0" fmla="*/ 93006 h 6277036"/>
              <a:gd name="connsiteX1" fmla="*/ 1744342 w 11612524"/>
              <a:gd name="connsiteY1" fmla="*/ 96181 h 6277036"/>
              <a:gd name="connsiteX2" fmla="*/ 3789042 w 11612524"/>
              <a:gd name="connsiteY2" fmla="*/ 353356 h 6277036"/>
              <a:gd name="connsiteX3" fmla="*/ 6163942 w 11612524"/>
              <a:gd name="connsiteY3" fmla="*/ 175556 h 6277036"/>
              <a:gd name="connsiteX4" fmla="*/ 8437242 w 11612524"/>
              <a:gd name="connsiteY4" fmla="*/ 86656 h 6277036"/>
              <a:gd name="connsiteX5" fmla="*/ 10723242 w 11612524"/>
              <a:gd name="connsiteY5" fmla="*/ 188256 h 6277036"/>
              <a:gd name="connsiteX6" fmla="*/ 11447142 w 11612524"/>
              <a:gd name="connsiteY6" fmla="*/ 239056 h 6277036"/>
              <a:gd name="connsiteX7" fmla="*/ 11409042 w 11612524"/>
              <a:gd name="connsiteY7" fmla="*/ 1458256 h 6277036"/>
              <a:gd name="connsiteX8" fmla="*/ 11612242 w 11612524"/>
              <a:gd name="connsiteY8" fmla="*/ 2626656 h 6277036"/>
              <a:gd name="connsiteX9" fmla="*/ 11358242 w 11612524"/>
              <a:gd name="connsiteY9" fmla="*/ 3452156 h 6277036"/>
              <a:gd name="connsiteX10" fmla="*/ 11510642 w 11612524"/>
              <a:gd name="connsiteY10" fmla="*/ 4480856 h 6277036"/>
              <a:gd name="connsiteX11" fmla="*/ 11536042 w 11612524"/>
              <a:gd name="connsiteY11" fmla="*/ 5268256 h 6277036"/>
              <a:gd name="connsiteX12" fmla="*/ 11282042 w 11612524"/>
              <a:gd name="connsiteY12" fmla="*/ 5954056 h 6277036"/>
              <a:gd name="connsiteX13" fmla="*/ 10710542 w 11612524"/>
              <a:gd name="connsiteY13" fmla="*/ 6030256 h 6277036"/>
              <a:gd name="connsiteX14" fmla="*/ 9262742 w 11612524"/>
              <a:gd name="connsiteY14" fmla="*/ 5992156 h 6277036"/>
              <a:gd name="connsiteX15" fmla="*/ 8627742 w 11612524"/>
              <a:gd name="connsiteY15" fmla="*/ 5839756 h 6277036"/>
              <a:gd name="connsiteX16" fmla="*/ 6290942 w 11612524"/>
              <a:gd name="connsiteY16" fmla="*/ 6017556 h 6277036"/>
              <a:gd name="connsiteX17" fmla="*/ 4271642 w 11612524"/>
              <a:gd name="connsiteY17" fmla="*/ 5788956 h 6277036"/>
              <a:gd name="connsiteX18" fmla="*/ 2557142 w 11612524"/>
              <a:gd name="connsiteY18" fmla="*/ 6271556 h 6277036"/>
              <a:gd name="connsiteX19" fmla="*/ 845817 w 11612524"/>
              <a:gd name="connsiteY19" fmla="*/ 6039781 h 6277036"/>
              <a:gd name="connsiteX20" fmla="*/ 55242 w 11612524"/>
              <a:gd name="connsiteY20" fmla="*/ 5884206 h 6277036"/>
              <a:gd name="connsiteX21" fmla="*/ 74292 w 11612524"/>
              <a:gd name="connsiteY21" fmla="*/ 4960281 h 6277036"/>
              <a:gd name="connsiteX22" fmla="*/ 134617 w 11612524"/>
              <a:gd name="connsiteY22" fmla="*/ 3842681 h 6277036"/>
              <a:gd name="connsiteX23" fmla="*/ 102867 w 11612524"/>
              <a:gd name="connsiteY23" fmla="*/ 2394881 h 6277036"/>
              <a:gd name="connsiteX24" fmla="*/ 169542 w 11612524"/>
              <a:gd name="connsiteY24" fmla="*/ 1223306 h 6277036"/>
              <a:gd name="connsiteX25" fmla="*/ 236217 w 11612524"/>
              <a:gd name="connsiteY25" fmla="*/ 93006 h 6277036"/>
              <a:gd name="connsiteX0" fmla="*/ 163227 w 11539534"/>
              <a:gd name="connsiteY0" fmla="*/ 93006 h 6276333"/>
              <a:gd name="connsiteX1" fmla="*/ 1671352 w 11539534"/>
              <a:gd name="connsiteY1" fmla="*/ 96181 h 6276333"/>
              <a:gd name="connsiteX2" fmla="*/ 3716052 w 11539534"/>
              <a:gd name="connsiteY2" fmla="*/ 353356 h 6276333"/>
              <a:gd name="connsiteX3" fmla="*/ 6090952 w 11539534"/>
              <a:gd name="connsiteY3" fmla="*/ 175556 h 6276333"/>
              <a:gd name="connsiteX4" fmla="*/ 8364252 w 11539534"/>
              <a:gd name="connsiteY4" fmla="*/ 86656 h 6276333"/>
              <a:gd name="connsiteX5" fmla="*/ 10650252 w 11539534"/>
              <a:gd name="connsiteY5" fmla="*/ 188256 h 6276333"/>
              <a:gd name="connsiteX6" fmla="*/ 11374152 w 11539534"/>
              <a:gd name="connsiteY6" fmla="*/ 239056 h 6276333"/>
              <a:gd name="connsiteX7" fmla="*/ 11336052 w 11539534"/>
              <a:gd name="connsiteY7" fmla="*/ 1458256 h 6276333"/>
              <a:gd name="connsiteX8" fmla="*/ 11539252 w 11539534"/>
              <a:gd name="connsiteY8" fmla="*/ 2626656 h 6276333"/>
              <a:gd name="connsiteX9" fmla="*/ 11285252 w 11539534"/>
              <a:gd name="connsiteY9" fmla="*/ 3452156 h 6276333"/>
              <a:gd name="connsiteX10" fmla="*/ 11437652 w 11539534"/>
              <a:gd name="connsiteY10" fmla="*/ 4480856 h 6276333"/>
              <a:gd name="connsiteX11" fmla="*/ 11463052 w 11539534"/>
              <a:gd name="connsiteY11" fmla="*/ 5268256 h 6276333"/>
              <a:gd name="connsiteX12" fmla="*/ 11209052 w 11539534"/>
              <a:gd name="connsiteY12" fmla="*/ 5954056 h 6276333"/>
              <a:gd name="connsiteX13" fmla="*/ 10637552 w 11539534"/>
              <a:gd name="connsiteY13" fmla="*/ 6030256 h 6276333"/>
              <a:gd name="connsiteX14" fmla="*/ 9189752 w 11539534"/>
              <a:gd name="connsiteY14" fmla="*/ 5992156 h 6276333"/>
              <a:gd name="connsiteX15" fmla="*/ 8554752 w 11539534"/>
              <a:gd name="connsiteY15" fmla="*/ 5839756 h 6276333"/>
              <a:gd name="connsiteX16" fmla="*/ 6217952 w 11539534"/>
              <a:gd name="connsiteY16" fmla="*/ 6017556 h 6276333"/>
              <a:gd name="connsiteX17" fmla="*/ 4198652 w 11539534"/>
              <a:gd name="connsiteY17" fmla="*/ 5788956 h 6276333"/>
              <a:gd name="connsiteX18" fmla="*/ 2484152 w 11539534"/>
              <a:gd name="connsiteY18" fmla="*/ 6271556 h 6276333"/>
              <a:gd name="connsiteX19" fmla="*/ 772827 w 11539534"/>
              <a:gd name="connsiteY19" fmla="*/ 6039781 h 6276333"/>
              <a:gd name="connsiteX20" fmla="*/ 96552 w 11539534"/>
              <a:gd name="connsiteY20" fmla="*/ 6103281 h 6276333"/>
              <a:gd name="connsiteX21" fmla="*/ 1302 w 11539534"/>
              <a:gd name="connsiteY21" fmla="*/ 4960281 h 6276333"/>
              <a:gd name="connsiteX22" fmla="*/ 61627 w 11539534"/>
              <a:gd name="connsiteY22" fmla="*/ 3842681 h 6276333"/>
              <a:gd name="connsiteX23" fmla="*/ 29877 w 11539534"/>
              <a:gd name="connsiteY23" fmla="*/ 2394881 h 6276333"/>
              <a:gd name="connsiteX24" fmla="*/ 96552 w 11539534"/>
              <a:gd name="connsiteY24" fmla="*/ 1223306 h 6276333"/>
              <a:gd name="connsiteX25" fmla="*/ 163227 w 11539534"/>
              <a:gd name="connsiteY25" fmla="*/ 93006 h 6276333"/>
              <a:gd name="connsiteX0" fmla="*/ 133783 w 11510090"/>
              <a:gd name="connsiteY0" fmla="*/ 93006 h 6276333"/>
              <a:gd name="connsiteX1" fmla="*/ 1641908 w 11510090"/>
              <a:gd name="connsiteY1" fmla="*/ 96181 h 6276333"/>
              <a:gd name="connsiteX2" fmla="*/ 3686608 w 11510090"/>
              <a:gd name="connsiteY2" fmla="*/ 353356 h 6276333"/>
              <a:gd name="connsiteX3" fmla="*/ 6061508 w 11510090"/>
              <a:gd name="connsiteY3" fmla="*/ 175556 h 6276333"/>
              <a:gd name="connsiteX4" fmla="*/ 8334808 w 11510090"/>
              <a:gd name="connsiteY4" fmla="*/ 86656 h 6276333"/>
              <a:gd name="connsiteX5" fmla="*/ 10620808 w 11510090"/>
              <a:gd name="connsiteY5" fmla="*/ 188256 h 6276333"/>
              <a:gd name="connsiteX6" fmla="*/ 11344708 w 11510090"/>
              <a:gd name="connsiteY6" fmla="*/ 239056 h 6276333"/>
              <a:gd name="connsiteX7" fmla="*/ 11306608 w 11510090"/>
              <a:gd name="connsiteY7" fmla="*/ 1458256 h 6276333"/>
              <a:gd name="connsiteX8" fmla="*/ 11509808 w 11510090"/>
              <a:gd name="connsiteY8" fmla="*/ 2626656 h 6276333"/>
              <a:gd name="connsiteX9" fmla="*/ 11255808 w 11510090"/>
              <a:gd name="connsiteY9" fmla="*/ 3452156 h 6276333"/>
              <a:gd name="connsiteX10" fmla="*/ 11408208 w 11510090"/>
              <a:gd name="connsiteY10" fmla="*/ 4480856 h 6276333"/>
              <a:gd name="connsiteX11" fmla="*/ 11433608 w 11510090"/>
              <a:gd name="connsiteY11" fmla="*/ 5268256 h 6276333"/>
              <a:gd name="connsiteX12" fmla="*/ 11179608 w 11510090"/>
              <a:gd name="connsiteY12" fmla="*/ 5954056 h 6276333"/>
              <a:gd name="connsiteX13" fmla="*/ 10608108 w 11510090"/>
              <a:gd name="connsiteY13" fmla="*/ 6030256 h 6276333"/>
              <a:gd name="connsiteX14" fmla="*/ 9160308 w 11510090"/>
              <a:gd name="connsiteY14" fmla="*/ 5992156 h 6276333"/>
              <a:gd name="connsiteX15" fmla="*/ 8525308 w 11510090"/>
              <a:gd name="connsiteY15" fmla="*/ 5839756 h 6276333"/>
              <a:gd name="connsiteX16" fmla="*/ 6188508 w 11510090"/>
              <a:gd name="connsiteY16" fmla="*/ 6017556 h 6276333"/>
              <a:gd name="connsiteX17" fmla="*/ 4169208 w 11510090"/>
              <a:gd name="connsiteY17" fmla="*/ 5788956 h 6276333"/>
              <a:gd name="connsiteX18" fmla="*/ 2454708 w 11510090"/>
              <a:gd name="connsiteY18" fmla="*/ 6271556 h 6276333"/>
              <a:gd name="connsiteX19" fmla="*/ 743383 w 11510090"/>
              <a:gd name="connsiteY19" fmla="*/ 6039781 h 6276333"/>
              <a:gd name="connsiteX20" fmla="*/ 67108 w 11510090"/>
              <a:gd name="connsiteY20" fmla="*/ 6103281 h 6276333"/>
              <a:gd name="connsiteX21" fmla="*/ 48058 w 11510090"/>
              <a:gd name="connsiteY21" fmla="*/ 4960281 h 6276333"/>
              <a:gd name="connsiteX22" fmla="*/ 32183 w 11510090"/>
              <a:gd name="connsiteY22" fmla="*/ 3842681 h 6276333"/>
              <a:gd name="connsiteX23" fmla="*/ 433 w 11510090"/>
              <a:gd name="connsiteY23" fmla="*/ 2394881 h 6276333"/>
              <a:gd name="connsiteX24" fmla="*/ 67108 w 11510090"/>
              <a:gd name="connsiteY24" fmla="*/ 1223306 h 6276333"/>
              <a:gd name="connsiteX25" fmla="*/ 133783 w 11510090"/>
              <a:gd name="connsiteY25" fmla="*/ 93006 h 6276333"/>
              <a:gd name="connsiteX0" fmla="*/ 144180 w 11520487"/>
              <a:gd name="connsiteY0" fmla="*/ 93006 h 6276557"/>
              <a:gd name="connsiteX1" fmla="*/ 1652305 w 11520487"/>
              <a:gd name="connsiteY1" fmla="*/ 96181 h 6276557"/>
              <a:gd name="connsiteX2" fmla="*/ 3697005 w 11520487"/>
              <a:gd name="connsiteY2" fmla="*/ 353356 h 6276557"/>
              <a:gd name="connsiteX3" fmla="*/ 6071905 w 11520487"/>
              <a:gd name="connsiteY3" fmla="*/ 175556 h 6276557"/>
              <a:gd name="connsiteX4" fmla="*/ 8345205 w 11520487"/>
              <a:gd name="connsiteY4" fmla="*/ 86656 h 6276557"/>
              <a:gd name="connsiteX5" fmla="*/ 10631205 w 11520487"/>
              <a:gd name="connsiteY5" fmla="*/ 188256 h 6276557"/>
              <a:gd name="connsiteX6" fmla="*/ 11355105 w 11520487"/>
              <a:gd name="connsiteY6" fmla="*/ 239056 h 6276557"/>
              <a:gd name="connsiteX7" fmla="*/ 11317005 w 11520487"/>
              <a:gd name="connsiteY7" fmla="*/ 1458256 h 6276557"/>
              <a:gd name="connsiteX8" fmla="*/ 11520205 w 11520487"/>
              <a:gd name="connsiteY8" fmla="*/ 2626656 h 6276557"/>
              <a:gd name="connsiteX9" fmla="*/ 11266205 w 11520487"/>
              <a:gd name="connsiteY9" fmla="*/ 3452156 h 6276557"/>
              <a:gd name="connsiteX10" fmla="*/ 11418605 w 11520487"/>
              <a:gd name="connsiteY10" fmla="*/ 4480856 h 6276557"/>
              <a:gd name="connsiteX11" fmla="*/ 11444005 w 11520487"/>
              <a:gd name="connsiteY11" fmla="*/ 5268256 h 6276557"/>
              <a:gd name="connsiteX12" fmla="*/ 11190005 w 11520487"/>
              <a:gd name="connsiteY12" fmla="*/ 5954056 h 6276557"/>
              <a:gd name="connsiteX13" fmla="*/ 10618505 w 11520487"/>
              <a:gd name="connsiteY13" fmla="*/ 6030256 h 6276557"/>
              <a:gd name="connsiteX14" fmla="*/ 9170705 w 11520487"/>
              <a:gd name="connsiteY14" fmla="*/ 5992156 h 6276557"/>
              <a:gd name="connsiteX15" fmla="*/ 8535705 w 11520487"/>
              <a:gd name="connsiteY15" fmla="*/ 5839756 h 6276557"/>
              <a:gd name="connsiteX16" fmla="*/ 6198905 w 11520487"/>
              <a:gd name="connsiteY16" fmla="*/ 6017556 h 6276557"/>
              <a:gd name="connsiteX17" fmla="*/ 4179605 w 11520487"/>
              <a:gd name="connsiteY17" fmla="*/ 5788956 h 6276557"/>
              <a:gd name="connsiteX18" fmla="*/ 2465105 w 11520487"/>
              <a:gd name="connsiteY18" fmla="*/ 6271556 h 6276557"/>
              <a:gd name="connsiteX19" fmla="*/ 753780 w 11520487"/>
              <a:gd name="connsiteY19" fmla="*/ 6039781 h 6276557"/>
              <a:gd name="connsiteX20" fmla="*/ 48930 w 11520487"/>
              <a:gd name="connsiteY20" fmla="*/ 6027081 h 6276557"/>
              <a:gd name="connsiteX21" fmla="*/ 58455 w 11520487"/>
              <a:gd name="connsiteY21" fmla="*/ 4960281 h 6276557"/>
              <a:gd name="connsiteX22" fmla="*/ 42580 w 11520487"/>
              <a:gd name="connsiteY22" fmla="*/ 3842681 h 6276557"/>
              <a:gd name="connsiteX23" fmla="*/ 10830 w 11520487"/>
              <a:gd name="connsiteY23" fmla="*/ 2394881 h 6276557"/>
              <a:gd name="connsiteX24" fmla="*/ 77505 w 11520487"/>
              <a:gd name="connsiteY24" fmla="*/ 1223306 h 6276557"/>
              <a:gd name="connsiteX25" fmla="*/ 144180 w 11520487"/>
              <a:gd name="connsiteY25" fmla="*/ 93006 h 6276557"/>
              <a:gd name="connsiteX0" fmla="*/ 172358 w 11548665"/>
              <a:gd name="connsiteY0" fmla="*/ 93006 h 6281330"/>
              <a:gd name="connsiteX1" fmla="*/ 1680483 w 11548665"/>
              <a:gd name="connsiteY1" fmla="*/ 96181 h 6281330"/>
              <a:gd name="connsiteX2" fmla="*/ 3725183 w 11548665"/>
              <a:gd name="connsiteY2" fmla="*/ 353356 h 6281330"/>
              <a:gd name="connsiteX3" fmla="*/ 6100083 w 11548665"/>
              <a:gd name="connsiteY3" fmla="*/ 175556 h 6281330"/>
              <a:gd name="connsiteX4" fmla="*/ 8373383 w 11548665"/>
              <a:gd name="connsiteY4" fmla="*/ 86656 h 6281330"/>
              <a:gd name="connsiteX5" fmla="*/ 10659383 w 11548665"/>
              <a:gd name="connsiteY5" fmla="*/ 188256 h 6281330"/>
              <a:gd name="connsiteX6" fmla="*/ 11383283 w 11548665"/>
              <a:gd name="connsiteY6" fmla="*/ 239056 h 6281330"/>
              <a:gd name="connsiteX7" fmla="*/ 11345183 w 11548665"/>
              <a:gd name="connsiteY7" fmla="*/ 1458256 h 6281330"/>
              <a:gd name="connsiteX8" fmla="*/ 11548383 w 11548665"/>
              <a:gd name="connsiteY8" fmla="*/ 2626656 h 6281330"/>
              <a:gd name="connsiteX9" fmla="*/ 11294383 w 11548665"/>
              <a:gd name="connsiteY9" fmla="*/ 3452156 h 6281330"/>
              <a:gd name="connsiteX10" fmla="*/ 11446783 w 11548665"/>
              <a:gd name="connsiteY10" fmla="*/ 4480856 h 6281330"/>
              <a:gd name="connsiteX11" fmla="*/ 11472183 w 11548665"/>
              <a:gd name="connsiteY11" fmla="*/ 5268256 h 6281330"/>
              <a:gd name="connsiteX12" fmla="*/ 11218183 w 11548665"/>
              <a:gd name="connsiteY12" fmla="*/ 5954056 h 6281330"/>
              <a:gd name="connsiteX13" fmla="*/ 10646683 w 11548665"/>
              <a:gd name="connsiteY13" fmla="*/ 6030256 h 6281330"/>
              <a:gd name="connsiteX14" fmla="*/ 9198883 w 11548665"/>
              <a:gd name="connsiteY14" fmla="*/ 5992156 h 6281330"/>
              <a:gd name="connsiteX15" fmla="*/ 8563883 w 11548665"/>
              <a:gd name="connsiteY15" fmla="*/ 5839756 h 6281330"/>
              <a:gd name="connsiteX16" fmla="*/ 6227083 w 11548665"/>
              <a:gd name="connsiteY16" fmla="*/ 6017556 h 6281330"/>
              <a:gd name="connsiteX17" fmla="*/ 4207783 w 11548665"/>
              <a:gd name="connsiteY17" fmla="*/ 5788956 h 6281330"/>
              <a:gd name="connsiteX18" fmla="*/ 2493283 w 11548665"/>
              <a:gd name="connsiteY18" fmla="*/ 6271556 h 6281330"/>
              <a:gd name="connsiteX19" fmla="*/ 1162958 w 11548665"/>
              <a:gd name="connsiteY19" fmla="*/ 6106456 h 6281330"/>
              <a:gd name="connsiteX20" fmla="*/ 77108 w 11548665"/>
              <a:gd name="connsiteY20" fmla="*/ 6027081 h 6281330"/>
              <a:gd name="connsiteX21" fmla="*/ 86633 w 11548665"/>
              <a:gd name="connsiteY21" fmla="*/ 4960281 h 6281330"/>
              <a:gd name="connsiteX22" fmla="*/ 70758 w 11548665"/>
              <a:gd name="connsiteY22" fmla="*/ 3842681 h 6281330"/>
              <a:gd name="connsiteX23" fmla="*/ 39008 w 11548665"/>
              <a:gd name="connsiteY23" fmla="*/ 2394881 h 6281330"/>
              <a:gd name="connsiteX24" fmla="*/ 105683 w 11548665"/>
              <a:gd name="connsiteY24" fmla="*/ 1223306 h 6281330"/>
              <a:gd name="connsiteX25" fmla="*/ 172358 w 11548665"/>
              <a:gd name="connsiteY25" fmla="*/ 93006 h 6281330"/>
              <a:gd name="connsiteX0" fmla="*/ 172358 w 11548665"/>
              <a:gd name="connsiteY0" fmla="*/ 93006 h 6263058"/>
              <a:gd name="connsiteX1" fmla="*/ 1680483 w 11548665"/>
              <a:gd name="connsiteY1" fmla="*/ 96181 h 6263058"/>
              <a:gd name="connsiteX2" fmla="*/ 3725183 w 11548665"/>
              <a:gd name="connsiteY2" fmla="*/ 353356 h 6263058"/>
              <a:gd name="connsiteX3" fmla="*/ 6100083 w 11548665"/>
              <a:gd name="connsiteY3" fmla="*/ 175556 h 6263058"/>
              <a:gd name="connsiteX4" fmla="*/ 8373383 w 11548665"/>
              <a:gd name="connsiteY4" fmla="*/ 86656 h 6263058"/>
              <a:gd name="connsiteX5" fmla="*/ 10659383 w 11548665"/>
              <a:gd name="connsiteY5" fmla="*/ 188256 h 6263058"/>
              <a:gd name="connsiteX6" fmla="*/ 11383283 w 11548665"/>
              <a:gd name="connsiteY6" fmla="*/ 239056 h 6263058"/>
              <a:gd name="connsiteX7" fmla="*/ 11345183 w 11548665"/>
              <a:gd name="connsiteY7" fmla="*/ 1458256 h 6263058"/>
              <a:gd name="connsiteX8" fmla="*/ 11548383 w 11548665"/>
              <a:gd name="connsiteY8" fmla="*/ 2626656 h 6263058"/>
              <a:gd name="connsiteX9" fmla="*/ 11294383 w 11548665"/>
              <a:gd name="connsiteY9" fmla="*/ 3452156 h 6263058"/>
              <a:gd name="connsiteX10" fmla="*/ 11446783 w 11548665"/>
              <a:gd name="connsiteY10" fmla="*/ 4480856 h 6263058"/>
              <a:gd name="connsiteX11" fmla="*/ 11472183 w 11548665"/>
              <a:gd name="connsiteY11" fmla="*/ 5268256 h 6263058"/>
              <a:gd name="connsiteX12" fmla="*/ 11218183 w 11548665"/>
              <a:gd name="connsiteY12" fmla="*/ 5954056 h 6263058"/>
              <a:gd name="connsiteX13" fmla="*/ 10646683 w 11548665"/>
              <a:gd name="connsiteY13" fmla="*/ 6030256 h 6263058"/>
              <a:gd name="connsiteX14" fmla="*/ 9198883 w 11548665"/>
              <a:gd name="connsiteY14" fmla="*/ 5992156 h 6263058"/>
              <a:gd name="connsiteX15" fmla="*/ 8563883 w 11548665"/>
              <a:gd name="connsiteY15" fmla="*/ 5839756 h 6263058"/>
              <a:gd name="connsiteX16" fmla="*/ 6227083 w 11548665"/>
              <a:gd name="connsiteY16" fmla="*/ 6017556 h 6263058"/>
              <a:gd name="connsiteX17" fmla="*/ 4207783 w 11548665"/>
              <a:gd name="connsiteY17" fmla="*/ 5788956 h 6263058"/>
              <a:gd name="connsiteX18" fmla="*/ 2798083 w 11548665"/>
              <a:gd name="connsiteY18" fmla="*/ 6252506 h 6263058"/>
              <a:gd name="connsiteX19" fmla="*/ 1162958 w 11548665"/>
              <a:gd name="connsiteY19" fmla="*/ 6106456 h 6263058"/>
              <a:gd name="connsiteX20" fmla="*/ 77108 w 11548665"/>
              <a:gd name="connsiteY20" fmla="*/ 6027081 h 6263058"/>
              <a:gd name="connsiteX21" fmla="*/ 86633 w 11548665"/>
              <a:gd name="connsiteY21" fmla="*/ 4960281 h 6263058"/>
              <a:gd name="connsiteX22" fmla="*/ 70758 w 11548665"/>
              <a:gd name="connsiteY22" fmla="*/ 3842681 h 6263058"/>
              <a:gd name="connsiteX23" fmla="*/ 39008 w 11548665"/>
              <a:gd name="connsiteY23" fmla="*/ 2394881 h 6263058"/>
              <a:gd name="connsiteX24" fmla="*/ 105683 w 11548665"/>
              <a:gd name="connsiteY24" fmla="*/ 1223306 h 6263058"/>
              <a:gd name="connsiteX25" fmla="*/ 172358 w 11548665"/>
              <a:gd name="connsiteY25" fmla="*/ 93006 h 6263058"/>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227083 w 11548665"/>
              <a:gd name="connsiteY16" fmla="*/ 6017556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24558 w 11548665"/>
              <a:gd name="connsiteY11" fmla="*/ 53063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338833 w 11548665"/>
              <a:gd name="connsiteY11" fmla="*/ 5315881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63976"/>
              <a:gd name="connsiteY0" fmla="*/ 93006 h 6252535"/>
              <a:gd name="connsiteX1" fmla="*/ 1680483 w 11563976"/>
              <a:gd name="connsiteY1" fmla="*/ 96181 h 6252535"/>
              <a:gd name="connsiteX2" fmla="*/ 3725183 w 11563976"/>
              <a:gd name="connsiteY2" fmla="*/ 353356 h 6252535"/>
              <a:gd name="connsiteX3" fmla="*/ 6100083 w 11563976"/>
              <a:gd name="connsiteY3" fmla="*/ 175556 h 6252535"/>
              <a:gd name="connsiteX4" fmla="*/ 8373383 w 11563976"/>
              <a:gd name="connsiteY4" fmla="*/ 86656 h 6252535"/>
              <a:gd name="connsiteX5" fmla="*/ 10659383 w 11563976"/>
              <a:gd name="connsiteY5" fmla="*/ 188256 h 6252535"/>
              <a:gd name="connsiteX6" fmla="*/ 11383283 w 11563976"/>
              <a:gd name="connsiteY6" fmla="*/ 239056 h 6252535"/>
              <a:gd name="connsiteX7" fmla="*/ 11345183 w 11563976"/>
              <a:gd name="connsiteY7" fmla="*/ 1458256 h 6252535"/>
              <a:gd name="connsiteX8" fmla="*/ 11548383 w 11563976"/>
              <a:gd name="connsiteY8" fmla="*/ 2626656 h 6252535"/>
              <a:gd name="connsiteX9" fmla="*/ 11294383 w 11563976"/>
              <a:gd name="connsiteY9" fmla="*/ 3452156 h 6252535"/>
              <a:gd name="connsiteX10" fmla="*/ 11446783 w 11563976"/>
              <a:gd name="connsiteY10" fmla="*/ 4480856 h 6252535"/>
              <a:gd name="connsiteX11" fmla="*/ 11338833 w 11563976"/>
              <a:gd name="connsiteY11" fmla="*/ 5315881 h 6252535"/>
              <a:gd name="connsiteX12" fmla="*/ 11542033 w 11563976"/>
              <a:gd name="connsiteY12" fmla="*/ 6039781 h 6252535"/>
              <a:gd name="connsiteX13" fmla="*/ 10722883 w 11563976"/>
              <a:gd name="connsiteY13" fmla="*/ 6173131 h 6252535"/>
              <a:gd name="connsiteX14" fmla="*/ 9351283 w 11563976"/>
              <a:gd name="connsiteY14" fmla="*/ 6135031 h 6252535"/>
              <a:gd name="connsiteX15" fmla="*/ 7878083 w 11563976"/>
              <a:gd name="connsiteY15" fmla="*/ 6011206 h 6252535"/>
              <a:gd name="connsiteX16" fmla="*/ 6312808 w 11563976"/>
              <a:gd name="connsiteY16" fmla="*/ 6160431 h 6252535"/>
              <a:gd name="connsiteX17" fmla="*/ 4293508 w 11563976"/>
              <a:gd name="connsiteY17" fmla="*/ 6093756 h 6252535"/>
              <a:gd name="connsiteX18" fmla="*/ 2798083 w 11563976"/>
              <a:gd name="connsiteY18" fmla="*/ 6252506 h 6252535"/>
              <a:gd name="connsiteX19" fmla="*/ 1162958 w 11563976"/>
              <a:gd name="connsiteY19" fmla="*/ 6106456 h 6252535"/>
              <a:gd name="connsiteX20" fmla="*/ 77108 w 11563976"/>
              <a:gd name="connsiteY20" fmla="*/ 6027081 h 6252535"/>
              <a:gd name="connsiteX21" fmla="*/ 86633 w 11563976"/>
              <a:gd name="connsiteY21" fmla="*/ 4960281 h 6252535"/>
              <a:gd name="connsiteX22" fmla="*/ 70758 w 11563976"/>
              <a:gd name="connsiteY22" fmla="*/ 3842681 h 6252535"/>
              <a:gd name="connsiteX23" fmla="*/ 39008 w 11563976"/>
              <a:gd name="connsiteY23" fmla="*/ 2394881 h 6252535"/>
              <a:gd name="connsiteX24" fmla="*/ 105683 w 11563976"/>
              <a:gd name="connsiteY24" fmla="*/ 1223306 h 6252535"/>
              <a:gd name="connsiteX25" fmla="*/ 172358 w 11563976"/>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294383 w 11581839"/>
              <a:gd name="connsiteY9" fmla="*/ 3452156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434083 w 11581839"/>
              <a:gd name="connsiteY8" fmla="*/ 2331381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96332"/>
              <a:gd name="connsiteY0" fmla="*/ 93006 h 6252535"/>
              <a:gd name="connsiteX1" fmla="*/ 1680483 w 11596332"/>
              <a:gd name="connsiteY1" fmla="*/ 96181 h 6252535"/>
              <a:gd name="connsiteX2" fmla="*/ 3725183 w 11596332"/>
              <a:gd name="connsiteY2" fmla="*/ 353356 h 6252535"/>
              <a:gd name="connsiteX3" fmla="*/ 6100083 w 11596332"/>
              <a:gd name="connsiteY3" fmla="*/ 175556 h 6252535"/>
              <a:gd name="connsiteX4" fmla="*/ 8373383 w 11596332"/>
              <a:gd name="connsiteY4" fmla="*/ 86656 h 6252535"/>
              <a:gd name="connsiteX5" fmla="*/ 10659383 w 11596332"/>
              <a:gd name="connsiteY5" fmla="*/ 188256 h 6252535"/>
              <a:gd name="connsiteX6" fmla="*/ 11383283 w 11596332"/>
              <a:gd name="connsiteY6" fmla="*/ 239056 h 6252535"/>
              <a:gd name="connsiteX7" fmla="*/ 11345183 w 11596332"/>
              <a:gd name="connsiteY7" fmla="*/ 1458256 h 6252535"/>
              <a:gd name="connsiteX8" fmla="*/ 11596008 w 11596332"/>
              <a:gd name="connsiteY8" fmla="*/ 2321856 h 6252535"/>
              <a:gd name="connsiteX9" fmla="*/ 11399158 w 11596332"/>
              <a:gd name="connsiteY9" fmla="*/ 3461681 h 6252535"/>
              <a:gd name="connsiteX10" fmla="*/ 11446783 w 11596332"/>
              <a:gd name="connsiteY10" fmla="*/ 4480856 h 6252535"/>
              <a:gd name="connsiteX11" fmla="*/ 11453133 w 11596332"/>
              <a:gd name="connsiteY11" fmla="*/ 5296831 h 6252535"/>
              <a:gd name="connsiteX12" fmla="*/ 11542033 w 11596332"/>
              <a:gd name="connsiteY12" fmla="*/ 6039781 h 6252535"/>
              <a:gd name="connsiteX13" fmla="*/ 10722883 w 11596332"/>
              <a:gd name="connsiteY13" fmla="*/ 6173131 h 6252535"/>
              <a:gd name="connsiteX14" fmla="*/ 9351283 w 11596332"/>
              <a:gd name="connsiteY14" fmla="*/ 6135031 h 6252535"/>
              <a:gd name="connsiteX15" fmla="*/ 7878083 w 11596332"/>
              <a:gd name="connsiteY15" fmla="*/ 6011206 h 6252535"/>
              <a:gd name="connsiteX16" fmla="*/ 6312808 w 11596332"/>
              <a:gd name="connsiteY16" fmla="*/ 6160431 h 6252535"/>
              <a:gd name="connsiteX17" fmla="*/ 4293508 w 11596332"/>
              <a:gd name="connsiteY17" fmla="*/ 6093756 h 6252535"/>
              <a:gd name="connsiteX18" fmla="*/ 2798083 w 11596332"/>
              <a:gd name="connsiteY18" fmla="*/ 6252506 h 6252535"/>
              <a:gd name="connsiteX19" fmla="*/ 1162958 w 11596332"/>
              <a:gd name="connsiteY19" fmla="*/ 6106456 h 6252535"/>
              <a:gd name="connsiteX20" fmla="*/ 77108 w 11596332"/>
              <a:gd name="connsiteY20" fmla="*/ 6027081 h 6252535"/>
              <a:gd name="connsiteX21" fmla="*/ 86633 w 11596332"/>
              <a:gd name="connsiteY21" fmla="*/ 4960281 h 6252535"/>
              <a:gd name="connsiteX22" fmla="*/ 70758 w 11596332"/>
              <a:gd name="connsiteY22" fmla="*/ 3842681 h 6252535"/>
              <a:gd name="connsiteX23" fmla="*/ 39008 w 11596332"/>
              <a:gd name="connsiteY23" fmla="*/ 2394881 h 6252535"/>
              <a:gd name="connsiteX24" fmla="*/ 105683 w 11596332"/>
              <a:gd name="connsiteY24" fmla="*/ 1223306 h 6252535"/>
              <a:gd name="connsiteX25" fmla="*/ 172358 w 11596332"/>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38858 w 11581839"/>
              <a:gd name="connsiteY8" fmla="*/ 23218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38328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449958 w 11580086"/>
              <a:gd name="connsiteY7" fmla="*/ 143920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128654 h 6288183"/>
              <a:gd name="connsiteX1" fmla="*/ 1680483 w 11580086"/>
              <a:gd name="connsiteY1" fmla="*/ 131829 h 6288183"/>
              <a:gd name="connsiteX2" fmla="*/ 3725183 w 11580086"/>
              <a:gd name="connsiteY2" fmla="*/ 389004 h 6288183"/>
              <a:gd name="connsiteX3" fmla="*/ 6100083 w 11580086"/>
              <a:gd name="connsiteY3" fmla="*/ 211204 h 6288183"/>
              <a:gd name="connsiteX4" fmla="*/ 8373383 w 11580086"/>
              <a:gd name="connsiteY4" fmla="*/ 122304 h 6288183"/>
              <a:gd name="connsiteX5" fmla="*/ 10659383 w 11580086"/>
              <a:gd name="connsiteY5" fmla="*/ 223904 h 6288183"/>
              <a:gd name="connsiteX6" fmla="*/ 11507108 w 11580086"/>
              <a:gd name="connsiteY6" fmla="*/ 65154 h 6288183"/>
              <a:gd name="connsiteX7" fmla="*/ 11449958 w 11580086"/>
              <a:gd name="connsiteY7" fmla="*/ 1474854 h 6288183"/>
              <a:gd name="connsiteX8" fmla="*/ 11538858 w 11580086"/>
              <a:gd name="connsiteY8" fmla="*/ 2357504 h 6288183"/>
              <a:gd name="connsiteX9" fmla="*/ 11399158 w 11580086"/>
              <a:gd name="connsiteY9" fmla="*/ 3497329 h 6288183"/>
              <a:gd name="connsiteX10" fmla="*/ 11532508 w 11580086"/>
              <a:gd name="connsiteY10" fmla="*/ 4506979 h 6288183"/>
              <a:gd name="connsiteX11" fmla="*/ 11453133 w 11580086"/>
              <a:gd name="connsiteY11" fmla="*/ 5332479 h 6288183"/>
              <a:gd name="connsiteX12" fmla="*/ 11542033 w 11580086"/>
              <a:gd name="connsiteY12" fmla="*/ 6075429 h 6288183"/>
              <a:gd name="connsiteX13" fmla="*/ 10722883 w 11580086"/>
              <a:gd name="connsiteY13" fmla="*/ 6208779 h 6288183"/>
              <a:gd name="connsiteX14" fmla="*/ 9351283 w 11580086"/>
              <a:gd name="connsiteY14" fmla="*/ 6170679 h 6288183"/>
              <a:gd name="connsiteX15" fmla="*/ 7878083 w 11580086"/>
              <a:gd name="connsiteY15" fmla="*/ 6046854 h 6288183"/>
              <a:gd name="connsiteX16" fmla="*/ 6312808 w 11580086"/>
              <a:gd name="connsiteY16" fmla="*/ 6196079 h 6288183"/>
              <a:gd name="connsiteX17" fmla="*/ 4293508 w 11580086"/>
              <a:gd name="connsiteY17" fmla="*/ 6129404 h 6288183"/>
              <a:gd name="connsiteX18" fmla="*/ 2798083 w 11580086"/>
              <a:gd name="connsiteY18" fmla="*/ 6288154 h 6288183"/>
              <a:gd name="connsiteX19" fmla="*/ 1162958 w 11580086"/>
              <a:gd name="connsiteY19" fmla="*/ 6142104 h 6288183"/>
              <a:gd name="connsiteX20" fmla="*/ 77108 w 11580086"/>
              <a:gd name="connsiteY20" fmla="*/ 6062729 h 6288183"/>
              <a:gd name="connsiteX21" fmla="*/ 86633 w 11580086"/>
              <a:gd name="connsiteY21" fmla="*/ 4995929 h 6288183"/>
              <a:gd name="connsiteX22" fmla="*/ 70758 w 11580086"/>
              <a:gd name="connsiteY22" fmla="*/ 3878329 h 6288183"/>
              <a:gd name="connsiteX23" fmla="*/ 39008 w 11580086"/>
              <a:gd name="connsiteY23" fmla="*/ 2430529 h 6288183"/>
              <a:gd name="connsiteX24" fmla="*/ 105683 w 11580086"/>
              <a:gd name="connsiteY24" fmla="*/ 1258954 h 6288183"/>
              <a:gd name="connsiteX25" fmla="*/ 172358 w 11580086"/>
              <a:gd name="connsiteY25" fmla="*/ 128654 h 6288183"/>
              <a:gd name="connsiteX0" fmla="*/ 172358 w 11580086"/>
              <a:gd name="connsiteY0" fmla="*/ 178015 h 6337544"/>
              <a:gd name="connsiteX1" fmla="*/ 1680483 w 11580086"/>
              <a:gd name="connsiteY1" fmla="*/ 181190 h 6337544"/>
              <a:gd name="connsiteX2" fmla="*/ 3725183 w 11580086"/>
              <a:gd name="connsiteY2" fmla="*/ 438365 h 6337544"/>
              <a:gd name="connsiteX3" fmla="*/ 6100083 w 11580086"/>
              <a:gd name="connsiteY3" fmla="*/ 260565 h 6337544"/>
              <a:gd name="connsiteX4" fmla="*/ 8373383 w 11580086"/>
              <a:gd name="connsiteY4" fmla="*/ 171665 h 6337544"/>
              <a:gd name="connsiteX5" fmla="*/ 10554608 w 11580086"/>
              <a:gd name="connsiteY5" fmla="*/ 92290 h 6337544"/>
              <a:gd name="connsiteX6" fmla="*/ 11507108 w 11580086"/>
              <a:gd name="connsiteY6" fmla="*/ 114515 h 6337544"/>
              <a:gd name="connsiteX7" fmla="*/ 11449958 w 11580086"/>
              <a:gd name="connsiteY7" fmla="*/ 1524215 h 6337544"/>
              <a:gd name="connsiteX8" fmla="*/ 11538858 w 11580086"/>
              <a:gd name="connsiteY8" fmla="*/ 2406865 h 6337544"/>
              <a:gd name="connsiteX9" fmla="*/ 11399158 w 11580086"/>
              <a:gd name="connsiteY9" fmla="*/ 3546690 h 6337544"/>
              <a:gd name="connsiteX10" fmla="*/ 11532508 w 11580086"/>
              <a:gd name="connsiteY10" fmla="*/ 4556340 h 6337544"/>
              <a:gd name="connsiteX11" fmla="*/ 11453133 w 11580086"/>
              <a:gd name="connsiteY11" fmla="*/ 5381840 h 6337544"/>
              <a:gd name="connsiteX12" fmla="*/ 11542033 w 11580086"/>
              <a:gd name="connsiteY12" fmla="*/ 6124790 h 6337544"/>
              <a:gd name="connsiteX13" fmla="*/ 10722883 w 11580086"/>
              <a:gd name="connsiteY13" fmla="*/ 6258140 h 6337544"/>
              <a:gd name="connsiteX14" fmla="*/ 9351283 w 11580086"/>
              <a:gd name="connsiteY14" fmla="*/ 6220040 h 6337544"/>
              <a:gd name="connsiteX15" fmla="*/ 7878083 w 11580086"/>
              <a:gd name="connsiteY15" fmla="*/ 6096215 h 6337544"/>
              <a:gd name="connsiteX16" fmla="*/ 6312808 w 11580086"/>
              <a:gd name="connsiteY16" fmla="*/ 6245440 h 6337544"/>
              <a:gd name="connsiteX17" fmla="*/ 4293508 w 11580086"/>
              <a:gd name="connsiteY17" fmla="*/ 6178765 h 6337544"/>
              <a:gd name="connsiteX18" fmla="*/ 2798083 w 11580086"/>
              <a:gd name="connsiteY18" fmla="*/ 6337515 h 6337544"/>
              <a:gd name="connsiteX19" fmla="*/ 1162958 w 11580086"/>
              <a:gd name="connsiteY19" fmla="*/ 6191465 h 6337544"/>
              <a:gd name="connsiteX20" fmla="*/ 77108 w 11580086"/>
              <a:gd name="connsiteY20" fmla="*/ 6112090 h 6337544"/>
              <a:gd name="connsiteX21" fmla="*/ 86633 w 11580086"/>
              <a:gd name="connsiteY21" fmla="*/ 5045290 h 6337544"/>
              <a:gd name="connsiteX22" fmla="*/ 70758 w 11580086"/>
              <a:gd name="connsiteY22" fmla="*/ 3927690 h 6337544"/>
              <a:gd name="connsiteX23" fmla="*/ 39008 w 11580086"/>
              <a:gd name="connsiteY23" fmla="*/ 2479890 h 6337544"/>
              <a:gd name="connsiteX24" fmla="*/ 105683 w 11580086"/>
              <a:gd name="connsiteY24" fmla="*/ 1308315 h 6337544"/>
              <a:gd name="connsiteX25" fmla="*/ 172358 w 11580086"/>
              <a:gd name="connsiteY25" fmla="*/ 178015 h 6337544"/>
              <a:gd name="connsiteX0" fmla="*/ 172358 w 11580086"/>
              <a:gd name="connsiteY0" fmla="*/ 173362 h 6332891"/>
              <a:gd name="connsiteX1" fmla="*/ 1680483 w 11580086"/>
              <a:gd name="connsiteY1" fmla="*/ 176537 h 6332891"/>
              <a:gd name="connsiteX2" fmla="*/ 3725183 w 11580086"/>
              <a:gd name="connsiteY2" fmla="*/ 433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442 h 6332971"/>
              <a:gd name="connsiteX1" fmla="*/ 1670958 w 11580086"/>
              <a:gd name="connsiteY1" fmla="*/ 5167 h 6332971"/>
              <a:gd name="connsiteX2" fmla="*/ 3906158 w 11580086"/>
              <a:gd name="connsiteY2" fmla="*/ 52792 h 6332971"/>
              <a:gd name="connsiteX3" fmla="*/ 6100083 w 11580086"/>
              <a:gd name="connsiteY3" fmla="*/ 151217 h 6332971"/>
              <a:gd name="connsiteX4" fmla="*/ 8401958 w 11580086"/>
              <a:gd name="connsiteY4" fmla="*/ 52792 h 6332971"/>
              <a:gd name="connsiteX5" fmla="*/ 10554608 w 11580086"/>
              <a:gd name="connsiteY5" fmla="*/ 87717 h 6332971"/>
              <a:gd name="connsiteX6" fmla="*/ 11507108 w 11580086"/>
              <a:gd name="connsiteY6" fmla="*/ 109942 h 6332971"/>
              <a:gd name="connsiteX7" fmla="*/ 11449958 w 11580086"/>
              <a:gd name="connsiteY7" fmla="*/ 1519642 h 6332971"/>
              <a:gd name="connsiteX8" fmla="*/ 11538858 w 11580086"/>
              <a:gd name="connsiteY8" fmla="*/ 2402292 h 6332971"/>
              <a:gd name="connsiteX9" fmla="*/ 11399158 w 11580086"/>
              <a:gd name="connsiteY9" fmla="*/ 3542117 h 6332971"/>
              <a:gd name="connsiteX10" fmla="*/ 11532508 w 11580086"/>
              <a:gd name="connsiteY10" fmla="*/ 4551767 h 6332971"/>
              <a:gd name="connsiteX11" fmla="*/ 11453133 w 11580086"/>
              <a:gd name="connsiteY11" fmla="*/ 5377267 h 6332971"/>
              <a:gd name="connsiteX12" fmla="*/ 11542033 w 11580086"/>
              <a:gd name="connsiteY12" fmla="*/ 6120217 h 6332971"/>
              <a:gd name="connsiteX13" fmla="*/ 10722883 w 11580086"/>
              <a:gd name="connsiteY13" fmla="*/ 6253567 h 6332971"/>
              <a:gd name="connsiteX14" fmla="*/ 9351283 w 11580086"/>
              <a:gd name="connsiteY14" fmla="*/ 6215467 h 6332971"/>
              <a:gd name="connsiteX15" fmla="*/ 7878083 w 11580086"/>
              <a:gd name="connsiteY15" fmla="*/ 6091642 h 6332971"/>
              <a:gd name="connsiteX16" fmla="*/ 6312808 w 11580086"/>
              <a:gd name="connsiteY16" fmla="*/ 6240867 h 6332971"/>
              <a:gd name="connsiteX17" fmla="*/ 4293508 w 11580086"/>
              <a:gd name="connsiteY17" fmla="*/ 6174192 h 6332971"/>
              <a:gd name="connsiteX18" fmla="*/ 2798083 w 11580086"/>
              <a:gd name="connsiteY18" fmla="*/ 6332942 h 6332971"/>
              <a:gd name="connsiteX19" fmla="*/ 1162958 w 11580086"/>
              <a:gd name="connsiteY19" fmla="*/ 6186892 h 6332971"/>
              <a:gd name="connsiteX20" fmla="*/ 77108 w 11580086"/>
              <a:gd name="connsiteY20" fmla="*/ 6107517 h 6332971"/>
              <a:gd name="connsiteX21" fmla="*/ 86633 w 11580086"/>
              <a:gd name="connsiteY21" fmla="*/ 5040717 h 6332971"/>
              <a:gd name="connsiteX22" fmla="*/ 70758 w 11580086"/>
              <a:gd name="connsiteY22" fmla="*/ 3923117 h 6332971"/>
              <a:gd name="connsiteX23" fmla="*/ 39008 w 11580086"/>
              <a:gd name="connsiteY23" fmla="*/ 2475317 h 6332971"/>
              <a:gd name="connsiteX24" fmla="*/ 105683 w 11580086"/>
              <a:gd name="connsiteY24" fmla="*/ 1303742 h 6332971"/>
              <a:gd name="connsiteX25" fmla="*/ 172358 w 11580086"/>
              <a:gd name="connsiteY25" fmla="*/ 173442 h 6332971"/>
              <a:gd name="connsiteX0" fmla="*/ 172358 w 11580086"/>
              <a:gd name="connsiteY0" fmla="*/ 173362 h 6332891"/>
              <a:gd name="connsiteX1" fmla="*/ 1709058 w 11580086"/>
              <a:gd name="connsiteY1" fmla="*/ 71762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43783 w 11580086"/>
              <a:gd name="connsiteY0" fmla="*/ 94173 h 6339427"/>
              <a:gd name="connsiteX1" fmla="*/ 1709058 w 11580086"/>
              <a:gd name="connsiteY1" fmla="*/ 78298 h 6339427"/>
              <a:gd name="connsiteX2" fmla="*/ 3906158 w 11580086"/>
              <a:gd name="connsiteY2" fmla="*/ 59248 h 6339427"/>
              <a:gd name="connsiteX3" fmla="*/ 6100083 w 11580086"/>
              <a:gd name="connsiteY3" fmla="*/ 157673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94173 h 6339427"/>
              <a:gd name="connsiteX1" fmla="*/ 1709058 w 11580086"/>
              <a:gd name="connsiteY1" fmla="*/ 78298 h 6339427"/>
              <a:gd name="connsiteX2" fmla="*/ 3906158 w 11580086"/>
              <a:gd name="connsiteY2" fmla="*/ 59248 h 6339427"/>
              <a:gd name="connsiteX3" fmla="*/ 6128658 w 11580086"/>
              <a:gd name="connsiteY3" fmla="*/ 52898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101600 h 6346854"/>
              <a:gd name="connsiteX1" fmla="*/ 1709058 w 11580086"/>
              <a:gd name="connsiteY1" fmla="*/ 85725 h 6346854"/>
              <a:gd name="connsiteX2" fmla="*/ 3906158 w 11580086"/>
              <a:gd name="connsiteY2" fmla="*/ 0 h 6346854"/>
              <a:gd name="connsiteX3" fmla="*/ 6128658 w 11580086"/>
              <a:gd name="connsiteY3" fmla="*/ 60325 h 6346854"/>
              <a:gd name="connsiteX4" fmla="*/ 8401958 w 11580086"/>
              <a:gd name="connsiteY4" fmla="*/ 66675 h 6346854"/>
              <a:gd name="connsiteX5" fmla="*/ 10554608 w 11580086"/>
              <a:gd name="connsiteY5" fmla="*/ 101600 h 6346854"/>
              <a:gd name="connsiteX6" fmla="*/ 11507108 w 11580086"/>
              <a:gd name="connsiteY6" fmla="*/ 123825 h 6346854"/>
              <a:gd name="connsiteX7" fmla="*/ 11449958 w 11580086"/>
              <a:gd name="connsiteY7" fmla="*/ 1533525 h 6346854"/>
              <a:gd name="connsiteX8" fmla="*/ 11538858 w 11580086"/>
              <a:gd name="connsiteY8" fmla="*/ 2416175 h 6346854"/>
              <a:gd name="connsiteX9" fmla="*/ 11399158 w 11580086"/>
              <a:gd name="connsiteY9" fmla="*/ 3556000 h 6346854"/>
              <a:gd name="connsiteX10" fmla="*/ 11532508 w 11580086"/>
              <a:gd name="connsiteY10" fmla="*/ 4565650 h 6346854"/>
              <a:gd name="connsiteX11" fmla="*/ 11453133 w 11580086"/>
              <a:gd name="connsiteY11" fmla="*/ 5391150 h 6346854"/>
              <a:gd name="connsiteX12" fmla="*/ 11542033 w 11580086"/>
              <a:gd name="connsiteY12" fmla="*/ 6134100 h 6346854"/>
              <a:gd name="connsiteX13" fmla="*/ 10722883 w 11580086"/>
              <a:gd name="connsiteY13" fmla="*/ 6267450 h 6346854"/>
              <a:gd name="connsiteX14" fmla="*/ 9351283 w 11580086"/>
              <a:gd name="connsiteY14" fmla="*/ 6229350 h 6346854"/>
              <a:gd name="connsiteX15" fmla="*/ 7878083 w 11580086"/>
              <a:gd name="connsiteY15" fmla="*/ 6105525 h 6346854"/>
              <a:gd name="connsiteX16" fmla="*/ 6312808 w 11580086"/>
              <a:gd name="connsiteY16" fmla="*/ 6254750 h 6346854"/>
              <a:gd name="connsiteX17" fmla="*/ 4293508 w 11580086"/>
              <a:gd name="connsiteY17" fmla="*/ 6188075 h 6346854"/>
              <a:gd name="connsiteX18" fmla="*/ 2798083 w 11580086"/>
              <a:gd name="connsiteY18" fmla="*/ 6346825 h 6346854"/>
              <a:gd name="connsiteX19" fmla="*/ 1162958 w 11580086"/>
              <a:gd name="connsiteY19" fmla="*/ 6200775 h 6346854"/>
              <a:gd name="connsiteX20" fmla="*/ 77108 w 11580086"/>
              <a:gd name="connsiteY20" fmla="*/ 6121400 h 6346854"/>
              <a:gd name="connsiteX21" fmla="*/ 86633 w 11580086"/>
              <a:gd name="connsiteY21" fmla="*/ 5054600 h 6346854"/>
              <a:gd name="connsiteX22" fmla="*/ 70758 w 11580086"/>
              <a:gd name="connsiteY22" fmla="*/ 3937000 h 6346854"/>
              <a:gd name="connsiteX23" fmla="*/ 39008 w 11580086"/>
              <a:gd name="connsiteY23" fmla="*/ 2489200 h 6346854"/>
              <a:gd name="connsiteX24" fmla="*/ 105683 w 11580086"/>
              <a:gd name="connsiteY24" fmla="*/ 1317625 h 6346854"/>
              <a:gd name="connsiteX25" fmla="*/ 143783 w 11580086"/>
              <a:gd name="connsiteY25" fmla="*/ 101600 h 6346854"/>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6694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979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05 h 6347059"/>
              <a:gd name="connsiteX1" fmla="*/ 1709058 w 11580086"/>
              <a:gd name="connsiteY1" fmla="*/ 85930 h 6347059"/>
              <a:gd name="connsiteX2" fmla="*/ 3906158 w 11580086"/>
              <a:gd name="connsiteY2" fmla="*/ 205 h 6347059"/>
              <a:gd name="connsiteX3" fmla="*/ 6195333 w 11580086"/>
              <a:gd name="connsiteY3" fmla="*/ 60530 h 6347059"/>
              <a:gd name="connsiteX4" fmla="*/ 8401958 w 11580086"/>
              <a:gd name="connsiteY4" fmla="*/ 9730 h 6347059"/>
              <a:gd name="connsiteX5" fmla="*/ 10554608 w 11580086"/>
              <a:gd name="connsiteY5" fmla="*/ 101805 h 6347059"/>
              <a:gd name="connsiteX6" fmla="*/ 11507108 w 11580086"/>
              <a:gd name="connsiteY6" fmla="*/ 124030 h 6347059"/>
              <a:gd name="connsiteX7" fmla="*/ 11449958 w 11580086"/>
              <a:gd name="connsiteY7" fmla="*/ 1533730 h 6347059"/>
              <a:gd name="connsiteX8" fmla="*/ 11538858 w 11580086"/>
              <a:gd name="connsiteY8" fmla="*/ 2416380 h 6347059"/>
              <a:gd name="connsiteX9" fmla="*/ 11399158 w 11580086"/>
              <a:gd name="connsiteY9" fmla="*/ 3556205 h 6347059"/>
              <a:gd name="connsiteX10" fmla="*/ 11532508 w 11580086"/>
              <a:gd name="connsiteY10" fmla="*/ 4565855 h 6347059"/>
              <a:gd name="connsiteX11" fmla="*/ 11453133 w 11580086"/>
              <a:gd name="connsiteY11" fmla="*/ 5391355 h 6347059"/>
              <a:gd name="connsiteX12" fmla="*/ 11542033 w 11580086"/>
              <a:gd name="connsiteY12" fmla="*/ 6134305 h 6347059"/>
              <a:gd name="connsiteX13" fmla="*/ 10722883 w 11580086"/>
              <a:gd name="connsiteY13" fmla="*/ 6267655 h 6347059"/>
              <a:gd name="connsiteX14" fmla="*/ 9351283 w 11580086"/>
              <a:gd name="connsiteY14" fmla="*/ 6229555 h 6347059"/>
              <a:gd name="connsiteX15" fmla="*/ 7878083 w 11580086"/>
              <a:gd name="connsiteY15" fmla="*/ 6105730 h 6347059"/>
              <a:gd name="connsiteX16" fmla="*/ 6312808 w 11580086"/>
              <a:gd name="connsiteY16" fmla="*/ 6254955 h 6347059"/>
              <a:gd name="connsiteX17" fmla="*/ 4293508 w 11580086"/>
              <a:gd name="connsiteY17" fmla="*/ 6188280 h 6347059"/>
              <a:gd name="connsiteX18" fmla="*/ 2798083 w 11580086"/>
              <a:gd name="connsiteY18" fmla="*/ 6347030 h 6347059"/>
              <a:gd name="connsiteX19" fmla="*/ 1162958 w 11580086"/>
              <a:gd name="connsiteY19" fmla="*/ 6200980 h 6347059"/>
              <a:gd name="connsiteX20" fmla="*/ 77108 w 11580086"/>
              <a:gd name="connsiteY20" fmla="*/ 6121605 h 6347059"/>
              <a:gd name="connsiteX21" fmla="*/ 86633 w 11580086"/>
              <a:gd name="connsiteY21" fmla="*/ 5054805 h 6347059"/>
              <a:gd name="connsiteX22" fmla="*/ 70758 w 11580086"/>
              <a:gd name="connsiteY22" fmla="*/ 3937205 h 6347059"/>
              <a:gd name="connsiteX23" fmla="*/ 39008 w 11580086"/>
              <a:gd name="connsiteY23" fmla="*/ 2489405 h 6347059"/>
              <a:gd name="connsiteX24" fmla="*/ 105683 w 11580086"/>
              <a:gd name="connsiteY24" fmla="*/ 1317830 h 6347059"/>
              <a:gd name="connsiteX25" fmla="*/ 143783 w 11580086"/>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3991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87608 w 11585839"/>
              <a:gd name="connsiteY15" fmla="*/ 6172405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289932"/>
              <a:gd name="connsiteX1" fmla="*/ 1709058 w 11585839"/>
              <a:gd name="connsiteY1" fmla="*/ 85930 h 6289932"/>
              <a:gd name="connsiteX2" fmla="*/ 3906158 w 11585839"/>
              <a:gd name="connsiteY2" fmla="*/ 205 h 6289932"/>
              <a:gd name="connsiteX3" fmla="*/ 6195333 w 11585839"/>
              <a:gd name="connsiteY3" fmla="*/ 60530 h 6289932"/>
              <a:gd name="connsiteX4" fmla="*/ 8401958 w 11585839"/>
              <a:gd name="connsiteY4" fmla="*/ 9730 h 6289932"/>
              <a:gd name="connsiteX5" fmla="*/ 10202183 w 11585839"/>
              <a:gd name="connsiteY5" fmla="*/ 92280 h 6289932"/>
              <a:gd name="connsiteX6" fmla="*/ 11507108 w 11585839"/>
              <a:gd name="connsiteY6" fmla="*/ 124030 h 6289932"/>
              <a:gd name="connsiteX7" fmla="*/ 11449958 w 11585839"/>
              <a:gd name="connsiteY7" fmla="*/ 1533730 h 6289932"/>
              <a:gd name="connsiteX8" fmla="*/ 11538858 w 11585839"/>
              <a:gd name="connsiteY8" fmla="*/ 2416380 h 6289932"/>
              <a:gd name="connsiteX9" fmla="*/ 11475358 w 11585839"/>
              <a:gd name="connsiteY9" fmla="*/ 3556205 h 6289932"/>
              <a:gd name="connsiteX10" fmla="*/ 11532508 w 11585839"/>
              <a:gd name="connsiteY10" fmla="*/ 4565855 h 6289932"/>
              <a:gd name="connsiteX11" fmla="*/ 11453133 w 11585839"/>
              <a:gd name="connsiteY11" fmla="*/ 5391355 h 6289932"/>
              <a:gd name="connsiteX12" fmla="*/ 11542033 w 11585839"/>
              <a:gd name="connsiteY12" fmla="*/ 6134305 h 6289932"/>
              <a:gd name="connsiteX13" fmla="*/ 10722883 w 11585839"/>
              <a:gd name="connsiteY13" fmla="*/ 6267655 h 6289932"/>
              <a:gd name="connsiteX14" fmla="*/ 9351283 w 11585839"/>
              <a:gd name="connsiteY14" fmla="*/ 6229555 h 6289932"/>
              <a:gd name="connsiteX15" fmla="*/ 7887608 w 11585839"/>
              <a:gd name="connsiteY15" fmla="*/ 6172405 h 6289932"/>
              <a:gd name="connsiteX16" fmla="*/ 6312808 w 11585839"/>
              <a:gd name="connsiteY16" fmla="*/ 6254955 h 6289932"/>
              <a:gd name="connsiteX17" fmla="*/ 4293508 w 11585839"/>
              <a:gd name="connsiteY17" fmla="*/ 6188280 h 6289932"/>
              <a:gd name="connsiteX18" fmla="*/ 2712358 w 11585839"/>
              <a:gd name="connsiteY18" fmla="*/ 6289880 h 6289932"/>
              <a:gd name="connsiteX19" fmla="*/ 1162958 w 11585839"/>
              <a:gd name="connsiteY19" fmla="*/ 6200980 h 6289932"/>
              <a:gd name="connsiteX20" fmla="*/ 77108 w 11585839"/>
              <a:gd name="connsiteY20" fmla="*/ 6121605 h 6289932"/>
              <a:gd name="connsiteX21" fmla="*/ 86633 w 11585839"/>
              <a:gd name="connsiteY21" fmla="*/ 5054805 h 6289932"/>
              <a:gd name="connsiteX22" fmla="*/ 70758 w 11585839"/>
              <a:gd name="connsiteY22" fmla="*/ 3937205 h 6289932"/>
              <a:gd name="connsiteX23" fmla="*/ 39008 w 11585839"/>
              <a:gd name="connsiteY23" fmla="*/ 2489405 h 6289932"/>
              <a:gd name="connsiteX24" fmla="*/ 105683 w 11585839"/>
              <a:gd name="connsiteY24" fmla="*/ 1317830 h 6289932"/>
              <a:gd name="connsiteX25" fmla="*/ 143783 w 11585839"/>
              <a:gd name="connsiteY25" fmla="*/ 101805 h 6289932"/>
              <a:gd name="connsiteX0" fmla="*/ 143783 w 11585839"/>
              <a:gd name="connsiteY0" fmla="*/ 101805 h 6271447"/>
              <a:gd name="connsiteX1" fmla="*/ 1709058 w 11585839"/>
              <a:gd name="connsiteY1" fmla="*/ 85930 h 6271447"/>
              <a:gd name="connsiteX2" fmla="*/ 3906158 w 11585839"/>
              <a:gd name="connsiteY2" fmla="*/ 205 h 6271447"/>
              <a:gd name="connsiteX3" fmla="*/ 6195333 w 11585839"/>
              <a:gd name="connsiteY3" fmla="*/ 60530 h 6271447"/>
              <a:gd name="connsiteX4" fmla="*/ 8401958 w 11585839"/>
              <a:gd name="connsiteY4" fmla="*/ 9730 h 6271447"/>
              <a:gd name="connsiteX5" fmla="*/ 10202183 w 11585839"/>
              <a:gd name="connsiteY5" fmla="*/ 92280 h 6271447"/>
              <a:gd name="connsiteX6" fmla="*/ 11507108 w 11585839"/>
              <a:gd name="connsiteY6" fmla="*/ 124030 h 6271447"/>
              <a:gd name="connsiteX7" fmla="*/ 11449958 w 11585839"/>
              <a:gd name="connsiteY7" fmla="*/ 1533730 h 6271447"/>
              <a:gd name="connsiteX8" fmla="*/ 11538858 w 11585839"/>
              <a:gd name="connsiteY8" fmla="*/ 2416380 h 6271447"/>
              <a:gd name="connsiteX9" fmla="*/ 11475358 w 11585839"/>
              <a:gd name="connsiteY9" fmla="*/ 3556205 h 6271447"/>
              <a:gd name="connsiteX10" fmla="*/ 11532508 w 11585839"/>
              <a:gd name="connsiteY10" fmla="*/ 4565855 h 6271447"/>
              <a:gd name="connsiteX11" fmla="*/ 11453133 w 11585839"/>
              <a:gd name="connsiteY11" fmla="*/ 5391355 h 6271447"/>
              <a:gd name="connsiteX12" fmla="*/ 11542033 w 11585839"/>
              <a:gd name="connsiteY12" fmla="*/ 6134305 h 6271447"/>
              <a:gd name="connsiteX13" fmla="*/ 10722883 w 11585839"/>
              <a:gd name="connsiteY13" fmla="*/ 6267655 h 6271447"/>
              <a:gd name="connsiteX14" fmla="*/ 9351283 w 11585839"/>
              <a:gd name="connsiteY14" fmla="*/ 6229555 h 6271447"/>
              <a:gd name="connsiteX15" fmla="*/ 7887608 w 11585839"/>
              <a:gd name="connsiteY15" fmla="*/ 6172405 h 6271447"/>
              <a:gd name="connsiteX16" fmla="*/ 6312808 w 11585839"/>
              <a:gd name="connsiteY16" fmla="*/ 6254955 h 6271447"/>
              <a:gd name="connsiteX17" fmla="*/ 4293508 w 11585839"/>
              <a:gd name="connsiteY17" fmla="*/ 6188280 h 6271447"/>
              <a:gd name="connsiteX18" fmla="*/ 2721767 w 11585839"/>
              <a:gd name="connsiteY18" fmla="*/ 6215186 h 6271447"/>
              <a:gd name="connsiteX19" fmla="*/ 1162958 w 11585839"/>
              <a:gd name="connsiteY19" fmla="*/ 6200980 h 6271447"/>
              <a:gd name="connsiteX20" fmla="*/ 77108 w 11585839"/>
              <a:gd name="connsiteY20" fmla="*/ 6121605 h 6271447"/>
              <a:gd name="connsiteX21" fmla="*/ 86633 w 11585839"/>
              <a:gd name="connsiteY21" fmla="*/ 5054805 h 6271447"/>
              <a:gd name="connsiteX22" fmla="*/ 70758 w 11585839"/>
              <a:gd name="connsiteY22" fmla="*/ 3937205 h 6271447"/>
              <a:gd name="connsiteX23" fmla="*/ 39008 w 11585839"/>
              <a:gd name="connsiteY23" fmla="*/ 2489405 h 6271447"/>
              <a:gd name="connsiteX24" fmla="*/ 105683 w 11585839"/>
              <a:gd name="connsiteY24" fmla="*/ 1317830 h 6271447"/>
              <a:gd name="connsiteX25" fmla="*/ 143783 w 11585839"/>
              <a:gd name="connsiteY25" fmla="*/ 101805 h 6271447"/>
              <a:gd name="connsiteX0" fmla="*/ 143783 w 11585839"/>
              <a:gd name="connsiteY0" fmla="*/ 101805 h 6271447"/>
              <a:gd name="connsiteX1" fmla="*/ 1709058 w 11585839"/>
              <a:gd name="connsiteY1" fmla="*/ 85930 h 6271447"/>
              <a:gd name="connsiteX2" fmla="*/ 3906158 w 11585839"/>
              <a:gd name="connsiteY2" fmla="*/ 205 h 6271447"/>
              <a:gd name="connsiteX3" fmla="*/ 6195333 w 11585839"/>
              <a:gd name="connsiteY3" fmla="*/ 60530 h 6271447"/>
              <a:gd name="connsiteX4" fmla="*/ 8401958 w 11585839"/>
              <a:gd name="connsiteY4" fmla="*/ 9730 h 6271447"/>
              <a:gd name="connsiteX5" fmla="*/ 10202183 w 11585839"/>
              <a:gd name="connsiteY5" fmla="*/ 92280 h 6271447"/>
              <a:gd name="connsiteX6" fmla="*/ 11507108 w 11585839"/>
              <a:gd name="connsiteY6" fmla="*/ 124030 h 6271447"/>
              <a:gd name="connsiteX7" fmla="*/ 11449958 w 11585839"/>
              <a:gd name="connsiteY7" fmla="*/ 1533730 h 6271447"/>
              <a:gd name="connsiteX8" fmla="*/ 11538858 w 11585839"/>
              <a:gd name="connsiteY8" fmla="*/ 2416380 h 6271447"/>
              <a:gd name="connsiteX9" fmla="*/ 11475358 w 11585839"/>
              <a:gd name="connsiteY9" fmla="*/ 3556205 h 6271447"/>
              <a:gd name="connsiteX10" fmla="*/ 11532508 w 11585839"/>
              <a:gd name="connsiteY10" fmla="*/ 4565855 h 6271447"/>
              <a:gd name="connsiteX11" fmla="*/ 11453133 w 11585839"/>
              <a:gd name="connsiteY11" fmla="*/ 5391355 h 6271447"/>
              <a:gd name="connsiteX12" fmla="*/ 11542033 w 11585839"/>
              <a:gd name="connsiteY12" fmla="*/ 6134305 h 6271447"/>
              <a:gd name="connsiteX13" fmla="*/ 10722883 w 11585839"/>
              <a:gd name="connsiteY13" fmla="*/ 6267655 h 6271447"/>
              <a:gd name="connsiteX14" fmla="*/ 9351283 w 11585839"/>
              <a:gd name="connsiteY14" fmla="*/ 6229555 h 6271447"/>
              <a:gd name="connsiteX15" fmla="*/ 7887608 w 11585839"/>
              <a:gd name="connsiteY15" fmla="*/ 6172405 h 6271447"/>
              <a:gd name="connsiteX16" fmla="*/ 6331625 w 11585839"/>
              <a:gd name="connsiteY16" fmla="*/ 6217608 h 6271447"/>
              <a:gd name="connsiteX17" fmla="*/ 4293508 w 11585839"/>
              <a:gd name="connsiteY17" fmla="*/ 6188280 h 6271447"/>
              <a:gd name="connsiteX18" fmla="*/ 2721767 w 11585839"/>
              <a:gd name="connsiteY18" fmla="*/ 6215186 h 6271447"/>
              <a:gd name="connsiteX19" fmla="*/ 1162958 w 11585839"/>
              <a:gd name="connsiteY19" fmla="*/ 6200980 h 6271447"/>
              <a:gd name="connsiteX20" fmla="*/ 77108 w 11585839"/>
              <a:gd name="connsiteY20" fmla="*/ 6121605 h 6271447"/>
              <a:gd name="connsiteX21" fmla="*/ 86633 w 11585839"/>
              <a:gd name="connsiteY21" fmla="*/ 5054805 h 6271447"/>
              <a:gd name="connsiteX22" fmla="*/ 70758 w 11585839"/>
              <a:gd name="connsiteY22" fmla="*/ 3937205 h 6271447"/>
              <a:gd name="connsiteX23" fmla="*/ 39008 w 11585839"/>
              <a:gd name="connsiteY23" fmla="*/ 2489405 h 6271447"/>
              <a:gd name="connsiteX24" fmla="*/ 105683 w 11585839"/>
              <a:gd name="connsiteY24" fmla="*/ 1317830 h 6271447"/>
              <a:gd name="connsiteX25" fmla="*/ 143783 w 11585839"/>
              <a:gd name="connsiteY25" fmla="*/ 101805 h 6271447"/>
              <a:gd name="connsiteX0" fmla="*/ 143783 w 11585839"/>
              <a:gd name="connsiteY0" fmla="*/ 101805 h 6271055"/>
              <a:gd name="connsiteX1" fmla="*/ 1709058 w 11585839"/>
              <a:gd name="connsiteY1" fmla="*/ 85930 h 6271055"/>
              <a:gd name="connsiteX2" fmla="*/ 3906158 w 11585839"/>
              <a:gd name="connsiteY2" fmla="*/ 205 h 6271055"/>
              <a:gd name="connsiteX3" fmla="*/ 6195333 w 11585839"/>
              <a:gd name="connsiteY3" fmla="*/ 60530 h 6271055"/>
              <a:gd name="connsiteX4" fmla="*/ 8401958 w 11585839"/>
              <a:gd name="connsiteY4" fmla="*/ 9730 h 6271055"/>
              <a:gd name="connsiteX5" fmla="*/ 10202183 w 11585839"/>
              <a:gd name="connsiteY5" fmla="*/ 92280 h 6271055"/>
              <a:gd name="connsiteX6" fmla="*/ 11507108 w 11585839"/>
              <a:gd name="connsiteY6" fmla="*/ 124030 h 6271055"/>
              <a:gd name="connsiteX7" fmla="*/ 11449958 w 11585839"/>
              <a:gd name="connsiteY7" fmla="*/ 1533730 h 6271055"/>
              <a:gd name="connsiteX8" fmla="*/ 11538858 w 11585839"/>
              <a:gd name="connsiteY8" fmla="*/ 2416380 h 6271055"/>
              <a:gd name="connsiteX9" fmla="*/ 11475358 w 11585839"/>
              <a:gd name="connsiteY9" fmla="*/ 3556205 h 6271055"/>
              <a:gd name="connsiteX10" fmla="*/ 11532508 w 11585839"/>
              <a:gd name="connsiteY10" fmla="*/ 4565855 h 6271055"/>
              <a:gd name="connsiteX11" fmla="*/ 11453133 w 11585839"/>
              <a:gd name="connsiteY11" fmla="*/ 5391355 h 6271055"/>
              <a:gd name="connsiteX12" fmla="*/ 11542033 w 11585839"/>
              <a:gd name="connsiteY12" fmla="*/ 6134305 h 6271055"/>
              <a:gd name="connsiteX13" fmla="*/ 10722883 w 11585839"/>
              <a:gd name="connsiteY13" fmla="*/ 6267655 h 6271055"/>
              <a:gd name="connsiteX14" fmla="*/ 9351283 w 11585839"/>
              <a:gd name="connsiteY14" fmla="*/ 6229555 h 6271055"/>
              <a:gd name="connsiteX15" fmla="*/ 7887609 w 11585839"/>
              <a:gd name="connsiteY15" fmla="*/ 6209753 h 6271055"/>
              <a:gd name="connsiteX16" fmla="*/ 6331625 w 11585839"/>
              <a:gd name="connsiteY16" fmla="*/ 6217608 h 6271055"/>
              <a:gd name="connsiteX17" fmla="*/ 4293508 w 11585839"/>
              <a:gd name="connsiteY17" fmla="*/ 6188280 h 6271055"/>
              <a:gd name="connsiteX18" fmla="*/ 2721767 w 11585839"/>
              <a:gd name="connsiteY18" fmla="*/ 6215186 h 6271055"/>
              <a:gd name="connsiteX19" fmla="*/ 1162958 w 11585839"/>
              <a:gd name="connsiteY19" fmla="*/ 6200980 h 6271055"/>
              <a:gd name="connsiteX20" fmla="*/ 77108 w 11585839"/>
              <a:gd name="connsiteY20" fmla="*/ 6121605 h 6271055"/>
              <a:gd name="connsiteX21" fmla="*/ 86633 w 11585839"/>
              <a:gd name="connsiteY21" fmla="*/ 5054805 h 6271055"/>
              <a:gd name="connsiteX22" fmla="*/ 70758 w 11585839"/>
              <a:gd name="connsiteY22" fmla="*/ 3937205 h 6271055"/>
              <a:gd name="connsiteX23" fmla="*/ 39008 w 11585839"/>
              <a:gd name="connsiteY23" fmla="*/ 2489405 h 6271055"/>
              <a:gd name="connsiteX24" fmla="*/ 105683 w 11585839"/>
              <a:gd name="connsiteY24" fmla="*/ 1317830 h 6271055"/>
              <a:gd name="connsiteX25" fmla="*/ 143783 w 11585839"/>
              <a:gd name="connsiteY25" fmla="*/ 101805 h 627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5839" h="6271055">
                <a:moveTo>
                  <a:pt x="143783" y="101805"/>
                </a:moveTo>
                <a:cubicBezTo>
                  <a:pt x="411012" y="-103512"/>
                  <a:pt x="1081996" y="102863"/>
                  <a:pt x="1709058" y="85930"/>
                </a:cubicBezTo>
                <a:cubicBezTo>
                  <a:pt x="2336121" y="68997"/>
                  <a:pt x="3158446" y="4438"/>
                  <a:pt x="3906158" y="205"/>
                </a:cubicBezTo>
                <a:cubicBezTo>
                  <a:pt x="4653870" y="-4028"/>
                  <a:pt x="5446033" y="58943"/>
                  <a:pt x="6195333" y="60530"/>
                </a:cubicBezTo>
                <a:cubicBezTo>
                  <a:pt x="6944633" y="62118"/>
                  <a:pt x="7734150" y="4438"/>
                  <a:pt x="8401958" y="9730"/>
                </a:cubicBezTo>
                <a:cubicBezTo>
                  <a:pt x="9069766" y="15022"/>
                  <a:pt x="9684658" y="73230"/>
                  <a:pt x="10202183" y="92280"/>
                </a:cubicBezTo>
                <a:cubicBezTo>
                  <a:pt x="10719708" y="111330"/>
                  <a:pt x="11299146" y="-116212"/>
                  <a:pt x="11507108" y="124030"/>
                </a:cubicBezTo>
                <a:cubicBezTo>
                  <a:pt x="11715070" y="364272"/>
                  <a:pt x="11444666" y="1151672"/>
                  <a:pt x="11449958" y="1533730"/>
                </a:cubicBezTo>
                <a:cubicBezTo>
                  <a:pt x="11455250" y="1915788"/>
                  <a:pt x="11534625" y="2079301"/>
                  <a:pt x="11538858" y="2416380"/>
                </a:cubicBezTo>
                <a:cubicBezTo>
                  <a:pt x="11543091" y="2753459"/>
                  <a:pt x="11476416" y="3197959"/>
                  <a:pt x="11475358" y="3556205"/>
                </a:cubicBezTo>
                <a:cubicBezTo>
                  <a:pt x="11474300" y="3914451"/>
                  <a:pt x="11536212" y="4259997"/>
                  <a:pt x="11532508" y="4565855"/>
                </a:cubicBezTo>
                <a:cubicBezTo>
                  <a:pt x="11528804" y="4871713"/>
                  <a:pt x="11451546" y="5129947"/>
                  <a:pt x="11453133" y="5391355"/>
                </a:cubicBezTo>
                <a:cubicBezTo>
                  <a:pt x="11454720" y="5652763"/>
                  <a:pt x="11663741" y="5988255"/>
                  <a:pt x="11542033" y="6134305"/>
                </a:cubicBezTo>
                <a:cubicBezTo>
                  <a:pt x="11420325" y="6280355"/>
                  <a:pt x="11088008" y="6251780"/>
                  <a:pt x="10722883" y="6267655"/>
                </a:cubicBezTo>
                <a:cubicBezTo>
                  <a:pt x="10357758" y="6283530"/>
                  <a:pt x="9823829" y="6239205"/>
                  <a:pt x="9351283" y="6229555"/>
                </a:cubicBezTo>
                <a:lnTo>
                  <a:pt x="7887609" y="6209753"/>
                </a:lnTo>
                <a:lnTo>
                  <a:pt x="6331625" y="6217608"/>
                </a:lnTo>
                <a:lnTo>
                  <a:pt x="4293508" y="6188280"/>
                </a:lnTo>
                <a:cubicBezTo>
                  <a:pt x="3691865" y="6187876"/>
                  <a:pt x="3245681" y="6206217"/>
                  <a:pt x="2721767" y="6215186"/>
                </a:cubicBezTo>
                <a:lnTo>
                  <a:pt x="1162958" y="6200980"/>
                </a:lnTo>
                <a:cubicBezTo>
                  <a:pt x="722182" y="6185383"/>
                  <a:pt x="256496" y="6312634"/>
                  <a:pt x="77108" y="6121605"/>
                </a:cubicBezTo>
                <a:cubicBezTo>
                  <a:pt x="-102280" y="5930576"/>
                  <a:pt x="87691" y="5418872"/>
                  <a:pt x="86633" y="5054805"/>
                </a:cubicBezTo>
                <a:cubicBezTo>
                  <a:pt x="85575" y="4690738"/>
                  <a:pt x="78696" y="4364772"/>
                  <a:pt x="70758" y="3937205"/>
                </a:cubicBezTo>
                <a:cubicBezTo>
                  <a:pt x="62821" y="3509638"/>
                  <a:pt x="34775" y="2768805"/>
                  <a:pt x="39008" y="2489405"/>
                </a:cubicBezTo>
                <a:cubicBezTo>
                  <a:pt x="43241" y="2210005"/>
                  <a:pt x="88221" y="1715763"/>
                  <a:pt x="105683" y="1317830"/>
                </a:cubicBezTo>
                <a:cubicBezTo>
                  <a:pt x="123145" y="919897"/>
                  <a:pt x="-123446" y="307122"/>
                  <a:pt x="143783" y="101805"/>
                </a:cubicBezTo>
                <a:close/>
              </a:path>
            </a:pathLst>
          </a:custGeom>
          <a:noFill/>
          <a:ln w="2222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8" name="PHẠM DUYÊN 3 - 9Slide.vn">
            <a:extLst>
              <a:ext uri="{FF2B5EF4-FFF2-40B4-BE49-F238E27FC236}">
                <a16:creationId xmlns:a16="http://schemas.microsoft.com/office/drawing/2014/main" id="{6155828B-A643-BCD7-73DC-16BD4EFDD1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0800000" flipV="1">
            <a:off x="11939890" y="5462387"/>
            <a:ext cx="167124" cy="180823"/>
          </a:xfrm>
          <a:prstGeom prst="rect">
            <a:avLst/>
          </a:prstGeom>
        </p:spPr>
      </p:pic>
      <p:pic>
        <p:nvPicPr>
          <p:cNvPr id="19" name="PHẠM DUYÊN 4 - 9Slide.vn">
            <a:extLst>
              <a:ext uri="{FF2B5EF4-FFF2-40B4-BE49-F238E27FC236}">
                <a16:creationId xmlns:a16="http://schemas.microsoft.com/office/drawing/2014/main" id="{265EB8DD-8B48-C6F2-D31A-AC314C0161B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65536" y="102096"/>
            <a:ext cx="227447" cy="303884"/>
          </a:xfrm>
          <a:prstGeom prst="rect">
            <a:avLst/>
          </a:prstGeom>
        </p:spPr>
      </p:pic>
      <p:pic>
        <p:nvPicPr>
          <p:cNvPr id="20" name="PHẠM DUYÊN 5 - 9Slide.vn">
            <a:extLst>
              <a:ext uri="{FF2B5EF4-FFF2-40B4-BE49-F238E27FC236}">
                <a16:creationId xmlns:a16="http://schemas.microsoft.com/office/drawing/2014/main" id="{72D724F3-B739-F4AF-0F71-E4F0734CB9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20663278">
            <a:off x="-52573" y="4930390"/>
            <a:ext cx="442571" cy="634659"/>
          </a:xfrm>
          <a:prstGeom prst="rect">
            <a:avLst/>
          </a:prstGeom>
        </p:spPr>
      </p:pic>
      <p:pic>
        <p:nvPicPr>
          <p:cNvPr id="21" name="PHẠM DUYÊN 6 - 9Slide.vn">
            <a:extLst>
              <a:ext uri="{FF2B5EF4-FFF2-40B4-BE49-F238E27FC236}">
                <a16:creationId xmlns:a16="http://schemas.microsoft.com/office/drawing/2014/main" id="{24752DEE-469C-C797-9A36-8A86DAC4CD7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61579" y="6400094"/>
            <a:ext cx="173527" cy="169189"/>
          </a:xfrm>
          <a:prstGeom prst="rect">
            <a:avLst/>
          </a:prstGeom>
        </p:spPr>
      </p:pic>
      <p:pic>
        <p:nvPicPr>
          <p:cNvPr id="22" name="PHẠM DUYÊN 7 - 9Slide.vn">
            <a:extLst>
              <a:ext uri="{FF2B5EF4-FFF2-40B4-BE49-F238E27FC236}">
                <a16:creationId xmlns:a16="http://schemas.microsoft.com/office/drawing/2014/main" id="{A1B6F9E6-5444-A193-99AE-D4105152995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793407" y="1462086"/>
            <a:ext cx="358395" cy="575270"/>
          </a:xfrm>
          <a:prstGeom prst="rect">
            <a:avLst/>
          </a:prstGeom>
        </p:spPr>
      </p:pic>
      <p:pic>
        <p:nvPicPr>
          <p:cNvPr id="24" name="PHẠM DUYÊN 8 - 9Slide.vn">
            <a:extLst>
              <a:ext uri="{FF2B5EF4-FFF2-40B4-BE49-F238E27FC236}">
                <a16:creationId xmlns:a16="http://schemas.microsoft.com/office/drawing/2014/main" id="{063BFDAF-FB96-6FE1-77F1-5743A2228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0062" y="1263136"/>
            <a:ext cx="436563" cy="397901"/>
          </a:xfrm>
          <a:prstGeom prst="rect">
            <a:avLst/>
          </a:prstGeom>
        </p:spPr>
      </p:pic>
    </p:spTree>
    <p:extLst>
      <p:ext uri="{BB962C8B-B14F-4D97-AF65-F5344CB8AC3E}">
        <p14:creationId xmlns:p14="http://schemas.microsoft.com/office/powerpoint/2010/main" val="1595577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9DF3530C-206D-92B4-36AB-4E336C9ADDAA}"/>
              </a:ext>
            </a:extLst>
          </p:cNvPr>
          <p:cNvPicPr>
            <a:picLocks noChangeAspect="1"/>
          </p:cNvPicPr>
          <p:nvPr userDrawn="1"/>
        </p:nvPicPr>
        <p:blipFill>
          <a:blip r:embed="rId2">
            <a:alphaModFix amt="57000"/>
          </a:blip>
          <a:srcRect t="9233" b="9233"/>
          <a:stretch>
            <a:fillRect/>
          </a:stretch>
        </p:blipFill>
        <p:spPr>
          <a:xfrm>
            <a:off x="-428860" y="-886749"/>
            <a:ext cx="13049721" cy="8631499"/>
          </a:xfrm>
          <a:prstGeom prst="rect">
            <a:avLst/>
          </a:prstGeom>
        </p:spPr>
      </p:pic>
      <p:pic>
        <p:nvPicPr>
          <p:cNvPr id="8" name="PHẠM DUYÊN 2 - 9Slide.vn">
            <a:extLst>
              <a:ext uri="{FF2B5EF4-FFF2-40B4-BE49-F238E27FC236}">
                <a16:creationId xmlns:a16="http://schemas.microsoft.com/office/drawing/2014/main" id="{BA927490-7BA4-58D9-A695-B722A96D872E}"/>
              </a:ext>
            </a:extLst>
          </p:cNvPr>
          <p:cNvPicPr>
            <a:picLocks noChangeAspect="1"/>
          </p:cNvPicPr>
          <p:nvPr userDrawn="1"/>
        </p:nvPicPr>
        <p:blipFill>
          <a:blip r:embed="rId3"/>
          <a:srcRect/>
          <a:stretch>
            <a:fillRect/>
          </a:stretch>
        </p:blipFill>
        <p:spPr>
          <a:xfrm>
            <a:off x="10244112" y="498059"/>
            <a:ext cx="1947887" cy="1655704"/>
          </a:xfrm>
          <a:prstGeom prst="rect">
            <a:avLst/>
          </a:prstGeom>
        </p:spPr>
      </p:pic>
      <p:pic>
        <p:nvPicPr>
          <p:cNvPr id="9" name="PHẠM DUYÊN 3 - 9Slide.vn">
            <a:extLst>
              <a:ext uri="{FF2B5EF4-FFF2-40B4-BE49-F238E27FC236}">
                <a16:creationId xmlns:a16="http://schemas.microsoft.com/office/drawing/2014/main" id="{ABF4B85D-1554-9EE9-3E4F-7F77514C2A02}"/>
              </a:ext>
            </a:extLst>
          </p:cNvPr>
          <p:cNvPicPr>
            <a:picLocks noChangeAspect="1"/>
          </p:cNvPicPr>
          <p:nvPr userDrawn="1"/>
        </p:nvPicPr>
        <p:blipFill>
          <a:blip r:embed="rId4"/>
          <a:srcRect/>
          <a:stretch>
            <a:fillRect/>
          </a:stretch>
        </p:blipFill>
        <p:spPr>
          <a:xfrm>
            <a:off x="3192293" y="1075818"/>
            <a:ext cx="5803339" cy="4294471"/>
          </a:xfrm>
          <a:prstGeom prst="rect">
            <a:avLst/>
          </a:prstGeom>
        </p:spPr>
      </p:pic>
      <p:pic>
        <p:nvPicPr>
          <p:cNvPr id="10" name="PHẠM DUYÊN 4 - 9Slide.vn">
            <a:extLst>
              <a:ext uri="{FF2B5EF4-FFF2-40B4-BE49-F238E27FC236}">
                <a16:creationId xmlns:a16="http://schemas.microsoft.com/office/drawing/2014/main" id="{CD072C66-C3D4-103F-06EB-B6338E41EC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882579"/>
            <a:ext cx="2418206" cy="2975421"/>
          </a:xfrm>
          <a:prstGeom prst="rect">
            <a:avLst/>
          </a:prstGeom>
        </p:spPr>
      </p:pic>
      <p:pic>
        <p:nvPicPr>
          <p:cNvPr id="11" name="PHẠM DUYÊN 5 - 9Slide.vn">
            <a:extLst>
              <a:ext uri="{FF2B5EF4-FFF2-40B4-BE49-F238E27FC236}">
                <a16:creationId xmlns:a16="http://schemas.microsoft.com/office/drawing/2014/main" id="{DB7E4565-5BC8-0502-B1A9-0EA1F3F8F117}"/>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49104" y="5133955"/>
            <a:ext cx="1236532" cy="2012108"/>
          </a:xfrm>
          <a:prstGeom prst="rect">
            <a:avLst/>
          </a:prstGeom>
        </p:spPr>
      </p:pic>
      <p:pic>
        <p:nvPicPr>
          <p:cNvPr id="12" name="PHẠM DUYÊN 6 - 9Slide.vn">
            <a:extLst>
              <a:ext uri="{FF2B5EF4-FFF2-40B4-BE49-F238E27FC236}">
                <a16:creationId xmlns:a16="http://schemas.microsoft.com/office/drawing/2014/main" id="{6CC6E86E-D77C-5F52-AF7B-7CBF608D358E}"/>
              </a:ext>
            </a:extLst>
          </p:cNvPr>
          <p:cNvPicPr>
            <a:picLocks noChangeAspect="1"/>
          </p:cNvPicPr>
          <p:nvPr userDrawn="1"/>
        </p:nvPicPr>
        <p:blipFill>
          <a:blip r:embed="rId9"/>
          <a:srcRect/>
          <a:stretch>
            <a:fillRect/>
          </a:stretch>
        </p:blipFill>
        <p:spPr>
          <a:xfrm>
            <a:off x="9319126" y="2319235"/>
            <a:ext cx="1002167" cy="648903"/>
          </a:xfrm>
          <a:prstGeom prst="rect">
            <a:avLst/>
          </a:prstGeom>
        </p:spPr>
      </p:pic>
      <p:pic>
        <p:nvPicPr>
          <p:cNvPr id="13" name="PHẠM DUYÊN 7 - 9Slide.vn">
            <a:extLst>
              <a:ext uri="{FF2B5EF4-FFF2-40B4-BE49-F238E27FC236}">
                <a16:creationId xmlns:a16="http://schemas.microsoft.com/office/drawing/2014/main" id="{568B437A-0835-04C6-5EA7-D956B14759F0}"/>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21434" y="3140937"/>
            <a:ext cx="1747609" cy="1483283"/>
          </a:xfrm>
          <a:prstGeom prst="rect">
            <a:avLst/>
          </a:prstGeom>
        </p:spPr>
      </p:pic>
      <p:pic>
        <p:nvPicPr>
          <p:cNvPr id="14" name="PHẠM DUYÊN 8 - 9Slide.vn">
            <a:extLst>
              <a:ext uri="{FF2B5EF4-FFF2-40B4-BE49-F238E27FC236}">
                <a16:creationId xmlns:a16="http://schemas.microsoft.com/office/drawing/2014/main" id="{DD71E1A9-BAD5-F706-6FD1-DECDFB2132DD}"/>
              </a:ext>
            </a:extLst>
          </p:cNvPr>
          <p:cNvPicPr>
            <a:picLocks noChangeAspect="1"/>
          </p:cNvPicPr>
          <p:nvPr userDrawn="1"/>
        </p:nvPicPr>
        <p:blipFill>
          <a:blip r:embed="rId12"/>
          <a:srcRect/>
          <a:stretch>
            <a:fillRect/>
          </a:stretch>
        </p:blipFill>
        <p:spPr>
          <a:xfrm>
            <a:off x="9798476" y="5617135"/>
            <a:ext cx="1045635" cy="1122829"/>
          </a:xfrm>
          <a:prstGeom prst="rect">
            <a:avLst/>
          </a:prstGeom>
        </p:spPr>
      </p:pic>
      <p:pic>
        <p:nvPicPr>
          <p:cNvPr id="15" name="PHẠM DUYÊN 9 - 9Slide.vn">
            <a:extLst>
              <a:ext uri="{FF2B5EF4-FFF2-40B4-BE49-F238E27FC236}">
                <a16:creationId xmlns:a16="http://schemas.microsoft.com/office/drawing/2014/main" id="{1B3C314E-DDC9-1792-0D55-874D79540B5F}"/>
              </a:ext>
            </a:extLst>
          </p:cNvPr>
          <p:cNvPicPr>
            <a:picLocks noChangeAspect="1"/>
          </p:cNvPicPr>
          <p:nvPr userDrawn="1"/>
        </p:nvPicPr>
        <p:blipFill>
          <a:blip r:embed="rId13"/>
          <a:srcRect/>
          <a:stretch>
            <a:fillRect/>
          </a:stretch>
        </p:blipFill>
        <p:spPr>
          <a:xfrm>
            <a:off x="1563223" y="535248"/>
            <a:ext cx="1070427" cy="1448971"/>
          </a:xfrm>
          <a:prstGeom prst="rect">
            <a:avLst/>
          </a:prstGeom>
        </p:spPr>
      </p:pic>
      <p:pic>
        <p:nvPicPr>
          <p:cNvPr id="16" name="PHẠM DUYÊN 10 - 9Slide.vn">
            <a:extLst>
              <a:ext uri="{FF2B5EF4-FFF2-40B4-BE49-F238E27FC236}">
                <a16:creationId xmlns:a16="http://schemas.microsoft.com/office/drawing/2014/main" id="{FCBAFE1A-7248-B6F1-7388-4F1F8F3BBA10}"/>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62510" y="5370290"/>
            <a:ext cx="671141" cy="1369674"/>
          </a:xfrm>
          <a:prstGeom prst="rect">
            <a:avLst/>
          </a:prstGeom>
        </p:spPr>
      </p:pic>
      <p:pic>
        <p:nvPicPr>
          <p:cNvPr id="17" name="PHẠM DUYÊN 11 - 9Slide.vn">
            <a:extLst>
              <a:ext uri="{FF2B5EF4-FFF2-40B4-BE49-F238E27FC236}">
                <a16:creationId xmlns:a16="http://schemas.microsoft.com/office/drawing/2014/main" id="{F8068012-E36A-F971-7627-F9974FE5E3DB}"/>
              </a:ext>
            </a:extLst>
          </p:cNvPr>
          <p:cNvPicPr>
            <a:picLocks noChangeAspect="1"/>
          </p:cNvPicPr>
          <p:nvPr userDrawn="1"/>
        </p:nvPicPr>
        <p:blipFill>
          <a:blip r:embed="rId16"/>
          <a:srcRect/>
          <a:stretch>
            <a:fillRect/>
          </a:stretch>
        </p:blipFill>
        <p:spPr>
          <a:xfrm>
            <a:off x="3290939" y="3484221"/>
            <a:ext cx="773061" cy="1318654"/>
          </a:xfrm>
          <a:prstGeom prst="rect">
            <a:avLst/>
          </a:prstGeom>
        </p:spPr>
      </p:pic>
      <p:pic>
        <p:nvPicPr>
          <p:cNvPr id="18" name="PHẠM DUYÊN 12 - 9Slide.vn">
            <a:extLst>
              <a:ext uri="{FF2B5EF4-FFF2-40B4-BE49-F238E27FC236}">
                <a16:creationId xmlns:a16="http://schemas.microsoft.com/office/drawing/2014/main" id="{28764040-8E68-536E-4351-BFB3F9B45DF9}"/>
              </a:ext>
            </a:extLst>
          </p:cNvPr>
          <p:cNvPicPr>
            <a:picLocks noChangeAspect="1"/>
          </p:cNvPicPr>
          <p:nvPr userDrawn="1"/>
        </p:nvPicPr>
        <p:blipFill>
          <a:blip r:embed="rId17"/>
          <a:srcRect/>
          <a:stretch>
            <a:fillRect/>
          </a:stretch>
        </p:blipFill>
        <p:spPr>
          <a:xfrm>
            <a:off x="10357721" y="119268"/>
            <a:ext cx="1275035" cy="831961"/>
          </a:xfrm>
          <a:prstGeom prst="rect">
            <a:avLst/>
          </a:prstGeom>
        </p:spPr>
      </p:pic>
      <p:pic>
        <p:nvPicPr>
          <p:cNvPr id="19" name="PHẠM DUYÊN 13 - 9Slide.vn">
            <a:extLst>
              <a:ext uri="{FF2B5EF4-FFF2-40B4-BE49-F238E27FC236}">
                <a16:creationId xmlns:a16="http://schemas.microsoft.com/office/drawing/2014/main" id="{1F79BDB1-F36B-D368-9B97-5F20DF96C7FA}"/>
              </a:ext>
            </a:extLst>
          </p:cNvPr>
          <p:cNvPicPr>
            <a:picLocks noChangeAspect="1"/>
          </p:cNvPicPr>
          <p:nvPr userDrawn="1"/>
        </p:nvPicPr>
        <p:blipFill>
          <a:blip r:embed="rId18"/>
          <a:srcRect/>
          <a:stretch>
            <a:fillRect/>
          </a:stretch>
        </p:blipFill>
        <p:spPr>
          <a:xfrm>
            <a:off x="175820" y="2544973"/>
            <a:ext cx="1608541" cy="884027"/>
          </a:xfrm>
          <a:prstGeom prst="rect">
            <a:avLst/>
          </a:prstGeom>
        </p:spPr>
      </p:pic>
      <p:pic>
        <p:nvPicPr>
          <p:cNvPr id="20" name="PHẠM DUYÊN 14 - 9Slide.vn">
            <a:extLst>
              <a:ext uri="{FF2B5EF4-FFF2-40B4-BE49-F238E27FC236}">
                <a16:creationId xmlns:a16="http://schemas.microsoft.com/office/drawing/2014/main" id="{F59396F0-8F3C-75F0-47E8-FBF50014A398}"/>
              </a:ext>
            </a:extLst>
          </p:cNvPr>
          <p:cNvPicPr>
            <a:picLocks noChangeAspect="1"/>
          </p:cNvPicPr>
          <p:nvPr userDrawn="1"/>
        </p:nvPicPr>
        <p:blipFill>
          <a:blip r:embed="rId19"/>
          <a:srcRect/>
          <a:stretch>
            <a:fillRect/>
          </a:stretch>
        </p:blipFill>
        <p:spPr>
          <a:xfrm rot="20856128">
            <a:off x="105800" y="-1260811"/>
            <a:ext cx="3357121" cy="1796059"/>
          </a:xfrm>
          <a:prstGeom prst="rect">
            <a:avLst/>
          </a:prstGeom>
        </p:spPr>
      </p:pic>
      <p:pic>
        <p:nvPicPr>
          <p:cNvPr id="21" name="PHẠM DUYÊN 15 - 9Slide.vn">
            <a:extLst>
              <a:ext uri="{FF2B5EF4-FFF2-40B4-BE49-F238E27FC236}">
                <a16:creationId xmlns:a16="http://schemas.microsoft.com/office/drawing/2014/main" id="{71A2C440-ED15-94A5-A045-41FD77A70ECE}"/>
              </a:ext>
            </a:extLst>
          </p:cNvPr>
          <p:cNvPicPr>
            <a:picLocks noChangeAspect="1"/>
          </p:cNvPicPr>
          <p:nvPr userDrawn="1"/>
        </p:nvPicPr>
        <p:blipFill>
          <a:blip r:embed="rId20"/>
          <a:srcRect/>
          <a:stretch>
            <a:fillRect/>
          </a:stretch>
        </p:blipFill>
        <p:spPr>
          <a:xfrm>
            <a:off x="3313540" y="-785547"/>
            <a:ext cx="2024208" cy="1320795"/>
          </a:xfrm>
          <a:prstGeom prst="rect">
            <a:avLst/>
          </a:prstGeom>
        </p:spPr>
      </p:pic>
      <p:pic>
        <p:nvPicPr>
          <p:cNvPr id="23" name="PHẠM DUYÊN 16 - 9Slide.vn">
            <a:extLst>
              <a:ext uri="{FF2B5EF4-FFF2-40B4-BE49-F238E27FC236}">
                <a16:creationId xmlns:a16="http://schemas.microsoft.com/office/drawing/2014/main" id="{14592B35-8C5D-E57E-2904-17FAF857B04C}"/>
              </a:ext>
            </a:extLst>
          </p:cNvPr>
          <p:cNvPicPr>
            <a:picLocks noChangeAspect="1"/>
          </p:cNvPicPr>
          <p:nvPr userDrawn="1"/>
        </p:nvPicPr>
        <p:blipFill>
          <a:blip r:embed="rId21"/>
          <a:srcRect/>
          <a:stretch>
            <a:fillRect/>
          </a:stretch>
        </p:blipFill>
        <p:spPr>
          <a:xfrm>
            <a:off x="9597124" y="833259"/>
            <a:ext cx="1745688" cy="1799679"/>
          </a:xfrm>
          <a:prstGeom prst="rect">
            <a:avLst/>
          </a:prstGeom>
        </p:spPr>
      </p:pic>
    </p:spTree>
    <p:extLst>
      <p:ext uri="{BB962C8B-B14F-4D97-AF65-F5344CB8AC3E}">
        <p14:creationId xmlns:p14="http://schemas.microsoft.com/office/powerpoint/2010/main" val="4478548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593256AD-D5F3-E9FC-4D71-E455E93619AA}"/>
              </a:ext>
            </a:extLst>
          </p:cNvPr>
          <p:cNvPicPr>
            <a:picLocks noChangeAspect="1"/>
          </p:cNvPicPr>
          <p:nvPr userDrawn="1"/>
        </p:nvPicPr>
        <p:blipFill>
          <a:blip r:embed="rId2"/>
          <a:srcRect/>
          <a:stretch>
            <a:fillRect/>
          </a:stretch>
        </p:blipFill>
        <p:spPr>
          <a:xfrm>
            <a:off x="10244112" y="498059"/>
            <a:ext cx="1947887" cy="1655704"/>
          </a:xfrm>
          <a:prstGeom prst="rect">
            <a:avLst/>
          </a:prstGeom>
        </p:spPr>
      </p:pic>
      <p:pic>
        <p:nvPicPr>
          <p:cNvPr id="9" name="PHẠM DUYÊN 2 - 9Slide.vn">
            <a:extLst>
              <a:ext uri="{FF2B5EF4-FFF2-40B4-BE49-F238E27FC236}">
                <a16:creationId xmlns:a16="http://schemas.microsoft.com/office/drawing/2014/main" id="{EBBC85C5-360A-E91E-3D6F-38B3F8CF2E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882579"/>
            <a:ext cx="2418206" cy="2975421"/>
          </a:xfrm>
          <a:prstGeom prst="rect">
            <a:avLst/>
          </a:prstGeom>
        </p:spPr>
      </p:pic>
      <p:pic>
        <p:nvPicPr>
          <p:cNvPr id="10" name="PHẠM DUYÊN 3 - 9Slide.vn">
            <a:extLst>
              <a:ext uri="{FF2B5EF4-FFF2-40B4-BE49-F238E27FC236}">
                <a16:creationId xmlns:a16="http://schemas.microsoft.com/office/drawing/2014/main" id="{89B73FA9-8365-FC5B-A169-4AF26E92B13C}"/>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49104" y="5133955"/>
            <a:ext cx="1236532" cy="2012108"/>
          </a:xfrm>
          <a:prstGeom prst="rect">
            <a:avLst/>
          </a:prstGeom>
        </p:spPr>
      </p:pic>
      <p:pic>
        <p:nvPicPr>
          <p:cNvPr id="11" name="PHẠM DUYÊN 4 - 9Slide.vn">
            <a:extLst>
              <a:ext uri="{FF2B5EF4-FFF2-40B4-BE49-F238E27FC236}">
                <a16:creationId xmlns:a16="http://schemas.microsoft.com/office/drawing/2014/main" id="{805044EE-A0E2-10CD-357A-8103D4EA2C48}"/>
              </a:ext>
            </a:extLst>
          </p:cNvPr>
          <p:cNvPicPr>
            <a:picLocks noChangeAspect="1"/>
          </p:cNvPicPr>
          <p:nvPr userDrawn="1"/>
        </p:nvPicPr>
        <p:blipFill>
          <a:blip r:embed="rId7"/>
          <a:srcRect/>
          <a:stretch>
            <a:fillRect/>
          </a:stretch>
        </p:blipFill>
        <p:spPr>
          <a:xfrm>
            <a:off x="8594957" y="1659767"/>
            <a:ext cx="1002167" cy="648903"/>
          </a:xfrm>
          <a:prstGeom prst="rect">
            <a:avLst/>
          </a:prstGeom>
        </p:spPr>
      </p:pic>
      <p:pic>
        <p:nvPicPr>
          <p:cNvPr id="12" name="PHẠM DUYÊN 5 - 9Slide.vn">
            <a:extLst>
              <a:ext uri="{FF2B5EF4-FFF2-40B4-BE49-F238E27FC236}">
                <a16:creationId xmlns:a16="http://schemas.microsoft.com/office/drawing/2014/main" id="{9DF0D870-3C0E-C18C-A301-C99CEF94F11C}"/>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15600" y="3062034"/>
            <a:ext cx="1408212" cy="1195220"/>
          </a:xfrm>
          <a:prstGeom prst="rect">
            <a:avLst/>
          </a:prstGeom>
        </p:spPr>
      </p:pic>
      <p:pic>
        <p:nvPicPr>
          <p:cNvPr id="13" name="PHẠM DUYÊN 6 - 9Slide.vn">
            <a:extLst>
              <a:ext uri="{FF2B5EF4-FFF2-40B4-BE49-F238E27FC236}">
                <a16:creationId xmlns:a16="http://schemas.microsoft.com/office/drawing/2014/main" id="{56938A03-25FE-E1A1-104E-96C55CD6E23B}"/>
              </a:ext>
            </a:extLst>
          </p:cNvPr>
          <p:cNvPicPr>
            <a:picLocks noChangeAspect="1"/>
          </p:cNvPicPr>
          <p:nvPr userDrawn="1"/>
        </p:nvPicPr>
        <p:blipFill>
          <a:blip r:embed="rId10"/>
          <a:srcRect/>
          <a:stretch>
            <a:fillRect/>
          </a:stretch>
        </p:blipFill>
        <p:spPr>
          <a:xfrm>
            <a:off x="9798476" y="5617135"/>
            <a:ext cx="1045635" cy="1122829"/>
          </a:xfrm>
          <a:prstGeom prst="rect">
            <a:avLst/>
          </a:prstGeom>
        </p:spPr>
      </p:pic>
      <p:pic>
        <p:nvPicPr>
          <p:cNvPr id="14" name="PHẠM DUYÊN 7 - 9Slide.vn">
            <a:extLst>
              <a:ext uri="{FF2B5EF4-FFF2-40B4-BE49-F238E27FC236}">
                <a16:creationId xmlns:a16="http://schemas.microsoft.com/office/drawing/2014/main" id="{3B57562B-06AE-203D-73A9-D43B2C0D7BE3}"/>
              </a:ext>
            </a:extLst>
          </p:cNvPr>
          <p:cNvPicPr>
            <a:picLocks noChangeAspect="1"/>
          </p:cNvPicPr>
          <p:nvPr userDrawn="1"/>
        </p:nvPicPr>
        <p:blipFill>
          <a:blip r:embed="rId11"/>
          <a:srcRect/>
          <a:stretch>
            <a:fillRect/>
          </a:stretch>
        </p:blipFill>
        <p:spPr>
          <a:xfrm>
            <a:off x="1563223" y="535248"/>
            <a:ext cx="1070427" cy="1448971"/>
          </a:xfrm>
          <a:prstGeom prst="rect">
            <a:avLst/>
          </a:prstGeom>
        </p:spPr>
      </p:pic>
      <p:pic>
        <p:nvPicPr>
          <p:cNvPr id="15" name="PHẠM DUYÊN 8 - 9Slide.vn">
            <a:extLst>
              <a:ext uri="{FF2B5EF4-FFF2-40B4-BE49-F238E27FC236}">
                <a16:creationId xmlns:a16="http://schemas.microsoft.com/office/drawing/2014/main" id="{C4DA015D-778B-6F0F-D153-4DCF1892379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62510" y="5370290"/>
            <a:ext cx="671141" cy="1369674"/>
          </a:xfrm>
          <a:prstGeom prst="rect">
            <a:avLst/>
          </a:prstGeom>
        </p:spPr>
      </p:pic>
      <p:pic>
        <p:nvPicPr>
          <p:cNvPr id="17" name="PHẠM DUYÊN 9 - 9Slide.vn">
            <a:extLst>
              <a:ext uri="{FF2B5EF4-FFF2-40B4-BE49-F238E27FC236}">
                <a16:creationId xmlns:a16="http://schemas.microsoft.com/office/drawing/2014/main" id="{562A50F1-64EE-77AE-D81F-1CEA1C2537EF}"/>
              </a:ext>
            </a:extLst>
          </p:cNvPr>
          <p:cNvPicPr>
            <a:picLocks noChangeAspect="1"/>
          </p:cNvPicPr>
          <p:nvPr userDrawn="1"/>
        </p:nvPicPr>
        <p:blipFill>
          <a:blip r:embed="rId14"/>
          <a:srcRect/>
          <a:stretch>
            <a:fillRect/>
          </a:stretch>
        </p:blipFill>
        <p:spPr>
          <a:xfrm>
            <a:off x="10357721" y="119268"/>
            <a:ext cx="1275035" cy="831961"/>
          </a:xfrm>
          <a:prstGeom prst="rect">
            <a:avLst/>
          </a:prstGeom>
        </p:spPr>
      </p:pic>
      <p:pic>
        <p:nvPicPr>
          <p:cNvPr id="19" name="PHẠM DUYÊN 10 - 9Slide.vn">
            <a:extLst>
              <a:ext uri="{FF2B5EF4-FFF2-40B4-BE49-F238E27FC236}">
                <a16:creationId xmlns:a16="http://schemas.microsoft.com/office/drawing/2014/main" id="{E64ABF86-4C08-5EA9-C71B-B5F8540C74C3}"/>
              </a:ext>
            </a:extLst>
          </p:cNvPr>
          <p:cNvPicPr>
            <a:picLocks noChangeAspect="1"/>
          </p:cNvPicPr>
          <p:nvPr userDrawn="1"/>
        </p:nvPicPr>
        <p:blipFill>
          <a:blip r:embed="rId15"/>
          <a:srcRect/>
          <a:stretch>
            <a:fillRect/>
          </a:stretch>
        </p:blipFill>
        <p:spPr>
          <a:xfrm>
            <a:off x="175820" y="2544973"/>
            <a:ext cx="1608541" cy="884027"/>
          </a:xfrm>
          <a:prstGeom prst="rect">
            <a:avLst/>
          </a:prstGeom>
        </p:spPr>
      </p:pic>
      <p:pic>
        <p:nvPicPr>
          <p:cNvPr id="20" name="PHẠM DUYÊN 11 - 9Slide.vn">
            <a:extLst>
              <a:ext uri="{FF2B5EF4-FFF2-40B4-BE49-F238E27FC236}">
                <a16:creationId xmlns:a16="http://schemas.microsoft.com/office/drawing/2014/main" id="{20B95951-DE11-9A08-BE8C-F7C4AE153469}"/>
              </a:ext>
            </a:extLst>
          </p:cNvPr>
          <p:cNvPicPr>
            <a:picLocks noChangeAspect="1"/>
          </p:cNvPicPr>
          <p:nvPr userDrawn="1"/>
        </p:nvPicPr>
        <p:blipFill>
          <a:blip r:embed="rId16"/>
          <a:srcRect/>
          <a:stretch>
            <a:fillRect/>
          </a:stretch>
        </p:blipFill>
        <p:spPr>
          <a:xfrm rot="20856128">
            <a:off x="105800" y="-1260811"/>
            <a:ext cx="3357121" cy="1796059"/>
          </a:xfrm>
          <a:prstGeom prst="rect">
            <a:avLst/>
          </a:prstGeom>
        </p:spPr>
      </p:pic>
      <p:pic>
        <p:nvPicPr>
          <p:cNvPr id="21" name="PHẠM DUYÊN 12 - 9Slide.vn">
            <a:extLst>
              <a:ext uri="{FF2B5EF4-FFF2-40B4-BE49-F238E27FC236}">
                <a16:creationId xmlns:a16="http://schemas.microsoft.com/office/drawing/2014/main" id="{775310BE-4E69-2C6B-9625-8159FCB404EA}"/>
              </a:ext>
            </a:extLst>
          </p:cNvPr>
          <p:cNvPicPr>
            <a:picLocks noChangeAspect="1"/>
          </p:cNvPicPr>
          <p:nvPr userDrawn="1"/>
        </p:nvPicPr>
        <p:blipFill>
          <a:blip r:embed="rId17"/>
          <a:srcRect/>
          <a:stretch>
            <a:fillRect/>
          </a:stretch>
        </p:blipFill>
        <p:spPr>
          <a:xfrm>
            <a:off x="3313540" y="-785547"/>
            <a:ext cx="2024208" cy="1320795"/>
          </a:xfrm>
          <a:prstGeom prst="rect">
            <a:avLst/>
          </a:prstGeom>
        </p:spPr>
      </p:pic>
      <p:pic>
        <p:nvPicPr>
          <p:cNvPr id="22" name="PHẠM DUYÊN 13 - 9Slide.vn">
            <a:extLst>
              <a:ext uri="{FF2B5EF4-FFF2-40B4-BE49-F238E27FC236}">
                <a16:creationId xmlns:a16="http://schemas.microsoft.com/office/drawing/2014/main" id="{03AA2321-1A43-9756-E596-9B41C1DA013F}"/>
              </a:ext>
            </a:extLst>
          </p:cNvPr>
          <p:cNvPicPr>
            <a:picLocks noChangeAspect="1"/>
          </p:cNvPicPr>
          <p:nvPr userDrawn="1"/>
        </p:nvPicPr>
        <p:blipFill>
          <a:blip r:embed="rId18"/>
          <a:srcRect/>
          <a:stretch>
            <a:fillRect/>
          </a:stretch>
        </p:blipFill>
        <p:spPr>
          <a:xfrm>
            <a:off x="9597124" y="833259"/>
            <a:ext cx="1745688" cy="1799679"/>
          </a:xfrm>
          <a:prstGeom prst="rect">
            <a:avLst/>
          </a:prstGeom>
        </p:spPr>
      </p:pic>
    </p:spTree>
    <p:extLst>
      <p:ext uri="{BB962C8B-B14F-4D97-AF65-F5344CB8AC3E}">
        <p14:creationId xmlns:p14="http://schemas.microsoft.com/office/powerpoint/2010/main" val="9212075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7A8937-7CA6-B4C6-2711-0EA2A0A03DB6}"/>
              </a:ext>
            </a:extLst>
          </p:cNvPr>
          <p:cNvGrpSpPr/>
          <p:nvPr userDrawn="1"/>
        </p:nvGrpSpPr>
        <p:grpSpPr>
          <a:xfrm>
            <a:off x="2078032" y="5029200"/>
            <a:ext cx="8035935" cy="1334057"/>
            <a:chOff x="-482947" y="1894688"/>
            <a:chExt cx="8035935" cy="1334057"/>
          </a:xfrm>
        </p:grpSpPr>
        <p:sp>
          <p:nvSpPr>
            <p:cNvPr id="6" name="PHẠM DUYÊN 1 - 9Slide.vn">
              <a:extLst>
                <a:ext uri="{FF2B5EF4-FFF2-40B4-BE49-F238E27FC236}">
                  <a16:creationId xmlns:a16="http://schemas.microsoft.com/office/drawing/2014/main" id="{BD13B6E4-3501-5A6B-D499-CFC1D9AF381B}"/>
                </a:ext>
              </a:extLst>
            </p:cNvPr>
            <p:cNvSpPr/>
            <p:nvPr/>
          </p:nvSpPr>
          <p:spPr>
            <a:xfrm>
              <a:off x="-482947" y="1894688"/>
              <a:ext cx="8028160"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w="152400">
                    <a:solidFill>
                      <a:prstClr val="white"/>
                    </a:solidFill>
                  </a:ln>
                  <a:solidFill>
                    <a:srgbClr val="1D6FA9">
                      <a:lumMod val="50000"/>
                    </a:srgbClr>
                  </a:solidFill>
                  <a:effectLst>
                    <a:innerShdw blurRad="63500" dist="50800" dir="13500000">
                      <a:prstClr val="black">
                        <a:alpha val="50000"/>
                      </a:prstClr>
                    </a:innerShdw>
                  </a:effectLst>
                  <a:uLnTx/>
                  <a:uFillTx/>
                  <a:latin typeface="#9Slide03 IcielPanton Black" panose="00000A00000000000000" pitchFamily="2" charset="0"/>
                  <a:ea typeface="字魂27号-布丁体" panose="00000505000000000000" pitchFamily="2" charset="-122"/>
                  <a:cs typeface="+mn-cs"/>
                </a:rPr>
                <a:t>Luyện tập chung</a:t>
              </a:r>
              <a:endParaRPr kumimoji="0" lang="zh-CN" altLang="en-US" sz="8000" b="0" i="0" u="none" strike="noStrike" kern="1200" cap="none" spc="0" normalizeH="0" baseline="0" noProof="0">
                <a:ln w="152400">
                  <a:solidFill>
                    <a:prstClr val="white"/>
                  </a:solidFill>
                </a:ln>
                <a:solidFill>
                  <a:srgbClr val="1D6FA9">
                    <a:lumMod val="50000"/>
                  </a:srgbClr>
                </a:solidFill>
                <a:effectLst>
                  <a:innerShdw blurRad="63500" dist="50800" dir="13500000">
                    <a:prstClr val="black">
                      <a:alpha val="50000"/>
                    </a:prstClr>
                  </a:innerShdw>
                </a:effectLst>
                <a:uLnTx/>
                <a:uFillTx/>
                <a:latin typeface="#9Slide03 IcielPanton Black" panose="00000A00000000000000" pitchFamily="2" charset="0"/>
                <a:ea typeface="字魂27号-布丁体" panose="00000505000000000000" pitchFamily="2" charset="-122"/>
                <a:cs typeface="+mn-cs"/>
              </a:endParaRPr>
            </a:p>
          </p:txBody>
        </p:sp>
        <p:sp>
          <p:nvSpPr>
            <p:cNvPr id="7" name="PHẠM DUYÊN 2 - 9Slide.vn">
              <a:extLst>
                <a:ext uri="{FF2B5EF4-FFF2-40B4-BE49-F238E27FC236}">
                  <a16:creationId xmlns:a16="http://schemas.microsoft.com/office/drawing/2014/main" id="{34BB47BA-D211-B41D-D721-B40E27278E4B}"/>
                </a:ext>
              </a:extLst>
            </p:cNvPr>
            <p:cNvSpPr/>
            <p:nvPr/>
          </p:nvSpPr>
          <p:spPr>
            <a:xfrm>
              <a:off x="-475172" y="1905306"/>
              <a:ext cx="8028160"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226E74"/>
                  </a:solidFill>
                  <a:effectLst/>
                  <a:uLnTx/>
                  <a:uFillTx/>
                  <a:latin typeface="#9Slide03 IcielPanton Black" panose="00000A00000000000000" pitchFamily="2" charset="0"/>
                  <a:ea typeface="字魂27号-布丁体" panose="00000505000000000000" pitchFamily="2" charset="-122"/>
                  <a:cs typeface="+mn-cs"/>
                </a:rPr>
                <a:t>Luyện tập chung</a:t>
              </a:r>
              <a:endParaRPr kumimoji="0" lang="zh-CN" altLang="en-US" sz="8000" b="0" i="0" u="none" strike="noStrike" kern="1200" cap="none" spc="0" normalizeH="0" baseline="0" noProof="0" dirty="0">
                <a:ln>
                  <a:noFill/>
                </a:ln>
                <a:solidFill>
                  <a:srgbClr val="226E74"/>
                </a:solidFill>
                <a:effectLst/>
                <a:uLnTx/>
                <a:uFillTx/>
                <a:latin typeface="#9Slide03 IcielPanton Black" panose="00000A00000000000000" pitchFamily="2" charset="0"/>
                <a:ea typeface="字魂27号-布丁体" panose="00000505000000000000" pitchFamily="2" charset="-122"/>
                <a:cs typeface="+mn-cs"/>
              </a:endParaRPr>
            </a:p>
          </p:txBody>
        </p:sp>
      </p:grpSp>
      <p:sp>
        <p:nvSpPr>
          <p:cNvPr id="5" name="PHẠM DUYÊN 5 - 9Slide.vn">
            <a:extLst>
              <a:ext uri="{FF2B5EF4-FFF2-40B4-BE49-F238E27FC236}">
                <a16:creationId xmlns:a16="http://schemas.microsoft.com/office/drawing/2014/main" id="{22E1AFF4-64E4-0A72-2393-76DC8DC37EF1}"/>
              </a:ext>
            </a:extLst>
          </p:cNvPr>
          <p:cNvSpPr txBox="1">
            <a:spLocks noChangeArrowheads="1"/>
          </p:cNvSpPr>
          <p:nvPr userDrawn="1"/>
        </p:nvSpPr>
        <p:spPr bwMode="auto">
          <a:xfrm>
            <a:off x="1600200" y="2286000"/>
            <a:ext cx="9461811" cy="210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Tahoma" panose="020B0604030504040204" pitchFamily="34" charset="0"/>
              </a:defRPr>
            </a:lvl1pPr>
            <a:lvl2pPr marL="742950" indent="-285750">
              <a:spcBef>
                <a:spcPct val="20000"/>
              </a:spcBef>
              <a:buFont typeface="Courier New" panose="02070309020205020404" pitchFamily="49" charset="0"/>
              <a:buChar char="o"/>
              <a:defRPr sz="1600">
                <a:solidFill>
                  <a:srgbClr val="7F7F7F"/>
                </a:solidFill>
                <a:latin typeface="Tahoma" panose="020B0604030504040204" pitchFamily="34" charset="0"/>
              </a:defRPr>
            </a:lvl2pPr>
            <a:lvl3pPr marL="1143000" indent="-228600">
              <a:spcBef>
                <a:spcPct val="20000"/>
              </a:spcBef>
              <a:buFont typeface="Arial" panose="020B0604020202020204" pitchFamily="34" charset="0"/>
              <a:buChar char="•"/>
              <a:defRPr sz="1600">
                <a:solidFill>
                  <a:srgbClr val="7F7F7F"/>
                </a:solidFill>
                <a:latin typeface="Tahoma" panose="020B0604030504040204" pitchFamily="34" charset="0"/>
              </a:defRPr>
            </a:lvl3pPr>
            <a:lvl4pPr marL="1600200" indent="-228600">
              <a:spcBef>
                <a:spcPct val="20000"/>
              </a:spcBef>
              <a:buFont typeface="Courier New" panose="02070309020205020404" pitchFamily="49" charset="0"/>
              <a:buChar char="o"/>
              <a:defRPr sz="1600">
                <a:solidFill>
                  <a:srgbClr val="7F7F7F"/>
                </a:solidFill>
                <a:latin typeface="Tahoma" panose="020B0604030504040204" pitchFamily="34" charset="0"/>
              </a:defRPr>
            </a:lvl4pPr>
            <a:lvl5pPr marL="2057400" indent="-228600">
              <a:spcBef>
                <a:spcPct val="20000"/>
              </a:spcBef>
              <a:buFont typeface="Arial" panose="020B0604020202020204" pitchFamily="34" charset="0"/>
              <a:buChar char="•"/>
              <a:defRPr sz="1600">
                <a:solidFill>
                  <a:srgbClr val="7F7F7F"/>
                </a:solidFill>
                <a:latin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9pPr>
          </a:lstStyle>
          <a:p>
            <a:pPr marL="0" marR="0" lvl="0" indent="0" algn="ctr" defTabSz="914400" rtl="0" eaLnBrk="1" fontAlgn="auto" latinLnBrk="0" hangingPunct="1">
              <a:lnSpc>
                <a:spcPct val="163000"/>
              </a:lnSpc>
              <a:spcBef>
                <a:spcPct val="0"/>
              </a:spcBef>
              <a:spcAft>
                <a:spcPts val="0"/>
              </a:spcAft>
              <a:buClrTx/>
              <a:buSzTx/>
              <a:buFontTx/>
              <a:buNone/>
              <a:tabLst/>
              <a:defRPr/>
            </a:pPr>
            <a: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t>ÔN TẬP PHÉP CỘNG, PHÉP TRỪ</a:t>
            </a:r>
            <a:b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br>
            <a: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t>TRONG PHẠM VI 100 000</a:t>
            </a:r>
            <a:endParaRPr kumimoji="0" lang="vi-VN" altLang="en-US" sz="4400" b="0" i="0" u="none" strike="noStrike" kern="1200" cap="none" spc="0" normalizeH="0" baseline="0" noProof="0" dirty="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endParaRPr>
          </a:p>
        </p:txBody>
      </p:sp>
    </p:spTree>
    <p:extLst>
      <p:ext uri="{BB962C8B-B14F-4D97-AF65-F5344CB8AC3E}">
        <p14:creationId xmlns:p14="http://schemas.microsoft.com/office/powerpoint/2010/main" val="4927409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9840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85849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91556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57489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79706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8480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14005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36867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41582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3/22/2025</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9601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34990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498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150508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24536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3/22/2025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35666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3/22/2025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60790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516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51556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591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8991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77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744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21946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03572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02225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84925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21342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49094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375831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6357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38814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5583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22/03/2025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76885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22313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2665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1398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4369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7856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690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3389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34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3/22/2025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41028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17953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723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50824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8113472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070788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7127381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16833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2025/3/22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491162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3108631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2025/3/22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13650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3/22/2025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3555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2025/3/22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11792252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8539115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2026538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01294185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5755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03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243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138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822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30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671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3804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23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137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85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956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16" name="PHẠM DUYÊN 1 - 9Slide.vn">
            <a:extLst>
              <a:ext uri="{FF2B5EF4-FFF2-40B4-BE49-F238E27FC236}">
                <a16:creationId xmlns:a16="http://schemas.microsoft.com/office/drawing/2014/main" id="{12B578C4-5821-6351-137F-2735DABC489D}"/>
              </a:ext>
            </a:extLst>
          </p:cNvPr>
          <p:cNvSpPr/>
          <p:nvPr userDrawn="1"/>
        </p:nvSpPr>
        <p:spPr>
          <a:xfrm>
            <a:off x="300719" y="288717"/>
            <a:ext cx="11585839" cy="6271343"/>
          </a:xfrm>
          <a:custGeom>
            <a:avLst/>
            <a:gdLst>
              <a:gd name="connsiteX0" fmla="*/ 452469 w 11666851"/>
              <a:gd name="connsiteY0" fmla="*/ 787469 h 6184999"/>
              <a:gd name="connsiteX1" fmla="*/ 1836769 w 11666851"/>
              <a:gd name="connsiteY1" fmla="*/ 342969 h 6184999"/>
              <a:gd name="connsiteX2" fmla="*/ 3843369 w 11666851"/>
              <a:gd name="connsiteY2" fmla="*/ 266769 h 6184999"/>
              <a:gd name="connsiteX3" fmla="*/ 6218269 w 11666851"/>
              <a:gd name="connsiteY3" fmla="*/ 88969 h 6184999"/>
              <a:gd name="connsiteX4" fmla="*/ 8491569 w 11666851"/>
              <a:gd name="connsiteY4" fmla="*/ 69 h 6184999"/>
              <a:gd name="connsiteX5" fmla="*/ 10777569 w 11666851"/>
              <a:gd name="connsiteY5" fmla="*/ 101669 h 6184999"/>
              <a:gd name="connsiteX6" fmla="*/ 11501469 w 11666851"/>
              <a:gd name="connsiteY6" fmla="*/ 152469 h 6184999"/>
              <a:gd name="connsiteX7" fmla="*/ 11463369 w 11666851"/>
              <a:gd name="connsiteY7" fmla="*/ 1371669 h 6184999"/>
              <a:gd name="connsiteX8" fmla="*/ 11666569 w 11666851"/>
              <a:gd name="connsiteY8" fmla="*/ 2540069 h 6184999"/>
              <a:gd name="connsiteX9" fmla="*/ 11412569 w 11666851"/>
              <a:gd name="connsiteY9" fmla="*/ 3365569 h 6184999"/>
              <a:gd name="connsiteX10" fmla="*/ 11564969 w 11666851"/>
              <a:gd name="connsiteY10" fmla="*/ 4394269 h 6184999"/>
              <a:gd name="connsiteX11" fmla="*/ 11590369 w 11666851"/>
              <a:gd name="connsiteY11" fmla="*/ 5181669 h 6184999"/>
              <a:gd name="connsiteX12" fmla="*/ 11336369 w 11666851"/>
              <a:gd name="connsiteY12" fmla="*/ 5867469 h 6184999"/>
              <a:gd name="connsiteX13" fmla="*/ 10764869 w 11666851"/>
              <a:gd name="connsiteY13" fmla="*/ 5943669 h 6184999"/>
              <a:gd name="connsiteX14" fmla="*/ 9317069 w 11666851"/>
              <a:gd name="connsiteY14" fmla="*/ 5905569 h 6184999"/>
              <a:gd name="connsiteX15" fmla="*/ 8682069 w 11666851"/>
              <a:gd name="connsiteY15" fmla="*/ 5753169 h 6184999"/>
              <a:gd name="connsiteX16" fmla="*/ 6345269 w 11666851"/>
              <a:gd name="connsiteY16" fmla="*/ 5930969 h 6184999"/>
              <a:gd name="connsiteX17" fmla="*/ 4325969 w 11666851"/>
              <a:gd name="connsiteY17" fmla="*/ 5702369 h 6184999"/>
              <a:gd name="connsiteX18" fmla="*/ 2611469 w 11666851"/>
              <a:gd name="connsiteY18" fmla="*/ 6184969 h 6184999"/>
              <a:gd name="connsiteX19" fmla="*/ 947769 w 11666851"/>
              <a:gd name="connsiteY19" fmla="*/ 5676969 h 6184999"/>
              <a:gd name="connsiteX20" fmla="*/ 71469 w 11666851"/>
              <a:gd name="connsiteY20" fmla="*/ 5702369 h 6184999"/>
              <a:gd name="connsiteX21" fmla="*/ 71469 w 11666851"/>
              <a:gd name="connsiteY21" fmla="*/ 4483169 h 6184999"/>
              <a:gd name="connsiteX22" fmla="*/ 236569 w 11666851"/>
              <a:gd name="connsiteY22" fmla="*/ 3022669 h 6184999"/>
              <a:gd name="connsiteX23" fmla="*/ 33369 w 11666851"/>
              <a:gd name="connsiteY23" fmla="*/ 2260669 h 6184999"/>
              <a:gd name="connsiteX24" fmla="*/ 261969 w 11666851"/>
              <a:gd name="connsiteY24" fmla="*/ 1346269 h 6184999"/>
              <a:gd name="connsiteX25" fmla="*/ 452469 w 11666851"/>
              <a:gd name="connsiteY25" fmla="*/ 787469 h 6184999"/>
              <a:gd name="connsiteX0" fmla="*/ 452469 w 11666851"/>
              <a:gd name="connsiteY0" fmla="*/ 792368 h 6189898"/>
              <a:gd name="connsiteX1" fmla="*/ 1798669 w 11666851"/>
              <a:gd name="connsiteY1" fmla="*/ 14493 h 6189898"/>
              <a:gd name="connsiteX2" fmla="*/ 3843369 w 11666851"/>
              <a:gd name="connsiteY2" fmla="*/ 271668 h 6189898"/>
              <a:gd name="connsiteX3" fmla="*/ 6218269 w 11666851"/>
              <a:gd name="connsiteY3" fmla="*/ 93868 h 6189898"/>
              <a:gd name="connsiteX4" fmla="*/ 8491569 w 11666851"/>
              <a:gd name="connsiteY4" fmla="*/ 4968 h 6189898"/>
              <a:gd name="connsiteX5" fmla="*/ 10777569 w 11666851"/>
              <a:gd name="connsiteY5" fmla="*/ 106568 h 6189898"/>
              <a:gd name="connsiteX6" fmla="*/ 11501469 w 11666851"/>
              <a:gd name="connsiteY6" fmla="*/ 157368 h 6189898"/>
              <a:gd name="connsiteX7" fmla="*/ 11463369 w 11666851"/>
              <a:gd name="connsiteY7" fmla="*/ 1376568 h 6189898"/>
              <a:gd name="connsiteX8" fmla="*/ 11666569 w 11666851"/>
              <a:gd name="connsiteY8" fmla="*/ 2544968 h 6189898"/>
              <a:gd name="connsiteX9" fmla="*/ 11412569 w 11666851"/>
              <a:gd name="connsiteY9" fmla="*/ 3370468 h 6189898"/>
              <a:gd name="connsiteX10" fmla="*/ 11564969 w 11666851"/>
              <a:gd name="connsiteY10" fmla="*/ 4399168 h 6189898"/>
              <a:gd name="connsiteX11" fmla="*/ 11590369 w 11666851"/>
              <a:gd name="connsiteY11" fmla="*/ 5186568 h 6189898"/>
              <a:gd name="connsiteX12" fmla="*/ 11336369 w 11666851"/>
              <a:gd name="connsiteY12" fmla="*/ 5872368 h 6189898"/>
              <a:gd name="connsiteX13" fmla="*/ 10764869 w 11666851"/>
              <a:gd name="connsiteY13" fmla="*/ 5948568 h 6189898"/>
              <a:gd name="connsiteX14" fmla="*/ 9317069 w 11666851"/>
              <a:gd name="connsiteY14" fmla="*/ 5910468 h 6189898"/>
              <a:gd name="connsiteX15" fmla="*/ 8682069 w 11666851"/>
              <a:gd name="connsiteY15" fmla="*/ 5758068 h 6189898"/>
              <a:gd name="connsiteX16" fmla="*/ 6345269 w 11666851"/>
              <a:gd name="connsiteY16" fmla="*/ 5935868 h 6189898"/>
              <a:gd name="connsiteX17" fmla="*/ 4325969 w 11666851"/>
              <a:gd name="connsiteY17" fmla="*/ 5707268 h 6189898"/>
              <a:gd name="connsiteX18" fmla="*/ 2611469 w 11666851"/>
              <a:gd name="connsiteY18" fmla="*/ 6189868 h 6189898"/>
              <a:gd name="connsiteX19" fmla="*/ 947769 w 11666851"/>
              <a:gd name="connsiteY19" fmla="*/ 5681868 h 6189898"/>
              <a:gd name="connsiteX20" fmla="*/ 71469 w 11666851"/>
              <a:gd name="connsiteY20" fmla="*/ 5707268 h 6189898"/>
              <a:gd name="connsiteX21" fmla="*/ 71469 w 11666851"/>
              <a:gd name="connsiteY21" fmla="*/ 4488068 h 6189898"/>
              <a:gd name="connsiteX22" fmla="*/ 236569 w 11666851"/>
              <a:gd name="connsiteY22" fmla="*/ 3027568 h 6189898"/>
              <a:gd name="connsiteX23" fmla="*/ 33369 w 11666851"/>
              <a:gd name="connsiteY23" fmla="*/ 2265568 h 6189898"/>
              <a:gd name="connsiteX24" fmla="*/ 261969 w 11666851"/>
              <a:gd name="connsiteY24" fmla="*/ 1351168 h 6189898"/>
              <a:gd name="connsiteX25" fmla="*/ 452469 w 11666851"/>
              <a:gd name="connsiteY25" fmla="*/ 792368 h 6189898"/>
              <a:gd name="connsiteX0" fmla="*/ 290544 w 11666851"/>
              <a:gd name="connsiteY0" fmla="*/ 108417 h 6286997"/>
              <a:gd name="connsiteX1" fmla="*/ 1798669 w 11666851"/>
              <a:gd name="connsiteY1" fmla="*/ 111592 h 6286997"/>
              <a:gd name="connsiteX2" fmla="*/ 3843369 w 11666851"/>
              <a:gd name="connsiteY2" fmla="*/ 368767 h 6286997"/>
              <a:gd name="connsiteX3" fmla="*/ 6218269 w 11666851"/>
              <a:gd name="connsiteY3" fmla="*/ 190967 h 6286997"/>
              <a:gd name="connsiteX4" fmla="*/ 8491569 w 11666851"/>
              <a:gd name="connsiteY4" fmla="*/ 102067 h 6286997"/>
              <a:gd name="connsiteX5" fmla="*/ 10777569 w 11666851"/>
              <a:gd name="connsiteY5" fmla="*/ 203667 h 6286997"/>
              <a:gd name="connsiteX6" fmla="*/ 11501469 w 11666851"/>
              <a:gd name="connsiteY6" fmla="*/ 254467 h 6286997"/>
              <a:gd name="connsiteX7" fmla="*/ 11463369 w 11666851"/>
              <a:gd name="connsiteY7" fmla="*/ 1473667 h 6286997"/>
              <a:gd name="connsiteX8" fmla="*/ 11666569 w 11666851"/>
              <a:gd name="connsiteY8" fmla="*/ 2642067 h 6286997"/>
              <a:gd name="connsiteX9" fmla="*/ 11412569 w 11666851"/>
              <a:gd name="connsiteY9" fmla="*/ 3467567 h 6286997"/>
              <a:gd name="connsiteX10" fmla="*/ 11564969 w 11666851"/>
              <a:gd name="connsiteY10" fmla="*/ 4496267 h 6286997"/>
              <a:gd name="connsiteX11" fmla="*/ 11590369 w 11666851"/>
              <a:gd name="connsiteY11" fmla="*/ 5283667 h 6286997"/>
              <a:gd name="connsiteX12" fmla="*/ 11336369 w 11666851"/>
              <a:gd name="connsiteY12" fmla="*/ 5969467 h 6286997"/>
              <a:gd name="connsiteX13" fmla="*/ 10764869 w 11666851"/>
              <a:gd name="connsiteY13" fmla="*/ 6045667 h 6286997"/>
              <a:gd name="connsiteX14" fmla="*/ 9317069 w 11666851"/>
              <a:gd name="connsiteY14" fmla="*/ 6007567 h 6286997"/>
              <a:gd name="connsiteX15" fmla="*/ 8682069 w 11666851"/>
              <a:gd name="connsiteY15" fmla="*/ 5855167 h 6286997"/>
              <a:gd name="connsiteX16" fmla="*/ 6345269 w 11666851"/>
              <a:gd name="connsiteY16" fmla="*/ 6032967 h 6286997"/>
              <a:gd name="connsiteX17" fmla="*/ 4325969 w 11666851"/>
              <a:gd name="connsiteY17" fmla="*/ 5804367 h 6286997"/>
              <a:gd name="connsiteX18" fmla="*/ 2611469 w 11666851"/>
              <a:gd name="connsiteY18" fmla="*/ 6286967 h 6286997"/>
              <a:gd name="connsiteX19" fmla="*/ 947769 w 11666851"/>
              <a:gd name="connsiteY19" fmla="*/ 5778967 h 6286997"/>
              <a:gd name="connsiteX20" fmla="*/ 71469 w 11666851"/>
              <a:gd name="connsiteY20" fmla="*/ 5804367 h 6286997"/>
              <a:gd name="connsiteX21" fmla="*/ 71469 w 11666851"/>
              <a:gd name="connsiteY21" fmla="*/ 4585167 h 6286997"/>
              <a:gd name="connsiteX22" fmla="*/ 236569 w 11666851"/>
              <a:gd name="connsiteY22" fmla="*/ 3124667 h 6286997"/>
              <a:gd name="connsiteX23" fmla="*/ 33369 w 11666851"/>
              <a:gd name="connsiteY23" fmla="*/ 2362667 h 6286997"/>
              <a:gd name="connsiteX24" fmla="*/ 261969 w 11666851"/>
              <a:gd name="connsiteY24" fmla="*/ 1448267 h 6286997"/>
              <a:gd name="connsiteX25" fmla="*/ 290544 w 11666851"/>
              <a:gd name="connsiteY25" fmla="*/ 108417 h 6286997"/>
              <a:gd name="connsiteX0" fmla="*/ 287043 w 11663350"/>
              <a:gd name="connsiteY0" fmla="*/ 108417 h 6292818"/>
              <a:gd name="connsiteX1" fmla="*/ 1795168 w 11663350"/>
              <a:gd name="connsiteY1" fmla="*/ 111592 h 6292818"/>
              <a:gd name="connsiteX2" fmla="*/ 3839868 w 11663350"/>
              <a:gd name="connsiteY2" fmla="*/ 368767 h 6292818"/>
              <a:gd name="connsiteX3" fmla="*/ 6214768 w 11663350"/>
              <a:gd name="connsiteY3" fmla="*/ 190967 h 6292818"/>
              <a:gd name="connsiteX4" fmla="*/ 8488068 w 11663350"/>
              <a:gd name="connsiteY4" fmla="*/ 102067 h 6292818"/>
              <a:gd name="connsiteX5" fmla="*/ 10774068 w 11663350"/>
              <a:gd name="connsiteY5" fmla="*/ 203667 h 6292818"/>
              <a:gd name="connsiteX6" fmla="*/ 11497968 w 11663350"/>
              <a:gd name="connsiteY6" fmla="*/ 254467 h 6292818"/>
              <a:gd name="connsiteX7" fmla="*/ 11459868 w 11663350"/>
              <a:gd name="connsiteY7" fmla="*/ 1473667 h 6292818"/>
              <a:gd name="connsiteX8" fmla="*/ 11663068 w 11663350"/>
              <a:gd name="connsiteY8" fmla="*/ 2642067 h 6292818"/>
              <a:gd name="connsiteX9" fmla="*/ 11409068 w 11663350"/>
              <a:gd name="connsiteY9" fmla="*/ 3467567 h 6292818"/>
              <a:gd name="connsiteX10" fmla="*/ 11561468 w 11663350"/>
              <a:gd name="connsiteY10" fmla="*/ 4496267 h 6292818"/>
              <a:gd name="connsiteX11" fmla="*/ 11586868 w 11663350"/>
              <a:gd name="connsiteY11" fmla="*/ 5283667 h 6292818"/>
              <a:gd name="connsiteX12" fmla="*/ 11332868 w 11663350"/>
              <a:gd name="connsiteY12" fmla="*/ 5969467 h 6292818"/>
              <a:gd name="connsiteX13" fmla="*/ 10761368 w 11663350"/>
              <a:gd name="connsiteY13" fmla="*/ 6045667 h 6292818"/>
              <a:gd name="connsiteX14" fmla="*/ 9313568 w 11663350"/>
              <a:gd name="connsiteY14" fmla="*/ 6007567 h 6292818"/>
              <a:gd name="connsiteX15" fmla="*/ 8678568 w 11663350"/>
              <a:gd name="connsiteY15" fmla="*/ 5855167 h 6292818"/>
              <a:gd name="connsiteX16" fmla="*/ 6341768 w 11663350"/>
              <a:gd name="connsiteY16" fmla="*/ 6032967 h 6292818"/>
              <a:gd name="connsiteX17" fmla="*/ 4322468 w 11663350"/>
              <a:gd name="connsiteY17" fmla="*/ 5804367 h 6292818"/>
              <a:gd name="connsiteX18" fmla="*/ 2607968 w 11663350"/>
              <a:gd name="connsiteY18" fmla="*/ 6286967 h 6292818"/>
              <a:gd name="connsiteX19" fmla="*/ 896643 w 11663350"/>
              <a:gd name="connsiteY19" fmla="*/ 6055192 h 6292818"/>
              <a:gd name="connsiteX20" fmla="*/ 67968 w 11663350"/>
              <a:gd name="connsiteY20" fmla="*/ 5804367 h 6292818"/>
              <a:gd name="connsiteX21" fmla="*/ 67968 w 11663350"/>
              <a:gd name="connsiteY21" fmla="*/ 4585167 h 6292818"/>
              <a:gd name="connsiteX22" fmla="*/ 233068 w 11663350"/>
              <a:gd name="connsiteY22" fmla="*/ 3124667 h 6292818"/>
              <a:gd name="connsiteX23" fmla="*/ 29868 w 11663350"/>
              <a:gd name="connsiteY23" fmla="*/ 2362667 h 6292818"/>
              <a:gd name="connsiteX24" fmla="*/ 258468 w 11663350"/>
              <a:gd name="connsiteY24" fmla="*/ 1448267 h 6292818"/>
              <a:gd name="connsiteX25" fmla="*/ 287043 w 11663350"/>
              <a:gd name="connsiteY25" fmla="*/ 108417 h 6292818"/>
              <a:gd name="connsiteX0" fmla="*/ 260670 w 11636977"/>
              <a:gd name="connsiteY0" fmla="*/ 108417 h 6292447"/>
              <a:gd name="connsiteX1" fmla="*/ 1768795 w 11636977"/>
              <a:gd name="connsiteY1" fmla="*/ 111592 h 6292447"/>
              <a:gd name="connsiteX2" fmla="*/ 3813495 w 11636977"/>
              <a:gd name="connsiteY2" fmla="*/ 368767 h 6292447"/>
              <a:gd name="connsiteX3" fmla="*/ 6188395 w 11636977"/>
              <a:gd name="connsiteY3" fmla="*/ 190967 h 6292447"/>
              <a:gd name="connsiteX4" fmla="*/ 8461695 w 11636977"/>
              <a:gd name="connsiteY4" fmla="*/ 102067 h 6292447"/>
              <a:gd name="connsiteX5" fmla="*/ 10747695 w 11636977"/>
              <a:gd name="connsiteY5" fmla="*/ 203667 h 6292447"/>
              <a:gd name="connsiteX6" fmla="*/ 11471595 w 11636977"/>
              <a:gd name="connsiteY6" fmla="*/ 254467 h 6292447"/>
              <a:gd name="connsiteX7" fmla="*/ 11433495 w 11636977"/>
              <a:gd name="connsiteY7" fmla="*/ 1473667 h 6292447"/>
              <a:gd name="connsiteX8" fmla="*/ 11636695 w 11636977"/>
              <a:gd name="connsiteY8" fmla="*/ 2642067 h 6292447"/>
              <a:gd name="connsiteX9" fmla="*/ 11382695 w 11636977"/>
              <a:gd name="connsiteY9" fmla="*/ 3467567 h 6292447"/>
              <a:gd name="connsiteX10" fmla="*/ 11535095 w 11636977"/>
              <a:gd name="connsiteY10" fmla="*/ 4496267 h 6292447"/>
              <a:gd name="connsiteX11" fmla="*/ 11560495 w 11636977"/>
              <a:gd name="connsiteY11" fmla="*/ 5283667 h 6292447"/>
              <a:gd name="connsiteX12" fmla="*/ 11306495 w 11636977"/>
              <a:gd name="connsiteY12" fmla="*/ 5969467 h 6292447"/>
              <a:gd name="connsiteX13" fmla="*/ 10734995 w 11636977"/>
              <a:gd name="connsiteY13" fmla="*/ 6045667 h 6292447"/>
              <a:gd name="connsiteX14" fmla="*/ 9287195 w 11636977"/>
              <a:gd name="connsiteY14" fmla="*/ 6007567 h 6292447"/>
              <a:gd name="connsiteX15" fmla="*/ 8652195 w 11636977"/>
              <a:gd name="connsiteY15" fmla="*/ 5855167 h 6292447"/>
              <a:gd name="connsiteX16" fmla="*/ 6315395 w 11636977"/>
              <a:gd name="connsiteY16" fmla="*/ 6032967 h 6292447"/>
              <a:gd name="connsiteX17" fmla="*/ 4296095 w 11636977"/>
              <a:gd name="connsiteY17" fmla="*/ 5804367 h 6292447"/>
              <a:gd name="connsiteX18" fmla="*/ 2581595 w 11636977"/>
              <a:gd name="connsiteY18" fmla="*/ 6286967 h 6292447"/>
              <a:gd name="connsiteX19" fmla="*/ 870270 w 11636977"/>
              <a:gd name="connsiteY19" fmla="*/ 6055192 h 6292447"/>
              <a:gd name="connsiteX20" fmla="*/ 79695 w 11636977"/>
              <a:gd name="connsiteY20" fmla="*/ 5899617 h 6292447"/>
              <a:gd name="connsiteX21" fmla="*/ 41595 w 11636977"/>
              <a:gd name="connsiteY21" fmla="*/ 4585167 h 6292447"/>
              <a:gd name="connsiteX22" fmla="*/ 206695 w 11636977"/>
              <a:gd name="connsiteY22" fmla="*/ 3124667 h 6292447"/>
              <a:gd name="connsiteX23" fmla="*/ 3495 w 11636977"/>
              <a:gd name="connsiteY23" fmla="*/ 2362667 h 6292447"/>
              <a:gd name="connsiteX24" fmla="*/ 232095 w 11636977"/>
              <a:gd name="connsiteY24" fmla="*/ 1448267 h 6292447"/>
              <a:gd name="connsiteX25" fmla="*/ 260670 w 11636977"/>
              <a:gd name="connsiteY25" fmla="*/ 108417 h 6292447"/>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3495 w 11636977"/>
              <a:gd name="connsiteY23" fmla="*/ 2347256 h 6277036"/>
              <a:gd name="connsiteX24" fmla="*/ 193995 w 11636977"/>
              <a:gd name="connsiteY24" fmla="*/ 1223306 h 6277036"/>
              <a:gd name="connsiteX25" fmla="*/ 260670 w 11636977"/>
              <a:gd name="connsiteY25" fmla="*/ 93006 h 6277036"/>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127320 w 11636977"/>
              <a:gd name="connsiteY23" fmla="*/ 2394881 h 6277036"/>
              <a:gd name="connsiteX24" fmla="*/ 193995 w 11636977"/>
              <a:gd name="connsiteY24" fmla="*/ 1223306 h 6277036"/>
              <a:gd name="connsiteX25" fmla="*/ 260670 w 11636977"/>
              <a:gd name="connsiteY25" fmla="*/ 93006 h 6277036"/>
              <a:gd name="connsiteX0" fmla="*/ 261190 w 11637497"/>
              <a:gd name="connsiteY0" fmla="*/ 93006 h 6277036"/>
              <a:gd name="connsiteX1" fmla="*/ 1769315 w 11637497"/>
              <a:gd name="connsiteY1" fmla="*/ 96181 h 6277036"/>
              <a:gd name="connsiteX2" fmla="*/ 3814015 w 11637497"/>
              <a:gd name="connsiteY2" fmla="*/ 353356 h 6277036"/>
              <a:gd name="connsiteX3" fmla="*/ 6188915 w 11637497"/>
              <a:gd name="connsiteY3" fmla="*/ 175556 h 6277036"/>
              <a:gd name="connsiteX4" fmla="*/ 8462215 w 11637497"/>
              <a:gd name="connsiteY4" fmla="*/ 86656 h 6277036"/>
              <a:gd name="connsiteX5" fmla="*/ 10748215 w 11637497"/>
              <a:gd name="connsiteY5" fmla="*/ 188256 h 6277036"/>
              <a:gd name="connsiteX6" fmla="*/ 11472115 w 11637497"/>
              <a:gd name="connsiteY6" fmla="*/ 239056 h 6277036"/>
              <a:gd name="connsiteX7" fmla="*/ 11434015 w 11637497"/>
              <a:gd name="connsiteY7" fmla="*/ 1458256 h 6277036"/>
              <a:gd name="connsiteX8" fmla="*/ 11637215 w 11637497"/>
              <a:gd name="connsiteY8" fmla="*/ 2626656 h 6277036"/>
              <a:gd name="connsiteX9" fmla="*/ 11383215 w 11637497"/>
              <a:gd name="connsiteY9" fmla="*/ 3452156 h 6277036"/>
              <a:gd name="connsiteX10" fmla="*/ 11535615 w 11637497"/>
              <a:gd name="connsiteY10" fmla="*/ 4480856 h 6277036"/>
              <a:gd name="connsiteX11" fmla="*/ 11561015 w 11637497"/>
              <a:gd name="connsiteY11" fmla="*/ 5268256 h 6277036"/>
              <a:gd name="connsiteX12" fmla="*/ 11307015 w 11637497"/>
              <a:gd name="connsiteY12" fmla="*/ 5954056 h 6277036"/>
              <a:gd name="connsiteX13" fmla="*/ 10735515 w 11637497"/>
              <a:gd name="connsiteY13" fmla="*/ 6030256 h 6277036"/>
              <a:gd name="connsiteX14" fmla="*/ 9287715 w 11637497"/>
              <a:gd name="connsiteY14" fmla="*/ 5992156 h 6277036"/>
              <a:gd name="connsiteX15" fmla="*/ 8652715 w 11637497"/>
              <a:gd name="connsiteY15" fmla="*/ 5839756 h 6277036"/>
              <a:gd name="connsiteX16" fmla="*/ 6315915 w 11637497"/>
              <a:gd name="connsiteY16" fmla="*/ 6017556 h 6277036"/>
              <a:gd name="connsiteX17" fmla="*/ 4296615 w 11637497"/>
              <a:gd name="connsiteY17" fmla="*/ 5788956 h 6277036"/>
              <a:gd name="connsiteX18" fmla="*/ 2582115 w 11637497"/>
              <a:gd name="connsiteY18" fmla="*/ 6271556 h 6277036"/>
              <a:gd name="connsiteX19" fmla="*/ 870790 w 11637497"/>
              <a:gd name="connsiteY19" fmla="*/ 6039781 h 6277036"/>
              <a:gd name="connsiteX20" fmla="*/ 80215 w 11637497"/>
              <a:gd name="connsiteY20" fmla="*/ 5884206 h 6277036"/>
              <a:gd name="connsiteX21" fmla="*/ 42115 w 11637497"/>
              <a:gd name="connsiteY21" fmla="*/ 4569756 h 6277036"/>
              <a:gd name="connsiteX22" fmla="*/ 216740 w 11637497"/>
              <a:gd name="connsiteY22" fmla="*/ 3442631 h 6277036"/>
              <a:gd name="connsiteX23" fmla="*/ 127840 w 11637497"/>
              <a:gd name="connsiteY23" fmla="*/ 2394881 h 6277036"/>
              <a:gd name="connsiteX24" fmla="*/ 194515 w 11637497"/>
              <a:gd name="connsiteY24" fmla="*/ 1223306 h 6277036"/>
              <a:gd name="connsiteX25" fmla="*/ 261190 w 11637497"/>
              <a:gd name="connsiteY25" fmla="*/ 93006 h 6277036"/>
              <a:gd name="connsiteX0" fmla="*/ 238248 w 11614555"/>
              <a:gd name="connsiteY0" fmla="*/ 93006 h 6277036"/>
              <a:gd name="connsiteX1" fmla="*/ 1746373 w 11614555"/>
              <a:gd name="connsiteY1" fmla="*/ 96181 h 6277036"/>
              <a:gd name="connsiteX2" fmla="*/ 3791073 w 11614555"/>
              <a:gd name="connsiteY2" fmla="*/ 353356 h 6277036"/>
              <a:gd name="connsiteX3" fmla="*/ 6165973 w 11614555"/>
              <a:gd name="connsiteY3" fmla="*/ 175556 h 6277036"/>
              <a:gd name="connsiteX4" fmla="*/ 8439273 w 11614555"/>
              <a:gd name="connsiteY4" fmla="*/ 86656 h 6277036"/>
              <a:gd name="connsiteX5" fmla="*/ 10725273 w 11614555"/>
              <a:gd name="connsiteY5" fmla="*/ 188256 h 6277036"/>
              <a:gd name="connsiteX6" fmla="*/ 11449173 w 11614555"/>
              <a:gd name="connsiteY6" fmla="*/ 239056 h 6277036"/>
              <a:gd name="connsiteX7" fmla="*/ 11411073 w 11614555"/>
              <a:gd name="connsiteY7" fmla="*/ 1458256 h 6277036"/>
              <a:gd name="connsiteX8" fmla="*/ 11614273 w 11614555"/>
              <a:gd name="connsiteY8" fmla="*/ 2626656 h 6277036"/>
              <a:gd name="connsiteX9" fmla="*/ 11360273 w 11614555"/>
              <a:gd name="connsiteY9" fmla="*/ 3452156 h 6277036"/>
              <a:gd name="connsiteX10" fmla="*/ 11512673 w 11614555"/>
              <a:gd name="connsiteY10" fmla="*/ 4480856 h 6277036"/>
              <a:gd name="connsiteX11" fmla="*/ 11538073 w 11614555"/>
              <a:gd name="connsiteY11" fmla="*/ 5268256 h 6277036"/>
              <a:gd name="connsiteX12" fmla="*/ 11284073 w 11614555"/>
              <a:gd name="connsiteY12" fmla="*/ 5954056 h 6277036"/>
              <a:gd name="connsiteX13" fmla="*/ 10712573 w 11614555"/>
              <a:gd name="connsiteY13" fmla="*/ 6030256 h 6277036"/>
              <a:gd name="connsiteX14" fmla="*/ 9264773 w 11614555"/>
              <a:gd name="connsiteY14" fmla="*/ 5992156 h 6277036"/>
              <a:gd name="connsiteX15" fmla="*/ 8629773 w 11614555"/>
              <a:gd name="connsiteY15" fmla="*/ 5839756 h 6277036"/>
              <a:gd name="connsiteX16" fmla="*/ 6292973 w 11614555"/>
              <a:gd name="connsiteY16" fmla="*/ 6017556 h 6277036"/>
              <a:gd name="connsiteX17" fmla="*/ 4273673 w 11614555"/>
              <a:gd name="connsiteY17" fmla="*/ 5788956 h 6277036"/>
              <a:gd name="connsiteX18" fmla="*/ 2559173 w 11614555"/>
              <a:gd name="connsiteY18" fmla="*/ 6271556 h 6277036"/>
              <a:gd name="connsiteX19" fmla="*/ 847848 w 11614555"/>
              <a:gd name="connsiteY19" fmla="*/ 6039781 h 6277036"/>
              <a:gd name="connsiteX20" fmla="*/ 57273 w 11614555"/>
              <a:gd name="connsiteY20" fmla="*/ 5884206 h 6277036"/>
              <a:gd name="connsiteX21" fmla="*/ 76323 w 11614555"/>
              <a:gd name="connsiteY21" fmla="*/ 4960281 h 6277036"/>
              <a:gd name="connsiteX22" fmla="*/ 193798 w 11614555"/>
              <a:gd name="connsiteY22" fmla="*/ 3442631 h 6277036"/>
              <a:gd name="connsiteX23" fmla="*/ 104898 w 11614555"/>
              <a:gd name="connsiteY23" fmla="*/ 2394881 h 6277036"/>
              <a:gd name="connsiteX24" fmla="*/ 171573 w 11614555"/>
              <a:gd name="connsiteY24" fmla="*/ 1223306 h 6277036"/>
              <a:gd name="connsiteX25" fmla="*/ 238248 w 11614555"/>
              <a:gd name="connsiteY25" fmla="*/ 93006 h 6277036"/>
              <a:gd name="connsiteX0" fmla="*/ 238596 w 11614903"/>
              <a:gd name="connsiteY0" fmla="*/ 93006 h 6277036"/>
              <a:gd name="connsiteX1" fmla="*/ 1746721 w 11614903"/>
              <a:gd name="connsiteY1" fmla="*/ 96181 h 6277036"/>
              <a:gd name="connsiteX2" fmla="*/ 3791421 w 11614903"/>
              <a:gd name="connsiteY2" fmla="*/ 353356 h 6277036"/>
              <a:gd name="connsiteX3" fmla="*/ 6166321 w 11614903"/>
              <a:gd name="connsiteY3" fmla="*/ 175556 h 6277036"/>
              <a:gd name="connsiteX4" fmla="*/ 8439621 w 11614903"/>
              <a:gd name="connsiteY4" fmla="*/ 86656 h 6277036"/>
              <a:gd name="connsiteX5" fmla="*/ 10725621 w 11614903"/>
              <a:gd name="connsiteY5" fmla="*/ 188256 h 6277036"/>
              <a:gd name="connsiteX6" fmla="*/ 11449521 w 11614903"/>
              <a:gd name="connsiteY6" fmla="*/ 239056 h 6277036"/>
              <a:gd name="connsiteX7" fmla="*/ 11411421 w 11614903"/>
              <a:gd name="connsiteY7" fmla="*/ 1458256 h 6277036"/>
              <a:gd name="connsiteX8" fmla="*/ 11614621 w 11614903"/>
              <a:gd name="connsiteY8" fmla="*/ 2626656 h 6277036"/>
              <a:gd name="connsiteX9" fmla="*/ 11360621 w 11614903"/>
              <a:gd name="connsiteY9" fmla="*/ 3452156 h 6277036"/>
              <a:gd name="connsiteX10" fmla="*/ 11513021 w 11614903"/>
              <a:gd name="connsiteY10" fmla="*/ 4480856 h 6277036"/>
              <a:gd name="connsiteX11" fmla="*/ 11538421 w 11614903"/>
              <a:gd name="connsiteY11" fmla="*/ 5268256 h 6277036"/>
              <a:gd name="connsiteX12" fmla="*/ 11284421 w 11614903"/>
              <a:gd name="connsiteY12" fmla="*/ 5954056 h 6277036"/>
              <a:gd name="connsiteX13" fmla="*/ 10712921 w 11614903"/>
              <a:gd name="connsiteY13" fmla="*/ 6030256 h 6277036"/>
              <a:gd name="connsiteX14" fmla="*/ 9265121 w 11614903"/>
              <a:gd name="connsiteY14" fmla="*/ 5992156 h 6277036"/>
              <a:gd name="connsiteX15" fmla="*/ 8630121 w 11614903"/>
              <a:gd name="connsiteY15" fmla="*/ 5839756 h 6277036"/>
              <a:gd name="connsiteX16" fmla="*/ 6293321 w 11614903"/>
              <a:gd name="connsiteY16" fmla="*/ 6017556 h 6277036"/>
              <a:gd name="connsiteX17" fmla="*/ 4274021 w 11614903"/>
              <a:gd name="connsiteY17" fmla="*/ 5788956 h 6277036"/>
              <a:gd name="connsiteX18" fmla="*/ 2559521 w 11614903"/>
              <a:gd name="connsiteY18" fmla="*/ 6271556 h 6277036"/>
              <a:gd name="connsiteX19" fmla="*/ 848196 w 11614903"/>
              <a:gd name="connsiteY19" fmla="*/ 6039781 h 6277036"/>
              <a:gd name="connsiteX20" fmla="*/ 57621 w 11614903"/>
              <a:gd name="connsiteY20" fmla="*/ 5884206 h 6277036"/>
              <a:gd name="connsiteX21" fmla="*/ 76671 w 11614903"/>
              <a:gd name="connsiteY21" fmla="*/ 4960281 h 6277036"/>
              <a:gd name="connsiteX22" fmla="*/ 203671 w 11614903"/>
              <a:gd name="connsiteY22" fmla="*/ 3842681 h 6277036"/>
              <a:gd name="connsiteX23" fmla="*/ 105246 w 11614903"/>
              <a:gd name="connsiteY23" fmla="*/ 2394881 h 6277036"/>
              <a:gd name="connsiteX24" fmla="*/ 171921 w 11614903"/>
              <a:gd name="connsiteY24" fmla="*/ 1223306 h 6277036"/>
              <a:gd name="connsiteX25" fmla="*/ 238596 w 11614903"/>
              <a:gd name="connsiteY25" fmla="*/ 93006 h 6277036"/>
              <a:gd name="connsiteX0" fmla="*/ 236217 w 11612524"/>
              <a:gd name="connsiteY0" fmla="*/ 93006 h 6277036"/>
              <a:gd name="connsiteX1" fmla="*/ 1744342 w 11612524"/>
              <a:gd name="connsiteY1" fmla="*/ 96181 h 6277036"/>
              <a:gd name="connsiteX2" fmla="*/ 3789042 w 11612524"/>
              <a:gd name="connsiteY2" fmla="*/ 353356 h 6277036"/>
              <a:gd name="connsiteX3" fmla="*/ 6163942 w 11612524"/>
              <a:gd name="connsiteY3" fmla="*/ 175556 h 6277036"/>
              <a:gd name="connsiteX4" fmla="*/ 8437242 w 11612524"/>
              <a:gd name="connsiteY4" fmla="*/ 86656 h 6277036"/>
              <a:gd name="connsiteX5" fmla="*/ 10723242 w 11612524"/>
              <a:gd name="connsiteY5" fmla="*/ 188256 h 6277036"/>
              <a:gd name="connsiteX6" fmla="*/ 11447142 w 11612524"/>
              <a:gd name="connsiteY6" fmla="*/ 239056 h 6277036"/>
              <a:gd name="connsiteX7" fmla="*/ 11409042 w 11612524"/>
              <a:gd name="connsiteY7" fmla="*/ 1458256 h 6277036"/>
              <a:gd name="connsiteX8" fmla="*/ 11612242 w 11612524"/>
              <a:gd name="connsiteY8" fmla="*/ 2626656 h 6277036"/>
              <a:gd name="connsiteX9" fmla="*/ 11358242 w 11612524"/>
              <a:gd name="connsiteY9" fmla="*/ 3452156 h 6277036"/>
              <a:gd name="connsiteX10" fmla="*/ 11510642 w 11612524"/>
              <a:gd name="connsiteY10" fmla="*/ 4480856 h 6277036"/>
              <a:gd name="connsiteX11" fmla="*/ 11536042 w 11612524"/>
              <a:gd name="connsiteY11" fmla="*/ 5268256 h 6277036"/>
              <a:gd name="connsiteX12" fmla="*/ 11282042 w 11612524"/>
              <a:gd name="connsiteY12" fmla="*/ 5954056 h 6277036"/>
              <a:gd name="connsiteX13" fmla="*/ 10710542 w 11612524"/>
              <a:gd name="connsiteY13" fmla="*/ 6030256 h 6277036"/>
              <a:gd name="connsiteX14" fmla="*/ 9262742 w 11612524"/>
              <a:gd name="connsiteY14" fmla="*/ 5992156 h 6277036"/>
              <a:gd name="connsiteX15" fmla="*/ 8627742 w 11612524"/>
              <a:gd name="connsiteY15" fmla="*/ 5839756 h 6277036"/>
              <a:gd name="connsiteX16" fmla="*/ 6290942 w 11612524"/>
              <a:gd name="connsiteY16" fmla="*/ 6017556 h 6277036"/>
              <a:gd name="connsiteX17" fmla="*/ 4271642 w 11612524"/>
              <a:gd name="connsiteY17" fmla="*/ 5788956 h 6277036"/>
              <a:gd name="connsiteX18" fmla="*/ 2557142 w 11612524"/>
              <a:gd name="connsiteY18" fmla="*/ 6271556 h 6277036"/>
              <a:gd name="connsiteX19" fmla="*/ 845817 w 11612524"/>
              <a:gd name="connsiteY19" fmla="*/ 6039781 h 6277036"/>
              <a:gd name="connsiteX20" fmla="*/ 55242 w 11612524"/>
              <a:gd name="connsiteY20" fmla="*/ 5884206 h 6277036"/>
              <a:gd name="connsiteX21" fmla="*/ 74292 w 11612524"/>
              <a:gd name="connsiteY21" fmla="*/ 4960281 h 6277036"/>
              <a:gd name="connsiteX22" fmla="*/ 134617 w 11612524"/>
              <a:gd name="connsiteY22" fmla="*/ 3842681 h 6277036"/>
              <a:gd name="connsiteX23" fmla="*/ 102867 w 11612524"/>
              <a:gd name="connsiteY23" fmla="*/ 2394881 h 6277036"/>
              <a:gd name="connsiteX24" fmla="*/ 169542 w 11612524"/>
              <a:gd name="connsiteY24" fmla="*/ 1223306 h 6277036"/>
              <a:gd name="connsiteX25" fmla="*/ 236217 w 11612524"/>
              <a:gd name="connsiteY25" fmla="*/ 93006 h 6277036"/>
              <a:gd name="connsiteX0" fmla="*/ 163227 w 11539534"/>
              <a:gd name="connsiteY0" fmla="*/ 93006 h 6276333"/>
              <a:gd name="connsiteX1" fmla="*/ 1671352 w 11539534"/>
              <a:gd name="connsiteY1" fmla="*/ 96181 h 6276333"/>
              <a:gd name="connsiteX2" fmla="*/ 3716052 w 11539534"/>
              <a:gd name="connsiteY2" fmla="*/ 353356 h 6276333"/>
              <a:gd name="connsiteX3" fmla="*/ 6090952 w 11539534"/>
              <a:gd name="connsiteY3" fmla="*/ 175556 h 6276333"/>
              <a:gd name="connsiteX4" fmla="*/ 8364252 w 11539534"/>
              <a:gd name="connsiteY4" fmla="*/ 86656 h 6276333"/>
              <a:gd name="connsiteX5" fmla="*/ 10650252 w 11539534"/>
              <a:gd name="connsiteY5" fmla="*/ 188256 h 6276333"/>
              <a:gd name="connsiteX6" fmla="*/ 11374152 w 11539534"/>
              <a:gd name="connsiteY6" fmla="*/ 239056 h 6276333"/>
              <a:gd name="connsiteX7" fmla="*/ 11336052 w 11539534"/>
              <a:gd name="connsiteY7" fmla="*/ 1458256 h 6276333"/>
              <a:gd name="connsiteX8" fmla="*/ 11539252 w 11539534"/>
              <a:gd name="connsiteY8" fmla="*/ 2626656 h 6276333"/>
              <a:gd name="connsiteX9" fmla="*/ 11285252 w 11539534"/>
              <a:gd name="connsiteY9" fmla="*/ 3452156 h 6276333"/>
              <a:gd name="connsiteX10" fmla="*/ 11437652 w 11539534"/>
              <a:gd name="connsiteY10" fmla="*/ 4480856 h 6276333"/>
              <a:gd name="connsiteX11" fmla="*/ 11463052 w 11539534"/>
              <a:gd name="connsiteY11" fmla="*/ 5268256 h 6276333"/>
              <a:gd name="connsiteX12" fmla="*/ 11209052 w 11539534"/>
              <a:gd name="connsiteY12" fmla="*/ 5954056 h 6276333"/>
              <a:gd name="connsiteX13" fmla="*/ 10637552 w 11539534"/>
              <a:gd name="connsiteY13" fmla="*/ 6030256 h 6276333"/>
              <a:gd name="connsiteX14" fmla="*/ 9189752 w 11539534"/>
              <a:gd name="connsiteY14" fmla="*/ 5992156 h 6276333"/>
              <a:gd name="connsiteX15" fmla="*/ 8554752 w 11539534"/>
              <a:gd name="connsiteY15" fmla="*/ 5839756 h 6276333"/>
              <a:gd name="connsiteX16" fmla="*/ 6217952 w 11539534"/>
              <a:gd name="connsiteY16" fmla="*/ 6017556 h 6276333"/>
              <a:gd name="connsiteX17" fmla="*/ 4198652 w 11539534"/>
              <a:gd name="connsiteY17" fmla="*/ 5788956 h 6276333"/>
              <a:gd name="connsiteX18" fmla="*/ 2484152 w 11539534"/>
              <a:gd name="connsiteY18" fmla="*/ 6271556 h 6276333"/>
              <a:gd name="connsiteX19" fmla="*/ 772827 w 11539534"/>
              <a:gd name="connsiteY19" fmla="*/ 6039781 h 6276333"/>
              <a:gd name="connsiteX20" fmla="*/ 96552 w 11539534"/>
              <a:gd name="connsiteY20" fmla="*/ 6103281 h 6276333"/>
              <a:gd name="connsiteX21" fmla="*/ 1302 w 11539534"/>
              <a:gd name="connsiteY21" fmla="*/ 4960281 h 6276333"/>
              <a:gd name="connsiteX22" fmla="*/ 61627 w 11539534"/>
              <a:gd name="connsiteY22" fmla="*/ 3842681 h 6276333"/>
              <a:gd name="connsiteX23" fmla="*/ 29877 w 11539534"/>
              <a:gd name="connsiteY23" fmla="*/ 2394881 h 6276333"/>
              <a:gd name="connsiteX24" fmla="*/ 96552 w 11539534"/>
              <a:gd name="connsiteY24" fmla="*/ 1223306 h 6276333"/>
              <a:gd name="connsiteX25" fmla="*/ 163227 w 11539534"/>
              <a:gd name="connsiteY25" fmla="*/ 93006 h 6276333"/>
              <a:gd name="connsiteX0" fmla="*/ 133783 w 11510090"/>
              <a:gd name="connsiteY0" fmla="*/ 93006 h 6276333"/>
              <a:gd name="connsiteX1" fmla="*/ 1641908 w 11510090"/>
              <a:gd name="connsiteY1" fmla="*/ 96181 h 6276333"/>
              <a:gd name="connsiteX2" fmla="*/ 3686608 w 11510090"/>
              <a:gd name="connsiteY2" fmla="*/ 353356 h 6276333"/>
              <a:gd name="connsiteX3" fmla="*/ 6061508 w 11510090"/>
              <a:gd name="connsiteY3" fmla="*/ 175556 h 6276333"/>
              <a:gd name="connsiteX4" fmla="*/ 8334808 w 11510090"/>
              <a:gd name="connsiteY4" fmla="*/ 86656 h 6276333"/>
              <a:gd name="connsiteX5" fmla="*/ 10620808 w 11510090"/>
              <a:gd name="connsiteY5" fmla="*/ 188256 h 6276333"/>
              <a:gd name="connsiteX6" fmla="*/ 11344708 w 11510090"/>
              <a:gd name="connsiteY6" fmla="*/ 239056 h 6276333"/>
              <a:gd name="connsiteX7" fmla="*/ 11306608 w 11510090"/>
              <a:gd name="connsiteY7" fmla="*/ 1458256 h 6276333"/>
              <a:gd name="connsiteX8" fmla="*/ 11509808 w 11510090"/>
              <a:gd name="connsiteY8" fmla="*/ 2626656 h 6276333"/>
              <a:gd name="connsiteX9" fmla="*/ 11255808 w 11510090"/>
              <a:gd name="connsiteY9" fmla="*/ 3452156 h 6276333"/>
              <a:gd name="connsiteX10" fmla="*/ 11408208 w 11510090"/>
              <a:gd name="connsiteY10" fmla="*/ 4480856 h 6276333"/>
              <a:gd name="connsiteX11" fmla="*/ 11433608 w 11510090"/>
              <a:gd name="connsiteY11" fmla="*/ 5268256 h 6276333"/>
              <a:gd name="connsiteX12" fmla="*/ 11179608 w 11510090"/>
              <a:gd name="connsiteY12" fmla="*/ 5954056 h 6276333"/>
              <a:gd name="connsiteX13" fmla="*/ 10608108 w 11510090"/>
              <a:gd name="connsiteY13" fmla="*/ 6030256 h 6276333"/>
              <a:gd name="connsiteX14" fmla="*/ 9160308 w 11510090"/>
              <a:gd name="connsiteY14" fmla="*/ 5992156 h 6276333"/>
              <a:gd name="connsiteX15" fmla="*/ 8525308 w 11510090"/>
              <a:gd name="connsiteY15" fmla="*/ 5839756 h 6276333"/>
              <a:gd name="connsiteX16" fmla="*/ 6188508 w 11510090"/>
              <a:gd name="connsiteY16" fmla="*/ 6017556 h 6276333"/>
              <a:gd name="connsiteX17" fmla="*/ 4169208 w 11510090"/>
              <a:gd name="connsiteY17" fmla="*/ 5788956 h 6276333"/>
              <a:gd name="connsiteX18" fmla="*/ 2454708 w 11510090"/>
              <a:gd name="connsiteY18" fmla="*/ 6271556 h 6276333"/>
              <a:gd name="connsiteX19" fmla="*/ 743383 w 11510090"/>
              <a:gd name="connsiteY19" fmla="*/ 6039781 h 6276333"/>
              <a:gd name="connsiteX20" fmla="*/ 67108 w 11510090"/>
              <a:gd name="connsiteY20" fmla="*/ 6103281 h 6276333"/>
              <a:gd name="connsiteX21" fmla="*/ 48058 w 11510090"/>
              <a:gd name="connsiteY21" fmla="*/ 4960281 h 6276333"/>
              <a:gd name="connsiteX22" fmla="*/ 32183 w 11510090"/>
              <a:gd name="connsiteY22" fmla="*/ 3842681 h 6276333"/>
              <a:gd name="connsiteX23" fmla="*/ 433 w 11510090"/>
              <a:gd name="connsiteY23" fmla="*/ 2394881 h 6276333"/>
              <a:gd name="connsiteX24" fmla="*/ 67108 w 11510090"/>
              <a:gd name="connsiteY24" fmla="*/ 1223306 h 6276333"/>
              <a:gd name="connsiteX25" fmla="*/ 133783 w 11510090"/>
              <a:gd name="connsiteY25" fmla="*/ 93006 h 6276333"/>
              <a:gd name="connsiteX0" fmla="*/ 144180 w 11520487"/>
              <a:gd name="connsiteY0" fmla="*/ 93006 h 6276557"/>
              <a:gd name="connsiteX1" fmla="*/ 1652305 w 11520487"/>
              <a:gd name="connsiteY1" fmla="*/ 96181 h 6276557"/>
              <a:gd name="connsiteX2" fmla="*/ 3697005 w 11520487"/>
              <a:gd name="connsiteY2" fmla="*/ 353356 h 6276557"/>
              <a:gd name="connsiteX3" fmla="*/ 6071905 w 11520487"/>
              <a:gd name="connsiteY3" fmla="*/ 175556 h 6276557"/>
              <a:gd name="connsiteX4" fmla="*/ 8345205 w 11520487"/>
              <a:gd name="connsiteY4" fmla="*/ 86656 h 6276557"/>
              <a:gd name="connsiteX5" fmla="*/ 10631205 w 11520487"/>
              <a:gd name="connsiteY5" fmla="*/ 188256 h 6276557"/>
              <a:gd name="connsiteX6" fmla="*/ 11355105 w 11520487"/>
              <a:gd name="connsiteY6" fmla="*/ 239056 h 6276557"/>
              <a:gd name="connsiteX7" fmla="*/ 11317005 w 11520487"/>
              <a:gd name="connsiteY7" fmla="*/ 1458256 h 6276557"/>
              <a:gd name="connsiteX8" fmla="*/ 11520205 w 11520487"/>
              <a:gd name="connsiteY8" fmla="*/ 2626656 h 6276557"/>
              <a:gd name="connsiteX9" fmla="*/ 11266205 w 11520487"/>
              <a:gd name="connsiteY9" fmla="*/ 3452156 h 6276557"/>
              <a:gd name="connsiteX10" fmla="*/ 11418605 w 11520487"/>
              <a:gd name="connsiteY10" fmla="*/ 4480856 h 6276557"/>
              <a:gd name="connsiteX11" fmla="*/ 11444005 w 11520487"/>
              <a:gd name="connsiteY11" fmla="*/ 5268256 h 6276557"/>
              <a:gd name="connsiteX12" fmla="*/ 11190005 w 11520487"/>
              <a:gd name="connsiteY12" fmla="*/ 5954056 h 6276557"/>
              <a:gd name="connsiteX13" fmla="*/ 10618505 w 11520487"/>
              <a:gd name="connsiteY13" fmla="*/ 6030256 h 6276557"/>
              <a:gd name="connsiteX14" fmla="*/ 9170705 w 11520487"/>
              <a:gd name="connsiteY14" fmla="*/ 5992156 h 6276557"/>
              <a:gd name="connsiteX15" fmla="*/ 8535705 w 11520487"/>
              <a:gd name="connsiteY15" fmla="*/ 5839756 h 6276557"/>
              <a:gd name="connsiteX16" fmla="*/ 6198905 w 11520487"/>
              <a:gd name="connsiteY16" fmla="*/ 6017556 h 6276557"/>
              <a:gd name="connsiteX17" fmla="*/ 4179605 w 11520487"/>
              <a:gd name="connsiteY17" fmla="*/ 5788956 h 6276557"/>
              <a:gd name="connsiteX18" fmla="*/ 2465105 w 11520487"/>
              <a:gd name="connsiteY18" fmla="*/ 6271556 h 6276557"/>
              <a:gd name="connsiteX19" fmla="*/ 753780 w 11520487"/>
              <a:gd name="connsiteY19" fmla="*/ 6039781 h 6276557"/>
              <a:gd name="connsiteX20" fmla="*/ 48930 w 11520487"/>
              <a:gd name="connsiteY20" fmla="*/ 6027081 h 6276557"/>
              <a:gd name="connsiteX21" fmla="*/ 58455 w 11520487"/>
              <a:gd name="connsiteY21" fmla="*/ 4960281 h 6276557"/>
              <a:gd name="connsiteX22" fmla="*/ 42580 w 11520487"/>
              <a:gd name="connsiteY22" fmla="*/ 3842681 h 6276557"/>
              <a:gd name="connsiteX23" fmla="*/ 10830 w 11520487"/>
              <a:gd name="connsiteY23" fmla="*/ 2394881 h 6276557"/>
              <a:gd name="connsiteX24" fmla="*/ 77505 w 11520487"/>
              <a:gd name="connsiteY24" fmla="*/ 1223306 h 6276557"/>
              <a:gd name="connsiteX25" fmla="*/ 144180 w 11520487"/>
              <a:gd name="connsiteY25" fmla="*/ 93006 h 6276557"/>
              <a:gd name="connsiteX0" fmla="*/ 172358 w 11548665"/>
              <a:gd name="connsiteY0" fmla="*/ 93006 h 6281330"/>
              <a:gd name="connsiteX1" fmla="*/ 1680483 w 11548665"/>
              <a:gd name="connsiteY1" fmla="*/ 96181 h 6281330"/>
              <a:gd name="connsiteX2" fmla="*/ 3725183 w 11548665"/>
              <a:gd name="connsiteY2" fmla="*/ 353356 h 6281330"/>
              <a:gd name="connsiteX3" fmla="*/ 6100083 w 11548665"/>
              <a:gd name="connsiteY3" fmla="*/ 175556 h 6281330"/>
              <a:gd name="connsiteX4" fmla="*/ 8373383 w 11548665"/>
              <a:gd name="connsiteY4" fmla="*/ 86656 h 6281330"/>
              <a:gd name="connsiteX5" fmla="*/ 10659383 w 11548665"/>
              <a:gd name="connsiteY5" fmla="*/ 188256 h 6281330"/>
              <a:gd name="connsiteX6" fmla="*/ 11383283 w 11548665"/>
              <a:gd name="connsiteY6" fmla="*/ 239056 h 6281330"/>
              <a:gd name="connsiteX7" fmla="*/ 11345183 w 11548665"/>
              <a:gd name="connsiteY7" fmla="*/ 1458256 h 6281330"/>
              <a:gd name="connsiteX8" fmla="*/ 11548383 w 11548665"/>
              <a:gd name="connsiteY8" fmla="*/ 2626656 h 6281330"/>
              <a:gd name="connsiteX9" fmla="*/ 11294383 w 11548665"/>
              <a:gd name="connsiteY9" fmla="*/ 3452156 h 6281330"/>
              <a:gd name="connsiteX10" fmla="*/ 11446783 w 11548665"/>
              <a:gd name="connsiteY10" fmla="*/ 4480856 h 6281330"/>
              <a:gd name="connsiteX11" fmla="*/ 11472183 w 11548665"/>
              <a:gd name="connsiteY11" fmla="*/ 5268256 h 6281330"/>
              <a:gd name="connsiteX12" fmla="*/ 11218183 w 11548665"/>
              <a:gd name="connsiteY12" fmla="*/ 5954056 h 6281330"/>
              <a:gd name="connsiteX13" fmla="*/ 10646683 w 11548665"/>
              <a:gd name="connsiteY13" fmla="*/ 6030256 h 6281330"/>
              <a:gd name="connsiteX14" fmla="*/ 9198883 w 11548665"/>
              <a:gd name="connsiteY14" fmla="*/ 5992156 h 6281330"/>
              <a:gd name="connsiteX15" fmla="*/ 8563883 w 11548665"/>
              <a:gd name="connsiteY15" fmla="*/ 5839756 h 6281330"/>
              <a:gd name="connsiteX16" fmla="*/ 6227083 w 11548665"/>
              <a:gd name="connsiteY16" fmla="*/ 6017556 h 6281330"/>
              <a:gd name="connsiteX17" fmla="*/ 4207783 w 11548665"/>
              <a:gd name="connsiteY17" fmla="*/ 5788956 h 6281330"/>
              <a:gd name="connsiteX18" fmla="*/ 2493283 w 11548665"/>
              <a:gd name="connsiteY18" fmla="*/ 6271556 h 6281330"/>
              <a:gd name="connsiteX19" fmla="*/ 1162958 w 11548665"/>
              <a:gd name="connsiteY19" fmla="*/ 6106456 h 6281330"/>
              <a:gd name="connsiteX20" fmla="*/ 77108 w 11548665"/>
              <a:gd name="connsiteY20" fmla="*/ 6027081 h 6281330"/>
              <a:gd name="connsiteX21" fmla="*/ 86633 w 11548665"/>
              <a:gd name="connsiteY21" fmla="*/ 4960281 h 6281330"/>
              <a:gd name="connsiteX22" fmla="*/ 70758 w 11548665"/>
              <a:gd name="connsiteY22" fmla="*/ 3842681 h 6281330"/>
              <a:gd name="connsiteX23" fmla="*/ 39008 w 11548665"/>
              <a:gd name="connsiteY23" fmla="*/ 2394881 h 6281330"/>
              <a:gd name="connsiteX24" fmla="*/ 105683 w 11548665"/>
              <a:gd name="connsiteY24" fmla="*/ 1223306 h 6281330"/>
              <a:gd name="connsiteX25" fmla="*/ 172358 w 11548665"/>
              <a:gd name="connsiteY25" fmla="*/ 93006 h 6281330"/>
              <a:gd name="connsiteX0" fmla="*/ 172358 w 11548665"/>
              <a:gd name="connsiteY0" fmla="*/ 93006 h 6263058"/>
              <a:gd name="connsiteX1" fmla="*/ 1680483 w 11548665"/>
              <a:gd name="connsiteY1" fmla="*/ 96181 h 6263058"/>
              <a:gd name="connsiteX2" fmla="*/ 3725183 w 11548665"/>
              <a:gd name="connsiteY2" fmla="*/ 353356 h 6263058"/>
              <a:gd name="connsiteX3" fmla="*/ 6100083 w 11548665"/>
              <a:gd name="connsiteY3" fmla="*/ 175556 h 6263058"/>
              <a:gd name="connsiteX4" fmla="*/ 8373383 w 11548665"/>
              <a:gd name="connsiteY4" fmla="*/ 86656 h 6263058"/>
              <a:gd name="connsiteX5" fmla="*/ 10659383 w 11548665"/>
              <a:gd name="connsiteY5" fmla="*/ 188256 h 6263058"/>
              <a:gd name="connsiteX6" fmla="*/ 11383283 w 11548665"/>
              <a:gd name="connsiteY6" fmla="*/ 239056 h 6263058"/>
              <a:gd name="connsiteX7" fmla="*/ 11345183 w 11548665"/>
              <a:gd name="connsiteY7" fmla="*/ 1458256 h 6263058"/>
              <a:gd name="connsiteX8" fmla="*/ 11548383 w 11548665"/>
              <a:gd name="connsiteY8" fmla="*/ 2626656 h 6263058"/>
              <a:gd name="connsiteX9" fmla="*/ 11294383 w 11548665"/>
              <a:gd name="connsiteY9" fmla="*/ 3452156 h 6263058"/>
              <a:gd name="connsiteX10" fmla="*/ 11446783 w 11548665"/>
              <a:gd name="connsiteY10" fmla="*/ 4480856 h 6263058"/>
              <a:gd name="connsiteX11" fmla="*/ 11472183 w 11548665"/>
              <a:gd name="connsiteY11" fmla="*/ 5268256 h 6263058"/>
              <a:gd name="connsiteX12" fmla="*/ 11218183 w 11548665"/>
              <a:gd name="connsiteY12" fmla="*/ 5954056 h 6263058"/>
              <a:gd name="connsiteX13" fmla="*/ 10646683 w 11548665"/>
              <a:gd name="connsiteY13" fmla="*/ 6030256 h 6263058"/>
              <a:gd name="connsiteX14" fmla="*/ 9198883 w 11548665"/>
              <a:gd name="connsiteY14" fmla="*/ 5992156 h 6263058"/>
              <a:gd name="connsiteX15" fmla="*/ 8563883 w 11548665"/>
              <a:gd name="connsiteY15" fmla="*/ 5839756 h 6263058"/>
              <a:gd name="connsiteX16" fmla="*/ 6227083 w 11548665"/>
              <a:gd name="connsiteY16" fmla="*/ 6017556 h 6263058"/>
              <a:gd name="connsiteX17" fmla="*/ 4207783 w 11548665"/>
              <a:gd name="connsiteY17" fmla="*/ 5788956 h 6263058"/>
              <a:gd name="connsiteX18" fmla="*/ 2798083 w 11548665"/>
              <a:gd name="connsiteY18" fmla="*/ 6252506 h 6263058"/>
              <a:gd name="connsiteX19" fmla="*/ 1162958 w 11548665"/>
              <a:gd name="connsiteY19" fmla="*/ 6106456 h 6263058"/>
              <a:gd name="connsiteX20" fmla="*/ 77108 w 11548665"/>
              <a:gd name="connsiteY20" fmla="*/ 6027081 h 6263058"/>
              <a:gd name="connsiteX21" fmla="*/ 86633 w 11548665"/>
              <a:gd name="connsiteY21" fmla="*/ 4960281 h 6263058"/>
              <a:gd name="connsiteX22" fmla="*/ 70758 w 11548665"/>
              <a:gd name="connsiteY22" fmla="*/ 3842681 h 6263058"/>
              <a:gd name="connsiteX23" fmla="*/ 39008 w 11548665"/>
              <a:gd name="connsiteY23" fmla="*/ 2394881 h 6263058"/>
              <a:gd name="connsiteX24" fmla="*/ 105683 w 11548665"/>
              <a:gd name="connsiteY24" fmla="*/ 1223306 h 6263058"/>
              <a:gd name="connsiteX25" fmla="*/ 172358 w 11548665"/>
              <a:gd name="connsiteY25" fmla="*/ 93006 h 6263058"/>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227083 w 11548665"/>
              <a:gd name="connsiteY16" fmla="*/ 6017556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24558 w 11548665"/>
              <a:gd name="connsiteY11" fmla="*/ 53063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338833 w 11548665"/>
              <a:gd name="connsiteY11" fmla="*/ 5315881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63976"/>
              <a:gd name="connsiteY0" fmla="*/ 93006 h 6252535"/>
              <a:gd name="connsiteX1" fmla="*/ 1680483 w 11563976"/>
              <a:gd name="connsiteY1" fmla="*/ 96181 h 6252535"/>
              <a:gd name="connsiteX2" fmla="*/ 3725183 w 11563976"/>
              <a:gd name="connsiteY2" fmla="*/ 353356 h 6252535"/>
              <a:gd name="connsiteX3" fmla="*/ 6100083 w 11563976"/>
              <a:gd name="connsiteY3" fmla="*/ 175556 h 6252535"/>
              <a:gd name="connsiteX4" fmla="*/ 8373383 w 11563976"/>
              <a:gd name="connsiteY4" fmla="*/ 86656 h 6252535"/>
              <a:gd name="connsiteX5" fmla="*/ 10659383 w 11563976"/>
              <a:gd name="connsiteY5" fmla="*/ 188256 h 6252535"/>
              <a:gd name="connsiteX6" fmla="*/ 11383283 w 11563976"/>
              <a:gd name="connsiteY6" fmla="*/ 239056 h 6252535"/>
              <a:gd name="connsiteX7" fmla="*/ 11345183 w 11563976"/>
              <a:gd name="connsiteY7" fmla="*/ 1458256 h 6252535"/>
              <a:gd name="connsiteX8" fmla="*/ 11548383 w 11563976"/>
              <a:gd name="connsiteY8" fmla="*/ 2626656 h 6252535"/>
              <a:gd name="connsiteX9" fmla="*/ 11294383 w 11563976"/>
              <a:gd name="connsiteY9" fmla="*/ 3452156 h 6252535"/>
              <a:gd name="connsiteX10" fmla="*/ 11446783 w 11563976"/>
              <a:gd name="connsiteY10" fmla="*/ 4480856 h 6252535"/>
              <a:gd name="connsiteX11" fmla="*/ 11338833 w 11563976"/>
              <a:gd name="connsiteY11" fmla="*/ 5315881 h 6252535"/>
              <a:gd name="connsiteX12" fmla="*/ 11542033 w 11563976"/>
              <a:gd name="connsiteY12" fmla="*/ 6039781 h 6252535"/>
              <a:gd name="connsiteX13" fmla="*/ 10722883 w 11563976"/>
              <a:gd name="connsiteY13" fmla="*/ 6173131 h 6252535"/>
              <a:gd name="connsiteX14" fmla="*/ 9351283 w 11563976"/>
              <a:gd name="connsiteY14" fmla="*/ 6135031 h 6252535"/>
              <a:gd name="connsiteX15" fmla="*/ 7878083 w 11563976"/>
              <a:gd name="connsiteY15" fmla="*/ 6011206 h 6252535"/>
              <a:gd name="connsiteX16" fmla="*/ 6312808 w 11563976"/>
              <a:gd name="connsiteY16" fmla="*/ 6160431 h 6252535"/>
              <a:gd name="connsiteX17" fmla="*/ 4293508 w 11563976"/>
              <a:gd name="connsiteY17" fmla="*/ 6093756 h 6252535"/>
              <a:gd name="connsiteX18" fmla="*/ 2798083 w 11563976"/>
              <a:gd name="connsiteY18" fmla="*/ 6252506 h 6252535"/>
              <a:gd name="connsiteX19" fmla="*/ 1162958 w 11563976"/>
              <a:gd name="connsiteY19" fmla="*/ 6106456 h 6252535"/>
              <a:gd name="connsiteX20" fmla="*/ 77108 w 11563976"/>
              <a:gd name="connsiteY20" fmla="*/ 6027081 h 6252535"/>
              <a:gd name="connsiteX21" fmla="*/ 86633 w 11563976"/>
              <a:gd name="connsiteY21" fmla="*/ 4960281 h 6252535"/>
              <a:gd name="connsiteX22" fmla="*/ 70758 w 11563976"/>
              <a:gd name="connsiteY22" fmla="*/ 3842681 h 6252535"/>
              <a:gd name="connsiteX23" fmla="*/ 39008 w 11563976"/>
              <a:gd name="connsiteY23" fmla="*/ 2394881 h 6252535"/>
              <a:gd name="connsiteX24" fmla="*/ 105683 w 11563976"/>
              <a:gd name="connsiteY24" fmla="*/ 1223306 h 6252535"/>
              <a:gd name="connsiteX25" fmla="*/ 172358 w 11563976"/>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294383 w 11581839"/>
              <a:gd name="connsiteY9" fmla="*/ 3452156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434083 w 11581839"/>
              <a:gd name="connsiteY8" fmla="*/ 2331381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96332"/>
              <a:gd name="connsiteY0" fmla="*/ 93006 h 6252535"/>
              <a:gd name="connsiteX1" fmla="*/ 1680483 w 11596332"/>
              <a:gd name="connsiteY1" fmla="*/ 96181 h 6252535"/>
              <a:gd name="connsiteX2" fmla="*/ 3725183 w 11596332"/>
              <a:gd name="connsiteY2" fmla="*/ 353356 h 6252535"/>
              <a:gd name="connsiteX3" fmla="*/ 6100083 w 11596332"/>
              <a:gd name="connsiteY3" fmla="*/ 175556 h 6252535"/>
              <a:gd name="connsiteX4" fmla="*/ 8373383 w 11596332"/>
              <a:gd name="connsiteY4" fmla="*/ 86656 h 6252535"/>
              <a:gd name="connsiteX5" fmla="*/ 10659383 w 11596332"/>
              <a:gd name="connsiteY5" fmla="*/ 188256 h 6252535"/>
              <a:gd name="connsiteX6" fmla="*/ 11383283 w 11596332"/>
              <a:gd name="connsiteY6" fmla="*/ 239056 h 6252535"/>
              <a:gd name="connsiteX7" fmla="*/ 11345183 w 11596332"/>
              <a:gd name="connsiteY7" fmla="*/ 1458256 h 6252535"/>
              <a:gd name="connsiteX8" fmla="*/ 11596008 w 11596332"/>
              <a:gd name="connsiteY8" fmla="*/ 2321856 h 6252535"/>
              <a:gd name="connsiteX9" fmla="*/ 11399158 w 11596332"/>
              <a:gd name="connsiteY9" fmla="*/ 3461681 h 6252535"/>
              <a:gd name="connsiteX10" fmla="*/ 11446783 w 11596332"/>
              <a:gd name="connsiteY10" fmla="*/ 4480856 h 6252535"/>
              <a:gd name="connsiteX11" fmla="*/ 11453133 w 11596332"/>
              <a:gd name="connsiteY11" fmla="*/ 5296831 h 6252535"/>
              <a:gd name="connsiteX12" fmla="*/ 11542033 w 11596332"/>
              <a:gd name="connsiteY12" fmla="*/ 6039781 h 6252535"/>
              <a:gd name="connsiteX13" fmla="*/ 10722883 w 11596332"/>
              <a:gd name="connsiteY13" fmla="*/ 6173131 h 6252535"/>
              <a:gd name="connsiteX14" fmla="*/ 9351283 w 11596332"/>
              <a:gd name="connsiteY14" fmla="*/ 6135031 h 6252535"/>
              <a:gd name="connsiteX15" fmla="*/ 7878083 w 11596332"/>
              <a:gd name="connsiteY15" fmla="*/ 6011206 h 6252535"/>
              <a:gd name="connsiteX16" fmla="*/ 6312808 w 11596332"/>
              <a:gd name="connsiteY16" fmla="*/ 6160431 h 6252535"/>
              <a:gd name="connsiteX17" fmla="*/ 4293508 w 11596332"/>
              <a:gd name="connsiteY17" fmla="*/ 6093756 h 6252535"/>
              <a:gd name="connsiteX18" fmla="*/ 2798083 w 11596332"/>
              <a:gd name="connsiteY18" fmla="*/ 6252506 h 6252535"/>
              <a:gd name="connsiteX19" fmla="*/ 1162958 w 11596332"/>
              <a:gd name="connsiteY19" fmla="*/ 6106456 h 6252535"/>
              <a:gd name="connsiteX20" fmla="*/ 77108 w 11596332"/>
              <a:gd name="connsiteY20" fmla="*/ 6027081 h 6252535"/>
              <a:gd name="connsiteX21" fmla="*/ 86633 w 11596332"/>
              <a:gd name="connsiteY21" fmla="*/ 4960281 h 6252535"/>
              <a:gd name="connsiteX22" fmla="*/ 70758 w 11596332"/>
              <a:gd name="connsiteY22" fmla="*/ 3842681 h 6252535"/>
              <a:gd name="connsiteX23" fmla="*/ 39008 w 11596332"/>
              <a:gd name="connsiteY23" fmla="*/ 2394881 h 6252535"/>
              <a:gd name="connsiteX24" fmla="*/ 105683 w 11596332"/>
              <a:gd name="connsiteY24" fmla="*/ 1223306 h 6252535"/>
              <a:gd name="connsiteX25" fmla="*/ 172358 w 11596332"/>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38858 w 11581839"/>
              <a:gd name="connsiteY8" fmla="*/ 23218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38328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449958 w 11580086"/>
              <a:gd name="connsiteY7" fmla="*/ 143920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128654 h 6288183"/>
              <a:gd name="connsiteX1" fmla="*/ 1680483 w 11580086"/>
              <a:gd name="connsiteY1" fmla="*/ 131829 h 6288183"/>
              <a:gd name="connsiteX2" fmla="*/ 3725183 w 11580086"/>
              <a:gd name="connsiteY2" fmla="*/ 389004 h 6288183"/>
              <a:gd name="connsiteX3" fmla="*/ 6100083 w 11580086"/>
              <a:gd name="connsiteY3" fmla="*/ 211204 h 6288183"/>
              <a:gd name="connsiteX4" fmla="*/ 8373383 w 11580086"/>
              <a:gd name="connsiteY4" fmla="*/ 122304 h 6288183"/>
              <a:gd name="connsiteX5" fmla="*/ 10659383 w 11580086"/>
              <a:gd name="connsiteY5" fmla="*/ 223904 h 6288183"/>
              <a:gd name="connsiteX6" fmla="*/ 11507108 w 11580086"/>
              <a:gd name="connsiteY6" fmla="*/ 65154 h 6288183"/>
              <a:gd name="connsiteX7" fmla="*/ 11449958 w 11580086"/>
              <a:gd name="connsiteY7" fmla="*/ 1474854 h 6288183"/>
              <a:gd name="connsiteX8" fmla="*/ 11538858 w 11580086"/>
              <a:gd name="connsiteY8" fmla="*/ 2357504 h 6288183"/>
              <a:gd name="connsiteX9" fmla="*/ 11399158 w 11580086"/>
              <a:gd name="connsiteY9" fmla="*/ 3497329 h 6288183"/>
              <a:gd name="connsiteX10" fmla="*/ 11532508 w 11580086"/>
              <a:gd name="connsiteY10" fmla="*/ 4506979 h 6288183"/>
              <a:gd name="connsiteX11" fmla="*/ 11453133 w 11580086"/>
              <a:gd name="connsiteY11" fmla="*/ 5332479 h 6288183"/>
              <a:gd name="connsiteX12" fmla="*/ 11542033 w 11580086"/>
              <a:gd name="connsiteY12" fmla="*/ 6075429 h 6288183"/>
              <a:gd name="connsiteX13" fmla="*/ 10722883 w 11580086"/>
              <a:gd name="connsiteY13" fmla="*/ 6208779 h 6288183"/>
              <a:gd name="connsiteX14" fmla="*/ 9351283 w 11580086"/>
              <a:gd name="connsiteY14" fmla="*/ 6170679 h 6288183"/>
              <a:gd name="connsiteX15" fmla="*/ 7878083 w 11580086"/>
              <a:gd name="connsiteY15" fmla="*/ 6046854 h 6288183"/>
              <a:gd name="connsiteX16" fmla="*/ 6312808 w 11580086"/>
              <a:gd name="connsiteY16" fmla="*/ 6196079 h 6288183"/>
              <a:gd name="connsiteX17" fmla="*/ 4293508 w 11580086"/>
              <a:gd name="connsiteY17" fmla="*/ 6129404 h 6288183"/>
              <a:gd name="connsiteX18" fmla="*/ 2798083 w 11580086"/>
              <a:gd name="connsiteY18" fmla="*/ 6288154 h 6288183"/>
              <a:gd name="connsiteX19" fmla="*/ 1162958 w 11580086"/>
              <a:gd name="connsiteY19" fmla="*/ 6142104 h 6288183"/>
              <a:gd name="connsiteX20" fmla="*/ 77108 w 11580086"/>
              <a:gd name="connsiteY20" fmla="*/ 6062729 h 6288183"/>
              <a:gd name="connsiteX21" fmla="*/ 86633 w 11580086"/>
              <a:gd name="connsiteY21" fmla="*/ 4995929 h 6288183"/>
              <a:gd name="connsiteX22" fmla="*/ 70758 w 11580086"/>
              <a:gd name="connsiteY22" fmla="*/ 3878329 h 6288183"/>
              <a:gd name="connsiteX23" fmla="*/ 39008 w 11580086"/>
              <a:gd name="connsiteY23" fmla="*/ 2430529 h 6288183"/>
              <a:gd name="connsiteX24" fmla="*/ 105683 w 11580086"/>
              <a:gd name="connsiteY24" fmla="*/ 1258954 h 6288183"/>
              <a:gd name="connsiteX25" fmla="*/ 172358 w 11580086"/>
              <a:gd name="connsiteY25" fmla="*/ 128654 h 6288183"/>
              <a:gd name="connsiteX0" fmla="*/ 172358 w 11580086"/>
              <a:gd name="connsiteY0" fmla="*/ 178015 h 6337544"/>
              <a:gd name="connsiteX1" fmla="*/ 1680483 w 11580086"/>
              <a:gd name="connsiteY1" fmla="*/ 181190 h 6337544"/>
              <a:gd name="connsiteX2" fmla="*/ 3725183 w 11580086"/>
              <a:gd name="connsiteY2" fmla="*/ 438365 h 6337544"/>
              <a:gd name="connsiteX3" fmla="*/ 6100083 w 11580086"/>
              <a:gd name="connsiteY3" fmla="*/ 260565 h 6337544"/>
              <a:gd name="connsiteX4" fmla="*/ 8373383 w 11580086"/>
              <a:gd name="connsiteY4" fmla="*/ 171665 h 6337544"/>
              <a:gd name="connsiteX5" fmla="*/ 10554608 w 11580086"/>
              <a:gd name="connsiteY5" fmla="*/ 92290 h 6337544"/>
              <a:gd name="connsiteX6" fmla="*/ 11507108 w 11580086"/>
              <a:gd name="connsiteY6" fmla="*/ 114515 h 6337544"/>
              <a:gd name="connsiteX7" fmla="*/ 11449958 w 11580086"/>
              <a:gd name="connsiteY7" fmla="*/ 1524215 h 6337544"/>
              <a:gd name="connsiteX8" fmla="*/ 11538858 w 11580086"/>
              <a:gd name="connsiteY8" fmla="*/ 2406865 h 6337544"/>
              <a:gd name="connsiteX9" fmla="*/ 11399158 w 11580086"/>
              <a:gd name="connsiteY9" fmla="*/ 3546690 h 6337544"/>
              <a:gd name="connsiteX10" fmla="*/ 11532508 w 11580086"/>
              <a:gd name="connsiteY10" fmla="*/ 4556340 h 6337544"/>
              <a:gd name="connsiteX11" fmla="*/ 11453133 w 11580086"/>
              <a:gd name="connsiteY11" fmla="*/ 5381840 h 6337544"/>
              <a:gd name="connsiteX12" fmla="*/ 11542033 w 11580086"/>
              <a:gd name="connsiteY12" fmla="*/ 6124790 h 6337544"/>
              <a:gd name="connsiteX13" fmla="*/ 10722883 w 11580086"/>
              <a:gd name="connsiteY13" fmla="*/ 6258140 h 6337544"/>
              <a:gd name="connsiteX14" fmla="*/ 9351283 w 11580086"/>
              <a:gd name="connsiteY14" fmla="*/ 6220040 h 6337544"/>
              <a:gd name="connsiteX15" fmla="*/ 7878083 w 11580086"/>
              <a:gd name="connsiteY15" fmla="*/ 6096215 h 6337544"/>
              <a:gd name="connsiteX16" fmla="*/ 6312808 w 11580086"/>
              <a:gd name="connsiteY16" fmla="*/ 6245440 h 6337544"/>
              <a:gd name="connsiteX17" fmla="*/ 4293508 w 11580086"/>
              <a:gd name="connsiteY17" fmla="*/ 6178765 h 6337544"/>
              <a:gd name="connsiteX18" fmla="*/ 2798083 w 11580086"/>
              <a:gd name="connsiteY18" fmla="*/ 6337515 h 6337544"/>
              <a:gd name="connsiteX19" fmla="*/ 1162958 w 11580086"/>
              <a:gd name="connsiteY19" fmla="*/ 6191465 h 6337544"/>
              <a:gd name="connsiteX20" fmla="*/ 77108 w 11580086"/>
              <a:gd name="connsiteY20" fmla="*/ 6112090 h 6337544"/>
              <a:gd name="connsiteX21" fmla="*/ 86633 w 11580086"/>
              <a:gd name="connsiteY21" fmla="*/ 5045290 h 6337544"/>
              <a:gd name="connsiteX22" fmla="*/ 70758 w 11580086"/>
              <a:gd name="connsiteY22" fmla="*/ 3927690 h 6337544"/>
              <a:gd name="connsiteX23" fmla="*/ 39008 w 11580086"/>
              <a:gd name="connsiteY23" fmla="*/ 2479890 h 6337544"/>
              <a:gd name="connsiteX24" fmla="*/ 105683 w 11580086"/>
              <a:gd name="connsiteY24" fmla="*/ 1308315 h 6337544"/>
              <a:gd name="connsiteX25" fmla="*/ 172358 w 11580086"/>
              <a:gd name="connsiteY25" fmla="*/ 178015 h 6337544"/>
              <a:gd name="connsiteX0" fmla="*/ 172358 w 11580086"/>
              <a:gd name="connsiteY0" fmla="*/ 173362 h 6332891"/>
              <a:gd name="connsiteX1" fmla="*/ 1680483 w 11580086"/>
              <a:gd name="connsiteY1" fmla="*/ 176537 h 6332891"/>
              <a:gd name="connsiteX2" fmla="*/ 3725183 w 11580086"/>
              <a:gd name="connsiteY2" fmla="*/ 433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442 h 6332971"/>
              <a:gd name="connsiteX1" fmla="*/ 1670958 w 11580086"/>
              <a:gd name="connsiteY1" fmla="*/ 5167 h 6332971"/>
              <a:gd name="connsiteX2" fmla="*/ 3906158 w 11580086"/>
              <a:gd name="connsiteY2" fmla="*/ 52792 h 6332971"/>
              <a:gd name="connsiteX3" fmla="*/ 6100083 w 11580086"/>
              <a:gd name="connsiteY3" fmla="*/ 151217 h 6332971"/>
              <a:gd name="connsiteX4" fmla="*/ 8401958 w 11580086"/>
              <a:gd name="connsiteY4" fmla="*/ 52792 h 6332971"/>
              <a:gd name="connsiteX5" fmla="*/ 10554608 w 11580086"/>
              <a:gd name="connsiteY5" fmla="*/ 87717 h 6332971"/>
              <a:gd name="connsiteX6" fmla="*/ 11507108 w 11580086"/>
              <a:gd name="connsiteY6" fmla="*/ 109942 h 6332971"/>
              <a:gd name="connsiteX7" fmla="*/ 11449958 w 11580086"/>
              <a:gd name="connsiteY7" fmla="*/ 1519642 h 6332971"/>
              <a:gd name="connsiteX8" fmla="*/ 11538858 w 11580086"/>
              <a:gd name="connsiteY8" fmla="*/ 2402292 h 6332971"/>
              <a:gd name="connsiteX9" fmla="*/ 11399158 w 11580086"/>
              <a:gd name="connsiteY9" fmla="*/ 3542117 h 6332971"/>
              <a:gd name="connsiteX10" fmla="*/ 11532508 w 11580086"/>
              <a:gd name="connsiteY10" fmla="*/ 4551767 h 6332971"/>
              <a:gd name="connsiteX11" fmla="*/ 11453133 w 11580086"/>
              <a:gd name="connsiteY11" fmla="*/ 5377267 h 6332971"/>
              <a:gd name="connsiteX12" fmla="*/ 11542033 w 11580086"/>
              <a:gd name="connsiteY12" fmla="*/ 6120217 h 6332971"/>
              <a:gd name="connsiteX13" fmla="*/ 10722883 w 11580086"/>
              <a:gd name="connsiteY13" fmla="*/ 6253567 h 6332971"/>
              <a:gd name="connsiteX14" fmla="*/ 9351283 w 11580086"/>
              <a:gd name="connsiteY14" fmla="*/ 6215467 h 6332971"/>
              <a:gd name="connsiteX15" fmla="*/ 7878083 w 11580086"/>
              <a:gd name="connsiteY15" fmla="*/ 6091642 h 6332971"/>
              <a:gd name="connsiteX16" fmla="*/ 6312808 w 11580086"/>
              <a:gd name="connsiteY16" fmla="*/ 6240867 h 6332971"/>
              <a:gd name="connsiteX17" fmla="*/ 4293508 w 11580086"/>
              <a:gd name="connsiteY17" fmla="*/ 6174192 h 6332971"/>
              <a:gd name="connsiteX18" fmla="*/ 2798083 w 11580086"/>
              <a:gd name="connsiteY18" fmla="*/ 6332942 h 6332971"/>
              <a:gd name="connsiteX19" fmla="*/ 1162958 w 11580086"/>
              <a:gd name="connsiteY19" fmla="*/ 6186892 h 6332971"/>
              <a:gd name="connsiteX20" fmla="*/ 77108 w 11580086"/>
              <a:gd name="connsiteY20" fmla="*/ 6107517 h 6332971"/>
              <a:gd name="connsiteX21" fmla="*/ 86633 w 11580086"/>
              <a:gd name="connsiteY21" fmla="*/ 5040717 h 6332971"/>
              <a:gd name="connsiteX22" fmla="*/ 70758 w 11580086"/>
              <a:gd name="connsiteY22" fmla="*/ 3923117 h 6332971"/>
              <a:gd name="connsiteX23" fmla="*/ 39008 w 11580086"/>
              <a:gd name="connsiteY23" fmla="*/ 2475317 h 6332971"/>
              <a:gd name="connsiteX24" fmla="*/ 105683 w 11580086"/>
              <a:gd name="connsiteY24" fmla="*/ 1303742 h 6332971"/>
              <a:gd name="connsiteX25" fmla="*/ 172358 w 11580086"/>
              <a:gd name="connsiteY25" fmla="*/ 173442 h 6332971"/>
              <a:gd name="connsiteX0" fmla="*/ 172358 w 11580086"/>
              <a:gd name="connsiteY0" fmla="*/ 173362 h 6332891"/>
              <a:gd name="connsiteX1" fmla="*/ 1709058 w 11580086"/>
              <a:gd name="connsiteY1" fmla="*/ 71762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43783 w 11580086"/>
              <a:gd name="connsiteY0" fmla="*/ 94173 h 6339427"/>
              <a:gd name="connsiteX1" fmla="*/ 1709058 w 11580086"/>
              <a:gd name="connsiteY1" fmla="*/ 78298 h 6339427"/>
              <a:gd name="connsiteX2" fmla="*/ 3906158 w 11580086"/>
              <a:gd name="connsiteY2" fmla="*/ 59248 h 6339427"/>
              <a:gd name="connsiteX3" fmla="*/ 6100083 w 11580086"/>
              <a:gd name="connsiteY3" fmla="*/ 157673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94173 h 6339427"/>
              <a:gd name="connsiteX1" fmla="*/ 1709058 w 11580086"/>
              <a:gd name="connsiteY1" fmla="*/ 78298 h 6339427"/>
              <a:gd name="connsiteX2" fmla="*/ 3906158 w 11580086"/>
              <a:gd name="connsiteY2" fmla="*/ 59248 h 6339427"/>
              <a:gd name="connsiteX3" fmla="*/ 6128658 w 11580086"/>
              <a:gd name="connsiteY3" fmla="*/ 52898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101600 h 6346854"/>
              <a:gd name="connsiteX1" fmla="*/ 1709058 w 11580086"/>
              <a:gd name="connsiteY1" fmla="*/ 85725 h 6346854"/>
              <a:gd name="connsiteX2" fmla="*/ 3906158 w 11580086"/>
              <a:gd name="connsiteY2" fmla="*/ 0 h 6346854"/>
              <a:gd name="connsiteX3" fmla="*/ 6128658 w 11580086"/>
              <a:gd name="connsiteY3" fmla="*/ 60325 h 6346854"/>
              <a:gd name="connsiteX4" fmla="*/ 8401958 w 11580086"/>
              <a:gd name="connsiteY4" fmla="*/ 66675 h 6346854"/>
              <a:gd name="connsiteX5" fmla="*/ 10554608 w 11580086"/>
              <a:gd name="connsiteY5" fmla="*/ 101600 h 6346854"/>
              <a:gd name="connsiteX6" fmla="*/ 11507108 w 11580086"/>
              <a:gd name="connsiteY6" fmla="*/ 123825 h 6346854"/>
              <a:gd name="connsiteX7" fmla="*/ 11449958 w 11580086"/>
              <a:gd name="connsiteY7" fmla="*/ 1533525 h 6346854"/>
              <a:gd name="connsiteX8" fmla="*/ 11538858 w 11580086"/>
              <a:gd name="connsiteY8" fmla="*/ 2416175 h 6346854"/>
              <a:gd name="connsiteX9" fmla="*/ 11399158 w 11580086"/>
              <a:gd name="connsiteY9" fmla="*/ 3556000 h 6346854"/>
              <a:gd name="connsiteX10" fmla="*/ 11532508 w 11580086"/>
              <a:gd name="connsiteY10" fmla="*/ 4565650 h 6346854"/>
              <a:gd name="connsiteX11" fmla="*/ 11453133 w 11580086"/>
              <a:gd name="connsiteY11" fmla="*/ 5391150 h 6346854"/>
              <a:gd name="connsiteX12" fmla="*/ 11542033 w 11580086"/>
              <a:gd name="connsiteY12" fmla="*/ 6134100 h 6346854"/>
              <a:gd name="connsiteX13" fmla="*/ 10722883 w 11580086"/>
              <a:gd name="connsiteY13" fmla="*/ 6267450 h 6346854"/>
              <a:gd name="connsiteX14" fmla="*/ 9351283 w 11580086"/>
              <a:gd name="connsiteY14" fmla="*/ 6229350 h 6346854"/>
              <a:gd name="connsiteX15" fmla="*/ 7878083 w 11580086"/>
              <a:gd name="connsiteY15" fmla="*/ 6105525 h 6346854"/>
              <a:gd name="connsiteX16" fmla="*/ 6312808 w 11580086"/>
              <a:gd name="connsiteY16" fmla="*/ 6254750 h 6346854"/>
              <a:gd name="connsiteX17" fmla="*/ 4293508 w 11580086"/>
              <a:gd name="connsiteY17" fmla="*/ 6188075 h 6346854"/>
              <a:gd name="connsiteX18" fmla="*/ 2798083 w 11580086"/>
              <a:gd name="connsiteY18" fmla="*/ 6346825 h 6346854"/>
              <a:gd name="connsiteX19" fmla="*/ 1162958 w 11580086"/>
              <a:gd name="connsiteY19" fmla="*/ 6200775 h 6346854"/>
              <a:gd name="connsiteX20" fmla="*/ 77108 w 11580086"/>
              <a:gd name="connsiteY20" fmla="*/ 6121400 h 6346854"/>
              <a:gd name="connsiteX21" fmla="*/ 86633 w 11580086"/>
              <a:gd name="connsiteY21" fmla="*/ 5054600 h 6346854"/>
              <a:gd name="connsiteX22" fmla="*/ 70758 w 11580086"/>
              <a:gd name="connsiteY22" fmla="*/ 3937000 h 6346854"/>
              <a:gd name="connsiteX23" fmla="*/ 39008 w 11580086"/>
              <a:gd name="connsiteY23" fmla="*/ 2489200 h 6346854"/>
              <a:gd name="connsiteX24" fmla="*/ 105683 w 11580086"/>
              <a:gd name="connsiteY24" fmla="*/ 1317625 h 6346854"/>
              <a:gd name="connsiteX25" fmla="*/ 143783 w 11580086"/>
              <a:gd name="connsiteY25" fmla="*/ 101600 h 6346854"/>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6694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979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05 h 6347059"/>
              <a:gd name="connsiteX1" fmla="*/ 1709058 w 11580086"/>
              <a:gd name="connsiteY1" fmla="*/ 85930 h 6347059"/>
              <a:gd name="connsiteX2" fmla="*/ 3906158 w 11580086"/>
              <a:gd name="connsiteY2" fmla="*/ 205 h 6347059"/>
              <a:gd name="connsiteX3" fmla="*/ 6195333 w 11580086"/>
              <a:gd name="connsiteY3" fmla="*/ 60530 h 6347059"/>
              <a:gd name="connsiteX4" fmla="*/ 8401958 w 11580086"/>
              <a:gd name="connsiteY4" fmla="*/ 9730 h 6347059"/>
              <a:gd name="connsiteX5" fmla="*/ 10554608 w 11580086"/>
              <a:gd name="connsiteY5" fmla="*/ 101805 h 6347059"/>
              <a:gd name="connsiteX6" fmla="*/ 11507108 w 11580086"/>
              <a:gd name="connsiteY6" fmla="*/ 124030 h 6347059"/>
              <a:gd name="connsiteX7" fmla="*/ 11449958 w 11580086"/>
              <a:gd name="connsiteY7" fmla="*/ 1533730 h 6347059"/>
              <a:gd name="connsiteX8" fmla="*/ 11538858 w 11580086"/>
              <a:gd name="connsiteY8" fmla="*/ 2416380 h 6347059"/>
              <a:gd name="connsiteX9" fmla="*/ 11399158 w 11580086"/>
              <a:gd name="connsiteY9" fmla="*/ 3556205 h 6347059"/>
              <a:gd name="connsiteX10" fmla="*/ 11532508 w 11580086"/>
              <a:gd name="connsiteY10" fmla="*/ 4565855 h 6347059"/>
              <a:gd name="connsiteX11" fmla="*/ 11453133 w 11580086"/>
              <a:gd name="connsiteY11" fmla="*/ 5391355 h 6347059"/>
              <a:gd name="connsiteX12" fmla="*/ 11542033 w 11580086"/>
              <a:gd name="connsiteY12" fmla="*/ 6134305 h 6347059"/>
              <a:gd name="connsiteX13" fmla="*/ 10722883 w 11580086"/>
              <a:gd name="connsiteY13" fmla="*/ 6267655 h 6347059"/>
              <a:gd name="connsiteX14" fmla="*/ 9351283 w 11580086"/>
              <a:gd name="connsiteY14" fmla="*/ 6229555 h 6347059"/>
              <a:gd name="connsiteX15" fmla="*/ 7878083 w 11580086"/>
              <a:gd name="connsiteY15" fmla="*/ 6105730 h 6347059"/>
              <a:gd name="connsiteX16" fmla="*/ 6312808 w 11580086"/>
              <a:gd name="connsiteY16" fmla="*/ 6254955 h 6347059"/>
              <a:gd name="connsiteX17" fmla="*/ 4293508 w 11580086"/>
              <a:gd name="connsiteY17" fmla="*/ 6188280 h 6347059"/>
              <a:gd name="connsiteX18" fmla="*/ 2798083 w 11580086"/>
              <a:gd name="connsiteY18" fmla="*/ 6347030 h 6347059"/>
              <a:gd name="connsiteX19" fmla="*/ 1162958 w 11580086"/>
              <a:gd name="connsiteY19" fmla="*/ 6200980 h 6347059"/>
              <a:gd name="connsiteX20" fmla="*/ 77108 w 11580086"/>
              <a:gd name="connsiteY20" fmla="*/ 6121605 h 6347059"/>
              <a:gd name="connsiteX21" fmla="*/ 86633 w 11580086"/>
              <a:gd name="connsiteY21" fmla="*/ 5054805 h 6347059"/>
              <a:gd name="connsiteX22" fmla="*/ 70758 w 11580086"/>
              <a:gd name="connsiteY22" fmla="*/ 3937205 h 6347059"/>
              <a:gd name="connsiteX23" fmla="*/ 39008 w 11580086"/>
              <a:gd name="connsiteY23" fmla="*/ 2489405 h 6347059"/>
              <a:gd name="connsiteX24" fmla="*/ 105683 w 11580086"/>
              <a:gd name="connsiteY24" fmla="*/ 1317830 h 6347059"/>
              <a:gd name="connsiteX25" fmla="*/ 143783 w 11580086"/>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3991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87608 w 11585839"/>
              <a:gd name="connsiteY15" fmla="*/ 6172405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289932"/>
              <a:gd name="connsiteX1" fmla="*/ 1709058 w 11585839"/>
              <a:gd name="connsiteY1" fmla="*/ 85930 h 6289932"/>
              <a:gd name="connsiteX2" fmla="*/ 3906158 w 11585839"/>
              <a:gd name="connsiteY2" fmla="*/ 205 h 6289932"/>
              <a:gd name="connsiteX3" fmla="*/ 6195333 w 11585839"/>
              <a:gd name="connsiteY3" fmla="*/ 60530 h 6289932"/>
              <a:gd name="connsiteX4" fmla="*/ 8401958 w 11585839"/>
              <a:gd name="connsiteY4" fmla="*/ 9730 h 6289932"/>
              <a:gd name="connsiteX5" fmla="*/ 10202183 w 11585839"/>
              <a:gd name="connsiteY5" fmla="*/ 92280 h 6289932"/>
              <a:gd name="connsiteX6" fmla="*/ 11507108 w 11585839"/>
              <a:gd name="connsiteY6" fmla="*/ 124030 h 6289932"/>
              <a:gd name="connsiteX7" fmla="*/ 11449958 w 11585839"/>
              <a:gd name="connsiteY7" fmla="*/ 1533730 h 6289932"/>
              <a:gd name="connsiteX8" fmla="*/ 11538858 w 11585839"/>
              <a:gd name="connsiteY8" fmla="*/ 2416380 h 6289932"/>
              <a:gd name="connsiteX9" fmla="*/ 11475358 w 11585839"/>
              <a:gd name="connsiteY9" fmla="*/ 3556205 h 6289932"/>
              <a:gd name="connsiteX10" fmla="*/ 11532508 w 11585839"/>
              <a:gd name="connsiteY10" fmla="*/ 4565855 h 6289932"/>
              <a:gd name="connsiteX11" fmla="*/ 11453133 w 11585839"/>
              <a:gd name="connsiteY11" fmla="*/ 5391355 h 6289932"/>
              <a:gd name="connsiteX12" fmla="*/ 11542033 w 11585839"/>
              <a:gd name="connsiteY12" fmla="*/ 6134305 h 6289932"/>
              <a:gd name="connsiteX13" fmla="*/ 10722883 w 11585839"/>
              <a:gd name="connsiteY13" fmla="*/ 6267655 h 6289932"/>
              <a:gd name="connsiteX14" fmla="*/ 9351283 w 11585839"/>
              <a:gd name="connsiteY14" fmla="*/ 6229555 h 6289932"/>
              <a:gd name="connsiteX15" fmla="*/ 7887608 w 11585839"/>
              <a:gd name="connsiteY15" fmla="*/ 6172405 h 6289932"/>
              <a:gd name="connsiteX16" fmla="*/ 6312808 w 11585839"/>
              <a:gd name="connsiteY16" fmla="*/ 6254955 h 6289932"/>
              <a:gd name="connsiteX17" fmla="*/ 4293508 w 11585839"/>
              <a:gd name="connsiteY17" fmla="*/ 6188280 h 6289932"/>
              <a:gd name="connsiteX18" fmla="*/ 2712358 w 11585839"/>
              <a:gd name="connsiteY18" fmla="*/ 6289880 h 6289932"/>
              <a:gd name="connsiteX19" fmla="*/ 1162958 w 11585839"/>
              <a:gd name="connsiteY19" fmla="*/ 6200980 h 6289932"/>
              <a:gd name="connsiteX20" fmla="*/ 77108 w 11585839"/>
              <a:gd name="connsiteY20" fmla="*/ 6121605 h 6289932"/>
              <a:gd name="connsiteX21" fmla="*/ 86633 w 11585839"/>
              <a:gd name="connsiteY21" fmla="*/ 5054805 h 6289932"/>
              <a:gd name="connsiteX22" fmla="*/ 70758 w 11585839"/>
              <a:gd name="connsiteY22" fmla="*/ 3937205 h 6289932"/>
              <a:gd name="connsiteX23" fmla="*/ 39008 w 11585839"/>
              <a:gd name="connsiteY23" fmla="*/ 2489405 h 6289932"/>
              <a:gd name="connsiteX24" fmla="*/ 105683 w 11585839"/>
              <a:gd name="connsiteY24" fmla="*/ 1317830 h 6289932"/>
              <a:gd name="connsiteX25" fmla="*/ 143783 w 11585839"/>
              <a:gd name="connsiteY25" fmla="*/ 101805 h 6289932"/>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87608 w 11585839"/>
              <a:gd name="connsiteY15" fmla="*/ 6172405 h 6291080"/>
              <a:gd name="connsiteX16" fmla="*/ 6312808 w 11585839"/>
              <a:gd name="connsiteY16" fmla="*/ 6254955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87608 w 11585839"/>
              <a:gd name="connsiteY15" fmla="*/ 6172405 h 6291080"/>
              <a:gd name="connsiteX16" fmla="*/ 6312808 w 11585839"/>
              <a:gd name="connsiteY16" fmla="*/ 6134883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91080"/>
              <a:gd name="connsiteX1" fmla="*/ 1709058 w 11585839"/>
              <a:gd name="connsiteY1" fmla="*/ 85930 h 6291080"/>
              <a:gd name="connsiteX2" fmla="*/ 3906158 w 11585839"/>
              <a:gd name="connsiteY2" fmla="*/ 205 h 6291080"/>
              <a:gd name="connsiteX3" fmla="*/ 6195333 w 11585839"/>
              <a:gd name="connsiteY3" fmla="*/ 60530 h 6291080"/>
              <a:gd name="connsiteX4" fmla="*/ 8401958 w 11585839"/>
              <a:gd name="connsiteY4" fmla="*/ 9730 h 6291080"/>
              <a:gd name="connsiteX5" fmla="*/ 10202183 w 11585839"/>
              <a:gd name="connsiteY5" fmla="*/ 92280 h 6291080"/>
              <a:gd name="connsiteX6" fmla="*/ 11507108 w 11585839"/>
              <a:gd name="connsiteY6" fmla="*/ 124030 h 6291080"/>
              <a:gd name="connsiteX7" fmla="*/ 11449958 w 11585839"/>
              <a:gd name="connsiteY7" fmla="*/ 1533730 h 6291080"/>
              <a:gd name="connsiteX8" fmla="*/ 11538858 w 11585839"/>
              <a:gd name="connsiteY8" fmla="*/ 2416380 h 6291080"/>
              <a:gd name="connsiteX9" fmla="*/ 11475358 w 11585839"/>
              <a:gd name="connsiteY9" fmla="*/ 3556205 h 6291080"/>
              <a:gd name="connsiteX10" fmla="*/ 11532508 w 11585839"/>
              <a:gd name="connsiteY10" fmla="*/ 4565855 h 6291080"/>
              <a:gd name="connsiteX11" fmla="*/ 11453133 w 11585839"/>
              <a:gd name="connsiteY11" fmla="*/ 5391355 h 6291080"/>
              <a:gd name="connsiteX12" fmla="*/ 11542033 w 11585839"/>
              <a:gd name="connsiteY12" fmla="*/ 6134305 h 6291080"/>
              <a:gd name="connsiteX13" fmla="*/ 10722883 w 11585839"/>
              <a:gd name="connsiteY13" fmla="*/ 6267655 h 6291080"/>
              <a:gd name="connsiteX14" fmla="*/ 9351283 w 11585839"/>
              <a:gd name="connsiteY14" fmla="*/ 6229555 h 6291080"/>
              <a:gd name="connsiteX15" fmla="*/ 7896844 w 11585839"/>
              <a:gd name="connsiteY15" fmla="*/ 6135459 h 6291080"/>
              <a:gd name="connsiteX16" fmla="*/ 6312808 w 11585839"/>
              <a:gd name="connsiteY16" fmla="*/ 6134883 h 6291080"/>
              <a:gd name="connsiteX17" fmla="*/ 4302744 w 11585839"/>
              <a:gd name="connsiteY17" fmla="*/ 6132862 h 6291080"/>
              <a:gd name="connsiteX18" fmla="*/ 2712358 w 11585839"/>
              <a:gd name="connsiteY18" fmla="*/ 6289880 h 6291080"/>
              <a:gd name="connsiteX19" fmla="*/ 1162958 w 11585839"/>
              <a:gd name="connsiteY19" fmla="*/ 6200980 h 6291080"/>
              <a:gd name="connsiteX20" fmla="*/ 77108 w 11585839"/>
              <a:gd name="connsiteY20" fmla="*/ 6121605 h 6291080"/>
              <a:gd name="connsiteX21" fmla="*/ 86633 w 11585839"/>
              <a:gd name="connsiteY21" fmla="*/ 5054805 h 6291080"/>
              <a:gd name="connsiteX22" fmla="*/ 70758 w 11585839"/>
              <a:gd name="connsiteY22" fmla="*/ 3937205 h 6291080"/>
              <a:gd name="connsiteX23" fmla="*/ 39008 w 11585839"/>
              <a:gd name="connsiteY23" fmla="*/ 2489405 h 6291080"/>
              <a:gd name="connsiteX24" fmla="*/ 105683 w 11585839"/>
              <a:gd name="connsiteY24" fmla="*/ 1317830 h 6291080"/>
              <a:gd name="connsiteX25" fmla="*/ 143783 w 11585839"/>
              <a:gd name="connsiteY25" fmla="*/ 101805 h 6291080"/>
              <a:gd name="connsiteX0" fmla="*/ 143783 w 11585839"/>
              <a:gd name="connsiteY0" fmla="*/ 101805 h 6271922"/>
              <a:gd name="connsiteX1" fmla="*/ 1709058 w 11585839"/>
              <a:gd name="connsiteY1" fmla="*/ 85930 h 6271922"/>
              <a:gd name="connsiteX2" fmla="*/ 3906158 w 11585839"/>
              <a:gd name="connsiteY2" fmla="*/ 205 h 6271922"/>
              <a:gd name="connsiteX3" fmla="*/ 6195333 w 11585839"/>
              <a:gd name="connsiteY3" fmla="*/ 60530 h 6271922"/>
              <a:gd name="connsiteX4" fmla="*/ 8401958 w 11585839"/>
              <a:gd name="connsiteY4" fmla="*/ 9730 h 6271922"/>
              <a:gd name="connsiteX5" fmla="*/ 10202183 w 11585839"/>
              <a:gd name="connsiteY5" fmla="*/ 92280 h 6271922"/>
              <a:gd name="connsiteX6" fmla="*/ 11507108 w 11585839"/>
              <a:gd name="connsiteY6" fmla="*/ 124030 h 6271922"/>
              <a:gd name="connsiteX7" fmla="*/ 11449958 w 11585839"/>
              <a:gd name="connsiteY7" fmla="*/ 1533730 h 6271922"/>
              <a:gd name="connsiteX8" fmla="*/ 11538858 w 11585839"/>
              <a:gd name="connsiteY8" fmla="*/ 2416380 h 6271922"/>
              <a:gd name="connsiteX9" fmla="*/ 11475358 w 11585839"/>
              <a:gd name="connsiteY9" fmla="*/ 3556205 h 6271922"/>
              <a:gd name="connsiteX10" fmla="*/ 11532508 w 11585839"/>
              <a:gd name="connsiteY10" fmla="*/ 4565855 h 6271922"/>
              <a:gd name="connsiteX11" fmla="*/ 11453133 w 11585839"/>
              <a:gd name="connsiteY11" fmla="*/ 5391355 h 6271922"/>
              <a:gd name="connsiteX12" fmla="*/ 11542033 w 11585839"/>
              <a:gd name="connsiteY12" fmla="*/ 6134305 h 6271922"/>
              <a:gd name="connsiteX13" fmla="*/ 10722883 w 11585839"/>
              <a:gd name="connsiteY13" fmla="*/ 6267655 h 6271922"/>
              <a:gd name="connsiteX14" fmla="*/ 9351283 w 11585839"/>
              <a:gd name="connsiteY14" fmla="*/ 6229555 h 6271922"/>
              <a:gd name="connsiteX15" fmla="*/ 7896844 w 11585839"/>
              <a:gd name="connsiteY15" fmla="*/ 6135459 h 6271922"/>
              <a:gd name="connsiteX16" fmla="*/ 6312808 w 11585839"/>
              <a:gd name="connsiteY16" fmla="*/ 6134883 h 6271922"/>
              <a:gd name="connsiteX17" fmla="*/ 4302744 w 11585839"/>
              <a:gd name="connsiteY17" fmla="*/ 6132862 h 6271922"/>
              <a:gd name="connsiteX18" fmla="*/ 2777012 w 11585839"/>
              <a:gd name="connsiteY18" fmla="*/ 6142098 h 6271922"/>
              <a:gd name="connsiteX19" fmla="*/ 1162958 w 11585839"/>
              <a:gd name="connsiteY19" fmla="*/ 6200980 h 6271922"/>
              <a:gd name="connsiteX20" fmla="*/ 77108 w 11585839"/>
              <a:gd name="connsiteY20" fmla="*/ 6121605 h 6271922"/>
              <a:gd name="connsiteX21" fmla="*/ 86633 w 11585839"/>
              <a:gd name="connsiteY21" fmla="*/ 5054805 h 6271922"/>
              <a:gd name="connsiteX22" fmla="*/ 70758 w 11585839"/>
              <a:gd name="connsiteY22" fmla="*/ 3937205 h 6271922"/>
              <a:gd name="connsiteX23" fmla="*/ 39008 w 11585839"/>
              <a:gd name="connsiteY23" fmla="*/ 2489405 h 6271922"/>
              <a:gd name="connsiteX24" fmla="*/ 105683 w 11585839"/>
              <a:gd name="connsiteY24" fmla="*/ 1317830 h 6271922"/>
              <a:gd name="connsiteX25" fmla="*/ 143783 w 11585839"/>
              <a:gd name="connsiteY25" fmla="*/ 101805 h 6271922"/>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34883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02744 w 11585839"/>
              <a:gd name="connsiteY17" fmla="*/ 6132862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30453 w 11585839"/>
              <a:gd name="connsiteY17" fmla="*/ 6197517 h 6271343"/>
              <a:gd name="connsiteX18" fmla="*/ 2777012 w 11585839"/>
              <a:gd name="connsiteY18" fmla="*/ 6142098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 name="connsiteX0" fmla="*/ 143783 w 11585839"/>
              <a:gd name="connsiteY0" fmla="*/ 101805 h 6271343"/>
              <a:gd name="connsiteX1" fmla="*/ 1709058 w 11585839"/>
              <a:gd name="connsiteY1" fmla="*/ 85930 h 6271343"/>
              <a:gd name="connsiteX2" fmla="*/ 3906158 w 11585839"/>
              <a:gd name="connsiteY2" fmla="*/ 205 h 6271343"/>
              <a:gd name="connsiteX3" fmla="*/ 6195333 w 11585839"/>
              <a:gd name="connsiteY3" fmla="*/ 60530 h 6271343"/>
              <a:gd name="connsiteX4" fmla="*/ 8401958 w 11585839"/>
              <a:gd name="connsiteY4" fmla="*/ 9730 h 6271343"/>
              <a:gd name="connsiteX5" fmla="*/ 10202183 w 11585839"/>
              <a:gd name="connsiteY5" fmla="*/ 92280 h 6271343"/>
              <a:gd name="connsiteX6" fmla="*/ 11507108 w 11585839"/>
              <a:gd name="connsiteY6" fmla="*/ 124030 h 6271343"/>
              <a:gd name="connsiteX7" fmla="*/ 11449958 w 11585839"/>
              <a:gd name="connsiteY7" fmla="*/ 1533730 h 6271343"/>
              <a:gd name="connsiteX8" fmla="*/ 11538858 w 11585839"/>
              <a:gd name="connsiteY8" fmla="*/ 2416380 h 6271343"/>
              <a:gd name="connsiteX9" fmla="*/ 11475358 w 11585839"/>
              <a:gd name="connsiteY9" fmla="*/ 3556205 h 6271343"/>
              <a:gd name="connsiteX10" fmla="*/ 11532508 w 11585839"/>
              <a:gd name="connsiteY10" fmla="*/ 4565855 h 6271343"/>
              <a:gd name="connsiteX11" fmla="*/ 11453133 w 11585839"/>
              <a:gd name="connsiteY11" fmla="*/ 5391355 h 6271343"/>
              <a:gd name="connsiteX12" fmla="*/ 11542033 w 11585839"/>
              <a:gd name="connsiteY12" fmla="*/ 6134305 h 6271343"/>
              <a:gd name="connsiteX13" fmla="*/ 10722883 w 11585839"/>
              <a:gd name="connsiteY13" fmla="*/ 6267655 h 6271343"/>
              <a:gd name="connsiteX14" fmla="*/ 9351283 w 11585839"/>
              <a:gd name="connsiteY14" fmla="*/ 6229555 h 6271343"/>
              <a:gd name="connsiteX15" fmla="*/ 7896844 w 11585839"/>
              <a:gd name="connsiteY15" fmla="*/ 6181640 h 6271343"/>
              <a:gd name="connsiteX16" fmla="*/ 6312808 w 11585839"/>
              <a:gd name="connsiteY16" fmla="*/ 6199538 h 6271343"/>
              <a:gd name="connsiteX17" fmla="*/ 4330453 w 11585839"/>
              <a:gd name="connsiteY17" fmla="*/ 6197517 h 6271343"/>
              <a:gd name="connsiteX18" fmla="*/ 2878612 w 11585839"/>
              <a:gd name="connsiteY18" fmla="*/ 6188280 h 6271343"/>
              <a:gd name="connsiteX19" fmla="*/ 1162958 w 11585839"/>
              <a:gd name="connsiteY19" fmla="*/ 6200980 h 6271343"/>
              <a:gd name="connsiteX20" fmla="*/ 77108 w 11585839"/>
              <a:gd name="connsiteY20" fmla="*/ 6121605 h 6271343"/>
              <a:gd name="connsiteX21" fmla="*/ 86633 w 11585839"/>
              <a:gd name="connsiteY21" fmla="*/ 5054805 h 6271343"/>
              <a:gd name="connsiteX22" fmla="*/ 70758 w 11585839"/>
              <a:gd name="connsiteY22" fmla="*/ 3937205 h 6271343"/>
              <a:gd name="connsiteX23" fmla="*/ 39008 w 11585839"/>
              <a:gd name="connsiteY23" fmla="*/ 2489405 h 6271343"/>
              <a:gd name="connsiteX24" fmla="*/ 105683 w 11585839"/>
              <a:gd name="connsiteY24" fmla="*/ 1317830 h 6271343"/>
              <a:gd name="connsiteX25" fmla="*/ 143783 w 11585839"/>
              <a:gd name="connsiteY25" fmla="*/ 101805 h 627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5839" h="6271343">
                <a:moveTo>
                  <a:pt x="143783" y="101805"/>
                </a:moveTo>
                <a:cubicBezTo>
                  <a:pt x="411012" y="-103512"/>
                  <a:pt x="1081996" y="102863"/>
                  <a:pt x="1709058" y="85930"/>
                </a:cubicBezTo>
                <a:cubicBezTo>
                  <a:pt x="2336121" y="68997"/>
                  <a:pt x="3158446" y="4438"/>
                  <a:pt x="3906158" y="205"/>
                </a:cubicBezTo>
                <a:cubicBezTo>
                  <a:pt x="4653870" y="-4028"/>
                  <a:pt x="5446033" y="58943"/>
                  <a:pt x="6195333" y="60530"/>
                </a:cubicBezTo>
                <a:cubicBezTo>
                  <a:pt x="6944633" y="62118"/>
                  <a:pt x="7734150" y="4438"/>
                  <a:pt x="8401958" y="9730"/>
                </a:cubicBezTo>
                <a:cubicBezTo>
                  <a:pt x="9069766" y="15022"/>
                  <a:pt x="9684658" y="73230"/>
                  <a:pt x="10202183" y="92280"/>
                </a:cubicBezTo>
                <a:cubicBezTo>
                  <a:pt x="10719708" y="111330"/>
                  <a:pt x="11299146" y="-116212"/>
                  <a:pt x="11507108" y="124030"/>
                </a:cubicBezTo>
                <a:cubicBezTo>
                  <a:pt x="11715070" y="364272"/>
                  <a:pt x="11444666" y="1151672"/>
                  <a:pt x="11449958" y="1533730"/>
                </a:cubicBezTo>
                <a:cubicBezTo>
                  <a:pt x="11455250" y="1915788"/>
                  <a:pt x="11534625" y="2079301"/>
                  <a:pt x="11538858" y="2416380"/>
                </a:cubicBezTo>
                <a:cubicBezTo>
                  <a:pt x="11543091" y="2753459"/>
                  <a:pt x="11476416" y="3197959"/>
                  <a:pt x="11475358" y="3556205"/>
                </a:cubicBezTo>
                <a:cubicBezTo>
                  <a:pt x="11474300" y="3914451"/>
                  <a:pt x="11536212" y="4259997"/>
                  <a:pt x="11532508" y="4565855"/>
                </a:cubicBezTo>
                <a:cubicBezTo>
                  <a:pt x="11528804" y="4871713"/>
                  <a:pt x="11451546" y="5129947"/>
                  <a:pt x="11453133" y="5391355"/>
                </a:cubicBezTo>
                <a:cubicBezTo>
                  <a:pt x="11454720" y="5652763"/>
                  <a:pt x="11663741" y="5988255"/>
                  <a:pt x="11542033" y="6134305"/>
                </a:cubicBezTo>
                <a:cubicBezTo>
                  <a:pt x="11420325" y="6280355"/>
                  <a:pt x="11088008" y="6251780"/>
                  <a:pt x="10722883" y="6267655"/>
                </a:cubicBezTo>
                <a:cubicBezTo>
                  <a:pt x="10357758" y="6283530"/>
                  <a:pt x="9822289" y="6243891"/>
                  <a:pt x="9351283" y="6229555"/>
                </a:cubicBezTo>
                <a:cubicBezTo>
                  <a:pt x="8880277" y="6215219"/>
                  <a:pt x="8403256" y="6186643"/>
                  <a:pt x="7896844" y="6181640"/>
                </a:cubicBezTo>
                <a:lnTo>
                  <a:pt x="6312808" y="6199538"/>
                </a:lnTo>
                <a:lnTo>
                  <a:pt x="4330453" y="6197517"/>
                </a:lnTo>
                <a:lnTo>
                  <a:pt x="2878612" y="6188280"/>
                </a:lnTo>
                <a:cubicBezTo>
                  <a:pt x="2350696" y="6188857"/>
                  <a:pt x="1629875" y="6212092"/>
                  <a:pt x="1162958" y="6200980"/>
                </a:cubicBezTo>
                <a:cubicBezTo>
                  <a:pt x="696041" y="6189868"/>
                  <a:pt x="256496" y="6312634"/>
                  <a:pt x="77108" y="6121605"/>
                </a:cubicBezTo>
                <a:cubicBezTo>
                  <a:pt x="-102280" y="5930576"/>
                  <a:pt x="87691" y="5418872"/>
                  <a:pt x="86633" y="5054805"/>
                </a:cubicBezTo>
                <a:cubicBezTo>
                  <a:pt x="85575" y="4690738"/>
                  <a:pt x="78696" y="4364772"/>
                  <a:pt x="70758" y="3937205"/>
                </a:cubicBezTo>
                <a:cubicBezTo>
                  <a:pt x="62821" y="3509638"/>
                  <a:pt x="34775" y="2768805"/>
                  <a:pt x="39008" y="2489405"/>
                </a:cubicBezTo>
                <a:cubicBezTo>
                  <a:pt x="43241" y="2210005"/>
                  <a:pt x="88221" y="1715763"/>
                  <a:pt x="105683" y="1317830"/>
                </a:cubicBezTo>
                <a:cubicBezTo>
                  <a:pt x="123145" y="919897"/>
                  <a:pt x="-123446" y="307122"/>
                  <a:pt x="143783" y="1018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7" name="PHẠM DUYÊN 2 - 9Slide.vn">
            <a:extLst>
              <a:ext uri="{FF2B5EF4-FFF2-40B4-BE49-F238E27FC236}">
                <a16:creationId xmlns:a16="http://schemas.microsoft.com/office/drawing/2014/main" id="{D052CC8D-1AA0-5947-EDFA-1270225E3B8A}"/>
              </a:ext>
            </a:extLst>
          </p:cNvPr>
          <p:cNvSpPr/>
          <p:nvPr userDrawn="1"/>
        </p:nvSpPr>
        <p:spPr>
          <a:xfrm>
            <a:off x="234045" y="241250"/>
            <a:ext cx="11729355" cy="6397467"/>
          </a:xfrm>
          <a:custGeom>
            <a:avLst/>
            <a:gdLst>
              <a:gd name="connsiteX0" fmla="*/ 452469 w 11666851"/>
              <a:gd name="connsiteY0" fmla="*/ 787469 h 6184999"/>
              <a:gd name="connsiteX1" fmla="*/ 1836769 w 11666851"/>
              <a:gd name="connsiteY1" fmla="*/ 342969 h 6184999"/>
              <a:gd name="connsiteX2" fmla="*/ 3843369 w 11666851"/>
              <a:gd name="connsiteY2" fmla="*/ 266769 h 6184999"/>
              <a:gd name="connsiteX3" fmla="*/ 6218269 w 11666851"/>
              <a:gd name="connsiteY3" fmla="*/ 88969 h 6184999"/>
              <a:gd name="connsiteX4" fmla="*/ 8491569 w 11666851"/>
              <a:gd name="connsiteY4" fmla="*/ 69 h 6184999"/>
              <a:gd name="connsiteX5" fmla="*/ 10777569 w 11666851"/>
              <a:gd name="connsiteY5" fmla="*/ 101669 h 6184999"/>
              <a:gd name="connsiteX6" fmla="*/ 11501469 w 11666851"/>
              <a:gd name="connsiteY6" fmla="*/ 152469 h 6184999"/>
              <a:gd name="connsiteX7" fmla="*/ 11463369 w 11666851"/>
              <a:gd name="connsiteY7" fmla="*/ 1371669 h 6184999"/>
              <a:gd name="connsiteX8" fmla="*/ 11666569 w 11666851"/>
              <a:gd name="connsiteY8" fmla="*/ 2540069 h 6184999"/>
              <a:gd name="connsiteX9" fmla="*/ 11412569 w 11666851"/>
              <a:gd name="connsiteY9" fmla="*/ 3365569 h 6184999"/>
              <a:gd name="connsiteX10" fmla="*/ 11564969 w 11666851"/>
              <a:gd name="connsiteY10" fmla="*/ 4394269 h 6184999"/>
              <a:gd name="connsiteX11" fmla="*/ 11590369 w 11666851"/>
              <a:gd name="connsiteY11" fmla="*/ 5181669 h 6184999"/>
              <a:gd name="connsiteX12" fmla="*/ 11336369 w 11666851"/>
              <a:gd name="connsiteY12" fmla="*/ 5867469 h 6184999"/>
              <a:gd name="connsiteX13" fmla="*/ 10764869 w 11666851"/>
              <a:gd name="connsiteY13" fmla="*/ 5943669 h 6184999"/>
              <a:gd name="connsiteX14" fmla="*/ 9317069 w 11666851"/>
              <a:gd name="connsiteY14" fmla="*/ 5905569 h 6184999"/>
              <a:gd name="connsiteX15" fmla="*/ 8682069 w 11666851"/>
              <a:gd name="connsiteY15" fmla="*/ 5753169 h 6184999"/>
              <a:gd name="connsiteX16" fmla="*/ 6345269 w 11666851"/>
              <a:gd name="connsiteY16" fmla="*/ 5930969 h 6184999"/>
              <a:gd name="connsiteX17" fmla="*/ 4325969 w 11666851"/>
              <a:gd name="connsiteY17" fmla="*/ 5702369 h 6184999"/>
              <a:gd name="connsiteX18" fmla="*/ 2611469 w 11666851"/>
              <a:gd name="connsiteY18" fmla="*/ 6184969 h 6184999"/>
              <a:gd name="connsiteX19" fmla="*/ 947769 w 11666851"/>
              <a:gd name="connsiteY19" fmla="*/ 5676969 h 6184999"/>
              <a:gd name="connsiteX20" fmla="*/ 71469 w 11666851"/>
              <a:gd name="connsiteY20" fmla="*/ 5702369 h 6184999"/>
              <a:gd name="connsiteX21" fmla="*/ 71469 w 11666851"/>
              <a:gd name="connsiteY21" fmla="*/ 4483169 h 6184999"/>
              <a:gd name="connsiteX22" fmla="*/ 236569 w 11666851"/>
              <a:gd name="connsiteY22" fmla="*/ 3022669 h 6184999"/>
              <a:gd name="connsiteX23" fmla="*/ 33369 w 11666851"/>
              <a:gd name="connsiteY23" fmla="*/ 2260669 h 6184999"/>
              <a:gd name="connsiteX24" fmla="*/ 261969 w 11666851"/>
              <a:gd name="connsiteY24" fmla="*/ 1346269 h 6184999"/>
              <a:gd name="connsiteX25" fmla="*/ 452469 w 11666851"/>
              <a:gd name="connsiteY25" fmla="*/ 787469 h 6184999"/>
              <a:gd name="connsiteX0" fmla="*/ 452469 w 11666851"/>
              <a:gd name="connsiteY0" fmla="*/ 792368 h 6189898"/>
              <a:gd name="connsiteX1" fmla="*/ 1798669 w 11666851"/>
              <a:gd name="connsiteY1" fmla="*/ 14493 h 6189898"/>
              <a:gd name="connsiteX2" fmla="*/ 3843369 w 11666851"/>
              <a:gd name="connsiteY2" fmla="*/ 271668 h 6189898"/>
              <a:gd name="connsiteX3" fmla="*/ 6218269 w 11666851"/>
              <a:gd name="connsiteY3" fmla="*/ 93868 h 6189898"/>
              <a:gd name="connsiteX4" fmla="*/ 8491569 w 11666851"/>
              <a:gd name="connsiteY4" fmla="*/ 4968 h 6189898"/>
              <a:gd name="connsiteX5" fmla="*/ 10777569 w 11666851"/>
              <a:gd name="connsiteY5" fmla="*/ 106568 h 6189898"/>
              <a:gd name="connsiteX6" fmla="*/ 11501469 w 11666851"/>
              <a:gd name="connsiteY6" fmla="*/ 157368 h 6189898"/>
              <a:gd name="connsiteX7" fmla="*/ 11463369 w 11666851"/>
              <a:gd name="connsiteY7" fmla="*/ 1376568 h 6189898"/>
              <a:gd name="connsiteX8" fmla="*/ 11666569 w 11666851"/>
              <a:gd name="connsiteY8" fmla="*/ 2544968 h 6189898"/>
              <a:gd name="connsiteX9" fmla="*/ 11412569 w 11666851"/>
              <a:gd name="connsiteY9" fmla="*/ 3370468 h 6189898"/>
              <a:gd name="connsiteX10" fmla="*/ 11564969 w 11666851"/>
              <a:gd name="connsiteY10" fmla="*/ 4399168 h 6189898"/>
              <a:gd name="connsiteX11" fmla="*/ 11590369 w 11666851"/>
              <a:gd name="connsiteY11" fmla="*/ 5186568 h 6189898"/>
              <a:gd name="connsiteX12" fmla="*/ 11336369 w 11666851"/>
              <a:gd name="connsiteY12" fmla="*/ 5872368 h 6189898"/>
              <a:gd name="connsiteX13" fmla="*/ 10764869 w 11666851"/>
              <a:gd name="connsiteY13" fmla="*/ 5948568 h 6189898"/>
              <a:gd name="connsiteX14" fmla="*/ 9317069 w 11666851"/>
              <a:gd name="connsiteY14" fmla="*/ 5910468 h 6189898"/>
              <a:gd name="connsiteX15" fmla="*/ 8682069 w 11666851"/>
              <a:gd name="connsiteY15" fmla="*/ 5758068 h 6189898"/>
              <a:gd name="connsiteX16" fmla="*/ 6345269 w 11666851"/>
              <a:gd name="connsiteY16" fmla="*/ 5935868 h 6189898"/>
              <a:gd name="connsiteX17" fmla="*/ 4325969 w 11666851"/>
              <a:gd name="connsiteY17" fmla="*/ 5707268 h 6189898"/>
              <a:gd name="connsiteX18" fmla="*/ 2611469 w 11666851"/>
              <a:gd name="connsiteY18" fmla="*/ 6189868 h 6189898"/>
              <a:gd name="connsiteX19" fmla="*/ 947769 w 11666851"/>
              <a:gd name="connsiteY19" fmla="*/ 5681868 h 6189898"/>
              <a:gd name="connsiteX20" fmla="*/ 71469 w 11666851"/>
              <a:gd name="connsiteY20" fmla="*/ 5707268 h 6189898"/>
              <a:gd name="connsiteX21" fmla="*/ 71469 w 11666851"/>
              <a:gd name="connsiteY21" fmla="*/ 4488068 h 6189898"/>
              <a:gd name="connsiteX22" fmla="*/ 236569 w 11666851"/>
              <a:gd name="connsiteY22" fmla="*/ 3027568 h 6189898"/>
              <a:gd name="connsiteX23" fmla="*/ 33369 w 11666851"/>
              <a:gd name="connsiteY23" fmla="*/ 2265568 h 6189898"/>
              <a:gd name="connsiteX24" fmla="*/ 261969 w 11666851"/>
              <a:gd name="connsiteY24" fmla="*/ 1351168 h 6189898"/>
              <a:gd name="connsiteX25" fmla="*/ 452469 w 11666851"/>
              <a:gd name="connsiteY25" fmla="*/ 792368 h 6189898"/>
              <a:gd name="connsiteX0" fmla="*/ 290544 w 11666851"/>
              <a:gd name="connsiteY0" fmla="*/ 108417 h 6286997"/>
              <a:gd name="connsiteX1" fmla="*/ 1798669 w 11666851"/>
              <a:gd name="connsiteY1" fmla="*/ 111592 h 6286997"/>
              <a:gd name="connsiteX2" fmla="*/ 3843369 w 11666851"/>
              <a:gd name="connsiteY2" fmla="*/ 368767 h 6286997"/>
              <a:gd name="connsiteX3" fmla="*/ 6218269 w 11666851"/>
              <a:gd name="connsiteY3" fmla="*/ 190967 h 6286997"/>
              <a:gd name="connsiteX4" fmla="*/ 8491569 w 11666851"/>
              <a:gd name="connsiteY4" fmla="*/ 102067 h 6286997"/>
              <a:gd name="connsiteX5" fmla="*/ 10777569 w 11666851"/>
              <a:gd name="connsiteY5" fmla="*/ 203667 h 6286997"/>
              <a:gd name="connsiteX6" fmla="*/ 11501469 w 11666851"/>
              <a:gd name="connsiteY6" fmla="*/ 254467 h 6286997"/>
              <a:gd name="connsiteX7" fmla="*/ 11463369 w 11666851"/>
              <a:gd name="connsiteY7" fmla="*/ 1473667 h 6286997"/>
              <a:gd name="connsiteX8" fmla="*/ 11666569 w 11666851"/>
              <a:gd name="connsiteY8" fmla="*/ 2642067 h 6286997"/>
              <a:gd name="connsiteX9" fmla="*/ 11412569 w 11666851"/>
              <a:gd name="connsiteY9" fmla="*/ 3467567 h 6286997"/>
              <a:gd name="connsiteX10" fmla="*/ 11564969 w 11666851"/>
              <a:gd name="connsiteY10" fmla="*/ 4496267 h 6286997"/>
              <a:gd name="connsiteX11" fmla="*/ 11590369 w 11666851"/>
              <a:gd name="connsiteY11" fmla="*/ 5283667 h 6286997"/>
              <a:gd name="connsiteX12" fmla="*/ 11336369 w 11666851"/>
              <a:gd name="connsiteY12" fmla="*/ 5969467 h 6286997"/>
              <a:gd name="connsiteX13" fmla="*/ 10764869 w 11666851"/>
              <a:gd name="connsiteY13" fmla="*/ 6045667 h 6286997"/>
              <a:gd name="connsiteX14" fmla="*/ 9317069 w 11666851"/>
              <a:gd name="connsiteY14" fmla="*/ 6007567 h 6286997"/>
              <a:gd name="connsiteX15" fmla="*/ 8682069 w 11666851"/>
              <a:gd name="connsiteY15" fmla="*/ 5855167 h 6286997"/>
              <a:gd name="connsiteX16" fmla="*/ 6345269 w 11666851"/>
              <a:gd name="connsiteY16" fmla="*/ 6032967 h 6286997"/>
              <a:gd name="connsiteX17" fmla="*/ 4325969 w 11666851"/>
              <a:gd name="connsiteY17" fmla="*/ 5804367 h 6286997"/>
              <a:gd name="connsiteX18" fmla="*/ 2611469 w 11666851"/>
              <a:gd name="connsiteY18" fmla="*/ 6286967 h 6286997"/>
              <a:gd name="connsiteX19" fmla="*/ 947769 w 11666851"/>
              <a:gd name="connsiteY19" fmla="*/ 5778967 h 6286997"/>
              <a:gd name="connsiteX20" fmla="*/ 71469 w 11666851"/>
              <a:gd name="connsiteY20" fmla="*/ 5804367 h 6286997"/>
              <a:gd name="connsiteX21" fmla="*/ 71469 w 11666851"/>
              <a:gd name="connsiteY21" fmla="*/ 4585167 h 6286997"/>
              <a:gd name="connsiteX22" fmla="*/ 236569 w 11666851"/>
              <a:gd name="connsiteY22" fmla="*/ 3124667 h 6286997"/>
              <a:gd name="connsiteX23" fmla="*/ 33369 w 11666851"/>
              <a:gd name="connsiteY23" fmla="*/ 2362667 h 6286997"/>
              <a:gd name="connsiteX24" fmla="*/ 261969 w 11666851"/>
              <a:gd name="connsiteY24" fmla="*/ 1448267 h 6286997"/>
              <a:gd name="connsiteX25" fmla="*/ 290544 w 11666851"/>
              <a:gd name="connsiteY25" fmla="*/ 108417 h 6286997"/>
              <a:gd name="connsiteX0" fmla="*/ 287043 w 11663350"/>
              <a:gd name="connsiteY0" fmla="*/ 108417 h 6292818"/>
              <a:gd name="connsiteX1" fmla="*/ 1795168 w 11663350"/>
              <a:gd name="connsiteY1" fmla="*/ 111592 h 6292818"/>
              <a:gd name="connsiteX2" fmla="*/ 3839868 w 11663350"/>
              <a:gd name="connsiteY2" fmla="*/ 368767 h 6292818"/>
              <a:gd name="connsiteX3" fmla="*/ 6214768 w 11663350"/>
              <a:gd name="connsiteY3" fmla="*/ 190967 h 6292818"/>
              <a:gd name="connsiteX4" fmla="*/ 8488068 w 11663350"/>
              <a:gd name="connsiteY4" fmla="*/ 102067 h 6292818"/>
              <a:gd name="connsiteX5" fmla="*/ 10774068 w 11663350"/>
              <a:gd name="connsiteY5" fmla="*/ 203667 h 6292818"/>
              <a:gd name="connsiteX6" fmla="*/ 11497968 w 11663350"/>
              <a:gd name="connsiteY6" fmla="*/ 254467 h 6292818"/>
              <a:gd name="connsiteX7" fmla="*/ 11459868 w 11663350"/>
              <a:gd name="connsiteY7" fmla="*/ 1473667 h 6292818"/>
              <a:gd name="connsiteX8" fmla="*/ 11663068 w 11663350"/>
              <a:gd name="connsiteY8" fmla="*/ 2642067 h 6292818"/>
              <a:gd name="connsiteX9" fmla="*/ 11409068 w 11663350"/>
              <a:gd name="connsiteY9" fmla="*/ 3467567 h 6292818"/>
              <a:gd name="connsiteX10" fmla="*/ 11561468 w 11663350"/>
              <a:gd name="connsiteY10" fmla="*/ 4496267 h 6292818"/>
              <a:gd name="connsiteX11" fmla="*/ 11586868 w 11663350"/>
              <a:gd name="connsiteY11" fmla="*/ 5283667 h 6292818"/>
              <a:gd name="connsiteX12" fmla="*/ 11332868 w 11663350"/>
              <a:gd name="connsiteY12" fmla="*/ 5969467 h 6292818"/>
              <a:gd name="connsiteX13" fmla="*/ 10761368 w 11663350"/>
              <a:gd name="connsiteY13" fmla="*/ 6045667 h 6292818"/>
              <a:gd name="connsiteX14" fmla="*/ 9313568 w 11663350"/>
              <a:gd name="connsiteY14" fmla="*/ 6007567 h 6292818"/>
              <a:gd name="connsiteX15" fmla="*/ 8678568 w 11663350"/>
              <a:gd name="connsiteY15" fmla="*/ 5855167 h 6292818"/>
              <a:gd name="connsiteX16" fmla="*/ 6341768 w 11663350"/>
              <a:gd name="connsiteY16" fmla="*/ 6032967 h 6292818"/>
              <a:gd name="connsiteX17" fmla="*/ 4322468 w 11663350"/>
              <a:gd name="connsiteY17" fmla="*/ 5804367 h 6292818"/>
              <a:gd name="connsiteX18" fmla="*/ 2607968 w 11663350"/>
              <a:gd name="connsiteY18" fmla="*/ 6286967 h 6292818"/>
              <a:gd name="connsiteX19" fmla="*/ 896643 w 11663350"/>
              <a:gd name="connsiteY19" fmla="*/ 6055192 h 6292818"/>
              <a:gd name="connsiteX20" fmla="*/ 67968 w 11663350"/>
              <a:gd name="connsiteY20" fmla="*/ 5804367 h 6292818"/>
              <a:gd name="connsiteX21" fmla="*/ 67968 w 11663350"/>
              <a:gd name="connsiteY21" fmla="*/ 4585167 h 6292818"/>
              <a:gd name="connsiteX22" fmla="*/ 233068 w 11663350"/>
              <a:gd name="connsiteY22" fmla="*/ 3124667 h 6292818"/>
              <a:gd name="connsiteX23" fmla="*/ 29868 w 11663350"/>
              <a:gd name="connsiteY23" fmla="*/ 2362667 h 6292818"/>
              <a:gd name="connsiteX24" fmla="*/ 258468 w 11663350"/>
              <a:gd name="connsiteY24" fmla="*/ 1448267 h 6292818"/>
              <a:gd name="connsiteX25" fmla="*/ 287043 w 11663350"/>
              <a:gd name="connsiteY25" fmla="*/ 108417 h 6292818"/>
              <a:gd name="connsiteX0" fmla="*/ 260670 w 11636977"/>
              <a:gd name="connsiteY0" fmla="*/ 108417 h 6292447"/>
              <a:gd name="connsiteX1" fmla="*/ 1768795 w 11636977"/>
              <a:gd name="connsiteY1" fmla="*/ 111592 h 6292447"/>
              <a:gd name="connsiteX2" fmla="*/ 3813495 w 11636977"/>
              <a:gd name="connsiteY2" fmla="*/ 368767 h 6292447"/>
              <a:gd name="connsiteX3" fmla="*/ 6188395 w 11636977"/>
              <a:gd name="connsiteY3" fmla="*/ 190967 h 6292447"/>
              <a:gd name="connsiteX4" fmla="*/ 8461695 w 11636977"/>
              <a:gd name="connsiteY4" fmla="*/ 102067 h 6292447"/>
              <a:gd name="connsiteX5" fmla="*/ 10747695 w 11636977"/>
              <a:gd name="connsiteY5" fmla="*/ 203667 h 6292447"/>
              <a:gd name="connsiteX6" fmla="*/ 11471595 w 11636977"/>
              <a:gd name="connsiteY6" fmla="*/ 254467 h 6292447"/>
              <a:gd name="connsiteX7" fmla="*/ 11433495 w 11636977"/>
              <a:gd name="connsiteY7" fmla="*/ 1473667 h 6292447"/>
              <a:gd name="connsiteX8" fmla="*/ 11636695 w 11636977"/>
              <a:gd name="connsiteY8" fmla="*/ 2642067 h 6292447"/>
              <a:gd name="connsiteX9" fmla="*/ 11382695 w 11636977"/>
              <a:gd name="connsiteY9" fmla="*/ 3467567 h 6292447"/>
              <a:gd name="connsiteX10" fmla="*/ 11535095 w 11636977"/>
              <a:gd name="connsiteY10" fmla="*/ 4496267 h 6292447"/>
              <a:gd name="connsiteX11" fmla="*/ 11560495 w 11636977"/>
              <a:gd name="connsiteY11" fmla="*/ 5283667 h 6292447"/>
              <a:gd name="connsiteX12" fmla="*/ 11306495 w 11636977"/>
              <a:gd name="connsiteY12" fmla="*/ 5969467 h 6292447"/>
              <a:gd name="connsiteX13" fmla="*/ 10734995 w 11636977"/>
              <a:gd name="connsiteY13" fmla="*/ 6045667 h 6292447"/>
              <a:gd name="connsiteX14" fmla="*/ 9287195 w 11636977"/>
              <a:gd name="connsiteY14" fmla="*/ 6007567 h 6292447"/>
              <a:gd name="connsiteX15" fmla="*/ 8652195 w 11636977"/>
              <a:gd name="connsiteY15" fmla="*/ 5855167 h 6292447"/>
              <a:gd name="connsiteX16" fmla="*/ 6315395 w 11636977"/>
              <a:gd name="connsiteY16" fmla="*/ 6032967 h 6292447"/>
              <a:gd name="connsiteX17" fmla="*/ 4296095 w 11636977"/>
              <a:gd name="connsiteY17" fmla="*/ 5804367 h 6292447"/>
              <a:gd name="connsiteX18" fmla="*/ 2581595 w 11636977"/>
              <a:gd name="connsiteY18" fmla="*/ 6286967 h 6292447"/>
              <a:gd name="connsiteX19" fmla="*/ 870270 w 11636977"/>
              <a:gd name="connsiteY19" fmla="*/ 6055192 h 6292447"/>
              <a:gd name="connsiteX20" fmla="*/ 79695 w 11636977"/>
              <a:gd name="connsiteY20" fmla="*/ 5899617 h 6292447"/>
              <a:gd name="connsiteX21" fmla="*/ 41595 w 11636977"/>
              <a:gd name="connsiteY21" fmla="*/ 4585167 h 6292447"/>
              <a:gd name="connsiteX22" fmla="*/ 206695 w 11636977"/>
              <a:gd name="connsiteY22" fmla="*/ 3124667 h 6292447"/>
              <a:gd name="connsiteX23" fmla="*/ 3495 w 11636977"/>
              <a:gd name="connsiteY23" fmla="*/ 2362667 h 6292447"/>
              <a:gd name="connsiteX24" fmla="*/ 232095 w 11636977"/>
              <a:gd name="connsiteY24" fmla="*/ 1448267 h 6292447"/>
              <a:gd name="connsiteX25" fmla="*/ 260670 w 11636977"/>
              <a:gd name="connsiteY25" fmla="*/ 108417 h 6292447"/>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3495 w 11636977"/>
              <a:gd name="connsiteY23" fmla="*/ 2347256 h 6277036"/>
              <a:gd name="connsiteX24" fmla="*/ 193995 w 11636977"/>
              <a:gd name="connsiteY24" fmla="*/ 1223306 h 6277036"/>
              <a:gd name="connsiteX25" fmla="*/ 260670 w 11636977"/>
              <a:gd name="connsiteY25" fmla="*/ 93006 h 6277036"/>
              <a:gd name="connsiteX0" fmla="*/ 260670 w 11636977"/>
              <a:gd name="connsiteY0" fmla="*/ 93006 h 6277036"/>
              <a:gd name="connsiteX1" fmla="*/ 1768795 w 11636977"/>
              <a:gd name="connsiteY1" fmla="*/ 96181 h 6277036"/>
              <a:gd name="connsiteX2" fmla="*/ 3813495 w 11636977"/>
              <a:gd name="connsiteY2" fmla="*/ 353356 h 6277036"/>
              <a:gd name="connsiteX3" fmla="*/ 6188395 w 11636977"/>
              <a:gd name="connsiteY3" fmla="*/ 175556 h 6277036"/>
              <a:gd name="connsiteX4" fmla="*/ 8461695 w 11636977"/>
              <a:gd name="connsiteY4" fmla="*/ 86656 h 6277036"/>
              <a:gd name="connsiteX5" fmla="*/ 10747695 w 11636977"/>
              <a:gd name="connsiteY5" fmla="*/ 188256 h 6277036"/>
              <a:gd name="connsiteX6" fmla="*/ 11471595 w 11636977"/>
              <a:gd name="connsiteY6" fmla="*/ 239056 h 6277036"/>
              <a:gd name="connsiteX7" fmla="*/ 11433495 w 11636977"/>
              <a:gd name="connsiteY7" fmla="*/ 1458256 h 6277036"/>
              <a:gd name="connsiteX8" fmla="*/ 11636695 w 11636977"/>
              <a:gd name="connsiteY8" fmla="*/ 2626656 h 6277036"/>
              <a:gd name="connsiteX9" fmla="*/ 11382695 w 11636977"/>
              <a:gd name="connsiteY9" fmla="*/ 3452156 h 6277036"/>
              <a:gd name="connsiteX10" fmla="*/ 11535095 w 11636977"/>
              <a:gd name="connsiteY10" fmla="*/ 4480856 h 6277036"/>
              <a:gd name="connsiteX11" fmla="*/ 11560495 w 11636977"/>
              <a:gd name="connsiteY11" fmla="*/ 5268256 h 6277036"/>
              <a:gd name="connsiteX12" fmla="*/ 11306495 w 11636977"/>
              <a:gd name="connsiteY12" fmla="*/ 5954056 h 6277036"/>
              <a:gd name="connsiteX13" fmla="*/ 10734995 w 11636977"/>
              <a:gd name="connsiteY13" fmla="*/ 6030256 h 6277036"/>
              <a:gd name="connsiteX14" fmla="*/ 9287195 w 11636977"/>
              <a:gd name="connsiteY14" fmla="*/ 5992156 h 6277036"/>
              <a:gd name="connsiteX15" fmla="*/ 8652195 w 11636977"/>
              <a:gd name="connsiteY15" fmla="*/ 5839756 h 6277036"/>
              <a:gd name="connsiteX16" fmla="*/ 6315395 w 11636977"/>
              <a:gd name="connsiteY16" fmla="*/ 6017556 h 6277036"/>
              <a:gd name="connsiteX17" fmla="*/ 4296095 w 11636977"/>
              <a:gd name="connsiteY17" fmla="*/ 5788956 h 6277036"/>
              <a:gd name="connsiteX18" fmla="*/ 2581595 w 11636977"/>
              <a:gd name="connsiteY18" fmla="*/ 6271556 h 6277036"/>
              <a:gd name="connsiteX19" fmla="*/ 870270 w 11636977"/>
              <a:gd name="connsiteY19" fmla="*/ 6039781 h 6277036"/>
              <a:gd name="connsiteX20" fmla="*/ 79695 w 11636977"/>
              <a:gd name="connsiteY20" fmla="*/ 5884206 h 6277036"/>
              <a:gd name="connsiteX21" fmla="*/ 41595 w 11636977"/>
              <a:gd name="connsiteY21" fmla="*/ 4569756 h 6277036"/>
              <a:gd name="connsiteX22" fmla="*/ 206695 w 11636977"/>
              <a:gd name="connsiteY22" fmla="*/ 3109256 h 6277036"/>
              <a:gd name="connsiteX23" fmla="*/ 127320 w 11636977"/>
              <a:gd name="connsiteY23" fmla="*/ 2394881 h 6277036"/>
              <a:gd name="connsiteX24" fmla="*/ 193995 w 11636977"/>
              <a:gd name="connsiteY24" fmla="*/ 1223306 h 6277036"/>
              <a:gd name="connsiteX25" fmla="*/ 260670 w 11636977"/>
              <a:gd name="connsiteY25" fmla="*/ 93006 h 6277036"/>
              <a:gd name="connsiteX0" fmla="*/ 261190 w 11637497"/>
              <a:gd name="connsiteY0" fmla="*/ 93006 h 6277036"/>
              <a:gd name="connsiteX1" fmla="*/ 1769315 w 11637497"/>
              <a:gd name="connsiteY1" fmla="*/ 96181 h 6277036"/>
              <a:gd name="connsiteX2" fmla="*/ 3814015 w 11637497"/>
              <a:gd name="connsiteY2" fmla="*/ 353356 h 6277036"/>
              <a:gd name="connsiteX3" fmla="*/ 6188915 w 11637497"/>
              <a:gd name="connsiteY3" fmla="*/ 175556 h 6277036"/>
              <a:gd name="connsiteX4" fmla="*/ 8462215 w 11637497"/>
              <a:gd name="connsiteY4" fmla="*/ 86656 h 6277036"/>
              <a:gd name="connsiteX5" fmla="*/ 10748215 w 11637497"/>
              <a:gd name="connsiteY5" fmla="*/ 188256 h 6277036"/>
              <a:gd name="connsiteX6" fmla="*/ 11472115 w 11637497"/>
              <a:gd name="connsiteY6" fmla="*/ 239056 h 6277036"/>
              <a:gd name="connsiteX7" fmla="*/ 11434015 w 11637497"/>
              <a:gd name="connsiteY7" fmla="*/ 1458256 h 6277036"/>
              <a:gd name="connsiteX8" fmla="*/ 11637215 w 11637497"/>
              <a:gd name="connsiteY8" fmla="*/ 2626656 h 6277036"/>
              <a:gd name="connsiteX9" fmla="*/ 11383215 w 11637497"/>
              <a:gd name="connsiteY9" fmla="*/ 3452156 h 6277036"/>
              <a:gd name="connsiteX10" fmla="*/ 11535615 w 11637497"/>
              <a:gd name="connsiteY10" fmla="*/ 4480856 h 6277036"/>
              <a:gd name="connsiteX11" fmla="*/ 11561015 w 11637497"/>
              <a:gd name="connsiteY11" fmla="*/ 5268256 h 6277036"/>
              <a:gd name="connsiteX12" fmla="*/ 11307015 w 11637497"/>
              <a:gd name="connsiteY12" fmla="*/ 5954056 h 6277036"/>
              <a:gd name="connsiteX13" fmla="*/ 10735515 w 11637497"/>
              <a:gd name="connsiteY13" fmla="*/ 6030256 h 6277036"/>
              <a:gd name="connsiteX14" fmla="*/ 9287715 w 11637497"/>
              <a:gd name="connsiteY14" fmla="*/ 5992156 h 6277036"/>
              <a:gd name="connsiteX15" fmla="*/ 8652715 w 11637497"/>
              <a:gd name="connsiteY15" fmla="*/ 5839756 h 6277036"/>
              <a:gd name="connsiteX16" fmla="*/ 6315915 w 11637497"/>
              <a:gd name="connsiteY16" fmla="*/ 6017556 h 6277036"/>
              <a:gd name="connsiteX17" fmla="*/ 4296615 w 11637497"/>
              <a:gd name="connsiteY17" fmla="*/ 5788956 h 6277036"/>
              <a:gd name="connsiteX18" fmla="*/ 2582115 w 11637497"/>
              <a:gd name="connsiteY18" fmla="*/ 6271556 h 6277036"/>
              <a:gd name="connsiteX19" fmla="*/ 870790 w 11637497"/>
              <a:gd name="connsiteY19" fmla="*/ 6039781 h 6277036"/>
              <a:gd name="connsiteX20" fmla="*/ 80215 w 11637497"/>
              <a:gd name="connsiteY20" fmla="*/ 5884206 h 6277036"/>
              <a:gd name="connsiteX21" fmla="*/ 42115 w 11637497"/>
              <a:gd name="connsiteY21" fmla="*/ 4569756 h 6277036"/>
              <a:gd name="connsiteX22" fmla="*/ 216740 w 11637497"/>
              <a:gd name="connsiteY22" fmla="*/ 3442631 h 6277036"/>
              <a:gd name="connsiteX23" fmla="*/ 127840 w 11637497"/>
              <a:gd name="connsiteY23" fmla="*/ 2394881 h 6277036"/>
              <a:gd name="connsiteX24" fmla="*/ 194515 w 11637497"/>
              <a:gd name="connsiteY24" fmla="*/ 1223306 h 6277036"/>
              <a:gd name="connsiteX25" fmla="*/ 261190 w 11637497"/>
              <a:gd name="connsiteY25" fmla="*/ 93006 h 6277036"/>
              <a:gd name="connsiteX0" fmla="*/ 238248 w 11614555"/>
              <a:gd name="connsiteY0" fmla="*/ 93006 h 6277036"/>
              <a:gd name="connsiteX1" fmla="*/ 1746373 w 11614555"/>
              <a:gd name="connsiteY1" fmla="*/ 96181 h 6277036"/>
              <a:gd name="connsiteX2" fmla="*/ 3791073 w 11614555"/>
              <a:gd name="connsiteY2" fmla="*/ 353356 h 6277036"/>
              <a:gd name="connsiteX3" fmla="*/ 6165973 w 11614555"/>
              <a:gd name="connsiteY3" fmla="*/ 175556 h 6277036"/>
              <a:gd name="connsiteX4" fmla="*/ 8439273 w 11614555"/>
              <a:gd name="connsiteY4" fmla="*/ 86656 h 6277036"/>
              <a:gd name="connsiteX5" fmla="*/ 10725273 w 11614555"/>
              <a:gd name="connsiteY5" fmla="*/ 188256 h 6277036"/>
              <a:gd name="connsiteX6" fmla="*/ 11449173 w 11614555"/>
              <a:gd name="connsiteY6" fmla="*/ 239056 h 6277036"/>
              <a:gd name="connsiteX7" fmla="*/ 11411073 w 11614555"/>
              <a:gd name="connsiteY7" fmla="*/ 1458256 h 6277036"/>
              <a:gd name="connsiteX8" fmla="*/ 11614273 w 11614555"/>
              <a:gd name="connsiteY8" fmla="*/ 2626656 h 6277036"/>
              <a:gd name="connsiteX9" fmla="*/ 11360273 w 11614555"/>
              <a:gd name="connsiteY9" fmla="*/ 3452156 h 6277036"/>
              <a:gd name="connsiteX10" fmla="*/ 11512673 w 11614555"/>
              <a:gd name="connsiteY10" fmla="*/ 4480856 h 6277036"/>
              <a:gd name="connsiteX11" fmla="*/ 11538073 w 11614555"/>
              <a:gd name="connsiteY11" fmla="*/ 5268256 h 6277036"/>
              <a:gd name="connsiteX12" fmla="*/ 11284073 w 11614555"/>
              <a:gd name="connsiteY12" fmla="*/ 5954056 h 6277036"/>
              <a:gd name="connsiteX13" fmla="*/ 10712573 w 11614555"/>
              <a:gd name="connsiteY13" fmla="*/ 6030256 h 6277036"/>
              <a:gd name="connsiteX14" fmla="*/ 9264773 w 11614555"/>
              <a:gd name="connsiteY14" fmla="*/ 5992156 h 6277036"/>
              <a:gd name="connsiteX15" fmla="*/ 8629773 w 11614555"/>
              <a:gd name="connsiteY15" fmla="*/ 5839756 h 6277036"/>
              <a:gd name="connsiteX16" fmla="*/ 6292973 w 11614555"/>
              <a:gd name="connsiteY16" fmla="*/ 6017556 h 6277036"/>
              <a:gd name="connsiteX17" fmla="*/ 4273673 w 11614555"/>
              <a:gd name="connsiteY17" fmla="*/ 5788956 h 6277036"/>
              <a:gd name="connsiteX18" fmla="*/ 2559173 w 11614555"/>
              <a:gd name="connsiteY18" fmla="*/ 6271556 h 6277036"/>
              <a:gd name="connsiteX19" fmla="*/ 847848 w 11614555"/>
              <a:gd name="connsiteY19" fmla="*/ 6039781 h 6277036"/>
              <a:gd name="connsiteX20" fmla="*/ 57273 w 11614555"/>
              <a:gd name="connsiteY20" fmla="*/ 5884206 h 6277036"/>
              <a:gd name="connsiteX21" fmla="*/ 76323 w 11614555"/>
              <a:gd name="connsiteY21" fmla="*/ 4960281 h 6277036"/>
              <a:gd name="connsiteX22" fmla="*/ 193798 w 11614555"/>
              <a:gd name="connsiteY22" fmla="*/ 3442631 h 6277036"/>
              <a:gd name="connsiteX23" fmla="*/ 104898 w 11614555"/>
              <a:gd name="connsiteY23" fmla="*/ 2394881 h 6277036"/>
              <a:gd name="connsiteX24" fmla="*/ 171573 w 11614555"/>
              <a:gd name="connsiteY24" fmla="*/ 1223306 h 6277036"/>
              <a:gd name="connsiteX25" fmla="*/ 238248 w 11614555"/>
              <a:gd name="connsiteY25" fmla="*/ 93006 h 6277036"/>
              <a:gd name="connsiteX0" fmla="*/ 238596 w 11614903"/>
              <a:gd name="connsiteY0" fmla="*/ 93006 h 6277036"/>
              <a:gd name="connsiteX1" fmla="*/ 1746721 w 11614903"/>
              <a:gd name="connsiteY1" fmla="*/ 96181 h 6277036"/>
              <a:gd name="connsiteX2" fmla="*/ 3791421 w 11614903"/>
              <a:gd name="connsiteY2" fmla="*/ 353356 h 6277036"/>
              <a:gd name="connsiteX3" fmla="*/ 6166321 w 11614903"/>
              <a:gd name="connsiteY3" fmla="*/ 175556 h 6277036"/>
              <a:gd name="connsiteX4" fmla="*/ 8439621 w 11614903"/>
              <a:gd name="connsiteY4" fmla="*/ 86656 h 6277036"/>
              <a:gd name="connsiteX5" fmla="*/ 10725621 w 11614903"/>
              <a:gd name="connsiteY5" fmla="*/ 188256 h 6277036"/>
              <a:gd name="connsiteX6" fmla="*/ 11449521 w 11614903"/>
              <a:gd name="connsiteY6" fmla="*/ 239056 h 6277036"/>
              <a:gd name="connsiteX7" fmla="*/ 11411421 w 11614903"/>
              <a:gd name="connsiteY7" fmla="*/ 1458256 h 6277036"/>
              <a:gd name="connsiteX8" fmla="*/ 11614621 w 11614903"/>
              <a:gd name="connsiteY8" fmla="*/ 2626656 h 6277036"/>
              <a:gd name="connsiteX9" fmla="*/ 11360621 w 11614903"/>
              <a:gd name="connsiteY9" fmla="*/ 3452156 h 6277036"/>
              <a:gd name="connsiteX10" fmla="*/ 11513021 w 11614903"/>
              <a:gd name="connsiteY10" fmla="*/ 4480856 h 6277036"/>
              <a:gd name="connsiteX11" fmla="*/ 11538421 w 11614903"/>
              <a:gd name="connsiteY11" fmla="*/ 5268256 h 6277036"/>
              <a:gd name="connsiteX12" fmla="*/ 11284421 w 11614903"/>
              <a:gd name="connsiteY12" fmla="*/ 5954056 h 6277036"/>
              <a:gd name="connsiteX13" fmla="*/ 10712921 w 11614903"/>
              <a:gd name="connsiteY13" fmla="*/ 6030256 h 6277036"/>
              <a:gd name="connsiteX14" fmla="*/ 9265121 w 11614903"/>
              <a:gd name="connsiteY14" fmla="*/ 5992156 h 6277036"/>
              <a:gd name="connsiteX15" fmla="*/ 8630121 w 11614903"/>
              <a:gd name="connsiteY15" fmla="*/ 5839756 h 6277036"/>
              <a:gd name="connsiteX16" fmla="*/ 6293321 w 11614903"/>
              <a:gd name="connsiteY16" fmla="*/ 6017556 h 6277036"/>
              <a:gd name="connsiteX17" fmla="*/ 4274021 w 11614903"/>
              <a:gd name="connsiteY17" fmla="*/ 5788956 h 6277036"/>
              <a:gd name="connsiteX18" fmla="*/ 2559521 w 11614903"/>
              <a:gd name="connsiteY18" fmla="*/ 6271556 h 6277036"/>
              <a:gd name="connsiteX19" fmla="*/ 848196 w 11614903"/>
              <a:gd name="connsiteY19" fmla="*/ 6039781 h 6277036"/>
              <a:gd name="connsiteX20" fmla="*/ 57621 w 11614903"/>
              <a:gd name="connsiteY20" fmla="*/ 5884206 h 6277036"/>
              <a:gd name="connsiteX21" fmla="*/ 76671 w 11614903"/>
              <a:gd name="connsiteY21" fmla="*/ 4960281 h 6277036"/>
              <a:gd name="connsiteX22" fmla="*/ 203671 w 11614903"/>
              <a:gd name="connsiteY22" fmla="*/ 3842681 h 6277036"/>
              <a:gd name="connsiteX23" fmla="*/ 105246 w 11614903"/>
              <a:gd name="connsiteY23" fmla="*/ 2394881 h 6277036"/>
              <a:gd name="connsiteX24" fmla="*/ 171921 w 11614903"/>
              <a:gd name="connsiteY24" fmla="*/ 1223306 h 6277036"/>
              <a:gd name="connsiteX25" fmla="*/ 238596 w 11614903"/>
              <a:gd name="connsiteY25" fmla="*/ 93006 h 6277036"/>
              <a:gd name="connsiteX0" fmla="*/ 236217 w 11612524"/>
              <a:gd name="connsiteY0" fmla="*/ 93006 h 6277036"/>
              <a:gd name="connsiteX1" fmla="*/ 1744342 w 11612524"/>
              <a:gd name="connsiteY1" fmla="*/ 96181 h 6277036"/>
              <a:gd name="connsiteX2" fmla="*/ 3789042 w 11612524"/>
              <a:gd name="connsiteY2" fmla="*/ 353356 h 6277036"/>
              <a:gd name="connsiteX3" fmla="*/ 6163942 w 11612524"/>
              <a:gd name="connsiteY3" fmla="*/ 175556 h 6277036"/>
              <a:gd name="connsiteX4" fmla="*/ 8437242 w 11612524"/>
              <a:gd name="connsiteY4" fmla="*/ 86656 h 6277036"/>
              <a:gd name="connsiteX5" fmla="*/ 10723242 w 11612524"/>
              <a:gd name="connsiteY5" fmla="*/ 188256 h 6277036"/>
              <a:gd name="connsiteX6" fmla="*/ 11447142 w 11612524"/>
              <a:gd name="connsiteY6" fmla="*/ 239056 h 6277036"/>
              <a:gd name="connsiteX7" fmla="*/ 11409042 w 11612524"/>
              <a:gd name="connsiteY7" fmla="*/ 1458256 h 6277036"/>
              <a:gd name="connsiteX8" fmla="*/ 11612242 w 11612524"/>
              <a:gd name="connsiteY8" fmla="*/ 2626656 h 6277036"/>
              <a:gd name="connsiteX9" fmla="*/ 11358242 w 11612524"/>
              <a:gd name="connsiteY9" fmla="*/ 3452156 h 6277036"/>
              <a:gd name="connsiteX10" fmla="*/ 11510642 w 11612524"/>
              <a:gd name="connsiteY10" fmla="*/ 4480856 h 6277036"/>
              <a:gd name="connsiteX11" fmla="*/ 11536042 w 11612524"/>
              <a:gd name="connsiteY11" fmla="*/ 5268256 h 6277036"/>
              <a:gd name="connsiteX12" fmla="*/ 11282042 w 11612524"/>
              <a:gd name="connsiteY12" fmla="*/ 5954056 h 6277036"/>
              <a:gd name="connsiteX13" fmla="*/ 10710542 w 11612524"/>
              <a:gd name="connsiteY13" fmla="*/ 6030256 h 6277036"/>
              <a:gd name="connsiteX14" fmla="*/ 9262742 w 11612524"/>
              <a:gd name="connsiteY14" fmla="*/ 5992156 h 6277036"/>
              <a:gd name="connsiteX15" fmla="*/ 8627742 w 11612524"/>
              <a:gd name="connsiteY15" fmla="*/ 5839756 h 6277036"/>
              <a:gd name="connsiteX16" fmla="*/ 6290942 w 11612524"/>
              <a:gd name="connsiteY16" fmla="*/ 6017556 h 6277036"/>
              <a:gd name="connsiteX17" fmla="*/ 4271642 w 11612524"/>
              <a:gd name="connsiteY17" fmla="*/ 5788956 h 6277036"/>
              <a:gd name="connsiteX18" fmla="*/ 2557142 w 11612524"/>
              <a:gd name="connsiteY18" fmla="*/ 6271556 h 6277036"/>
              <a:gd name="connsiteX19" fmla="*/ 845817 w 11612524"/>
              <a:gd name="connsiteY19" fmla="*/ 6039781 h 6277036"/>
              <a:gd name="connsiteX20" fmla="*/ 55242 w 11612524"/>
              <a:gd name="connsiteY20" fmla="*/ 5884206 h 6277036"/>
              <a:gd name="connsiteX21" fmla="*/ 74292 w 11612524"/>
              <a:gd name="connsiteY21" fmla="*/ 4960281 h 6277036"/>
              <a:gd name="connsiteX22" fmla="*/ 134617 w 11612524"/>
              <a:gd name="connsiteY22" fmla="*/ 3842681 h 6277036"/>
              <a:gd name="connsiteX23" fmla="*/ 102867 w 11612524"/>
              <a:gd name="connsiteY23" fmla="*/ 2394881 h 6277036"/>
              <a:gd name="connsiteX24" fmla="*/ 169542 w 11612524"/>
              <a:gd name="connsiteY24" fmla="*/ 1223306 h 6277036"/>
              <a:gd name="connsiteX25" fmla="*/ 236217 w 11612524"/>
              <a:gd name="connsiteY25" fmla="*/ 93006 h 6277036"/>
              <a:gd name="connsiteX0" fmla="*/ 163227 w 11539534"/>
              <a:gd name="connsiteY0" fmla="*/ 93006 h 6276333"/>
              <a:gd name="connsiteX1" fmla="*/ 1671352 w 11539534"/>
              <a:gd name="connsiteY1" fmla="*/ 96181 h 6276333"/>
              <a:gd name="connsiteX2" fmla="*/ 3716052 w 11539534"/>
              <a:gd name="connsiteY2" fmla="*/ 353356 h 6276333"/>
              <a:gd name="connsiteX3" fmla="*/ 6090952 w 11539534"/>
              <a:gd name="connsiteY3" fmla="*/ 175556 h 6276333"/>
              <a:gd name="connsiteX4" fmla="*/ 8364252 w 11539534"/>
              <a:gd name="connsiteY4" fmla="*/ 86656 h 6276333"/>
              <a:gd name="connsiteX5" fmla="*/ 10650252 w 11539534"/>
              <a:gd name="connsiteY5" fmla="*/ 188256 h 6276333"/>
              <a:gd name="connsiteX6" fmla="*/ 11374152 w 11539534"/>
              <a:gd name="connsiteY6" fmla="*/ 239056 h 6276333"/>
              <a:gd name="connsiteX7" fmla="*/ 11336052 w 11539534"/>
              <a:gd name="connsiteY7" fmla="*/ 1458256 h 6276333"/>
              <a:gd name="connsiteX8" fmla="*/ 11539252 w 11539534"/>
              <a:gd name="connsiteY8" fmla="*/ 2626656 h 6276333"/>
              <a:gd name="connsiteX9" fmla="*/ 11285252 w 11539534"/>
              <a:gd name="connsiteY9" fmla="*/ 3452156 h 6276333"/>
              <a:gd name="connsiteX10" fmla="*/ 11437652 w 11539534"/>
              <a:gd name="connsiteY10" fmla="*/ 4480856 h 6276333"/>
              <a:gd name="connsiteX11" fmla="*/ 11463052 w 11539534"/>
              <a:gd name="connsiteY11" fmla="*/ 5268256 h 6276333"/>
              <a:gd name="connsiteX12" fmla="*/ 11209052 w 11539534"/>
              <a:gd name="connsiteY12" fmla="*/ 5954056 h 6276333"/>
              <a:gd name="connsiteX13" fmla="*/ 10637552 w 11539534"/>
              <a:gd name="connsiteY13" fmla="*/ 6030256 h 6276333"/>
              <a:gd name="connsiteX14" fmla="*/ 9189752 w 11539534"/>
              <a:gd name="connsiteY14" fmla="*/ 5992156 h 6276333"/>
              <a:gd name="connsiteX15" fmla="*/ 8554752 w 11539534"/>
              <a:gd name="connsiteY15" fmla="*/ 5839756 h 6276333"/>
              <a:gd name="connsiteX16" fmla="*/ 6217952 w 11539534"/>
              <a:gd name="connsiteY16" fmla="*/ 6017556 h 6276333"/>
              <a:gd name="connsiteX17" fmla="*/ 4198652 w 11539534"/>
              <a:gd name="connsiteY17" fmla="*/ 5788956 h 6276333"/>
              <a:gd name="connsiteX18" fmla="*/ 2484152 w 11539534"/>
              <a:gd name="connsiteY18" fmla="*/ 6271556 h 6276333"/>
              <a:gd name="connsiteX19" fmla="*/ 772827 w 11539534"/>
              <a:gd name="connsiteY19" fmla="*/ 6039781 h 6276333"/>
              <a:gd name="connsiteX20" fmla="*/ 96552 w 11539534"/>
              <a:gd name="connsiteY20" fmla="*/ 6103281 h 6276333"/>
              <a:gd name="connsiteX21" fmla="*/ 1302 w 11539534"/>
              <a:gd name="connsiteY21" fmla="*/ 4960281 h 6276333"/>
              <a:gd name="connsiteX22" fmla="*/ 61627 w 11539534"/>
              <a:gd name="connsiteY22" fmla="*/ 3842681 h 6276333"/>
              <a:gd name="connsiteX23" fmla="*/ 29877 w 11539534"/>
              <a:gd name="connsiteY23" fmla="*/ 2394881 h 6276333"/>
              <a:gd name="connsiteX24" fmla="*/ 96552 w 11539534"/>
              <a:gd name="connsiteY24" fmla="*/ 1223306 h 6276333"/>
              <a:gd name="connsiteX25" fmla="*/ 163227 w 11539534"/>
              <a:gd name="connsiteY25" fmla="*/ 93006 h 6276333"/>
              <a:gd name="connsiteX0" fmla="*/ 133783 w 11510090"/>
              <a:gd name="connsiteY0" fmla="*/ 93006 h 6276333"/>
              <a:gd name="connsiteX1" fmla="*/ 1641908 w 11510090"/>
              <a:gd name="connsiteY1" fmla="*/ 96181 h 6276333"/>
              <a:gd name="connsiteX2" fmla="*/ 3686608 w 11510090"/>
              <a:gd name="connsiteY2" fmla="*/ 353356 h 6276333"/>
              <a:gd name="connsiteX3" fmla="*/ 6061508 w 11510090"/>
              <a:gd name="connsiteY3" fmla="*/ 175556 h 6276333"/>
              <a:gd name="connsiteX4" fmla="*/ 8334808 w 11510090"/>
              <a:gd name="connsiteY4" fmla="*/ 86656 h 6276333"/>
              <a:gd name="connsiteX5" fmla="*/ 10620808 w 11510090"/>
              <a:gd name="connsiteY5" fmla="*/ 188256 h 6276333"/>
              <a:gd name="connsiteX6" fmla="*/ 11344708 w 11510090"/>
              <a:gd name="connsiteY6" fmla="*/ 239056 h 6276333"/>
              <a:gd name="connsiteX7" fmla="*/ 11306608 w 11510090"/>
              <a:gd name="connsiteY7" fmla="*/ 1458256 h 6276333"/>
              <a:gd name="connsiteX8" fmla="*/ 11509808 w 11510090"/>
              <a:gd name="connsiteY8" fmla="*/ 2626656 h 6276333"/>
              <a:gd name="connsiteX9" fmla="*/ 11255808 w 11510090"/>
              <a:gd name="connsiteY9" fmla="*/ 3452156 h 6276333"/>
              <a:gd name="connsiteX10" fmla="*/ 11408208 w 11510090"/>
              <a:gd name="connsiteY10" fmla="*/ 4480856 h 6276333"/>
              <a:gd name="connsiteX11" fmla="*/ 11433608 w 11510090"/>
              <a:gd name="connsiteY11" fmla="*/ 5268256 h 6276333"/>
              <a:gd name="connsiteX12" fmla="*/ 11179608 w 11510090"/>
              <a:gd name="connsiteY12" fmla="*/ 5954056 h 6276333"/>
              <a:gd name="connsiteX13" fmla="*/ 10608108 w 11510090"/>
              <a:gd name="connsiteY13" fmla="*/ 6030256 h 6276333"/>
              <a:gd name="connsiteX14" fmla="*/ 9160308 w 11510090"/>
              <a:gd name="connsiteY14" fmla="*/ 5992156 h 6276333"/>
              <a:gd name="connsiteX15" fmla="*/ 8525308 w 11510090"/>
              <a:gd name="connsiteY15" fmla="*/ 5839756 h 6276333"/>
              <a:gd name="connsiteX16" fmla="*/ 6188508 w 11510090"/>
              <a:gd name="connsiteY16" fmla="*/ 6017556 h 6276333"/>
              <a:gd name="connsiteX17" fmla="*/ 4169208 w 11510090"/>
              <a:gd name="connsiteY17" fmla="*/ 5788956 h 6276333"/>
              <a:gd name="connsiteX18" fmla="*/ 2454708 w 11510090"/>
              <a:gd name="connsiteY18" fmla="*/ 6271556 h 6276333"/>
              <a:gd name="connsiteX19" fmla="*/ 743383 w 11510090"/>
              <a:gd name="connsiteY19" fmla="*/ 6039781 h 6276333"/>
              <a:gd name="connsiteX20" fmla="*/ 67108 w 11510090"/>
              <a:gd name="connsiteY20" fmla="*/ 6103281 h 6276333"/>
              <a:gd name="connsiteX21" fmla="*/ 48058 w 11510090"/>
              <a:gd name="connsiteY21" fmla="*/ 4960281 h 6276333"/>
              <a:gd name="connsiteX22" fmla="*/ 32183 w 11510090"/>
              <a:gd name="connsiteY22" fmla="*/ 3842681 h 6276333"/>
              <a:gd name="connsiteX23" fmla="*/ 433 w 11510090"/>
              <a:gd name="connsiteY23" fmla="*/ 2394881 h 6276333"/>
              <a:gd name="connsiteX24" fmla="*/ 67108 w 11510090"/>
              <a:gd name="connsiteY24" fmla="*/ 1223306 h 6276333"/>
              <a:gd name="connsiteX25" fmla="*/ 133783 w 11510090"/>
              <a:gd name="connsiteY25" fmla="*/ 93006 h 6276333"/>
              <a:gd name="connsiteX0" fmla="*/ 144180 w 11520487"/>
              <a:gd name="connsiteY0" fmla="*/ 93006 h 6276557"/>
              <a:gd name="connsiteX1" fmla="*/ 1652305 w 11520487"/>
              <a:gd name="connsiteY1" fmla="*/ 96181 h 6276557"/>
              <a:gd name="connsiteX2" fmla="*/ 3697005 w 11520487"/>
              <a:gd name="connsiteY2" fmla="*/ 353356 h 6276557"/>
              <a:gd name="connsiteX3" fmla="*/ 6071905 w 11520487"/>
              <a:gd name="connsiteY3" fmla="*/ 175556 h 6276557"/>
              <a:gd name="connsiteX4" fmla="*/ 8345205 w 11520487"/>
              <a:gd name="connsiteY4" fmla="*/ 86656 h 6276557"/>
              <a:gd name="connsiteX5" fmla="*/ 10631205 w 11520487"/>
              <a:gd name="connsiteY5" fmla="*/ 188256 h 6276557"/>
              <a:gd name="connsiteX6" fmla="*/ 11355105 w 11520487"/>
              <a:gd name="connsiteY6" fmla="*/ 239056 h 6276557"/>
              <a:gd name="connsiteX7" fmla="*/ 11317005 w 11520487"/>
              <a:gd name="connsiteY7" fmla="*/ 1458256 h 6276557"/>
              <a:gd name="connsiteX8" fmla="*/ 11520205 w 11520487"/>
              <a:gd name="connsiteY8" fmla="*/ 2626656 h 6276557"/>
              <a:gd name="connsiteX9" fmla="*/ 11266205 w 11520487"/>
              <a:gd name="connsiteY9" fmla="*/ 3452156 h 6276557"/>
              <a:gd name="connsiteX10" fmla="*/ 11418605 w 11520487"/>
              <a:gd name="connsiteY10" fmla="*/ 4480856 h 6276557"/>
              <a:gd name="connsiteX11" fmla="*/ 11444005 w 11520487"/>
              <a:gd name="connsiteY11" fmla="*/ 5268256 h 6276557"/>
              <a:gd name="connsiteX12" fmla="*/ 11190005 w 11520487"/>
              <a:gd name="connsiteY12" fmla="*/ 5954056 h 6276557"/>
              <a:gd name="connsiteX13" fmla="*/ 10618505 w 11520487"/>
              <a:gd name="connsiteY13" fmla="*/ 6030256 h 6276557"/>
              <a:gd name="connsiteX14" fmla="*/ 9170705 w 11520487"/>
              <a:gd name="connsiteY14" fmla="*/ 5992156 h 6276557"/>
              <a:gd name="connsiteX15" fmla="*/ 8535705 w 11520487"/>
              <a:gd name="connsiteY15" fmla="*/ 5839756 h 6276557"/>
              <a:gd name="connsiteX16" fmla="*/ 6198905 w 11520487"/>
              <a:gd name="connsiteY16" fmla="*/ 6017556 h 6276557"/>
              <a:gd name="connsiteX17" fmla="*/ 4179605 w 11520487"/>
              <a:gd name="connsiteY17" fmla="*/ 5788956 h 6276557"/>
              <a:gd name="connsiteX18" fmla="*/ 2465105 w 11520487"/>
              <a:gd name="connsiteY18" fmla="*/ 6271556 h 6276557"/>
              <a:gd name="connsiteX19" fmla="*/ 753780 w 11520487"/>
              <a:gd name="connsiteY19" fmla="*/ 6039781 h 6276557"/>
              <a:gd name="connsiteX20" fmla="*/ 48930 w 11520487"/>
              <a:gd name="connsiteY20" fmla="*/ 6027081 h 6276557"/>
              <a:gd name="connsiteX21" fmla="*/ 58455 w 11520487"/>
              <a:gd name="connsiteY21" fmla="*/ 4960281 h 6276557"/>
              <a:gd name="connsiteX22" fmla="*/ 42580 w 11520487"/>
              <a:gd name="connsiteY22" fmla="*/ 3842681 h 6276557"/>
              <a:gd name="connsiteX23" fmla="*/ 10830 w 11520487"/>
              <a:gd name="connsiteY23" fmla="*/ 2394881 h 6276557"/>
              <a:gd name="connsiteX24" fmla="*/ 77505 w 11520487"/>
              <a:gd name="connsiteY24" fmla="*/ 1223306 h 6276557"/>
              <a:gd name="connsiteX25" fmla="*/ 144180 w 11520487"/>
              <a:gd name="connsiteY25" fmla="*/ 93006 h 6276557"/>
              <a:gd name="connsiteX0" fmla="*/ 172358 w 11548665"/>
              <a:gd name="connsiteY0" fmla="*/ 93006 h 6281330"/>
              <a:gd name="connsiteX1" fmla="*/ 1680483 w 11548665"/>
              <a:gd name="connsiteY1" fmla="*/ 96181 h 6281330"/>
              <a:gd name="connsiteX2" fmla="*/ 3725183 w 11548665"/>
              <a:gd name="connsiteY2" fmla="*/ 353356 h 6281330"/>
              <a:gd name="connsiteX3" fmla="*/ 6100083 w 11548665"/>
              <a:gd name="connsiteY3" fmla="*/ 175556 h 6281330"/>
              <a:gd name="connsiteX4" fmla="*/ 8373383 w 11548665"/>
              <a:gd name="connsiteY4" fmla="*/ 86656 h 6281330"/>
              <a:gd name="connsiteX5" fmla="*/ 10659383 w 11548665"/>
              <a:gd name="connsiteY5" fmla="*/ 188256 h 6281330"/>
              <a:gd name="connsiteX6" fmla="*/ 11383283 w 11548665"/>
              <a:gd name="connsiteY6" fmla="*/ 239056 h 6281330"/>
              <a:gd name="connsiteX7" fmla="*/ 11345183 w 11548665"/>
              <a:gd name="connsiteY7" fmla="*/ 1458256 h 6281330"/>
              <a:gd name="connsiteX8" fmla="*/ 11548383 w 11548665"/>
              <a:gd name="connsiteY8" fmla="*/ 2626656 h 6281330"/>
              <a:gd name="connsiteX9" fmla="*/ 11294383 w 11548665"/>
              <a:gd name="connsiteY9" fmla="*/ 3452156 h 6281330"/>
              <a:gd name="connsiteX10" fmla="*/ 11446783 w 11548665"/>
              <a:gd name="connsiteY10" fmla="*/ 4480856 h 6281330"/>
              <a:gd name="connsiteX11" fmla="*/ 11472183 w 11548665"/>
              <a:gd name="connsiteY11" fmla="*/ 5268256 h 6281330"/>
              <a:gd name="connsiteX12" fmla="*/ 11218183 w 11548665"/>
              <a:gd name="connsiteY12" fmla="*/ 5954056 h 6281330"/>
              <a:gd name="connsiteX13" fmla="*/ 10646683 w 11548665"/>
              <a:gd name="connsiteY13" fmla="*/ 6030256 h 6281330"/>
              <a:gd name="connsiteX14" fmla="*/ 9198883 w 11548665"/>
              <a:gd name="connsiteY14" fmla="*/ 5992156 h 6281330"/>
              <a:gd name="connsiteX15" fmla="*/ 8563883 w 11548665"/>
              <a:gd name="connsiteY15" fmla="*/ 5839756 h 6281330"/>
              <a:gd name="connsiteX16" fmla="*/ 6227083 w 11548665"/>
              <a:gd name="connsiteY16" fmla="*/ 6017556 h 6281330"/>
              <a:gd name="connsiteX17" fmla="*/ 4207783 w 11548665"/>
              <a:gd name="connsiteY17" fmla="*/ 5788956 h 6281330"/>
              <a:gd name="connsiteX18" fmla="*/ 2493283 w 11548665"/>
              <a:gd name="connsiteY18" fmla="*/ 6271556 h 6281330"/>
              <a:gd name="connsiteX19" fmla="*/ 1162958 w 11548665"/>
              <a:gd name="connsiteY19" fmla="*/ 6106456 h 6281330"/>
              <a:gd name="connsiteX20" fmla="*/ 77108 w 11548665"/>
              <a:gd name="connsiteY20" fmla="*/ 6027081 h 6281330"/>
              <a:gd name="connsiteX21" fmla="*/ 86633 w 11548665"/>
              <a:gd name="connsiteY21" fmla="*/ 4960281 h 6281330"/>
              <a:gd name="connsiteX22" fmla="*/ 70758 w 11548665"/>
              <a:gd name="connsiteY22" fmla="*/ 3842681 h 6281330"/>
              <a:gd name="connsiteX23" fmla="*/ 39008 w 11548665"/>
              <a:gd name="connsiteY23" fmla="*/ 2394881 h 6281330"/>
              <a:gd name="connsiteX24" fmla="*/ 105683 w 11548665"/>
              <a:gd name="connsiteY24" fmla="*/ 1223306 h 6281330"/>
              <a:gd name="connsiteX25" fmla="*/ 172358 w 11548665"/>
              <a:gd name="connsiteY25" fmla="*/ 93006 h 6281330"/>
              <a:gd name="connsiteX0" fmla="*/ 172358 w 11548665"/>
              <a:gd name="connsiteY0" fmla="*/ 93006 h 6263058"/>
              <a:gd name="connsiteX1" fmla="*/ 1680483 w 11548665"/>
              <a:gd name="connsiteY1" fmla="*/ 96181 h 6263058"/>
              <a:gd name="connsiteX2" fmla="*/ 3725183 w 11548665"/>
              <a:gd name="connsiteY2" fmla="*/ 353356 h 6263058"/>
              <a:gd name="connsiteX3" fmla="*/ 6100083 w 11548665"/>
              <a:gd name="connsiteY3" fmla="*/ 175556 h 6263058"/>
              <a:gd name="connsiteX4" fmla="*/ 8373383 w 11548665"/>
              <a:gd name="connsiteY4" fmla="*/ 86656 h 6263058"/>
              <a:gd name="connsiteX5" fmla="*/ 10659383 w 11548665"/>
              <a:gd name="connsiteY5" fmla="*/ 188256 h 6263058"/>
              <a:gd name="connsiteX6" fmla="*/ 11383283 w 11548665"/>
              <a:gd name="connsiteY6" fmla="*/ 239056 h 6263058"/>
              <a:gd name="connsiteX7" fmla="*/ 11345183 w 11548665"/>
              <a:gd name="connsiteY7" fmla="*/ 1458256 h 6263058"/>
              <a:gd name="connsiteX8" fmla="*/ 11548383 w 11548665"/>
              <a:gd name="connsiteY8" fmla="*/ 2626656 h 6263058"/>
              <a:gd name="connsiteX9" fmla="*/ 11294383 w 11548665"/>
              <a:gd name="connsiteY9" fmla="*/ 3452156 h 6263058"/>
              <a:gd name="connsiteX10" fmla="*/ 11446783 w 11548665"/>
              <a:gd name="connsiteY10" fmla="*/ 4480856 h 6263058"/>
              <a:gd name="connsiteX11" fmla="*/ 11472183 w 11548665"/>
              <a:gd name="connsiteY11" fmla="*/ 5268256 h 6263058"/>
              <a:gd name="connsiteX12" fmla="*/ 11218183 w 11548665"/>
              <a:gd name="connsiteY12" fmla="*/ 5954056 h 6263058"/>
              <a:gd name="connsiteX13" fmla="*/ 10646683 w 11548665"/>
              <a:gd name="connsiteY13" fmla="*/ 6030256 h 6263058"/>
              <a:gd name="connsiteX14" fmla="*/ 9198883 w 11548665"/>
              <a:gd name="connsiteY14" fmla="*/ 5992156 h 6263058"/>
              <a:gd name="connsiteX15" fmla="*/ 8563883 w 11548665"/>
              <a:gd name="connsiteY15" fmla="*/ 5839756 h 6263058"/>
              <a:gd name="connsiteX16" fmla="*/ 6227083 w 11548665"/>
              <a:gd name="connsiteY16" fmla="*/ 6017556 h 6263058"/>
              <a:gd name="connsiteX17" fmla="*/ 4207783 w 11548665"/>
              <a:gd name="connsiteY17" fmla="*/ 5788956 h 6263058"/>
              <a:gd name="connsiteX18" fmla="*/ 2798083 w 11548665"/>
              <a:gd name="connsiteY18" fmla="*/ 6252506 h 6263058"/>
              <a:gd name="connsiteX19" fmla="*/ 1162958 w 11548665"/>
              <a:gd name="connsiteY19" fmla="*/ 6106456 h 6263058"/>
              <a:gd name="connsiteX20" fmla="*/ 77108 w 11548665"/>
              <a:gd name="connsiteY20" fmla="*/ 6027081 h 6263058"/>
              <a:gd name="connsiteX21" fmla="*/ 86633 w 11548665"/>
              <a:gd name="connsiteY21" fmla="*/ 4960281 h 6263058"/>
              <a:gd name="connsiteX22" fmla="*/ 70758 w 11548665"/>
              <a:gd name="connsiteY22" fmla="*/ 3842681 h 6263058"/>
              <a:gd name="connsiteX23" fmla="*/ 39008 w 11548665"/>
              <a:gd name="connsiteY23" fmla="*/ 2394881 h 6263058"/>
              <a:gd name="connsiteX24" fmla="*/ 105683 w 11548665"/>
              <a:gd name="connsiteY24" fmla="*/ 1223306 h 6263058"/>
              <a:gd name="connsiteX25" fmla="*/ 172358 w 11548665"/>
              <a:gd name="connsiteY25" fmla="*/ 93006 h 6263058"/>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227083 w 11548665"/>
              <a:gd name="connsiteY16" fmla="*/ 6017556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8563883 w 11548665"/>
              <a:gd name="connsiteY15" fmla="*/ 583975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198883 w 11548665"/>
              <a:gd name="connsiteY14" fmla="*/ 5992156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646683 w 11548665"/>
              <a:gd name="connsiteY13" fmla="*/ 6030256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218183 w 11548665"/>
              <a:gd name="connsiteY12" fmla="*/ 595405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72183 w 11548665"/>
              <a:gd name="connsiteY11" fmla="*/ 52682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424558 w 11548665"/>
              <a:gd name="connsiteY11" fmla="*/ 5306356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48665"/>
              <a:gd name="connsiteY0" fmla="*/ 93006 h 6252535"/>
              <a:gd name="connsiteX1" fmla="*/ 1680483 w 11548665"/>
              <a:gd name="connsiteY1" fmla="*/ 96181 h 6252535"/>
              <a:gd name="connsiteX2" fmla="*/ 3725183 w 11548665"/>
              <a:gd name="connsiteY2" fmla="*/ 353356 h 6252535"/>
              <a:gd name="connsiteX3" fmla="*/ 6100083 w 11548665"/>
              <a:gd name="connsiteY3" fmla="*/ 175556 h 6252535"/>
              <a:gd name="connsiteX4" fmla="*/ 8373383 w 11548665"/>
              <a:gd name="connsiteY4" fmla="*/ 86656 h 6252535"/>
              <a:gd name="connsiteX5" fmla="*/ 10659383 w 11548665"/>
              <a:gd name="connsiteY5" fmla="*/ 188256 h 6252535"/>
              <a:gd name="connsiteX6" fmla="*/ 11383283 w 11548665"/>
              <a:gd name="connsiteY6" fmla="*/ 239056 h 6252535"/>
              <a:gd name="connsiteX7" fmla="*/ 11345183 w 11548665"/>
              <a:gd name="connsiteY7" fmla="*/ 1458256 h 6252535"/>
              <a:gd name="connsiteX8" fmla="*/ 11548383 w 11548665"/>
              <a:gd name="connsiteY8" fmla="*/ 2626656 h 6252535"/>
              <a:gd name="connsiteX9" fmla="*/ 11294383 w 11548665"/>
              <a:gd name="connsiteY9" fmla="*/ 3452156 h 6252535"/>
              <a:gd name="connsiteX10" fmla="*/ 11446783 w 11548665"/>
              <a:gd name="connsiteY10" fmla="*/ 4480856 h 6252535"/>
              <a:gd name="connsiteX11" fmla="*/ 11338833 w 11548665"/>
              <a:gd name="connsiteY11" fmla="*/ 5315881 h 6252535"/>
              <a:gd name="connsiteX12" fmla="*/ 11418208 w 11548665"/>
              <a:gd name="connsiteY12" fmla="*/ 6011206 h 6252535"/>
              <a:gd name="connsiteX13" fmla="*/ 10722883 w 11548665"/>
              <a:gd name="connsiteY13" fmla="*/ 6173131 h 6252535"/>
              <a:gd name="connsiteX14" fmla="*/ 9351283 w 11548665"/>
              <a:gd name="connsiteY14" fmla="*/ 6135031 h 6252535"/>
              <a:gd name="connsiteX15" fmla="*/ 7878083 w 11548665"/>
              <a:gd name="connsiteY15" fmla="*/ 6011206 h 6252535"/>
              <a:gd name="connsiteX16" fmla="*/ 6312808 w 11548665"/>
              <a:gd name="connsiteY16" fmla="*/ 6160431 h 6252535"/>
              <a:gd name="connsiteX17" fmla="*/ 4293508 w 11548665"/>
              <a:gd name="connsiteY17" fmla="*/ 6093756 h 6252535"/>
              <a:gd name="connsiteX18" fmla="*/ 2798083 w 11548665"/>
              <a:gd name="connsiteY18" fmla="*/ 6252506 h 6252535"/>
              <a:gd name="connsiteX19" fmla="*/ 1162958 w 11548665"/>
              <a:gd name="connsiteY19" fmla="*/ 6106456 h 6252535"/>
              <a:gd name="connsiteX20" fmla="*/ 77108 w 11548665"/>
              <a:gd name="connsiteY20" fmla="*/ 6027081 h 6252535"/>
              <a:gd name="connsiteX21" fmla="*/ 86633 w 11548665"/>
              <a:gd name="connsiteY21" fmla="*/ 4960281 h 6252535"/>
              <a:gd name="connsiteX22" fmla="*/ 70758 w 11548665"/>
              <a:gd name="connsiteY22" fmla="*/ 3842681 h 6252535"/>
              <a:gd name="connsiteX23" fmla="*/ 39008 w 11548665"/>
              <a:gd name="connsiteY23" fmla="*/ 2394881 h 6252535"/>
              <a:gd name="connsiteX24" fmla="*/ 105683 w 11548665"/>
              <a:gd name="connsiteY24" fmla="*/ 1223306 h 6252535"/>
              <a:gd name="connsiteX25" fmla="*/ 172358 w 11548665"/>
              <a:gd name="connsiteY25" fmla="*/ 93006 h 6252535"/>
              <a:gd name="connsiteX0" fmla="*/ 172358 w 11563976"/>
              <a:gd name="connsiteY0" fmla="*/ 93006 h 6252535"/>
              <a:gd name="connsiteX1" fmla="*/ 1680483 w 11563976"/>
              <a:gd name="connsiteY1" fmla="*/ 96181 h 6252535"/>
              <a:gd name="connsiteX2" fmla="*/ 3725183 w 11563976"/>
              <a:gd name="connsiteY2" fmla="*/ 353356 h 6252535"/>
              <a:gd name="connsiteX3" fmla="*/ 6100083 w 11563976"/>
              <a:gd name="connsiteY3" fmla="*/ 175556 h 6252535"/>
              <a:gd name="connsiteX4" fmla="*/ 8373383 w 11563976"/>
              <a:gd name="connsiteY4" fmla="*/ 86656 h 6252535"/>
              <a:gd name="connsiteX5" fmla="*/ 10659383 w 11563976"/>
              <a:gd name="connsiteY5" fmla="*/ 188256 h 6252535"/>
              <a:gd name="connsiteX6" fmla="*/ 11383283 w 11563976"/>
              <a:gd name="connsiteY6" fmla="*/ 239056 h 6252535"/>
              <a:gd name="connsiteX7" fmla="*/ 11345183 w 11563976"/>
              <a:gd name="connsiteY7" fmla="*/ 1458256 h 6252535"/>
              <a:gd name="connsiteX8" fmla="*/ 11548383 w 11563976"/>
              <a:gd name="connsiteY8" fmla="*/ 2626656 h 6252535"/>
              <a:gd name="connsiteX9" fmla="*/ 11294383 w 11563976"/>
              <a:gd name="connsiteY9" fmla="*/ 3452156 h 6252535"/>
              <a:gd name="connsiteX10" fmla="*/ 11446783 w 11563976"/>
              <a:gd name="connsiteY10" fmla="*/ 4480856 h 6252535"/>
              <a:gd name="connsiteX11" fmla="*/ 11338833 w 11563976"/>
              <a:gd name="connsiteY11" fmla="*/ 5315881 h 6252535"/>
              <a:gd name="connsiteX12" fmla="*/ 11542033 w 11563976"/>
              <a:gd name="connsiteY12" fmla="*/ 6039781 h 6252535"/>
              <a:gd name="connsiteX13" fmla="*/ 10722883 w 11563976"/>
              <a:gd name="connsiteY13" fmla="*/ 6173131 h 6252535"/>
              <a:gd name="connsiteX14" fmla="*/ 9351283 w 11563976"/>
              <a:gd name="connsiteY14" fmla="*/ 6135031 h 6252535"/>
              <a:gd name="connsiteX15" fmla="*/ 7878083 w 11563976"/>
              <a:gd name="connsiteY15" fmla="*/ 6011206 h 6252535"/>
              <a:gd name="connsiteX16" fmla="*/ 6312808 w 11563976"/>
              <a:gd name="connsiteY16" fmla="*/ 6160431 h 6252535"/>
              <a:gd name="connsiteX17" fmla="*/ 4293508 w 11563976"/>
              <a:gd name="connsiteY17" fmla="*/ 6093756 h 6252535"/>
              <a:gd name="connsiteX18" fmla="*/ 2798083 w 11563976"/>
              <a:gd name="connsiteY18" fmla="*/ 6252506 h 6252535"/>
              <a:gd name="connsiteX19" fmla="*/ 1162958 w 11563976"/>
              <a:gd name="connsiteY19" fmla="*/ 6106456 h 6252535"/>
              <a:gd name="connsiteX20" fmla="*/ 77108 w 11563976"/>
              <a:gd name="connsiteY20" fmla="*/ 6027081 h 6252535"/>
              <a:gd name="connsiteX21" fmla="*/ 86633 w 11563976"/>
              <a:gd name="connsiteY21" fmla="*/ 4960281 h 6252535"/>
              <a:gd name="connsiteX22" fmla="*/ 70758 w 11563976"/>
              <a:gd name="connsiteY22" fmla="*/ 3842681 h 6252535"/>
              <a:gd name="connsiteX23" fmla="*/ 39008 w 11563976"/>
              <a:gd name="connsiteY23" fmla="*/ 2394881 h 6252535"/>
              <a:gd name="connsiteX24" fmla="*/ 105683 w 11563976"/>
              <a:gd name="connsiteY24" fmla="*/ 1223306 h 6252535"/>
              <a:gd name="connsiteX25" fmla="*/ 172358 w 11563976"/>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294383 w 11581839"/>
              <a:gd name="connsiteY9" fmla="*/ 3452156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48383 w 11581839"/>
              <a:gd name="connsiteY8" fmla="*/ 26266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434083 w 11581839"/>
              <a:gd name="connsiteY8" fmla="*/ 2331381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96332"/>
              <a:gd name="connsiteY0" fmla="*/ 93006 h 6252535"/>
              <a:gd name="connsiteX1" fmla="*/ 1680483 w 11596332"/>
              <a:gd name="connsiteY1" fmla="*/ 96181 h 6252535"/>
              <a:gd name="connsiteX2" fmla="*/ 3725183 w 11596332"/>
              <a:gd name="connsiteY2" fmla="*/ 353356 h 6252535"/>
              <a:gd name="connsiteX3" fmla="*/ 6100083 w 11596332"/>
              <a:gd name="connsiteY3" fmla="*/ 175556 h 6252535"/>
              <a:gd name="connsiteX4" fmla="*/ 8373383 w 11596332"/>
              <a:gd name="connsiteY4" fmla="*/ 86656 h 6252535"/>
              <a:gd name="connsiteX5" fmla="*/ 10659383 w 11596332"/>
              <a:gd name="connsiteY5" fmla="*/ 188256 h 6252535"/>
              <a:gd name="connsiteX6" fmla="*/ 11383283 w 11596332"/>
              <a:gd name="connsiteY6" fmla="*/ 239056 h 6252535"/>
              <a:gd name="connsiteX7" fmla="*/ 11345183 w 11596332"/>
              <a:gd name="connsiteY7" fmla="*/ 1458256 h 6252535"/>
              <a:gd name="connsiteX8" fmla="*/ 11596008 w 11596332"/>
              <a:gd name="connsiteY8" fmla="*/ 2321856 h 6252535"/>
              <a:gd name="connsiteX9" fmla="*/ 11399158 w 11596332"/>
              <a:gd name="connsiteY9" fmla="*/ 3461681 h 6252535"/>
              <a:gd name="connsiteX10" fmla="*/ 11446783 w 11596332"/>
              <a:gd name="connsiteY10" fmla="*/ 4480856 h 6252535"/>
              <a:gd name="connsiteX11" fmla="*/ 11453133 w 11596332"/>
              <a:gd name="connsiteY11" fmla="*/ 5296831 h 6252535"/>
              <a:gd name="connsiteX12" fmla="*/ 11542033 w 11596332"/>
              <a:gd name="connsiteY12" fmla="*/ 6039781 h 6252535"/>
              <a:gd name="connsiteX13" fmla="*/ 10722883 w 11596332"/>
              <a:gd name="connsiteY13" fmla="*/ 6173131 h 6252535"/>
              <a:gd name="connsiteX14" fmla="*/ 9351283 w 11596332"/>
              <a:gd name="connsiteY14" fmla="*/ 6135031 h 6252535"/>
              <a:gd name="connsiteX15" fmla="*/ 7878083 w 11596332"/>
              <a:gd name="connsiteY15" fmla="*/ 6011206 h 6252535"/>
              <a:gd name="connsiteX16" fmla="*/ 6312808 w 11596332"/>
              <a:gd name="connsiteY16" fmla="*/ 6160431 h 6252535"/>
              <a:gd name="connsiteX17" fmla="*/ 4293508 w 11596332"/>
              <a:gd name="connsiteY17" fmla="*/ 6093756 h 6252535"/>
              <a:gd name="connsiteX18" fmla="*/ 2798083 w 11596332"/>
              <a:gd name="connsiteY18" fmla="*/ 6252506 h 6252535"/>
              <a:gd name="connsiteX19" fmla="*/ 1162958 w 11596332"/>
              <a:gd name="connsiteY19" fmla="*/ 6106456 h 6252535"/>
              <a:gd name="connsiteX20" fmla="*/ 77108 w 11596332"/>
              <a:gd name="connsiteY20" fmla="*/ 6027081 h 6252535"/>
              <a:gd name="connsiteX21" fmla="*/ 86633 w 11596332"/>
              <a:gd name="connsiteY21" fmla="*/ 4960281 h 6252535"/>
              <a:gd name="connsiteX22" fmla="*/ 70758 w 11596332"/>
              <a:gd name="connsiteY22" fmla="*/ 3842681 h 6252535"/>
              <a:gd name="connsiteX23" fmla="*/ 39008 w 11596332"/>
              <a:gd name="connsiteY23" fmla="*/ 2394881 h 6252535"/>
              <a:gd name="connsiteX24" fmla="*/ 105683 w 11596332"/>
              <a:gd name="connsiteY24" fmla="*/ 1223306 h 6252535"/>
              <a:gd name="connsiteX25" fmla="*/ 172358 w 11596332"/>
              <a:gd name="connsiteY25" fmla="*/ 93006 h 6252535"/>
              <a:gd name="connsiteX0" fmla="*/ 172358 w 11581839"/>
              <a:gd name="connsiteY0" fmla="*/ 93006 h 6252535"/>
              <a:gd name="connsiteX1" fmla="*/ 1680483 w 11581839"/>
              <a:gd name="connsiteY1" fmla="*/ 96181 h 6252535"/>
              <a:gd name="connsiteX2" fmla="*/ 3725183 w 11581839"/>
              <a:gd name="connsiteY2" fmla="*/ 353356 h 6252535"/>
              <a:gd name="connsiteX3" fmla="*/ 6100083 w 11581839"/>
              <a:gd name="connsiteY3" fmla="*/ 175556 h 6252535"/>
              <a:gd name="connsiteX4" fmla="*/ 8373383 w 11581839"/>
              <a:gd name="connsiteY4" fmla="*/ 86656 h 6252535"/>
              <a:gd name="connsiteX5" fmla="*/ 10659383 w 11581839"/>
              <a:gd name="connsiteY5" fmla="*/ 188256 h 6252535"/>
              <a:gd name="connsiteX6" fmla="*/ 11383283 w 11581839"/>
              <a:gd name="connsiteY6" fmla="*/ 239056 h 6252535"/>
              <a:gd name="connsiteX7" fmla="*/ 11345183 w 11581839"/>
              <a:gd name="connsiteY7" fmla="*/ 1458256 h 6252535"/>
              <a:gd name="connsiteX8" fmla="*/ 11538858 w 11581839"/>
              <a:gd name="connsiteY8" fmla="*/ 2321856 h 6252535"/>
              <a:gd name="connsiteX9" fmla="*/ 11399158 w 11581839"/>
              <a:gd name="connsiteY9" fmla="*/ 3461681 h 6252535"/>
              <a:gd name="connsiteX10" fmla="*/ 11446783 w 11581839"/>
              <a:gd name="connsiteY10" fmla="*/ 4480856 h 6252535"/>
              <a:gd name="connsiteX11" fmla="*/ 11453133 w 11581839"/>
              <a:gd name="connsiteY11" fmla="*/ 5296831 h 6252535"/>
              <a:gd name="connsiteX12" fmla="*/ 11542033 w 11581839"/>
              <a:gd name="connsiteY12" fmla="*/ 6039781 h 6252535"/>
              <a:gd name="connsiteX13" fmla="*/ 10722883 w 11581839"/>
              <a:gd name="connsiteY13" fmla="*/ 6173131 h 6252535"/>
              <a:gd name="connsiteX14" fmla="*/ 9351283 w 11581839"/>
              <a:gd name="connsiteY14" fmla="*/ 6135031 h 6252535"/>
              <a:gd name="connsiteX15" fmla="*/ 7878083 w 11581839"/>
              <a:gd name="connsiteY15" fmla="*/ 6011206 h 6252535"/>
              <a:gd name="connsiteX16" fmla="*/ 6312808 w 11581839"/>
              <a:gd name="connsiteY16" fmla="*/ 6160431 h 6252535"/>
              <a:gd name="connsiteX17" fmla="*/ 4293508 w 11581839"/>
              <a:gd name="connsiteY17" fmla="*/ 6093756 h 6252535"/>
              <a:gd name="connsiteX18" fmla="*/ 2798083 w 11581839"/>
              <a:gd name="connsiteY18" fmla="*/ 6252506 h 6252535"/>
              <a:gd name="connsiteX19" fmla="*/ 1162958 w 11581839"/>
              <a:gd name="connsiteY19" fmla="*/ 6106456 h 6252535"/>
              <a:gd name="connsiteX20" fmla="*/ 77108 w 11581839"/>
              <a:gd name="connsiteY20" fmla="*/ 6027081 h 6252535"/>
              <a:gd name="connsiteX21" fmla="*/ 86633 w 11581839"/>
              <a:gd name="connsiteY21" fmla="*/ 4960281 h 6252535"/>
              <a:gd name="connsiteX22" fmla="*/ 70758 w 11581839"/>
              <a:gd name="connsiteY22" fmla="*/ 3842681 h 6252535"/>
              <a:gd name="connsiteX23" fmla="*/ 39008 w 11581839"/>
              <a:gd name="connsiteY23" fmla="*/ 2394881 h 6252535"/>
              <a:gd name="connsiteX24" fmla="*/ 105683 w 11581839"/>
              <a:gd name="connsiteY24" fmla="*/ 1223306 h 6252535"/>
              <a:gd name="connsiteX25" fmla="*/ 172358 w 11581839"/>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38328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345183 w 11580086"/>
              <a:gd name="connsiteY7" fmla="*/ 145825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93006 h 6252535"/>
              <a:gd name="connsiteX1" fmla="*/ 1680483 w 11580086"/>
              <a:gd name="connsiteY1" fmla="*/ 96181 h 6252535"/>
              <a:gd name="connsiteX2" fmla="*/ 3725183 w 11580086"/>
              <a:gd name="connsiteY2" fmla="*/ 353356 h 6252535"/>
              <a:gd name="connsiteX3" fmla="*/ 6100083 w 11580086"/>
              <a:gd name="connsiteY3" fmla="*/ 175556 h 6252535"/>
              <a:gd name="connsiteX4" fmla="*/ 8373383 w 11580086"/>
              <a:gd name="connsiteY4" fmla="*/ 86656 h 6252535"/>
              <a:gd name="connsiteX5" fmla="*/ 10659383 w 11580086"/>
              <a:gd name="connsiteY5" fmla="*/ 188256 h 6252535"/>
              <a:gd name="connsiteX6" fmla="*/ 11516633 w 11580086"/>
              <a:gd name="connsiteY6" fmla="*/ 239056 h 6252535"/>
              <a:gd name="connsiteX7" fmla="*/ 11449958 w 11580086"/>
              <a:gd name="connsiteY7" fmla="*/ 1439206 h 6252535"/>
              <a:gd name="connsiteX8" fmla="*/ 11538858 w 11580086"/>
              <a:gd name="connsiteY8" fmla="*/ 2321856 h 6252535"/>
              <a:gd name="connsiteX9" fmla="*/ 11399158 w 11580086"/>
              <a:gd name="connsiteY9" fmla="*/ 3461681 h 6252535"/>
              <a:gd name="connsiteX10" fmla="*/ 11532508 w 11580086"/>
              <a:gd name="connsiteY10" fmla="*/ 4471331 h 6252535"/>
              <a:gd name="connsiteX11" fmla="*/ 11453133 w 11580086"/>
              <a:gd name="connsiteY11" fmla="*/ 5296831 h 6252535"/>
              <a:gd name="connsiteX12" fmla="*/ 11542033 w 11580086"/>
              <a:gd name="connsiteY12" fmla="*/ 6039781 h 6252535"/>
              <a:gd name="connsiteX13" fmla="*/ 10722883 w 11580086"/>
              <a:gd name="connsiteY13" fmla="*/ 6173131 h 6252535"/>
              <a:gd name="connsiteX14" fmla="*/ 9351283 w 11580086"/>
              <a:gd name="connsiteY14" fmla="*/ 6135031 h 6252535"/>
              <a:gd name="connsiteX15" fmla="*/ 7878083 w 11580086"/>
              <a:gd name="connsiteY15" fmla="*/ 6011206 h 6252535"/>
              <a:gd name="connsiteX16" fmla="*/ 6312808 w 11580086"/>
              <a:gd name="connsiteY16" fmla="*/ 6160431 h 6252535"/>
              <a:gd name="connsiteX17" fmla="*/ 4293508 w 11580086"/>
              <a:gd name="connsiteY17" fmla="*/ 6093756 h 6252535"/>
              <a:gd name="connsiteX18" fmla="*/ 2798083 w 11580086"/>
              <a:gd name="connsiteY18" fmla="*/ 6252506 h 6252535"/>
              <a:gd name="connsiteX19" fmla="*/ 1162958 w 11580086"/>
              <a:gd name="connsiteY19" fmla="*/ 6106456 h 6252535"/>
              <a:gd name="connsiteX20" fmla="*/ 77108 w 11580086"/>
              <a:gd name="connsiteY20" fmla="*/ 6027081 h 6252535"/>
              <a:gd name="connsiteX21" fmla="*/ 86633 w 11580086"/>
              <a:gd name="connsiteY21" fmla="*/ 4960281 h 6252535"/>
              <a:gd name="connsiteX22" fmla="*/ 70758 w 11580086"/>
              <a:gd name="connsiteY22" fmla="*/ 3842681 h 6252535"/>
              <a:gd name="connsiteX23" fmla="*/ 39008 w 11580086"/>
              <a:gd name="connsiteY23" fmla="*/ 2394881 h 6252535"/>
              <a:gd name="connsiteX24" fmla="*/ 105683 w 11580086"/>
              <a:gd name="connsiteY24" fmla="*/ 1223306 h 6252535"/>
              <a:gd name="connsiteX25" fmla="*/ 172358 w 11580086"/>
              <a:gd name="connsiteY25" fmla="*/ 93006 h 6252535"/>
              <a:gd name="connsiteX0" fmla="*/ 172358 w 11580086"/>
              <a:gd name="connsiteY0" fmla="*/ 128654 h 6288183"/>
              <a:gd name="connsiteX1" fmla="*/ 1680483 w 11580086"/>
              <a:gd name="connsiteY1" fmla="*/ 131829 h 6288183"/>
              <a:gd name="connsiteX2" fmla="*/ 3725183 w 11580086"/>
              <a:gd name="connsiteY2" fmla="*/ 389004 h 6288183"/>
              <a:gd name="connsiteX3" fmla="*/ 6100083 w 11580086"/>
              <a:gd name="connsiteY3" fmla="*/ 211204 h 6288183"/>
              <a:gd name="connsiteX4" fmla="*/ 8373383 w 11580086"/>
              <a:gd name="connsiteY4" fmla="*/ 122304 h 6288183"/>
              <a:gd name="connsiteX5" fmla="*/ 10659383 w 11580086"/>
              <a:gd name="connsiteY5" fmla="*/ 223904 h 6288183"/>
              <a:gd name="connsiteX6" fmla="*/ 11507108 w 11580086"/>
              <a:gd name="connsiteY6" fmla="*/ 65154 h 6288183"/>
              <a:gd name="connsiteX7" fmla="*/ 11449958 w 11580086"/>
              <a:gd name="connsiteY7" fmla="*/ 1474854 h 6288183"/>
              <a:gd name="connsiteX8" fmla="*/ 11538858 w 11580086"/>
              <a:gd name="connsiteY8" fmla="*/ 2357504 h 6288183"/>
              <a:gd name="connsiteX9" fmla="*/ 11399158 w 11580086"/>
              <a:gd name="connsiteY9" fmla="*/ 3497329 h 6288183"/>
              <a:gd name="connsiteX10" fmla="*/ 11532508 w 11580086"/>
              <a:gd name="connsiteY10" fmla="*/ 4506979 h 6288183"/>
              <a:gd name="connsiteX11" fmla="*/ 11453133 w 11580086"/>
              <a:gd name="connsiteY11" fmla="*/ 5332479 h 6288183"/>
              <a:gd name="connsiteX12" fmla="*/ 11542033 w 11580086"/>
              <a:gd name="connsiteY12" fmla="*/ 6075429 h 6288183"/>
              <a:gd name="connsiteX13" fmla="*/ 10722883 w 11580086"/>
              <a:gd name="connsiteY13" fmla="*/ 6208779 h 6288183"/>
              <a:gd name="connsiteX14" fmla="*/ 9351283 w 11580086"/>
              <a:gd name="connsiteY14" fmla="*/ 6170679 h 6288183"/>
              <a:gd name="connsiteX15" fmla="*/ 7878083 w 11580086"/>
              <a:gd name="connsiteY15" fmla="*/ 6046854 h 6288183"/>
              <a:gd name="connsiteX16" fmla="*/ 6312808 w 11580086"/>
              <a:gd name="connsiteY16" fmla="*/ 6196079 h 6288183"/>
              <a:gd name="connsiteX17" fmla="*/ 4293508 w 11580086"/>
              <a:gd name="connsiteY17" fmla="*/ 6129404 h 6288183"/>
              <a:gd name="connsiteX18" fmla="*/ 2798083 w 11580086"/>
              <a:gd name="connsiteY18" fmla="*/ 6288154 h 6288183"/>
              <a:gd name="connsiteX19" fmla="*/ 1162958 w 11580086"/>
              <a:gd name="connsiteY19" fmla="*/ 6142104 h 6288183"/>
              <a:gd name="connsiteX20" fmla="*/ 77108 w 11580086"/>
              <a:gd name="connsiteY20" fmla="*/ 6062729 h 6288183"/>
              <a:gd name="connsiteX21" fmla="*/ 86633 w 11580086"/>
              <a:gd name="connsiteY21" fmla="*/ 4995929 h 6288183"/>
              <a:gd name="connsiteX22" fmla="*/ 70758 w 11580086"/>
              <a:gd name="connsiteY22" fmla="*/ 3878329 h 6288183"/>
              <a:gd name="connsiteX23" fmla="*/ 39008 w 11580086"/>
              <a:gd name="connsiteY23" fmla="*/ 2430529 h 6288183"/>
              <a:gd name="connsiteX24" fmla="*/ 105683 w 11580086"/>
              <a:gd name="connsiteY24" fmla="*/ 1258954 h 6288183"/>
              <a:gd name="connsiteX25" fmla="*/ 172358 w 11580086"/>
              <a:gd name="connsiteY25" fmla="*/ 128654 h 6288183"/>
              <a:gd name="connsiteX0" fmla="*/ 172358 w 11580086"/>
              <a:gd name="connsiteY0" fmla="*/ 178015 h 6337544"/>
              <a:gd name="connsiteX1" fmla="*/ 1680483 w 11580086"/>
              <a:gd name="connsiteY1" fmla="*/ 181190 h 6337544"/>
              <a:gd name="connsiteX2" fmla="*/ 3725183 w 11580086"/>
              <a:gd name="connsiteY2" fmla="*/ 438365 h 6337544"/>
              <a:gd name="connsiteX3" fmla="*/ 6100083 w 11580086"/>
              <a:gd name="connsiteY3" fmla="*/ 260565 h 6337544"/>
              <a:gd name="connsiteX4" fmla="*/ 8373383 w 11580086"/>
              <a:gd name="connsiteY4" fmla="*/ 171665 h 6337544"/>
              <a:gd name="connsiteX5" fmla="*/ 10554608 w 11580086"/>
              <a:gd name="connsiteY5" fmla="*/ 92290 h 6337544"/>
              <a:gd name="connsiteX6" fmla="*/ 11507108 w 11580086"/>
              <a:gd name="connsiteY6" fmla="*/ 114515 h 6337544"/>
              <a:gd name="connsiteX7" fmla="*/ 11449958 w 11580086"/>
              <a:gd name="connsiteY7" fmla="*/ 1524215 h 6337544"/>
              <a:gd name="connsiteX8" fmla="*/ 11538858 w 11580086"/>
              <a:gd name="connsiteY8" fmla="*/ 2406865 h 6337544"/>
              <a:gd name="connsiteX9" fmla="*/ 11399158 w 11580086"/>
              <a:gd name="connsiteY9" fmla="*/ 3546690 h 6337544"/>
              <a:gd name="connsiteX10" fmla="*/ 11532508 w 11580086"/>
              <a:gd name="connsiteY10" fmla="*/ 4556340 h 6337544"/>
              <a:gd name="connsiteX11" fmla="*/ 11453133 w 11580086"/>
              <a:gd name="connsiteY11" fmla="*/ 5381840 h 6337544"/>
              <a:gd name="connsiteX12" fmla="*/ 11542033 w 11580086"/>
              <a:gd name="connsiteY12" fmla="*/ 6124790 h 6337544"/>
              <a:gd name="connsiteX13" fmla="*/ 10722883 w 11580086"/>
              <a:gd name="connsiteY13" fmla="*/ 6258140 h 6337544"/>
              <a:gd name="connsiteX14" fmla="*/ 9351283 w 11580086"/>
              <a:gd name="connsiteY14" fmla="*/ 6220040 h 6337544"/>
              <a:gd name="connsiteX15" fmla="*/ 7878083 w 11580086"/>
              <a:gd name="connsiteY15" fmla="*/ 6096215 h 6337544"/>
              <a:gd name="connsiteX16" fmla="*/ 6312808 w 11580086"/>
              <a:gd name="connsiteY16" fmla="*/ 6245440 h 6337544"/>
              <a:gd name="connsiteX17" fmla="*/ 4293508 w 11580086"/>
              <a:gd name="connsiteY17" fmla="*/ 6178765 h 6337544"/>
              <a:gd name="connsiteX18" fmla="*/ 2798083 w 11580086"/>
              <a:gd name="connsiteY18" fmla="*/ 6337515 h 6337544"/>
              <a:gd name="connsiteX19" fmla="*/ 1162958 w 11580086"/>
              <a:gd name="connsiteY19" fmla="*/ 6191465 h 6337544"/>
              <a:gd name="connsiteX20" fmla="*/ 77108 w 11580086"/>
              <a:gd name="connsiteY20" fmla="*/ 6112090 h 6337544"/>
              <a:gd name="connsiteX21" fmla="*/ 86633 w 11580086"/>
              <a:gd name="connsiteY21" fmla="*/ 5045290 h 6337544"/>
              <a:gd name="connsiteX22" fmla="*/ 70758 w 11580086"/>
              <a:gd name="connsiteY22" fmla="*/ 3927690 h 6337544"/>
              <a:gd name="connsiteX23" fmla="*/ 39008 w 11580086"/>
              <a:gd name="connsiteY23" fmla="*/ 2479890 h 6337544"/>
              <a:gd name="connsiteX24" fmla="*/ 105683 w 11580086"/>
              <a:gd name="connsiteY24" fmla="*/ 1308315 h 6337544"/>
              <a:gd name="connsiteX25" fmla="*/ 172358 w 11580086"/>
              <a:gd name="connsiteY25" fmla="*/ 178015 h 6337544"/>
              <a:gd name="connsiteX0" fmla="*/ 172358 w 11580086"/>
              <a:gd name="connsiteY0" fmla="*/ 173362 h 6332891"/>
              <a:gd name="connsiteX1" fmla="*/ 1680483 w 11580086"/>
              <a:gd name="connsiteY1" fmla="*/ 176537 h 6332891"/>
              <a:gd name="connsiteX2" fmla="*/ 3725183 w 11580086"/>
              <a:gd name="connsiteY2" fmla="*/ 433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255912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362 h 6332891"/>
              <a:gd name="connsiteX1" fmla="*/ 1680483 w 11580086"/>
              <a:gd name="connsiteY1" fmla="*/ 176537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72358 w 11580086"/>
              <a:gd name="connsiteY0" fmla="*/ 173442 h 6332971"/>
              <a:gd name="connsiteX1" fmla="*/ 1670958 w 11580086"/>
              <a:gd name="connsiteY1" fmla="*/ 5167 h 6332971"/>
              <a:gd name="connsiteX2" fmla="*/ 3906158 w 11580086"/>
              <a:gd name="connsiteY2" fmla="*/ 52792 h 6332971"/>
              <a:gd name="connsiteX3" fmla="*/ 6100083 w 11580086"/>
              <a:gd name="connsiteY3" fmla="*/ 151217 h 6332971"/>
              <a:gd name="connsiteX4" fmla="*/ 8401958 w 11580086"/>
              <a:gd name="connsiteY4" fmla="*/ 52792 h 6332971"/>
              <a:gd name="connsiteX5" fmla="*/ 10554608 w 11580086"/>
              <a:gd name="connsiteY5" fmla="*/ 87717 h 6332971"/>
              <a:gd name="connsiteX6" fmla="*/ 11507108 w 11580086"/>
              <a:gd name="connsiteY6" fmla="*/ 109942 h 6332971"/>
              <a:gd name="connsiteX7" fmla="*/ 11449958 w 11580086"/>
              <a:gd name="connsiteY7" fmla="*/ 1519642 h 6332971"/>
              <a:gd name="connsiteX8" fmla="*/ 11538858 w 11580086"/>
              <a:gd name="connsiteY8" fmla="*/ 2402292 h 6332971"/>
              <a:gd name="connsiteX9" fmla="*/ 11399158 w 11580086"/>
              <a:gd name="connsiteY9" fmla="*/ 3542117 h 6332971"/>
              <a:gd name="connsiteX10" fmla="*/ 11532508 w 11580086"/>
              <a:gd name="connsiteY10" fmla="*/ 4551767 h 6332971"/>
              <a:gd name="connsiteX11" fmla="*/ 11453133 w 11580086"/>
              <a:gd name="connsiteY11" fmla="*/ 5377267 h 6332971"/>
              <a:gd name="connsiteX12" fmla="*/ 11542033 w 11580086"/>
              <a:gd name="connsiteY12" fmla="*/ 6120217 h 6332971"/>
              <a:gd name="connsiteX13" fmla="*/ 10722883 w 11580086"/>
              <a:gd name="connsiteY13" fmla="*/ 6253567 h 6332971"/>
              <a:gd name="connsiteX14" fmla="*/ 9351283 w 11580086"/>
              <a:gd name="connsiteY14" fmla="*/ 6215467 h 6332971"/>
              <a:gd name="connsiteX15" fmla="*/ 7878083 w 11580086"/>
              <a:gd name="connsiteY15" fmla="*/ 6091642 h 6332971"/>
              <a:gd name="connsiteX16" fmla="*/ 6312808 w 11580086"/>
              <a:gd name="connsiteY16" fmla="*/ 6240867 h 6332971"/>
              <a:gd name="connsiteX17" fmla="*/ 4293508 w 11580086"/>
              <a:gd name="connsiteY17" fmla="*/ 6174192 h 6332971"/>
              <a:gd name="connsiteX18" fmla="*/ 2798083 w 11580086"/>
              <a:gd name="connsiteY18" fmla="*/ 6332942 h 6332971"/>
              <a:gd name="connsiteX19" fmla="*/ 1162958 w 11580086"/>
              <a:gd name="connsiteY19" fmla="*/ 6186892 h 6332971"/>
              <a:gd name="connsiteX20" fmla="*/ 77108 w 11580086"/>
              <a:gd name="connsiteY20" fmla="*/ 6107517 h 6332971"/>
              <a:gd name="connsiteX21" fmla="*/ 86633 w 11580086"/>
              <a:gd name="connsiteY21" fmla="*/ 5040717 h 6332971"/>
              <a:gd name="connsiteX22" fmla="*/ 70758 w 11580086"/>
              <a:gd name="connsiteY22" fmla="*/ 3923117 h 6332971"/>
              <a:gd name="connsiteX23" fmla="*/ 39008 w 11580086"/>
              <a:gd name="connsiteY23" fmla="*/ 2475317 h 6332971"/>
              <a:gd name="connsiteX24" fmla="*/ 105683 w 11580086"/>
              <a:gd name="connsiteY24" fmla="*/ 1303742 h 6332971"/>
              <a:gd name="connsiteX25" fmla="*/ 172358 w 11580086"/>
              <a:gd name="connsiteY25" fmla="*/ 173442 h 6332971"/>
              <a:gd name="connsiteX0" fmla="*/ 172358 w 11580086"/>
              <a:gd name="connsiteY0" fmla="*/ 173362 h 6332891"/>
              <a:gd name="connsiteX1" fmla="*/ 1709058 w 11580086"/>
              <a:gd name="connsiteY1" fmla="*/ 71762 h 6332891"/>
              <a:gd name="connsiteX2" fmla="*/ 3906158 w 11580086"/>
              <a:gd name="connsiteY2" fmla="*/ 52712 h 6332891"/>
              <a:gd name="connsiteX3" fmla="*/ 6100083 w 11580086"/>
              <a:gd name="connsiteY3" fmla="*/ 151137 h 6332891"/>
              <a:gd name="connsiteX4" fmla="*/ 8401958 w 11580086"/>
              <a:gd name="connsiteY4" fmla="*/ 52712 h 6332891"/>
              <a:gd name="connsiteX5" fmla="*/ 10554608 w 11580086"/>
              <a:gd name="connsiteY5" fmla="*/ 87637 h 6332891"/>
              <a:gd name="connsiteX6" fmla="*/ 11507108 w 11580086"/>
              <a:gd name="connsiteY6" fmla="*/ 109862 h 6332891"/>
              <a:gd name="connsiteX7" fmla="*/ 11449958 w 11580086"/>
              <a:gd name="connsiteY7" fmla="*/ 1519562 h 6332891"/>
              <a:gd name="connsiteX8" fmla="*/ 11538858 w 11580086"/>
              <a:gd name="connsiteY8" fmla="*/ 2402212 h 6332891"/>
              <a:gd name="connsiteX9" fmla="*/ 11399158 w 11580086"/>
              <a:gd name="connsiteY9" fmla="*/ 3542037 h 6332891"/>
              <a:gd name="connsiteX10" fmla="*/ 11532508 w 11580086"/>
              <a:gd name="connsiteY10" fmla="*/ 4551687 h 6332891"/>
              <a:gd name="connsiteX11" fmla="*/ 11453133 w 11580086"/>
              <a:gd name="connsiteY11" fmla="*/ 5377187 h 6332891"/>
              <a:gd name="connsiteX12" fmla="*/ 11542033 w 11580086"/>
              <a:gd name="connsiteY12" fmla="*/ 6120137 h 6332891"/>
              <a:gd name="connsiteX13" fmla="*/ 10722883 w 11580086"/>
              <a:gd name="connsiteY13" fmla="*/ 6253487 h 6332891"/>
              <a:gd name="connsiteX14" fmla="*/ 9351283 w 11580086"/>
              <a:gd name="connsiteY14" fmla="*/ 6215387 h 6332891"/>
              <a:gd name="connsiteX15" fmla="*/ 7878083 w 11580086"/>
              <a:gd name="connsiteY15" fmla="*/ 6091562 h 6332891"/>
              <a:gd name="connsiteX16" fmla="*/ 6312808 w 11580086"/>
              <a:gd name="connsiteY16" fmla="*/ 6240787 h 6332891"/>
              <a:gd name="connsiteX17" fmla="*/ 4293508 w 11580086"/>
              <a:gd name="connsiteY17" fmla="*/ 6174112 h 6332891"/>
              <a:gd name="connsiteX18" fmla="*/ 2798083 w 11580086"/>
              <a:gd name="connsiteY18" fmla="*/ 6332862 h 6332891"/>
              <a:gd name="connsiteX19" fmla="*/ 1162958 w 11580086"/>
              <a:gd name="connsiteY19" fmla="*/ 6186812 h 6332891"/>
              <a:gd name="connsiteX20" fmla="*/ 77108 w 11580086"/>
              <a:gd name="connsiteY20" fmla="*/ 6107437 h 6332891"/>
              <a:gd name="connsiteX21" fmla="*/ 86633 w 11580086"/>
              <a:gd name="connsiteY21" fmla="*/ 5040637 h 6332891"/>
              <a:gd name="connsiteX22" fmla="*/ 70758 w 11580086"/>
              <a:gd name="connsiteY22" fmla="*/ 3923037 h 6332891"/>
              <a:gd name="connsiteX23" fmla="*/ 39008 w 11580086"/>
              <a:gd name="connsiteY23" fmla="*/ 2475237 h 6332891"/>
              <a:gd name="connsiteX24" fmla="*/ 105683 w 11580086"/>
              <a:gd name="connsiteY24" fmla="*/ 1303662 h 6332891"/>
              <a:gd name="connsiteX25" fmla="*/ 172358 w 11580086"/>
              <a:gd name="connsiteY25" fmla="*/ 173362 h 6332891"/>
              <a:gd name="connsiteX0" fmla="*/ 143783 w 11580086"/>
              <a:gd name="connsiteY0" fmla="*/ 94173 h 6339427"/>
              <a:gd name="connsiteX1" fmla="*/ 1709058 w 11580086"/>
              <a:gd name="connsiteY1" fmla="*/ 78298 h 6339427"/>
              <a:gd name="connsiteX2" fmla="*/ 3906158 w 11580086"/>
              <a:gd name="connsiteY2" fmla="*/ 59248 h 6339427"/>
              <a:gd name="connsiteX3" fmla="*/ 6100083 w 11580086"/>
              <a:gd name="connsiteY3" fmla="*/ 157673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94173 h 6339427"/>
              <a:gd name="connsiteX1" fmla="*/ 1709058 w 11580086"/>
              <a:gd name="connsiteY1" fmla="*/ 78298 h 6339427"/>
              <a:gd name="connsiteX2" fmla="*/ 3906158 w 11580086"/>
              <a:gd name="connsiteY2" fmla="*/ 59248 h 6339427"/>
              <a:gd name="connsiteX3" fmla="*/ 6128658 w 11580086"/>
              <a:gd name="connsiteY3" fmla="*/ 52898 h 6339427"/>
              <a:gd name="connsiteX4" fmla="*/ 8401958 w 11580086"/>
              <a:gd name="connsiteY4" fmla="*/ 59248 h 6339427"/>
              <a:gd name="connsiteX5" fmla="*/ 10554608 w 11580086"/>
              <a:gd name="connsiteY5" fmla="*/ 94173 h 6339427"/>
              <a:gd name="connsiteX6" fmla="*/ 11507108 w 11580086"/>
              <a:gd name="connsiteY6" fmla="*/ 116398 h 6339427"/>
              <a:gd name="connsiteX7" fmla="*/ 11449958 w 11580086"/>
              <a:gd name="connsiteY7" fmla="*/ 1526098 h 6339427"/>
              <a:gd name="connsiteX8" fmla="*/ 11538858 w 11580086"/>
              <a:gd name="connsiteY8" fmla="*/ 2408748 h 6339427"/>
              <a:gd name="connsiteX9" fmla="*/ 11399158 w 11580086"/>
              <a:gd name="connsiteY9" fmla="*/ 3548573 h 6339427"/>
              <a:gd name="connsiteX10" fmla="*/ 11532508 w 11580086"/>
              <a:gd name="connsiteY10" fmla="*/ 4558223 h 6339427"/>
              <a:gd name="connsiteX11" fmla="*/ 11453133 w 11580086"/>
              <a:gd name="connsiteY11" fmla="*/ 5383723 h 6339427"/>
              <a:gd name="connsiteX12" fmla="*/ 11542033 w 11580086"/>
              <a:gd name="connsiteY12" fmla="*/ 6126673 h 6339427"/>
              <a:gd name="connsiteX13" fmla="*/ 10722883 w 11580086"/>
              <a:gd name="connsiteY13" fmla="*/ 6260023 h 6339427"/>
              <a:gd name="connsiteX14" fmla="*/ 9351283 w 11580086"/>
              <a:gd name="connsiteY14" fmla="*/ 6221923 h 6339427"/>
              <a:gd name="connsiteX15" fmla="*/ 7878083 w 11580086"/>
              <a:gd name="connsiteY15" fmla="*/ 6098098 h 6339427"/>
              <a:gd name="connsiteX16" fmla="*/ 6312808 w 11580086"/>
              <a:gd name="connsiteY16" fmla="*/ 6247323 h 6339427"/>
              <a:gd name="connsiteX17" fmla="*/ 4293508 w 11580086"/>
              <a:gd name="connsiteY17" fmla="*/ 6180648 h 6339427"/>
              <a:gd name="connsiteX18" fmla="*/ 2798083 w 11580086"/>
              <a:gd name="connsiteY18" fmla="*/ 6339398 h 6339427"/>
              <a:gd name="connsiteX19" fmla="*/ 1162958 w 11580086"/>
              <a:gd name="connsiteY19" fmla="*/ 6193348 h 6339427"/>
              <a:gd name="connsiteX20" fmla="*/ 77108 w 11580086"/>
              <a:gd name="connsiteY20" fmla="*/ 6113973 h 6339427"/>
              <a:gd name="connsiteX21" fmla="*/ 86633 w 11580086"/>
              <a:gd name="connsiteY21" fmla="*/ 5047173 h 6339427"/>
              <a:gd name="connsiteX22" fmla="*/ 70758 w 11580086"/>
              <a:gd name="connsiteY22" fmla="*/ 3929573 h 6339427"/>
              <a:gd name="connsiteX23" fmla="*/ 39008 w 11580086"/>
              <a:gd name="connsiteY23" fmla="*/ 2481773 h 6339427"/>
              <a:gd name="connsiteX24" fmla="*/ 105683 w 11580086"/>
              <a:gd name="connsiteY24" fmla="*/ 1310198 h 6339427"/>
              <a:gd name="connsiteX25" fmla="*/ 143783 w 11580086"/>
              <a:gd name="connsiteY25" fmla="*/ 94173 h 6339427"/>
              <a:gd name="connsiteX0" fmla="*/ 143783 w 11580086"/>
              <a:gd name="connsiteY0" fmla="*/ 101600 h 6346854"/>
              <a:gd name="connsiteX1" fmla="*/ 1709058 w 11580086"/>
              <a:gd name="connsiteY1" fmla="*/ 85725 h 6346854"/>
              <a:gd name="connsiteX2" fmla="*/ 3906158 w 11580086"/>
              <a:gd name="connsiteY2" fmla="*/ 0 h 6346854"/>
              <a:gd name="connsiteX3" fmla="*/ 6128658 w 11580086"/>
              <a:gd name="connsiteY3" fmla="*/ 60325 h 6346854"/>
              <a:gd name="connsiteX4" fmla="*/ 8401958 w 11580086"/>
              <a:gd name="connsiteY4" fmla="*/ 66675 h 6346854"/>
              <a:gd name="connsiteX5" fmla="*/ 10554608 w 11580086"/>
              <a:gd name="connsiteY5" fmla="*/ 101600 h 6346854"/>
              <a:gd name="connsiteX6" fmla="*/ 11507108 w 11580086"/>
              <a:gd name="connsiteY6" fmla="*/ 123825 h 6346854"/>
              <a:gd name="connsiteX7" fmla="*/ 11449958 w 11580086"/>
              <a:gd name="connsiteY7" fmla="*/ 1533525 h 6346854"/>
              <a:gd name="connsiteX8" fmla="*/ 11538858 w 11580086"/>
              <a:gd name="connsiteY8" fmla="*/ 2416175 h 6346854"/>
              <a:gd name="connsiteX9" fmla="*/ 11399158 w 11580086"/>
              <a:gd name="connsiteY9" fmla="*/ 3556000 h 6346854"/>
              <a:gd name="connsiteX10" fmla="*/ 11532508 w 11580086"/>
              <a:gd name="connsiteY10" fmla="*/ 4565650 h 6346854"/>
              <a:gd name="connsiteX11" fmla="*/ 11453133 w 11580086"/>
              <a:gd name="connsiteY11" fmla="*/ 5391150 h 6346854"/>
              <a:gd name="connsiteX12" fmla="*/ 11542033 w 11580086"/>
              <a:gd name="connsiteY12" fmla="*/ 6134100 h 6346854"/>
              <a:gd name="connsiteX13" fmla="*/ 10722883 w 11580086"/>
              <a:gd name="connsiteY13" fmla="*/ 6267450 h 6346854"/>
              <a:gd name="connsiteX14" fmla="*/ 9351283 w 11580086"/>
              <a:gd name="connsiteY14" fmla="*/ 6229350 h 6346854"/>
              <a:gd name="connsiteX15" fmla="*/ 7878083 w 11580086"/>
              <a:gd name="connsiteY15" fmla="*/ 6105525 h 6346854"/>
              <a:gd name="connsiteX16" fmla="*/ 6312808 w 11580086"/>
              <a:gd name="connsiteY16" fmla="*/ 6254750 h 6346854"/>
              <a:gd name="connsiteX17" fmla="*/ 4293508 w 11580086"/>
              <a:gd name="connsiteY17" fmla="*/ 6188075 h 6346854"/>
              <a:gd name="connsiteX18" fmla="*/ 2798083 w 11580086"/>
              <a:gd name="connsiteY18" fmla="*/ 6346825 h 6346854"/>
              <a:gd name="connsiteX19" fmla="*/ 1162958 w 11580086"/>
              <a:gd name="connsiteY19" fmla="*/ 6200775 h 6346854"/>
              <a:gd name="connsiteX20" fmla="*/ 77108 w 11580086"/>
              <a:gd name="connsiteY20" fmla="*/ 6121400 h 6346854"/>
              <a:gd name="connsiteX21" fmla="*/ 86633 w 11580086"/>
              <a:gd name="connsiteY21" fmla="*/ 5054600 h 6346854"/>
              <a:gd name="connsiteX22" fmla="*/ 70758 w 11580086"/>
              <a:gd name="connsiteY22" fmla="*/ 3937000 h 6346854"/>
              <a:gd name="connsiteX23" fmla="*/ 39008 w 11580086"/>
              <a:gd name="connsiteY23" fmla="*/ 2489200 h 6346854"/>
              <a:gd name="connsiteX24" fmla="*/ 105683 w 11580086"/>
              <a:gd name="connsiteY24" fmla="*/ 1317625 h 6346854"/>
              <a:gd name="connsiteX25" fmla="*/ 143783 w 11580086"/>
              <a:gd name="connsiteY25" fmla="*/ 101600 h 6346854"/>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6694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69 h 6347123"/>
              <a:gd name="connsiteX1" fmla="*/ 1709058 w 11580086"/>
              <a:gd name="connsiteY1" fmla="*/ 85994 h 6347123"/>
              <a:gd name="connsiteX2" fmla="*/ 3906158 w 11580086"/>
              <a:gd name="connsiteY2" fmla="*/ 269 h 6347123"/>
              <a:gd name="connsiteX3" fmla="*/ 6185808 w 11580086"/>
              <a:gd name="connsiteY3" fmla="*/ 117744 h 6347123"/>
              <a:gd name="connsiteX4" fmla="*/ 8401958 w 11580086"/>
              <a:gd name="connsiteY4" fmla="*/ 9794 h 6347123"/>
              <a:gd name="connsiteX5" fmla="*/ 10554608 w 11580086"/>
              <a:gd name="connsiteY5" fmla="*/ 101869 h 6347123"/>
              <a:gd name="connsiteX6" fmla="*/ 11507108 w 11580086"/>
              <a:gd name="connsiteY6" fmla="*/ 124094 h 6347123"/>
              <a:gd name="connsiteX7" fmla="*/ 11449958 w 11580086"/>
              <a:gd name="connsiteY7" fmla="*/ 1533794 h 6347123"/>
              <a:gd name="connsiteX8" fmla="*/ 11538858 w 11580086"/>
              <a:gd name="connsiteY8" fmla="*/ 2416444 h 6347123"/>
              <a:gd name="connsiteX9" fmla="*/ 11399158 w 11580086"/>
              <a:gd name="connsiteY9" fmla="*/ 3556269 h 6347123"/>
              <a:gd name="connsiteX10" fmla="*/ 11532508 w 11580086"/>
              <a:gd name="connsiteY10" fmla="*/ 4565919 h 6347123"/>
              <a:gd name="connsiteX11" fmla="*/ 11453133 w 11580086"/>
              <a:gd name="connsiteY11" fmla="*/ 5391419 h 6347123"/>
              <a:gd name="connsiteX12" fmla="*/ 11542033 w 11580086"/>
              <a:gd name="connsiteY12" fmla="*/ 6134369 h 6347123"/>
              <a:gd name="connsiteX13" fmla="*/ 10722883 w 11580086"/>
              <a:gd name="connsiteY13" fmla="*/ 6267719 h 6347123"/>
              <a:gd name="connsiteX14" fmla="*/ 9351283 w 11580086"/>
              <a:gd name="connsiteY14" fmla="*/ 6229619 h 6347123"/>
              <a:gd name="connsiteX15" fmla="*/ 7878083 w 11580086"/>
              <a:gd name="connsiteY15" fmla="*/ 6105794 h 6347123"/>
              <a:gd name="connsiteX16" fmla="*/ 6312808 w 11580086"/>
              <a:gd name="connsiteY16" fmla="*/ 6255019 h 6347123"/>
              <a:gd name="connsiteX17" fmla="*/ 4293508 w 11580086"/>
              <a:gd name="connsiteY17" fmla="*/ 6188344 h 6347123"/>
              <a:gd name="connsiteX18" fmla="*/ 2798083 w 11580086"/>
              <a:gd name="connsiteY18" fmla="*/ 6347094 h 6347123"/>
              <a:gd name="connsiteX19" fmla="*/ 1162958 w 11580086"/>
              <a:gd name="connsiteY19" fmla="*/ 6201044 h 6347123"/>
              <a:gd name="connsiteX20" fmla="*/ 77108 w 11580086"/>
              <a:gd name="connsiteY20" fmla="*/ 6121669 h 6347123"/>
              <a:gd name="connsiteX21" fmla="*/ 86633 w 11580086"/>
              <a:gd name="connsiteY21" fmla="*/ 5054869 h 6347123"/>
              <a:gd name="connsiteX22" fmla="*/ 70758 w 11580086"/>
              <a:gd name="connsiteY22" fmla="*/ 3937269 h 6347123"/>
              <a:gd name="connsiteX23" fmla="*/ 39008 w 11580086"/>
              <a:gd name="connsiteY23" fmla="*/ 2489469 h 6347123"/>
              <a:gd name="connsiteX24" fmla="*/ 105683 w 11580086"/>
              <a:gd name="connsiteY24" fmla="*/ 1317894 h 6347123"/>
              <a:gd name="connsiteX25" fmla="*/ 143783 w 11580086"/>
              <a:gd name="connsiteY25" fmla="*/ 101869 h 6347123"/>
              <a:gd name="connsiteX0" fmla="*/ 143783 w 11580086"/>
              <a:gd name="connsiteY0" fmla="*/ 101805 h 6347059"/>
              <a:gd name="connsiteX1" fmla="*/ 1709058 w 11580086"/>
              <a:gd name="connsiteY1" fmla="*/ 85930 h 6347059"/>
              <a:gd name="connsiteX2" fmla="*/ 3906158 w 11580086"/>
              <a:gd name="connsiteY2" fmla="*/ 205 h 6347059"/>
              <a:gd name="connsiteX3" fmla="*/ 6195333 w 11580086"/>
              <a:gd name="connsiteY3" fmla="*/ 60530 h 6347059"/>
              <a:gd name="connsiteX4" fmla="*/ 8401958 w 11580086"/>
              <a:gd name="connsiteY4" fmla="*/ 9730 h 6347059"/>
              <a:gd name="connsiteX5" fmla="*/ 10554608 w 11580086"/>
              <a:gd name="connsiteY5" fmla="*/ 101805 h 6347059"/>
              <a:gd name="connsiteX6" fmla="*/ 11507108 w 11580086"/>
              <a:gd name="connsiteY6" fmla="*/ 124030 h 6347059"/>
              <a:gd name="connsiteX7" fmla="*/ 11449958 w 11580086"/>
              <a:gd name="connsiteY7" fmla="*/ 1533730 h 6347059"/>
              <a:gd name="connsiteX8" fmla="*/ 11538858 w 11580086"/>
              <a:gd name="connsiteY8" fmla="*/ 2416380 h 6347059"/>
              <a:gd name="connsiteX9" fmla="*/ 11399158 w 11580086"/>
              <a:gd name="connsiteY9" fmla="*/ 3556205 h 6347059"/>
              <a:gd name="connsiteX10" fmla="*/ 11532508 w 11580086"/>
              <a:gd name="connsiteY10" fmla="*/ 4565855 h 6347059"/>
              <a:gd name="connsiteX11" fmla="*/ 11453133 w 11580086"/>
              <a:gd name="connsiteY11" fmla="*/ 5391355 h 6347059"/>
              <a:gd name="connsiteX12" fmla="*/ 11542033 w 11580086"/>
              <a:gd name="connsiteY12" fmla="*/ 6134305 h 6347059"/>
              <a:gd name="connsiteX13" fmla="*/ 10722883 w 11580086"/>
              <a:gd name="connsiteY13" fmla="*/ 6267655 h 6347059"/>
              <a:gd name="connsiteX14" fmla="*/ 9351283 w 11580086"/>
              <a:gd name="connsiteY14" fmla="*/ 6229555 h 6347059"/>
              <a:gd name="connsiteX15" fmla="*/ 7878083 w 11580086"/>
              <a:gd name="connsiteY15" fmla="*/ 6105730 h 6347059"/>
              <a:gd name="connsiteX16" fmla="*/ 6312808 w 11580086"/>
              <a:gd name="connsiteY16" fmla="*/ 6254955 h 6347059"/>
              <a:gd name="connsiteX17" fmla="*/ 4293508 w 11580086"/>
              <a:gd name="connsiteY17" fmla="*/ 6188280 h 6347059"/>
              <a:gd name="connsiteX18" fmla="*/ 2798083 w 11580086"/>
              <a:gd name="connsiteY18" fmla="*/ 6347030 h 6347059"/>
              <a:gd name="connsiteX19" fmla="*/ 1162958 w 11580086"/>
              <a:gd name="connsiteY19" fmla="*/ 6200980 h 6347059"/>
              <a:gd name="connsiteX20" fmla="*/ 77108 w 11580086"/>
              <a:gd name="connsiteY20" fmla="*/ 6121605 h 6347059"/>
              <a:gd name="connsiteX21" fmla="*/ 86633 w 11580086"/>
              <a:gd name="connsiteY21" fmla="*/ 5054805 h 6347059"/>
              <a:gd name="connsiteX22" fmla="*/ 70758 w 11580086"/>
              <a:gd name="connsiteY22" fmla="*/ 3937205 h 6347059"/>
              <a:gd name="connsiteX23" fmla="*/ 39008 w 11580086"/>
              <a:gd name="connsiteY23" fmla="*/ 2489405 h 6347059"/>
              <a:gd name="connsiteX24" fmla="*/ 105683 w 11580086"/>
              <a:gd name="connsiteY24" fmla="*/ 1317830 h 6347059"/>
              <a:gd name="connsiteX25" fmla="*/ 143783 w 11580086"/>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3991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78083 w 11585839"/>
              <a:gd name="connsiteY15" fmla="*/ 6105730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347059"/>
              <a:gd name="connsiteX1" fmla="*/ 1709058 w 11585839"/>
              <a:gd name="connsiteY1" fmla="*/ 85930 h 6347059"/>
              <a:gd name="connsiteX2" fmla="*/ 3906158 w 11585839"/>
              <a:gd name="connsiteY2" fmla="*/ 205 h 6347059"/>
              <a:gd name="connsiteX3" fmla="*/ 6195333 w 11585839"/>
              <a:gd name="connsiteY3" fmla="*/ 60530 h 6347059"/>
              <a:gd name="connsiteX4" fmla="*/ 8401958 w 11585839"/>
              <a:gd name="connsiteY4" fmla="*/ 9730 h 6347059"/>
              <a:gd name="connsiteX5" fmla="*/ 10202183 w 11585839"/>
              <a:gd name="connsiteY5" fmla="*/ 92280 h 6347059"/>
              <a:gd name="connsiteX6" fmla="*/ 11507108 w 11585839"/>
              <a:gd name="connsiteY6" fmla="*/ 124030 h 6347059"/>
              <a:gd name="connsiteX7" fmla="*/ 11449958 w 11585839"/>
              <a:gd name="connsiteY7" fmla="*/ 1533730 h 6347059"/>
              <a:gd name="connsiteX8" fmla="*/ 11538858 w 11585839"/>
              <a:gd name="connsiteY8" fmla="*/ 2416380 h 6347059"/>
              <a:gd name="connsiteX9" fmla="*/ 11475358 w 11585839"/>
              <a:gd name="connsiteY9" fmla="*/ 3556205 h 6347059"/>
              <a:gd name="connsiteX10" fmla="*/ 11532508 w 11585839"/>
              <a:gd name="connsiteY10" fmla="*/ 4565855 h 6347059"/>
              <a:gd name="connsiteX11" fmla="*/ 11453133 w 11585839"/>
              <a:gd name="connsiteY11" fmla="*/ 5391355 h 6347059"/>
              <a:gd name="connsiteX12" fmla="*/ 11542033 w 11585839"/>
              <a:gd name="connsiteY12" fmla="*/ 6134305 h 6347059"/>
              <a:gd name="connsiteX13" fmla="*/ 10722883 w 11585839"/>
              <a:gd name="connsiteY13" fmla="*/ 6267655 h 6347059"/>
              <a:gd name="connsiteX14" fmla="*/ 9351283 w 11585839"/>
              <a:gd name="connsiteY14" fmla="*/ 6229555 h 6347059"/>
              <a:gd name="connsiteX15" fmla="*/ 7887608 w 11585839"/>
              <a:gd name="connsiteY15" fmla="*/ 6172405 h 6347059"/>
              <a:gd name="connsiteX16" fmla="*/ 6312808 w 11585839"/>
              <a:gd name="connsiteY16" fmla="*/ 6254955 h 6347059"/>
              <a:gd name="connsiteX17" fmla="*/ 4293508 w 11585839"/>
              <a:gd name="connsiteY17" fmla="*/ 6188280 h 6347059"/>
              <a:gd name="connsiteX18" fmla="*/ 2798083 w 11585839"/>
              <a:gd name="connsiteY18" fmla="*/ 6347030 h 6347059"/>
              <a:gd name="connsiteX19" fmla="*/ 1162958 w 11585839"/>
              <a:gd name="connsiteY19" fmla="*/ 6200980 h 6347059"/>
              <a:gd name="connsiteX20" fmla="*/ 77108 w 11585839"/>
              <a:gd name="connsiteY20" fmla="*/ 6121605 h 6347059"/>
              <a:gd name="connsiteX21" fmla="*/ 86633 w 11585839"/>
              <a:gd name="connsiteY21" fmla="*/ 5054805 h 6347059"/>
              <a:gd name="connsiteX22" fmla="*/ 70758 w 11585839"/>
              <a:gd name="connsiteY22" fmla="*/ 3937205 h 6347059"/>
              <a:gd name="connsiteX23" fmla="*/ 39008 w 11585839"/>
              <a:gd name="connsiteY23" fmla="*/ 2489405 h 6347059"/>
              <a:gd name="connsiteX24" fmla="*/ 105683 w 11585839"/>
              <a:gd name="connsiteY24" fmla="*/ 1317830 h 6347059"/>
              <a:gd name="connsiteX25" fmla="*/ 143783 w 11585839"/>
              <a:gd name="connsiteY25" fmla="*/ 101805 h 6347059"/>
              <a:gd name="connsiteX0" fmla="*/ 143783 w 11585839"/>
              <a:gd name="connsiteY0" fmla="*/ 101805 h 6289932"/>
              <a:gd name="connsiteX1" fmla="*/ 1709058 w 11585839"/>
              <a:gd name="connsiteY1" fmla="*/ 85930 h 6289932"/>
              <a:gd name="connsiteX2" fmla="*/ 3906158 w 11585839"/>
              <a:gd name="connsiteY2" fmla="*/ 205 h 6289932"/>
              <a:gd name="connsiteX3" fmla="*/ 6195333 w 11585839"/>
              <a:gd name="connsiteY3" fmla="*/ 60530 h 6289932"/>
              <a:gd name="connsiteX4" fmla="*/ 8401958 w 11585839"/>
              <a:gd name="connsiteY4" fmla="*/ 9730 h 6289932"/>
              <a:gd name="connsiteX5" fmla="*/ 10202183 w 11585839"/>
              <a:gd name="connsiteY5" fmla="*/ 92280 h 6289932"/>
              <a:gd name="connsiteX6" fmla="*/ 11507108 w 11585839"/>
              <a:gd name="connsiteY6" fmla="*/ 124030 h 6289932"/>
              <a:gd name="connsiteX7" fmla="*/ 11449958 w 11585839"/>
              <a:gd name="connsiteY7" fmla="*/ 1533730 h 6289932"/>
              <a:gd name="connsiteX8" fmla="*/ 11538858 w 11585839"/>
              <a:gd name="connsiteY8" fmla="*/ 2416380 h 6289932"/>
              <a:gd name="connsiteX9" fmla="*/ 11475358 w 11585839"/>
              <a:gd name="connsiteY9" fmla="*/ 3556205 h 6289932"/>
              <a:gd name="connsiteX10" fmla="*/ 11532508 w 11585839"/>
              <a:gd name="connsiteY10" fmla="*/ 4565855 h 6289932"/>
              <a:gd name="connsiteX11" fmla="*/ 11453133 w 11585839"/>
              <a:gd name="connsiteY11" fmla="*/ 5391355 h 6289932"/>
              <a:gd name="connsiteX12" fmla="*/ 11542033 w 11585839"/>
              <a:gd name="connsiteY12" fmla="*/ 6134305 h 6289932"/>
              <a:gd name="connsiteX13" fmla="*/ 10722883 w 11585839"/>
              <a:gd name="connsiteY13" fmla="*/ 6267655 h 6289932"/>
              <a:gd name="connsiteX14" fmla="*/ 9351283 w 11585839"/>
              <a:gd name="connsiteY14" fmla="*/ 6229555 h 6289932"/>
              <a:gd name="connsiteX15" fmla="*/ 7887608 w 11585839"/>
              <a:gd name="connsiteY15" fmla="*/ 6172405 h 6289932"/>
              <a:gd name="connsiteX16" fmla="*/ 6312808 w 11585839"/>
              <a:gd name="connsiteY16" fmla="*/ 6254955 h 6289932"/>
              <a:gd name="connsiteX17" fmla="*/ 4293508 w 11585839"/>
              <a:gd name="connsiteY17" fmla="*/ 6188280 h 6289932"/>
              <a:gd name="connsiteX18" fmla="*/ 2712358 w 11585839"/>
              <a:gd name="connsiteY18" fmla="*/ 6289880 h 6289932"/>
              <a:gd name="connsiteX19" fmla="*/ 1162958 w 11585839"/>
              <a:gd name="connsiteY19" fmla="*/ 6200980 h 6289932"/>
              <a:gd name="connsiteX20" fmla="*/ 77108 w 11585839"/>
              <a:gd name="connsiteY20" fmla="*/ 6121605 h 6289932"/>
              <a:gd name="connsiteX21" fmla="*/ 86633 w 11585839"/>
              <a:gd name="connsiteY21" fmla="*/ 5054805 h 6289932"/>
              <a:gd name="connsiteX22" fmla="*/ 70758 w 11585839"/>
              <a:gd name="connsiteY22" fmla="*/ 3937205 h 6289932"/>
              <a:gd name="connsiteX23" fmla="*/ 39008 w 11585839"/>
              <a:gd name="connsiteY23" fmla="*/ 2489405 h 6289932"/>
              <a:gd name="connsiteX24" fmla="*/ 105683 w 11585839"/>
              <a:gd name="connsiteY24" fmla="*/ 1317830 h 6289932"/>
              <a:gd name="connsiteX25" fmla="*/ 143783 w 11585839"/>
              <a:gd name="connsiteY25" fmla="*/ 101805 h 6289932"/>
              <a:gd name="connsiteX0" fmla="*/ 143783 w 11585839"/>
              <a:gd name="connsiteY0" fmla="*/ 101805 h 6271447"/>
              <a:gd name="connsiteX1" fmla="*/ 1709058 w 11585839"/>
              <a:gd name="connsiteY1" fmla="*/ 85930 h 6271447"/>
              <a:gd name="connsiteX2" fmla="*/ 3906158 w 11585839"/>
              <a:gd name="connsiteY2" fmla="*/ 205 h 6271447"/>
              <a:gd name="connsiteX3" fmla="*/ 6195333 w 11585839"/>
              <a:gd name="connsiteY3" fmla="*/ 60530 h 6271447"/>
              <a:gd name="connsiteX4" fmla="*/ 8401958 w 11585839"/>
              <a:gd name="connsiteY4" fmla="*/ 9730 h 6271447"/>
              <a:gd name="connsiteX5" fmla="*/ 10202183 w 11585839"/>
              <a:gd name="connsiteY5" fmla="*/ 92280 h 6271447"/>
              <a:gd name="connsiteX6" fmla="*/ 11507108 w 11585839"/>
              <a:gd name="connsiteY6" fmla="*/ 124030 h 6271447"/>
              <a:gd name="connsiteX7" fmla="*/ 11449958 w 11585839"/>
              <a:gd name="connsiteY7" fmla="*/ 1533730 h 6271447"/>
              <a:gd name="connsiteX8" fmla="*/ 11538858 w 11585839"/>
              <a:gd name="connsiteY8" fmla="*/ 2416380 h 6271447"/>
              <a:gd name="connsiteX9" fmla="*/ 11475358 w 11585839"/>
              <a:gd name="connsiteY9" fmla="*/ 3556205 h 6271447"/>
              <a:gd name="connsiteX10" fmla="*/ 11532508 w 11585839"/>
              <a:gd name="connsiteY10" fmla="*/ 4565855 h 6271447"/>
              <a:gd name="connsiteX11" fmla="*/ 11453133 w 11585839"/>
              <a:gd name="connsiteY11" fmla="*/ 5391355 h 6271447"/>
              <a:gd name="connsiteX12" fmla="*/ 11542033 w 11585839"/>
              <a:gd name="connsiteY12" fmla="*/ 6134305 h 6271447"/>
              <a:gd name="connsiteX13" fmla="*/ 10722883 w 11585839"/>
              <a:gd name="connsiteY13" fmla="*/ 6267655 h 6271447"/>
              <a:gd name="connsiteX14" fmla="*/ 9351283 w 11585839"/>
              <a:gd name="connsiteY14" fmla="*/ 6229555 h 6271447"/>
              <a:gd name="connsiteX15" fmla="*/ 7887608 w 11585839"/>
              <a:gd name="connsiteY15" fmla="*/ 6172405 h 6271447"/>
              <a:gd name="connsiteX16" fmla="*/ 6312808 w 11585839"/>
              <a:gd name="connsiteY16" fmla="*/ 6254955 h 6271447"/>
              <a:gd name="connsiteX17" fmla="*/ 4293508 w 11585839"/>
              <a:gd name="connsiteY17" fmla="*/ 6188280 h 6271447"/>
              <a:gd name="connsiteX18" fmla="*/ 2721767 w 11585839"/>
              <a:gd name="connsiteY18" fmla="*/ 6215186 h 6271447"/>
              <a:gd name="connsiteX19" fmla="*/ 1162958 w 11585839"/>
              <a:gd name="connsiteY19" fmla="*/ 6200980 h 6271447"/>
              <a:gd name="connsiteX20" fmla="*/ 77108 w 11585839"/>
              <a:gd name="connsiteY20" fmla="*/ 6121605 h 6271447"/>
              <a:gd name="connsiteX21" fmla="*/ 86633 w 11585839"/>
              <a:gd name="connsiteY21" fmla="*/ 5054805 h 6271447"/>
              <a:gd name="connsiteX22" fmla="*/ 70758 w 11585839"/>
              <a:gd name="connsiteY22" fmla="*/ 3937205 h 6271447"/>
              <a:gd name="connsiteX23" fmla="*/ 39008 w 11585839"/>
              <a:gd name="connsiteY23" fmla="*/ 2489405 h 6271447"/>
              <a:gd name="connsiteX24" fmla="*/ 105683 w 11585839"/>
              <a:gd name="connsiteY24" fmla="*/ 1317830 h 6271447"/>
              <a:gd name="connsiteX25" fmla="*/ 143783 w 11585839"/>
              <a:gd name="connsiteY25" fmla="*/ 101805 h 6271447"/>
              <a:gd name="connsiteX0" fmla="*/ 143783 w 11585839"/>
              <a:gd name="connsiteY0" fmla="*/ 101805 h 6271447"/>
              <a:gd name="connsiteX1" fmla="*/ 1709058 w 11585839"/>
              <a:gd name="connsiteY1" fmla="*/ 85930 h 6271447"/>
              <a:gd name="connsiteX2" fmla="*/ 3906158 w 11585839"/>
              <a:gd name="connsiteY2" fmla="*/ 205 h 6271447"/>
              <a:gd name="connsiteX3" fmla="*/ 6195333 w 11585839"/>
              <a:gd name="connsiteY3" fmla="*/ 60530 h 6271447"/>
              <a:gd name="connsiteX4" fmla="*/ 8401958 w 11585839"/>
              <a:gd name="connsiteY4" fmla="*/ 9730 h 6271447"/>
              <a:gd name="connsiteX5" fmla="*/ 10202183 w 11585839"/>
              <a:gd name="connsiteY5" fmla="*/ 92280 h 6271447"/>
              <a:gd name="connsiteX6" fmla="*/ 11507108 w 11585839"/>
              <a:gd name="connsiteY6" fmla="*/ 124030 h 6271447"/>
              <a:gd name="connsiteX7" fmla="*/ 11449958 w 11585839"/>
              <a:gd name="connsiteY7" fmla="*/ 1533730 h 6271447"/>
              <a:gd name="connsiteX8" fmla="*/ 11538858 w 11585839"/>
              <a:gd name="connsiteY8" fmla="*/ 2416380 h 6271447"/>
              <a:gd name="connsiteX9" fmla="*/ 11475358 w 11585839"/>
              <a:gd name="connsiteY9" fmla="*/ 3556205 h 6271447"/>
              <a:gd name="connsiteX10" fmla="*/ 11532508 w 11585839"/>
              <a:gd name="connsiteY10" fmla="*/ 4565855 h 6271447"/>
              <a:gd name="connsiteX11" fmla="*/ 11453133 w 11585839"/>
              <a:gd name="connsiteY11" fmla="*/ 5391355 h 6271447"/>
              <a:gd name="connsiteX12" fmla="*/ 11542033 w 11585839"/>
              <a:gd name="connsiteY12" fmla="*/ 6134305 h 6271447"/>
              <a:gd name="connsiteX13" fmla="*/ 10722883 w 11585839"/>
              <a:gd name="connsiteY13" fmla="*/ 6267655 h 6271447"/>
              <a:gd name="connsiteX14" fmla="*/ 9351283 w 11585839"/>
              <a:gd name="connsiteY14" fmla="*/ 6229555 h 6271447"/>
              <a:gd name="connsiteX15" fmla="*/ 7887608 w 11585839"/>
              <a:gd name="connsiteY15" fmla="*/ 6172405 h 6271447"/>
              <a:gd name="connsiteX16" fmla="*/ 6331625 w 11585839"/>
              <a:gd name="connsiteY16" fmla="*/ 6217608 h 6271447"/>
              <a:gd name="connsiteX17" fmla="*/ 4293508 w 11585839"/>
              <a:gd name="connsiteY17" fmla="*/ 6188280 h 6271447"/>
              <a:gd name="connsiteX18" fmla="*/ 2721767 w 11585839"/>
              <a:gd name="connsiteY18" fmla="*/ 6215186 h 6271447"/>
              <a:gd name="connsiteX19" fmla="*/ 1162958 w 11585839"/>
              <a:gd name="connsiteY19" fmla="*/ 6200980 h 6271447"/>
              <a:gd name="connsiteX20" fmla="*/ 77108 w 11585839"/>
              <a:gd name="connsiteY20" fmla="*/ 6121605 h 6271447"/>
              <a:gd name="connsiteX21" fmla="*/ 86633 w 11585839"/>
              <a:gd name="connsiteY21" fmla="*/ 5054805 h 6271447"/>
              <a:gd name="connsiteX22" fmla="*/ 70758 w 11585839"/>
              <a:gd name="connsiteY22" fmla="*/ 3937205 h 6271447"/>
              <a:gd name="connsiteX23" fmla="*/ 39008 w 11585839"/>
              <a:gd name="connsiteY23" fmla="*/ 2489405 h 6271447"/>
              <a:gd name="connsiteX24" fmla="*/ 105683 w 11585839"/>
              <a:gd name="connsiteY24" fmla="*/ 1317830 h 6271447"/>
              <a:gd name="connsiteX25" fmla="*/ 143783 w 11585839"/>
              <a:gd name="connsiteY25" fmla="*/ 101805 h 6271447"/>
              <a:gd name="connsiteX0" fmla="*/ 143783 w 11585839"/>
              <a:gd name="connsiteY0" fmla="*/ 101805 h 6271055"/>
              <a:gd name="connsiteX1" fmla="*/ 1709058 w 11585839"/>
              <a:gd name="connsiteY1" fmla="*/ 85930 h 6271055"/>
              <a:gd name="connsiteX2" fmla="*/ 3906158 w 11585839"/>
              <a:gd name="connsiteY2" fmla="*/ 205 h 6271055"/>
              <a:gd name="connsiteX3" fmla="*/ 6195333 w 11585839"/>
              <a:gd name="connsiteY3" fmla="*/ 60530 h 6271055"/>
              <a:gd name="connsiteX4" fmla="*/ 8401958 w 11585839"/>
              <a:gd name="connsiteY4" fmla="*/ 9730 h 6271055"/>
              <a:gd name="connsiteX5" fmla="*/ 10202183 w 11585839"/>
              <a:gd name="connsiteY5" fmla="*/ 92280 h 6271055"/>
              <a:gd name="connsiteX6" fmla="*/ 11507108 w 11585839"/>
              <a:gd name="connsiteY6" fmla="*/ 124030 h 6271055"/>
              <a:gd name="connsiteX7" fmla="*/ 11449958 w 11585839"/>
              <a:gd name="connsiteY7" fmla="*/ 1533730 h 6271055"/>
              <a:gd name="connsiteX8" fmla="*/ 11538858 w 11585839"/>
              <a:gd name="connsiteY8" fmla="*/ 2416380 h 6271055"/>
              <a:gd name="connsiteX9" fmla="*/ 11475358 w 11585839"/>
              <a:gd name="connsiteY9" fmla="*/ 3556205 h 6271055"/>
              <a:gd name="connsiteX10" fmla="*/ 11532508 w 11585839"/>
              <a:gd name="connsiteY10" fmla="*/ 4565855 h 6271055"/>
              <a:gd name="connsiteX11" fmla="*/ 11453133 w 11585839"/>
              <a:gd name="connsiteY11" fmla="*/ 5391355 h 6271055"/>
              <a:gd name="connsiteX12" fmla="*/ 11542033 w 11585839"/>
              <a:gd name="connsiteY12" fmla="*/ 6134305 h 6271055"/>
              <a:gd name="connsiteX13" fmla="*/ 10722883 w 11585839"/>
              <a:gd name="connsiteY13" fmla="*/ 6267655 h 6271055"/>
              <a:gd name="connsiteX14" fmla="*/ 9351283 w 11585839"/>
              <a:gd name="connsiteY14" fmla="*/ 6229555 h 6271055"/>
              <a:gd name="connsiteX15" fmla="*/ 7887609 w 11585839"/>
              <a:gd name="connsiteY15" fmla="*/ 6209753 h 6271055"/>
              <a:gd name="connsiteX16" fmla="*/ 6331625 w 11585839"/>
              <a:gd name="connsiteY16" fmla="*/ 6217608 h 6271055"/>
              <a:gd name="connsiteX17" fmla="*/ 4293508 w 11585839"/>
              <a:gd name="connsiteY17" fmla="*/ 6188280 h 6271055"/>
              <a:gd name="connsiteX18" fmla="*/ 2721767 w 11585839"/>
              <a:gd name="connsiteY18" fmla="*/ 6215186 h 6271055"/>
              <a:gd name="connsiteX19" fmla="*/ 1162958 w 11585839"/>
              <a:gd name="connsiteY19" fmla="*/ 6200980 h 6271055"/>
              <a:gd name="connsiteX20" fmla="*/ 77108 w 11585839"/>
              <a:gd name="connsiteY20" fmla="*/ 6121605 h 6271055"/>
              <a:gd name="connsiteX21" fmla="*/ 86633 w 11585839"/>
              <a:gd name="connsiteY21" fmla="*/ 5054805 h 6271055"/>
              <a:gd name="connsiteX22" fmla="*/ 70758 w 11585839"/>
              <a:gd name="connsiteY22" fmla="*/ 3937205 h 6271055"/>
              <a:gd name="connsiteX23" fmla="*/ 39008 w 11585839"/>
              <a:gd name="connsiteY23" fmla="*/ 2489405 h 6271055"/>
              <a:gd name="connsiteX24" fmla="*/ 105683 w 11585839"/>
              <a:gd name="connsiteY24" fmla="*/ 1317830 h 6271055"/>
              <a:gd name="connsiteX25" fmla="*/ 143783 w 11585839"/>
              <a:gd name="connsiteY25" fmla="*/ 101805 h 627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5839" h="6271055">
                <a:moveTo>
                  <a:pt x="143783" y="101805"/>
                </a:moveTo>
                <a:cubicBezTo>
                  <a:pt x="411012" y="-103512"/>
                  <a:pt x="1081996" y="102863"/>
                  <a:pt x="1709058" y="85930"/>
                </a:cubicBezTo>
                <a:cubicBezTo>
                  <a:pt x="2336121" y="68997"/>
                  <a:pt x="3158446" y="4438"/>
                  <a:pt x="3906158" y="205"/>
                </a:cubicBezTo>
                <a:cubicBezTo>
                  <a:pt x="4653870" y="-4028"/>
                  <a:pt x="5446033" y="58943"/>
                  <a:pt x="6195333" y="60530"/>
                </a:cubicBezTo>
                <a:cubicBezTo>
                  <a:pt x="6944633" y="62118"/>
                  <a:pt x="7734150" y="4438"/>
                  <a:pt x="8401958" y="9730"/>
                </a:cubicBezTo>
                <a:cubicBezTo>
                  <a:pt x="9069766" y="15022"/>
                  <a:pt x="9684658" y="73230"/>
                  <a:pt x="10202183" y="92280"/>
                </a:cubicBezTo>
                <a:cubicBezTo>
                  <a:pt x="10719708" y="111330"/>
                  <a:pt x="11299146" y="-116212"/>
                  <a:pt x="11507108" y="124030"/>
                </a:cubicBezTo>
                <a:cubicBezTo>
                  <a:pt x="11715070" y="364272"/>
                  <a:pt x="11444666" y="1151672"/>
                  <a:pt x="11449958" y="1533730"/>
                </a:cubicBezTo>
                <a:cubicBezTo>
                  <a:pt x="11455250" y="1915788"/>
                  <a:pt x="11534625" y="2079301"/>
                  <a:pt x="11538858" y="2416380"/>
                </a:cubicBezTo>
                <a:cubicBezTo>
                  <a:pt x="11543091" y="2753459"/>
                  <a:pt x="11476416" y="3197959"/>
                  <a:pt x="11475358" y="3556205"/>
                </a:cubicBezTo>
                <a:cubicBezTo>
                  <a:pt x="11474300" y="3914451"/>
                  <a:pt x="11536212" y="4259997"/>
                  <a:pt x="11532508" y="4565855"/>
                </a:cubicBezTo>
                <a:cubicBezTo>
                  <a:pt x="11528804" y="4871713"/>
                  <a:pt x="11451546" y="5129947"/>
                  <a:pt x="11453133" y="5391355"/>
                </a:cubicBezTo>
                <a:cubicBezTo>
                  <a:pt x="11454720" y="5652763"/>
                  <a:pt x="11663741" y="5988255"/>
                  <a:pt x="11542033" y="6134305"/>
                </a:cubicBezTo>
                <a:cubicBezTo>
                  <a:pt x="11420325" y="6280355"/>
                  <a:pt x="11088008" y="6251780"/>
                  <a:pt x="10722883" y="6267655"/>
                </a:cubicBezTo>
                <a:cubicBezTo>
                  <a:pt x="10357758" y="6283530"/>
                  <a:pt x="9823829" y="6239205"/>
                  <a:pt x="9351283" y="6229555"/>
                </a:cubicBezTo>
                <a:lnTo>
                  <a:pt x="7887609" y="6209753"/>
                </a:lnTo>
                <a:lnTo>
                  <a:pt x="6331625" y="6217608"/>
                </a:lnTo>
                <a:lnTo>
                  <a:pt x="4293508" y="6188280"/>
                </a:lnTo>
                <a:cubicBezTo>
                  <a:pt x="3691865" y="6187876"/>
                  <a:pt x="3245681" y="6206217"/>
                  <a:pt x="2721767" y="6215186"/>
                </a:cubicBezTo>
                <a:lnTo>
                  <a:pt x="1162958" y="6200980"/>
                </a:lnTo>
                <a:cubicBezTo>
                  <a:pt x="722182" y="6185383"/>
                  <a:pt x="256496" y="6312634"/>
                  <a:pt x="77108" y="6121605"/>
                </a:cubicBezTo>
                <a:cubicBezTo>
                  <a:pt x="-102280" y="5930576"/>
                  <a:pt x="87691" y="5418872"/>
                  <a:pt x="86633" y="5054805"/>
                </a:cubicBezTo>
                <a:cubicBezTo>
                  <a:pt x="85575" y="4690738"/>
                  <a:pt x="78696" y="4364772"/>
                  <a:pt x="70758" y="3937205"/>
                </a:cubicBezTo>
                <a:cubicBezTo>
                  <a:pt x="62821" y="3509638"/>
                  <a:pt x="34775" y="2768805"/>
                  <a:pt x="39008" y="2489405"/>
                </a:cubicBezTo>
                <a:cubicBezTo>
                  <a:pt x="43241" y="2210005"/>
                  <a:pt x="88221" y="1715763"/>
                  <a:pt x="105683" y="1317830"/>
                </a:cubicBezTo>
                <a:cubicBezTo>
                  <a:pt x="123145" y="919897"/>
                  <a:pt x="-123446" y="307122"/>
                  <a:pt x="143783" y="101805"/>
                </a:cubicBezTo>
                <a:close/>
              </a:path>
            </a:pathLst>
          </a:custGeom>
          <a:noFill/>
          <a:ln w="22225">
            <a:solidFill>
              <a:schemeClr val="bg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18" name="PHẠM DUYÊN 3 - 9Slide.vn">
            <a:extLst>
              <a:ext uri="{FF2B5EF4-FFF2-40B4-BE49-F238E27FC236}">
                <a16:creationId xmlns:a16="http://schemas.microsoft.com/office/drawing/2014/main" id="{6155828B-A643-BCD7-73DC-16BD4EFDD1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0800000" flipV="1">
            <a:off x="11939890" y="5462387"/>
            <a:ext cx="167124" cy="180823"/>
          </a:xfrm>
          <a:prstGeom prst="rect">
            <a:avLst/>
          </a:prstGeom>
        </p:spPr>
      </p:pic>
      <p:pic>
        <p:nvPicPr>
          <p:cNvPr id="19" name="PHẠM DUYÊN 4 - 9Slide.vn">
            <a:extLst>
              <a:ext uri="{FF2B5EF4-FFF2-40B4-BE49-F238E27FC236}">
                <a16:creationId xmlns:a16="http://schemas.microsoft.com/office/drawing/2014/main" id="{265EB8DD-8B48-C6F2-D31A-AC314C0161B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65536" y="102096"/>
            <a:ext cx="227447" cy="303884"/>
          </a:xfrm>
          <a:prstGeom prst="rect">
            <a:avLst/>
          </a:prstGeom>
        </p:spPr>
      </p:pic>
      <p:pic>
        <p:nvPicPr>
          <p:cNvPr id="20" name="PHẠM DUYÊN 5 - 9Slide.vn">
            <a:extLst>
              <a:ext uri="{FF2B5EF4-FFF2-40B4-BE49-F238E27FC236}">
                <a16:creationId xmlns:a16="http://schemas.microsoft.com/office/drawing/2014/main" id="{72D724F3-B739-F4AF-0F71-E4F0734CB94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20663278">
            <a:off x="-52573" y="4930390"/>
            <a:ext cx="442571" cy="634659"/>
          </a:xfrm>
          <a:prstGeom prst="rect">
            <a:avLst/>
          </a:prstGeom>
        </p:spPr>
      </p:pic>
      <p:pic>
        <p:nvPicPr>
          <p:cNvPr id="21" name="PHẠM DUYÊN 6 - 9Slide.vn">
            <a:extLst>
              <a:ext uri="{FF2B5EF4-FFF2-40B4-BE49-F238E27FC236}">
                <a16:creationId xmlns:a16="http://schemas.microsoft.com/office/drawing/2014/main" id="{24752DEE-469C-C797-9A36-8A86DAC4CD7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61579" y="6400094"/>
            <a:ext cx="173527" cy="169189"/>
          </a:xfrm>
          <a:prstGeom prst="rect">
            <a:avLst/>
          </a:prstGeom>
        </p:spPr>
      </p:pic>
      <p:pic>
        <p:nvPicPr>
          <p:cNvPr id="22" name="PHẠM DUYÊN 7 - 9Slide.vn">
            <a:extLst>
              <a:ext uri="{FF2B5EF4-FFF2-40B4-BE49-F238E27FC236}">
                <a16:creationId xmlns:a16="http://schemas.microsoft.com/office/drawing/2014/main" id="{A1B6F9E6-5444-A193-99AE-D4105152995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793407" y="1462086"/>
            <a:ext cx="358395" cy="575270"/>
          </a:xfrm>
          <a:prstGeom prst="rect">
            <a:avLst/>
          </a:prstGeom>
        </p:spPr>
      </p:pic>
      <p:pic>
        <p:nvPicPr>
          <p:cNvPr id="24" name="PHẠM DUYÊN 8 - 9Slide.vn">
            <a:extLst>
              <a:ext uri="{FF2B5EF4-FFF2-40B4-BE49-F238E27FC236}">
                <a16:creationId xmlns:a16="http://schemas.microsoft.com/office/drawing/2014/main" id="{063BFDAF-FB96-6FE1-77F1-5743A2228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30062" y="1263136"/>
            <a:ext cx="436563" cy="397901"/>
          </a:xfrm>
          <a:prstGeom prst="rect">
            <a:avLst/>
          </a:prstGeom>
        </p:spPr>
      </p:pic>
    </p:spTree>
    <p:extLst>
      <p:ext uri="{BB962C8B-B14F-4D97-AF65-F5344CB8AC3E}">
        <p14:creationId xmlns:p14="http://schemas.microsoft.com/office/powerpoint/2010/main" val="40259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9DF3530C-206D-92B4-36AB-4E336C9ADDAA}"/>
              </a:ext>
            </a:extLst>
          </p:cNvPr>
          <p:cNvPicPr>
            <a:picLocks noChangeAspect="1"/>
          </p:cNvPicPr>
          <p:nvPr userDrawn="1"/>
        </p:nvPicPr>
        <p:blipFill>
          <a:blip r:embed="rId2">
            <a:alphaModFix amt="57000"/>
          </a:blip>
          <a:srcRect t="9233" b="9233"/>
          <a:stretch>
            <a:fillRect/>
          </a:stretch>
        </p:blipFill>
        <p:spPr>
          <a:xfrm>
            <a:off x="-428860" y="-886749"/>
            <a:ext cx="13049721" cy="8631499"/>
          </a:xfrm>
          <a:prstGeom prst="rect">
            <a:avLst/>
          </a:prstGeom>
        </p:spPr>
      </p:pic>
      <p:pic>
        <p:nvPicPr>
          <p:cNvPr id="8" name="PHẠM DUYÊN 2 - 9Slide.vn">
            <a:extLst>
              <a:ext uri="{FF2B5EF4-FFF2-40B4-BE49-F238E27FC236}">
                <a16:creationId xmlns:a16="http://schemas.microsoft.com/office/drawing/2014/main" id="{BA927490-7BA4-58D9-A695-B722A96D872E}"/>
              </a:ext>
            </a:extLst>
          </p:cNvPr>
          <p:cNvPicPr>
            <a:picLocks noChangeAspect="1"/>
          </p:cNvPicPr>
          <p:nvPr userDrawn="1"/>
        </p:nvPicPr>
        <p:blipFill>
          <a:blip r:embed="rId3"/>
          <a:srcRect/>
          <a:stretch>
            <a:fillRect/>
          </a:stretch>
        </p:blipFill>
        <p:spPr>
          <a:xfrm>
            <a:off x="10244112" y="498059"/>
            <a:ext cx="1947887" cy="1655704"/>
          </a:xfrm>
          <a:prstGeom prst="rect">
            <a:avLst/>
          </a:prstGeom>
        </p:spPr>
      </p:pic>
      <p:pic>
        <p:nvPicPr>
          <p:cNvPr id="9" name="PHẠM DUYÊN 3 - 9Slide.vn">
            <a:extLst>
              <a:ext uri="{FF2B5EF4-FFF2-40B4-BE49-F238E27FC236}">
                <a16:creationId xmlns:a16="http://schemas.microsoft.com/office/drawing/2014/main" id="{ABF4B85D-1554-9EE9-3E4F-7F77514C2A02}"/>
              </a:ext>
            </a:extLst>
          </p:cNvPr>
          <p:cNvPicPr>
            <a:picLocks noChangeAspect="1"/>
          </p:cNvPicPr>
          <p:nvPr userDrawn="1"/>
        </p:nvPicPr>
        <p:blipFill>
          <a:blip r:embed="rId4"/>
          <a:srcRect/>
          <a:stretch>
            <a:fillRect/>
          </a:stretch>
        </p:blipFill>
        <p:spPr>
          <a:xfrm>
            <a:off x="3192293" y="1075818"/>
            <a:ext cx="5803339" cy="4294471"/>
          </a:xfrm>
          <a:prstGeom prst="rect">
            <a:avLst/>
          </a:prstGeom>
        </p:spPr>
      </p:pic>
      <p:pic>
        <p:nvPicPr>
          <p:cNvPr id="10" name="PHẠM DUYÊN 4 - 9Slide.vn">
            <a:extLst>
              <a:ext uri="{FF2B5EF4-FFF2-40B4-BE49-F238E27FC236}">
                <a16:creationId xmlns:a16="http://schemas.microsoft.com/office/drawing/2014/main" id="{CD072C66-C3D4-103F-06EB-B6338E41EC8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3882579"/>
            <a:ext cx="2418206" cy="2975421"/>
          </a:xfrm>
          <a:prstGeom prst="rect">
            <a:avLst/>
          </a:prstGeom>
        </p:spPr>
      </p:pic>
      <p:pic>
        <p:nvPicPr>
          <p:cNvPr id="11" name="PHẠM DUYÊN 5 - 9Slide.vn">
            <a:extLst>
              <a:ext uri="{FF2B5EF4-FFF2-40B4-BE49-F238E27FC236}">
                <a16:creationId xmlns:a16="http://schemas.microsoft.com/office/drawing/2014/main" id="{DB7E4565-5BC8-0502-B1A9-0EA1F3F8F117}"/>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849104" y="5133955"/>
            <a:ext cx="1236532" cy="2012108"/>
          </a:xfrm>
          <a:prstGeom prst="rect">
            <a:avLst/>
          </a:prstGeom>
        </p:spPr>
      </p:pic>
      <p:pic>
        <p:nvPicPr>
          <p:cNvPr id="12" name="PHẠM DUYÊN 6 - 9Slide.vn">
            <a:extLst>
              <a:ext uri="{FF2B5EF4-FFF2-40B4-BE49-F238E27FC236}">
                <a16:creationId xmlns:a16="http://schemas.microsoft.com/office/drawing/2014/main" id="{6CC6E86E-D77C-5F52-AF7B-7CBF608D358E}"/>
              </a:ext>
            </a:extLst>
          </p:cNvPr>
          <p:cNvPicPr>
            <a:picLocks noChangeAspect="1"/>
          </p:cNvPicPr>
          <p:nvPr userDrawn="1"/>
        </p:nvPicPr>
        <p:blipFill>
          <a:blip r:embed="rId9"/>
          <a:srcRect/>
          <a:stretch>
            <a:fillRect/>
          </a:stretch>
        </p:blipFill>
        <p:spPr>
          <a:xfrm>
            <a:off x="9319126" y="2319235"/>
            <a:ext cx="1002167" cy="648903"/>
          </a:xfrm>
          <a:prstGeom prst="rect">
            <a:avLst/>
          </a:prstGeom>
        </p:spPr>
      </p:pic>
      <p:pic>
        <p:nvPicPr>
          <p:cNvPr id="13" name="PHẠM DUYÊN 7 - 9Slide.vn">
            <a:extLst>
              <a:ext uri="{FF2B5EF4-FFF2-40B4-BE49-F238E27FC236}">
                <a16:creationId xmlns:a16="http://schemas.microsoft.com/office/drawing/2014/main" id="{568B437A-0835-04C6-5EA7-D956B14759F0}"/>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21434" y="3140937"/>
            <a:ext cx="1747609" cy="1483283"/>
          </a:xfrm>
          <a:prstGeom prst="rect">
            <a:avLst/>
          </a:prstGeom>
        </p:spPr>
      </p:pic>
      <p:pic>
        <p:nvPicPr>
          <p:cNvPr id="14" name="PHẠM DUYÊN 8 - 9Slide.vn">
            <a:extLst>
              <a:ext uri="{FF2B5EF4-FFF2-40B4-BE49-F238E27FC236}">
                <a16:creationId xmlns:a16="http://schemas.microsoft.com/office/drawing/2014/main" id="{DD71E1A9-BAD5-F706-6FD1-DECDFB2132DD}"/>
              </a:ext>
            </a:extLst>
          </p:cNvPr>
          <p:cNvPicPr>
            <a:picLocks noChangeAspect="1"/>
          </p:cNvPicPr>
          <p:nvPr userDrawn="1"/>
        </p:nvPicPr>
        <p:blipFill>
          <a:blip r:embed="rId12"/>
          <a:srcRect/>
          <a:stretch>
            <a:fillRect/>
          </a:stretch>
        </p:blipFill>
        <p:spPr>
          <a:xfrm>
            <a:off x="9798476" y="5617135"/>
            <a:ext cx="1045635" cy="1122829"/>
          </a:xfrm>
          <a:prstGeom prst="rect">
            <a:avLst/>
          </a:prstGeom>
        </p:spPr>
      </p:pic>
      <p:pic>
        <p:nvPicPr>
          <p:cNvPr id="15" name="PHẠM DUYÊN 9 - 9Slide.vn">
            <a:extLst>
              <a:ext uri="{FF2B5EF4-FFF2-40B4-BE49-F238E27FC236}">
                <a16:creationId xmlns:a16="http://schemas.microsoft.com/office/drawing/2014/main" id="{1B3C314E-DDC9-1792-0D55-874D79540B5F}"/>
              </a:ext>
            </a:extLst>
          </p:cNvPr>
          <p:cNvPicPr>
            <a:picLocks noChangeAspect="1"/>
          </p:cNvPicPr>
          <p:nvPr userDrawn="1"/>
        </p:nvPicPr>
        <p:blipFill>
          <a:blip r:embed="rId13"/>
          <a:srcRect/>
          <a:stretch>
            <a:fillRect/>
          </a:stretch>
        </p:blipFill>
        <p:spPr>
          <a:xfrm>
            <a:off x="1563223" y="535248"/>
            <a:ext cx="1070427" cy="1448971"/>
          </a:xfrm>
          <a:prstGeom prst="rect">
            <a:avLst/>
          </a:prstGeom>
        </p:spPr>
      </p:pic>
      <p:pic>
        <p:nvPicPr>
          <p:cNvPr id="16" name="PHẠM DUYÊN 10 - 9Slide.vn">
            <a:extLst>
              <a:ext uri="{FF2B5EF4-FFF2-40B4-BE49-F238E27FC236}">
                <a16:creationId xmlns:a16="http://schemas.microsoft.com/office/drawing/2014/main" id="{FCBAFE1A-7248-B6F1-7388-4F1F8F3BBA10}"/>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62510" y="5370290"/>
            <a:ext cx="671141" cy="1369674"/>
          </a:xfrm>
          <a:prstGeom prst="rect">
            <a:avLst/>
          </a:prstGeom>
        </p:spPr>
      </p:pic>
      <p:pic>
        <p:nvPicPr>
          <p:cNvPr id="17" name="PHẠM DUYÊN 11 - 9Slide.vn">
            <a:extLst>
              <a:ext uri="{FF2B5EF4-FFF2-40B4-BE49-F238E27FC236}">
                <a16:creationId xmlns:a16="http://schemas.microsoft.com/office/drawing/2014/main" id="{F8068012-E36A-F971-7627-F9974FE5E3DB}"/>
              </a:ext>
            </a:extLst>
          </p:cNvPr>
          <p:cNvPicPr>
            <a:picLocks noChangeAspect="1"/>
          </p:cNvPicPr>
          <p:nvPr userDrawn="1"/>
        </p:nvPicPr>
        <p:blipFill>
          <a:blip r:embed="rId16"/>
          <a:srcRect/>
          <a:stretch>
            <a:fillRect/>
          </a:stretch>
        </p:blipFill>
        <p:spPr>
          <a:xfrm>
            <a:off x="3290939" y="3484221"/>
            <a:ext cx="773061" cy="1318654"/>
          </a:xfrm>
          <a:prstGeom prst="rect">
            <a:avLst/>
          </a:prstGeom>
        </p:spPr>
      </p:pic>
      <p:pic>
        <p:nvPicPr>
          <p:cNvPr id="18" name="PHẠM DUYÊN 12 - 9Slide.vn">
            <a:extLst>
              <a:ext uri="{FF2B5EF4-FFF2-40B4-BE49-F238E27FC236}">
                <a16:creationId xmlns:a16="http://schemas.microsoft.com/office/drawing/2014/main" id="{28764040-8E68-536E-4351-BFB3F9B45DF9}"/>
              </a:ext>
            </a:extLst>
          </p:cNvPr>
          <p:cNvPicPr>
            <a:picLocks noChangeAspect="1"/>
          </p:cNvPicPr>
          <p:nvPr userDrawn="1"/>
        </p:nvPicPr>
        <p:blipFill>
          <a:blip r:embed="rId17"/>
          <a:srcRect/>
          <a:stretch>
            <a:fillRect/>
          </a:stretch>
        </p:blipFill>
        <p:spPr>
          <a:xfrm>
            <a:off x="10357721" y="119268"/>
            <a:ext cx="1275035" cy="831961"/>
          </a:xfrm>
          <a:prstGeom prst="rect">
            <a:avLst/>
          </a:prstGeom>
        </p:spPr>
      </p:pic>
      <p:pic>
        <p:nvPicPr>
          <p:cNvPr id="19" name="PHẠM DUYÊN 13 - 9Slide.vn">
            <a:extLst>
              <a:ext uri="{FF2B5EF4-FFF2-40B4-BE49-F238E27FC236}">
                <a16:creationId xmlns:a16="http://schemas.microsoft.com/office/drawing/2014/main" id="{1F79BDB1-F36B-D368-9B97-5F20DF96C7FA}"/>
              </a:ext>
            </a:extLst>
          </p:cNvPr>
          <p:cNvPicPr>
            <a:picLocks noChangeAspect="1"/>
          </p:cNvPicPr>
          <p:nvPr userDrawn="1"/>
        </p:nvPicPr>
        <p:blipFill>
          <a:blip r:embed="rId18"/>
          <a:srcRect/>
          <a:stretch>
            <a:fillRect/>
          </a:stretch>
        </p:blipFill>
        <p:spPr>
          <a:xfrm>
            <a:off x="175820" y="2544973"/>
            <a:ext cx="1608541" cy="884027"/>
          </a:xfrm>
          <a:prstGeom prst="rect">
            <a:avLst/>
          </a:prstGeom>
        </p:spPr>
      </p:pic>
      <p:pic>
        <p:nvPicPr>
          <p:cNvPr id="20" name="PHẠM DUYÊN 14 - 9Slide.vn">
            <a:extLst>
              <a:ext uri="{FF2B5EF4-FFF2-40B4-BE49-F238E27FC236}">
                <a16:creationId xmlns:a16="http://schemas.microsoft.com/office/drawing/2014/main" id="{F59396F0-8F3C-75F0-47E8-FBF50014A398}"/>
              </a:ext>
            </a:extLst>
          </p:cNvPr>
          <p:cNvPicPr>
            <a:picLocks noChangeAspect="1"/>
          </p:cNvPicPr>
          <p:nvPr userDrawn="1"/>
        </p:nvPicPr>
        <p:blipFill>
          <a:blip r:embed="rId19"/>
          <a:srcRect/>
          <a:stretch>
            <a:fillRect/>
          </a:stretch>
        </p:blipFill>
        <p:spPr>
          <a:xfrm rot="20856128">
            <a:off x="105800" y="-1260811"/>
            <a:ext cx="3357121" cy="1796059"/>
          </a:xfrm>
          <a:prstGeom prst="rect">
            <a:avLst/>
          </a:prstGeom>
        </p:spPr>
      </p:pic>
      <p:pic>
        <p:nvPicPr>
          <p:cNvPr id="21" name="PHẠM DUYÊN 15 - 9Slide.vn">
            <a:extLst>
              <a:ext uri="{FF2B5EF4-FFF2-40B4-BE49-F238E27FC236}">
                <a16:creationId xmlns:a16="http://schemas.microsoft.com/office/drawing/2014/main" id="{71A2C440-ED15-94A5-A045-41FD77A70ECE}"/>
              </a:ext>
            </a:extLst>
          </p:cNvPr>
          <p:cNvPicPr>
            <a:picLocks noChangeAspect="1"/>
          </p:cNvPicPr>
          <p:nvPr userDrawn="1"/>
        </p:nvPicPr>
        <p:blipFill>
          <a:blip r:embed="rId20"/>
          <a:srcRect/>
          <a:stretch>
            <a:fillRect/>
          </a:stretch>
        </p:blipFill>
        <p:spPr>
          <a:xfrm>
            <a:off x="3313540" y="-785547"/>
            <a:ext cx="2024208" cy="1320795"/>
          </a:xfrm>
          <a:prstGeom prst="rect">
            <a:avLst/>
          </a:prstGeom>
        </p:spPr>
      </p:pic>
      <p:pic>
        <p:nvPicPr>
          <p:cNvPr id="23" name="PHẠM DUYÊN 16 - 9Slide.vn">
            <a:extLst>
              <a:ext uri="{FF2B5EF4-FFF2-40B4-BE49-F238E27FC236}">
                <a16:creationId xmlns:a16="http://schemas.microsoft.com/office/drawing/2014/main" id="{14592B35-8C5D-E57E-2904-17FAF857B04C}"/>
              </a:ext>
            </a:extLst>
          </p:cNvPr>
          <p:cNvPicPr>
            <a:picLocks noChangeAspect="1"/>
          </p:cNvPicPr>
          <p:nvPr userDrawn="1"/>
        </p:nvPicPr>
        <p:blipFill>
          <a:blip r:embed="rId21"/>
          <a:srcRect/>
          <a:stretch>
            <a:fillRect/>
          </a:stretch>
        </p:blipFill>
        <p:spPr>
          <a:xfrm>
            <a:off x="9597124" y="833259"/>
            <a:ext cx="1745688" cy="1799679"/>
          </a:xfrm>
          <a:prstGeom prst="rect">
            <a:avLst/>
          </a:prstGeom>
        </p:spPr>
      </p:pic>
    </p:spTree>
    <p:extLst>
      <p:ext uri="{BB962C8B-B14F-4D97-AF65-F5344CB8AC3E}">
        <p14:creationId xmlns:p14="http://schemas.microsoft.com/office/powerpoint/2010/main" val="2080275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593256AD-D5F3-E9FC-4D71-E455E93619AA}"/>
              </a:ext>
            </a:extLst>
          </p:cNvPr>
          <p:cNvPicPr>
            <a:picLocks noChangeAspect="1"/>
          </p:cNvPicPr>
          <p:nvPr userDrawn="1"/>
        </p:nvPicPr>
        <p:blipFill>
          <a:blip r:embed="rId2"/>
          <a:srcRect/>
          <a:stretch>
            <a:fillRect/>
          </a:stretch>
        </p:blipFill>
        <p:spPr>
          <a:xfrm>
            <a:off x="10244112" y="498059"/>
            <a:ext cx="1947887" cy="1655704"/>
          </a:xfrm>
          <a:prstGeom prst="rect">
            <a:avLst/>
          </a:prstGeom>
        </p:spPr>
      </p:pic>
      <p:pic>
        <p:nvPicPr>
          <p:cNvPr id="9" name="PHẠM DUYÊN 2 - 9Slide.vn">
            <a:extLst>
              <a:ext uri="{FF2B5EF4-FFF2-40B4-BE49-F238E27FC236}">
                <a16:creationId xmlns:a16="http://schemas.microsoft.com/office/drawing/2014/main" id="{EBBC85C5-360A-E91E-3D6F-38B3F8CF2E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882579"/>
            <a:ext cx="2418206" cy="2975421"/>
          </a:xfrm>
          <a:prstGeom prst="rect">
            <a:avLst/>
          </a:prstGeom>
        </p:spPr>
      </p:pic>
      <p:pic>
        <p:nvPicPr>
          <p:cNvPr id="10" name="PHẠM DUYÊN 3 - 9Slide.vn">
            <a:extLst>
              <a:ext uri="{FF2B5EF4-FFF2-40B4-BE49-F238E27FC236}">
                <a16:creationId xmlns:a16="http://schemas.microsoft.com/office/drawing/2014/main" id="{89B73FA9-8365-FC5B-A169-4AF26E92B13C}"/>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49104" y="5133955"/>
            <a:ext cx="1236532" cy="2012108"/>
          </a:xfrm>
          <a:prstGeom prst="rect">
            <a:avLst/>
          </a:prstGeom>
        </p:spPr>
      </p:pic>
      <p:pic>
        <p:nvPicPr>
          <p:cNvPr id="11" name="PHẠM DUYÊN 4 - 9Slide.vn">
            <a:extLst>
              <a:ext uri="{FF2B5EF4-FFF2-40B4-BE49-F238E27FC236}">
                <a16:creationId xmlns:a16="http://schemas.microsoft.com/office/drawing/2014/main" id="{805044EE-A0E2-10CD-357A-8103D4EA2C48}"/>
              </a:ext>
            </a:extLst>
          </p:cNvPr>
          <p:cNvPicPr>
            <a:picLocks noChangeAspect="1"/>
          </p:cNvPicPr>
          <p:nvPr userDrawn="1"/>
        </p:nvPicPr>
        <p:blipFill>
          <a:blip r:embed="rId7"/>
          <a:srcRect/>
          <a:stretch>
            <a:fillRect/>
          </a:stretch>
        </p:blipFill>
        <p:spPr>
          <a:xfrm>
            <a:off x="8594957" y="1659767"/>
            <a:ext cx="1002167" cy="648903"/>
          </a:xfrm>
          <a:prstGeom prst="rect">
            <a:avLst/>
          </a:prstGeom>
        </p:spPr>
      </p:pic>
      <p:pic>
        <p:nvPicPr>
          <p:cNvPr id="12" name="PHẠM DUYÊN 5 - 9Slide.vn">
            <a:extLst>
              <a:ext uri="{FF2B5EF4-FFF2-40B4-BE49-F238E27FC236}">
                <a16:creationId xmlns:a16="http://schemas.microsoft.com/office/drawing/2014/main" id="{9DF0D870-3C0E-C18C-A301-C99CEF94F11C}"/>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515600" y="3062034"/>
            <a:ext cx="1408212" cy="1195220"/>
          </a:xfrm>
          <a:prstGeom prst="rect">
            <a:avLst/>
          </a:prstGeom>
        </p:spPr>
      </p:pic>
      <p:pic>
        <p:nvPicPr>
          <p:cNvPr id="13" name="PHẠM DUYÊN 6 - 9Slide.vn">
            <a:extLst>
              <a:ext uri="{FF2B5EF4-FFF2-40B4-BE49-F238E27FC236}">
                <a16:creationId xmlns:a16="http://schemas.microsoft.com/office/drawing/2014/main" id="{56938A03-25FE-E1A1-104E-96C55CD6E23B}"/>
              </a:ext>
            </a:extLst>
          </p:cNvPr>
          <p:cNvPicPr>
            <a:picLocks noChangeAspect="1"/>
          </p:cNvPicPr>
          <p:nvPr userDrawn="1"/>
        </p:nvPicPr>
        <p:blipFill>
          <a:blip r:embed="rId10"/>
          <a:srcRect/>
          <a:stretch>
            <a:fillRect/>
          </a:stretch>
        </p:blipFill>
        <p:spPr>
          <a:xfrm>
            <a:off x="9798476" y="5617135"/>
            <a:ext cx="1045635" cy="1122829"/>
          </a:xfrm>
          <a:prstGeom prst="rect">
            <a:avLst/>
          </a:prstGeom>
        </p:spPr>
      </p:pic>
      <p:pic>
        <p:nvPicPr>
          <p:cNvPr id="14" name="PHẠM DUYÊN 7 - 9Slide.vn">
            <a:extLst>
              <a:ext uri="{FF2B5EF4-FFF2-40B4-BE49-F238E27FC236}">
                <a16:creationId xmlns:a16="http://schemas.microsoft.com/office/drawing/2014/main" id="{3B57562B-06AE-203D-73A9-D43B2C0D7BE3}"/>
              </a:ext>
            </a:extLst>
          </p:cNvPr>
          <p:cNvPicPr>
            <a:picLocks noChangeAspect="1"/>
          </p:cNvPicPr>
          <p:nvPr userDrawn="1"/>
        </p:nvPicPr>
        <p:blipFill>
          <a:blip r:embed="rId11"/>
          <a:srcRect/>
          <a:stretch>
            <a:fillRect/>
          </a:stretch>
        </p:blipFill>
        <p:spPr>
          <a:xfrm>
            <a:off x="1563223" y="535248"/>
            <a:ext cx="1070427" cy="1448971"/>
          </a:xfrm>
          <a:prstGeom prst="rect">
            <a:avLst/>
          </a:prstGeom>
        </p:spPr>
      </p:pic>
      <p:pic>
        <p:nvPicPr>
          <p:cNvPr id="15" name="PHẠM DUYÊN 8 - 9Slide.vn">
            <a:extLst>
              <a:ext uri="{FF2B5EF4-FFF2-40B4-BE49-F238E27FC236}">
                <a16:creationId xmlns:a16="http://schemas.microsoft.com/office/drawing/2014/main" id="{C4DA015D-778B-6F0F-D153-4DCF18923790}"/>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962510" y="5370290"/>
            <a:ext cx="671141" cy="1369674"/>
          </a:xfrm>
          <a:prstGeom prst="rect">
            <a:avLst/>
          </a:prstGeom>
        </p:spPr>
      </p:pic>
      <p:pic>
        <p:nvPicPr>
          <p:cNvPr id="17" name="PHẠM DUYÊN 9 - 9Slide.vn">
            <a:extLst>
              <a:ext uri="{FF2B5EF4-FFF2-40B4-BE49-F238E27FC236}">
                <a16:creationId xmlns:a16="http://schemas.microsoft.com/office/drawing/2014/main" id="{562A50F1-64EE-77AE-D81F-1CEA1C2537EF}"/>
              </a:ext>
            </a:extLst>
          </p:cNvPr>
          <p:cNvPicPr>
            <a:picLocks noChangeAspect="1"/>
          </p:cNvPicPr>
          <p:nvPr userDrawn="1"/>
        </p:nvPicPr>
        <p:blipFill>
          <a:blip r:embed="rId14"/>
          <a:srcRect/>
          <a:stretch>
            <a:fillRect/>
          </a:stretch>
        </p:blipFill>
        <p:spPr>
          <a:xfrm>
            <a:off x="10357721" y="119268"/>
            <a:ext cx="1275035" cy="831961"/>
          </a:xfrm>
          <a:prstGeom prst="rect">
            <a:avLst/>
          </a:prstGeom>
        </p:spPr>
      </p:pic>
      <p:pic>
        <p:nvPicPr>
          <p:cNvPr id="19" name="PHẠM DUYÊN 10 - 9Slide.vn">
            <a:extLst>
              <a:ext uri="{FF2B5EF4-FFF2-40B4-BE49-F238E27FC236}">
                <a16:creationId xmlns:a16="http://schemas.microsoft.com/office/drawing/2014/main" id="{E64ABF86-4C08-5EA9-C71B-B5F8540C74C3}"/>
              </a:ext>
            </a:extLst>
          </p:cNvPr>
          <p:cNvPicPr>
            <a:picLocks noChangeAspect="1"/>
          </p:cNvPicPr>
          <p:nvPr userDrawn="1"/>
        </p:nvPicPr>
        <p:blipFill>
          <a:blip r:embed="rId15"/>
          <a:srcRect/>
          <a:stretch>
            <a:fillRect/>
          </a:stretch>
        </p:blipFill>
        <p:spPr>
          <a:xfrm>
            <a:off x="175820" y="2544973"/>
            <a:ext cx="1608541" cy="884027"/>
          </a:xfrm>
          <a:prstGeom prst="rect">
            <a:avLst/>
          </a:prstGeom>
        </p:spPr>
      </p:pic>
      <p:pic>
        <p:nvPicPr>
          <p:cNvPr id="20" name="PHẠM DUYÊN 11 - 9Slide.vn">
            <a:extLst>
              <a:ext uri="{FF2B5EF4-FFF2-40B4-BE49-F238E27FC236}">
                <a16:creationId xmlns:a16="http://schemas.microsoft.com/office/drawing/2014/main" id="{20B95951-DE11-9A08-BE8C-F7C4AE153469}"/>
              </a:ext>
            </a:extLst>
          </p:cNvPr>
          <p:cNvPicPr>
            <a:picLocks noChangeAspect="1"/>
          </p:cNvPicPr>
          <p:nvPr userDrawn="1"/>
        </p:nvPicPr>
        <p:blipFill>
          <a:blip r:embed="rId16"/>
          <a:srcRect/>
          <a:stretch>
            <a:fillRect/>
          </a:stretch>
        </p:blipFill>
        <p:spPr>
          <a:xfrm rot="20856128">
            <a:off x="105800" y="-1260811"/>
            <a:ext cx="3357121" cy="1796059"/>
          </a:xfrm>
          <a:prstGeom prst="rect">
            <a:avLst/>
          </a:prstGeom>
        </p:spPr>
      </p:pic>
      <p:pic>
        <p:nvPicPr>
          <p:cNvPr id="21" name="PHẠM DUYÊN 12 - 9Slide.vn">
            <a:extLst>
              <a:ext uri="{FF2B5EF4-FFF2-40B4-BE49-F238E27FC236}">
                <a16:creationId xmlns:a16="http://schemas.microsoft.com/office/drawing/2014/main" id="{775310BE-4E69-2C6B-9625-8159FCB404EA}"/>
              </a:ext>
            </a:extLst>
          </p:cNvPr>
          <p:cNvPicPr>
            <a:picLocks noChangeAspect="1"/>
          </p:cNvPicPr>
          <p:nvPr userDrawn="1"/>
        </p:nvPicPr>
        <p:blipFill>
          <a:blip r:embed="rId17"/>
          <a:srcRect/>
          <a:stretch>
            <a:fillRect/>
          </a:stretch>
        </p:blipFill>
        <p:spPr>
          <a:xfrm>
            <a:off x="3313540" y="-785547"/>
            <a:ext cx="2024208" cy="1320795"/>
          </a:xfrm>
          <a:prstGeom prst="rect">
            <a:avLst/>
          </a:prstGeom>
        </p:spPr>
      </p:pic>
      <p:pic>
        <p:nvPicPr>
          <p:cNvPr id="22" name="PHẠM DUYÊN 13 - 9Slide.vn">
            <a:extLst>
              <a:ext uri="{FF2B5EF4-FFF2-40B4-BE49-F238E27FC236}">
                <a16:creationId xmlns:a16="http://schemas.microsoft.com/office/drawing/2014/main" id="{03AA2321-1A43-9756-E596-9B41C1DA013F}"/>
              </a:ext>
            </a:extLst>
          </p:cNvPr>
          <p:cNvPicPr>
            <a:picLocks noChangeAspect="1"/>
          </p:cNvPicPr>
          <p:nvPr userDrawn="1"/>
        </p:nvPicPr>
        <p:blipFill>
          <a:blip r:embed="rId18"/>
          <a:srcRect/>
          <a:stretch>
            <a:fillRect/>
          </a:stretch>
        </p:blipFill>
        <p:spPr>
          <a:xfrm>
            <a:off x="9597124" y="833259"/>
            <a:ext cx="1745688" cy="1799679"/>
          </a:xfrm>
          <a:prstGeom prst="rect">
            <a:avLst/>
          </a:prstGeom>
        </p:spPr>
      </p:pic>
    </p:spTree>
    <p:extLst>
      <p:ext uri="{BB962C8B-B14F-4D97-AF65-F5344CB8AC3E}">
        <p14:creationId xmlns:p14="http://schemas.microsoft.com/office/powerpoint/2010/main" val="971262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7A8937-7CA6-B4C6-2711-0EA2A0A03DB6}"/>
              </a:ext>
            </a:extLst>
          </p:cNvPr>
          <p:cNvGrpSpPr/>
          <p:nvPr userDrawn="1"/>
        </p:nvGrpSpPr>
        <p:grpSpPr>
          <a:xfrm>
            <a:off x="2078032" y="5029200"/>
            <a:ext cx="8035935" cy="1334057"/>
            <a:chOff x="-482947" y="1894688"/>
            <a:chExt cx="8035935" cy="1334057"/>
          </a:xfrm>
        </p:grpSpPr>
        <p:sp>
          <p:nvSpPr>
            <p:cNvPr id="6" name="PHẠM DUYÊN 1 - 9Slide.vn">
              <a:extLst>
                <a:ext uri="{FF2B5EF4-FFF2-40B4-BE49-F238E27FC236}">
                  <a16:creationId xmlns:a16="http://schemas.microsoft.com/office/drawing/2014/main" id="{BD13B6E4-3501-5A6B-D499-CFC1D9AF381B}"/>
                </a:ext>
              </a:extLst>
            </p:cNvPr>
            <p:cNvSpPr/>
            <p:nvPr/>
          </p:nvSpPr>
          <p:spPr>
            <a:xfrm>
              <a:off x="-482947" y="1894688"/>
              <a:ext cx="8028160"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w="152400">
                    <a:solidFill>
                      <a:prstClr val="white"/>
                    </a:solidFill>
                  </a:ln>
                  <a:solidFill>
                    <a:srgbClr val="1D6FA9">
                      <a:lumMod val="50000"/>
                    </a:srgbClr>
                  </a:solidFill>
                  <a:effectLst>
                    <a:innerShdw blurRad="63500" dist="50800" dir="13500000">
                      <a:prstClr val="black">
                        <a:alpha val="50000"/>
                      </a:prstClr>
                    </a:innerShdw>
                  </a:effectLst>
                  <a:uLnTx/>
                  <a:uFillTx/>
                  <a:latin typeface="#9Slide03 IcielPanton Black" panose="00000A00000000000000" pitchFamily="2" charset="0"/>
                  <a:ea typeface="字魂27号-布丁体" panose="00000505000000000000" pitchFamily="2" charset="-122"/>
                  <a:cs typeface="+mn-cs"/>
                </a:rPr>
                <a:t>Luyện tập chung</a:t>
              </a:r>
              <a:endParaRPr kumimoji="0" lang="zh-CN" altLang="en-US" sz="8000" b="0" i="0" u="none" strike="noStrike" kern="1200" cap="none" spc="0" normalizeH="0" baseline="0" noProof="0">
                <a:ln w="152400">
                  <a:solidFill>
                    <a:prstClr val="white"/>
                  </a:solidFill>
                </a:ln>
                <a:solidFill>
                  <a:srgbClr val="1D6FA9">
                    <a:lumMod val="50000"/>
                  </a:srgbClr>
                </a:solidFill>
                <a:effectLst>
                  <a:innerShdw blurRad="63500" dist="50800" dir="13500000">
                    <a:prstClr val="black">
                      <a:alpha val="50000"/>
                    </a:prstClr>
                  </a:innerShdw>
                </a:effectLst>
                <a:uLnTx/>
                <a:uFillTx/>
                <a:latin typeface="#9Slide03 IcielPanton Black" panose="00000A00000000000000" pitchFamily="2" charset="0"/>
                <a:ea typeface="字魂27号-布丁体" panose="00000505000000000000" pitchFamily="2" charset="-122"/>
                <a:cs typeface="+mn-cs"/>
              </a:endParaRPr>
            </a:p>
          </p:txBody>
        </p:sp>
        <p:sp>
          <p:nvSpPr>
            <p:cNvPr id="7" name="PHẠM DUYÊN 2 - 9Slide.vn">
              <a:extLst>
                <a:ext uri="{FF2B5EF4-FFF2-40B4-BE49-F238E27FC236}">
                  <a16:creationId xmlns:a16="http://schemas.microsoft.com/office/drawing/2014/main" id="{34BB47BA-D211-B41D-D721-B40E27278E4B}"/>
                </a:ext>
              </a:extLst>
            </p:cNvPr>
            <p:cNvSpPr/>
            <p:nvPr/>
          </p:nvSpPr>
          <p:spPr>
            <a:xfrm>
              <a:off x="-475172" y="1905306"/>
              <a:ext cx="8028160"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srgbClr val="226E74"/>
                  </a:solidFill>
                  <a:effectLst/>
                  <a:uLnTx/>
                  <a:uFillTx/>
                  <a:latin typeface="#9Slide03 IcielPanton Black" panose="00000A00000000000000" pitchFamily="2" charset="0"/>
                  <a:ea typeface="字魂27号-布丁体" panose="00000505000000000000" pitchFamily="2" charset="-122"/>
                  <a:cs typeface="+mn-cs"/>
                </a:rPr>
                <a:t>Luyện tập chung</a:t>
              </a:r>
              <a:endParaRPr kumimoji="0" lang="zh-CN" altLang="en-US" sz="8000" b="0" i="0" u="none" strike="noStrike" kern="1200" cap="none" spc="0" normalizeH="0" baseline="0" noProof="0" dirty="0">
                <a:ln>
                  <a:noFill/>
                </a:ln>
                <a:solidFill>
                  <a:srgbClr val="226E74"/>
                </a:solidFill>
                <a:effectLst/>
                <a:uLnTx/>
                <a:uFillTx/>
                <a:latin typeface="#9Slide03 IcielPanton Black" panose="00000A00000000000000" pitchFamily="2" charset="0"/>
                <a:ea typeface="字魂27号-布丁体" panose="00000505000000000000" pitchFamily="2" charset="-122"/>
                <a:cs typeface="+mn-cs"/>
              </a:endParaRPr>
            </a:p>
          </p:txBody>
        </p:sp>
      </p:grpSp>
      <p:sp>
        <p:nvSpPr>
          <p:cNvPr id="5" name="PHẠM DUYÊN 5 - 9Slide.vn">
            <a:extLst>
              <a:ext uri="{FF2B5EF4-FFF2-40B4-BE49-F238E27FC236}">
                <a16:creationId xmlns:a16="http://schemas.microsoft.com/office/drawing/2014/main" id="{22E1AFF4-64E4-0A72-2393-76DC8DC37EF1}"/>
              </a:ext>
            </a:extLst>
          </p:cNvPr>
          <p:cNvSpPr txBox="1">
            <a:spLocks noChangeArrowheads="1"/>
          </p:cNvSpPr>
          <p:nvPr userDrawn="1"/>
        </p:nvSpPr>
        <p:spPr bwMode="auto">
          <a:xfrm>
            <a:off x="1600200" y="2286000"/>
            <a:ext cx="9461811" cy="210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Tahoma" panose="020B0604030504040204" pitchFamily="34" charset="0"/>
              </a:defRPr>
            </a:lvl1pPr>
            <a:lvl2pPr marL="742950" indent="-285750">
              <a:spcBef>
                <a:spcPct val="20000"/>
              </a:spcBef>
              <a:buFont typeface="Courier New" panose="02070309020205020404" pitchFamily="49" charset="0"/>
              <a:buChar char="o"/>
              <a:defRPr sz="1600">
                <a:solidFill>
                  <a:srgbClr val="7F7F7F"/>
                </a:solidFill>
                <a:latin typeface="Tahoma" panose="020B0604030504040204" pitchFamily="34" charset="0"/>
              </a:defRPr>
            </a:lvl2pPr>
            <a:lvl3pPr marL="1143000" indent="-228600">
              <a:spcBef>
                <a:spcPct val="20000"/>
              </a:spcBef>
              <a:buFont typeface="Arial" panose="020B0604020202020204" pitchFamily="34" charset="0"/>
              <a:buChar char="•"/>
              <a:defRPr sz="1600">
                <a:solidFill>
                  <a:srgbClr val="7F7F7F"/>
                </a:solidFill>
                <a:latin typeface="Tahoma" panose="020B0604030504040204" pitchFamily="34" charset="0"/>
              </a:defRPr>
            </a:lvl3pPr>
            <a:lvl4pPr marL="1600200" indent="-228600">
              <a:spcBef>
                <a:spcPct val="20000"/>
              </a:spcBef>
              <a:buFont typeface="Courier New" panose="02070309020205020404" pitchFamily="49" charset="0"/>
              <a:buChar char="o"/>
              <a:defRPr sz="1600">
                <a:solidFill>
                  <a:srgbClr val="7F7F7F"/>
                </a:solidFill>
                <a:latin typeface="Tahoma" panose="020B0604030504040204" pitchFamily="34" charset="0"/>
              </a:defRPr>
            </a:lvl4pPr>
            <a:lvl5pPr marL="2057400" indent="-228600">
              <a:spcBef>
                <a:spcPct val="20000"/>
              </a:spcBef>
              <a:buFont typeface="Arial" panose="020B0604020202020204" pitchFamily="34" charset="0"/>
              <a:buChar char="•"/>
              <a:defRPr sz="1600">
                <a:solidFill>
                  <a:srgbClr val="7F7F7F"/>
                </a:solidFill>
                <a:latin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Tahoma" panose="020B0604030504040204" pitchFamily="34" charset="0"/>
              </a:defRPr>
            </a:lvl9pPr>
          </a:lstStyle>
          <a:p>
            <a:pPr marL="0" marR="0" lvl="0" indent="0" algn="ctr" defTabSz="914400" rtl="0" eaLnBrk="1" fontAlgn="auto" latinLnBrk="0" hangingPunct="1">
              <a:lnSpc>
                <a:spcPct val="163000"/>
              </a:lnSpc>
              <a:spcBef>
                <a:spcPct val="0"/>
              </a:spcBef>
              <a:spcAft>
                <a:spcPts val="0"/>
              </a:spcAft>
              <a:buClrTx/>
              <a:buSzTx/>
              <a:buFontTx/>
              <a:buNone/>
              <a:tabLst/>
              <a:defRPr/>
            </a:pPr>
            <a: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t>ÔN TẬP PHÉP CỘNG, PHÉP TRỪ</a:t>
            </a:r>
            <a:b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br>
            <a:r>
              <a:rPr kumimoji="0" lang="en-US" altLang="en-US" sz="4400" b="0" i="0" u="none" strike="noStrike" kern="1200" cap="none" spc="0" normalizeH="0" baseline="0" noProof="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rPr>
              <a:t>TRONG PHẠM VI 100 000</a:t>
            </a:r>
            <a:endParaRPr kumimoji="0" lang="vi-VN" altLang="en-US" sz="4400" b="0" i="0" u="none" strike="noStrike" kern="1200" cap="none" spc="0" normalizeH="0" baseline="0" noProof="0" dirty="0">
              <a:ln w="15875">
                <a:solidFill>
                  <a:prstClr val="white"/>
                </a:solidFill>
              </a:ln>
              <a:solidFill>
                <a:srgbClr val="0B76A1"/>
              </a:solidFill>
              <a:effectLst>
                <a:outerShdw blurRad="25400" sx="101000" sy="101000" algn="ctr" rotWithShape="0">
                  <a:srgbClr val="FF9C78">
                    <a:alpha val="40000"/>
                  </a:srgbClr>
                </a:outerShdw>
                <a:reflection blurRad="6350" stA="55000" endA="300" endPos="18000" dir="5400000" sy="-100000" algn="bl" rotWithShape="0"/>
              </a:effectLst>
              <a:uLnTx/>
              <a:uFillTx/>
              <a:latin typeface="#9Slide07 Stormtrooper" panose="020B0500000000000000" pitchFamily="34" charset="0"/>
              <a:ea typeface="+mn-ea"/>
              <a:cs typeface="+mn-cs"/>
            </a:endParaRPr>
          </a:p>
        </p:txBody>
      </p:sp>
    </p:spTree>
    <p:extLst>
      <p:ext uri="{BB962C8B-B14F-4D97-AF65-F5344CB8AC3E}">
        <p14:creationId xmlns:p14="http://schemas.microsoft.com/office/powerpoint/2010/main" val="36972848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47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054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0777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479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777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8304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4819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600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59596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1496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4489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2025/3/22</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153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983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1757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085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281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889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625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799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9359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0311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059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35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9.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8.png"/><Relationship Id="rId2" Type="http://schemas.openxmlformats.org/officeDocument/2006/relationships/slideLayout" Target="../slideLayouts/slideLayout106.xml"/><Relationship Id="rId16" Type="http://schemas.openxmlformats.org/officeDocument/2006/relationships/theme" Target="../theme/theme1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10.jpe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7.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54.xml"/><Relationship Id="rId16" Type="http://schemas.openxmlformats.org/officeDocument/2006/relationships/tags" Target="../tags/tag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ags" Target="../tags/tag3.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9.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8.png"/><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10.jpe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4.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9.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image" Target="../media/image8.png"/><Relationship Id="rId2" Type="http://schemas.openxmlformats.org/officeDocument/2006/relationships/slideLayout" Target="../slideLayouts/slideLayout91.xml"/><Relationship Id="rId16" Type="http://schemas.openxmlformats.org/officeDocument/2006/relationships/theme" Target="../theme/theme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image" Target="../media/image10.jpe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817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9Slide.vn - 2019">
            <a:extLst>
              <a:ext uri="{FF2B5EF4-FFF2-40B4-BE49-F238E27FC236}">
                <a16:creationId xmlns:a16="http://schemas.microsoft.com/office/drawing/2014/main" id="{6789E450-D72B-7CE0-5C4B-654E583D04B4}"/>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8" name="PHẠM DUYÊN 1 - 9Slide.vn">
            <a:extLst>
              <a:ext uri="{FF2B5EF4-FFF2-40B4-BE49-F238E27FC236}">
                <a16:creationId xmlns:a16="http://schemas.microsoft.com/office/drawing/2014/main" id="{2BE67AF0-0F18-88B7-178C-E5A9448D4993}"/>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pic>
        <p:nvPicPr>
          <p:cNvPr id="9" name="PHẠM DUYÊN 2 - 9Slide.vn">
            <a:extLst>
              <a:ext uri="{FF2B5EF4-FFF2-40B4-BE49-F238E27FC236}">
                <a16:creationId xmlns:a16="http://schemas.microsoft.com/office/drawing/2014/main" id="{FDBCE925-9511-5A6B-C9CA-3701C5A8881C}"/>
              </a:ext>
            </a:extLst>
          </p:cNvPr>
          <p:cNvPicPr>
            <a:picLocks noChangeAspect="1"/>
          </p:cNvPicPr>
          <p:nvPr userDrawn="1"/>
        </p:nvPicPr>
        <p:blipFill>
          <a:blip r:embed="rId17"/>
          <a:stretch>
            <a:fillRect/>
          </a:stretch>
        </p:blipFill>
        <p:spPr>
          <a:xfrm>
            <a:off x="-11683019" y="2999195"/>
            <a:ext cx="810838" cy="859611"/>
          </a:xfrm>
          <a:prstGeom prst="rect">
            <a:avLst/>
          </a:prstGeom>
        </p:spPr>
      </p:pic>
      <p:pic>
        <p:nvPicPr>
          <p:cNvPr id="10" name="PHẠM DUYÊN 3 - 9Slide.vn">
            <a:extLst>
              <a:ext uri="{FF2B5EF4-FFF2-40B4-BE49-F238E27FC236}">
                <a16:creationId xmlns:a16="http://schemas.microsoft.com/office/drawing/2014/main" id="{61D1822C-C67A-6565-EFA7-7922EEBCD7FA}"/>
              </a:ext>
            </a:extLst>
          </p:cNvPr>
          <p:cNvPicPr>
            <a:picLocks noChangeAspect="1"/>
          </p:cNvPicPr>
          <p:nvPr userDrawn="1"/>
        </p:nvPicPr>
        <p:blipFill>
          <a:blip r:embed="rId17"/>
          <a:stretch>
            <a:fillRect/>
          </a:stretch>
        </p:blipFill>
        <p:spPr>
          <a:xfrm>
            <a:off x="5690581" y="13534721"/>
            <a:ext cx="810838" cy="859611"/>
          </a:xfrm>
          <a:prstGeom prst="rect">
            <a:avLst/>
          </a:prstGeom>
        </p:spPr>
      </p:pic>
      <p:pic>
        <p:nvPicPr>
          <p:cNvPr id="11" name="PHẠM DUYÊN 4 - 9Slide.vn">
            <a:extLst>
              <a:ext uri="{FF2B5EF4-FFF2-40B4-BE49-F238E27FC236}">
                <a16:creationId xmlns:a16="http://schemas.microsoft.com/office/drawing/2014/main" id="{BDDE539F-545C-B198-CD38-11FC140F7DAD}"/>
              </a:ext>
            </a:extLst>
          </p:cNvPr>
          <p:cNvPicPr>
            <a:picLocks noChangeAspect="1"/>
          </p:cNvPicPr>
          <p:nvPr userDrawn="1"/>
        </p:nvPicPr>
        <p:blipFill>
          <a:blip r:embed="rId17"/>
          <a:stretch>
            <a:fillRect/>
          </a:stretch>
        </p:blipFill>
        <p:spPr>
          <a:xfrm>
            <a:off x="23064181" y="2999195"/>
            <a:ext cx="810838" cy="859611"/>
          </a:xfrm>
          <a:prstGeom prst="rect">
            <a:avLst/>
          </a:prstGeom>
        </p:spPr>
      </p:pic>
      <p:pic>
        <p:nvPicPr>
          <p:cNvPr id="12" name="PHẠM DUYÊN 5 - 9Slide.vn">
            <a:extLst>
              <a:ext uri="{FF2B5EF4-FFF2-40B4-BE49-F238E27FC236}">
                <a16:creationId xmlns:a16="http://schemas.microsoft.com/office/drawing/2014/main" id="{A0A650E1-6385-98BD-0FE6-7C77CC10A90A}"/>
              </a:ext>
            </a:extLst>
          </p:cNvPr>
          <p:cNvPicPr>
            <a:picLocks noChangeAspect="1"/>
          </p:cNvPicPr>
          <p:nvPr userDrawn="1"/>
        </p:nvPicPr>
        <p:blipFill>
          <a:blip r:embed="rId17"/>
          <a:stretch>
            <a:fillRect/>
          </a:stretch>
        </p:blipFill>
        <p:spPr>
          <a:xfrm>
            <a:off x="5690581" y="-7536333"/>
            <a:ext cx="810838" cy="859611"/>
          </a:xfrm>
          <a:prstGeom prst="rect">
            <a:avLst/>
          </a:prstGeom>
        </p:spPr>
      </p:pic>
      <p:pic>
        <p:nvPicPr>
          <p:cNvPr id="14" name="PHẠM DUYÊN 7 - 9Slide.vn">
            <a:extLst>
              <a:ext uri="{FF2B5EF4-FFF2-40B4-BE49-F238E27FC236}">
                <a16:creationId xmlns:a16="http://schemas.microsoft.com/office/drawing/2014/main" id="{4E495598-50D6-7F9A-49A7-034955BA2E52}"/>
              </a:ext>
            </a:extLst>
          </p:cNvPr>
          <p:cNvPicPr>
            <a:picLocks noChangeAspect="1"/>
          </p:cNvPicPr>
          <p:nvPr userDrawn="1"/>
        </p:nvPicPr>
        <p:blipFill rotWithShape="1">
          <a:blip r:embed="rId18"/>
          <a:srcRect b="16707"/>
          <a:stretch/>
        </p:blipFill>
        <p:spPr>
          <a:xfrm>
            <a:off x="4919610" y="7398792"/>
            <a:ext cx="2352780" cy="706456"/>
          </a:xfrm>
          <a:prstGeom prst="roundRect">
            <a:avLst/>
          </a:prstGeom>
          <a:solidFill>
            <a:schemeClr val="bg1"/>
          </a:solidFill>
        </p:spPr>
      </p:pic>
      <p:pic>
        <p:nvPicPr>
          <p:cNvPr id="15" name="PHẠM DUYÊN 8 - 9Slide.vn">
            <a:extLst>
              <a:ext uri="{FF2B5EF4-FFF2-40B4-BE49-F238E27FC236}">
                <a16:creationId xmlns:a16="http://schemas.microsoft.com/office/drawing/2014/main" id="{E9A49C1A-E776-168C-4F7A-65C0AC4494EB}"/>
              </a:ext>
            </a:extLst>
          </p:cNvPr>
          <p:cNvPicPr>
            <a:picLocks noChangeAspect="1"/>
          </p:cNvPicPr>
          <p:nvPr userDrawn="1"/>
        </p:nvPicPr>
        <p:blipFill rotWithShape="1">
          <a:blip r:embed="rId18"/>
          <a:srcRect b="16707"/>
          <a:stretch/>
        </p:blipFill>
        <p:spPr>
          <a:xfrm>
            <a:off x="4919610" y="-1676400"/>
            <a:ext cx="2352780" cy="706456"/>
          </a:xfrm>
          <a:prstGeom prst="roundRect">
            <a:avLst/>
          </a:prstGeom>
          <a:solidFill>
            <a:schemeClr val="bg1"/>
          </a:solidFill>
        </p:spPr>
      </p:pic>
      <p:pic>
        <p:nvPicPr>
          <p:cNvPr id="18" name="PHẠM DUYÊN 11 - 9Slide.vn">
            <a:extLst>
              <a:ext uri="{FF2B5EF4-FFF2-40B4-BE49-F238E27FC236}">
                <a16:creationId xmlns:a16="http://schemas.microsoft.com/office/drawing/2014/main" id="{1EBEA726-8808-454C-FBAC-C4030D2A942C}"/>
              </a:ext>
            </a:extLst>
          </p:cNvPr>
          <p:cNvPicPr>
            <a:picLocks noChangeAspect="1"/>
          </p:cNvPicPr>
          <p:nvPr userDrawn="1"/>
        </p:nvPicPr>
        <p:blipFill>
          <a:blip r:embed="rId19"/>
          <a:srcRect t="15730"/>
          <a:stretch>
            <a:fillRect/>
          </a:stretch>
        </p:blipFill>
        <p:spPr>
          <a:xfrm>
            <a:off x="0" y="0"/>
            <a:ext cx="12192000" cy="6858000"/>
          </a:xfrm>
          <a:prstGeom prst="rect">
            <a:avLst/>
          </a:prstGeom>
        </p:spPr>
      </p:pic>
    </p:spTree>
    <p:extLst>
      <p:ext uri="{BB962C8B-B14F-4D97-AF65-F5344CB8AC3E}">
        <p14:creationId xmlns:p14="http://schemas.microsoft.com/office/powerpoint/2010/main" val="50524090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0706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808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8882406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4874444"/>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2025/3/22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30119851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9Slide.vn - 2019">
            <a:extLst>
              <a:ext uri="{FF2B5EF4-FFF2-40B4-BE49-F238E27FC236}">
                <a16:creationId xmlns:a16="http://schemas.microsoft.com/office/drawing/2014/main" id="{6789E450-D72B-7CE0-5C4B-654E583D04B4}"/>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8" name="PHẠM DUYÊN 1 - 9Slide.vn">
            <a:extLst>
              <a:ext uri="{FF2B5EF4-FFF2-40B4-BE49-F238E27FC236}">
                <a16:creationId xmlns:a16="http://schemas.microsoft.com/office/drawing/2014/main" id="{2BE67AF0-0F18-88B7-178C-E5A9448D4993}"/>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pic>
        <p:nvPicPr>
          <p:cNvPr id="9" name="PHẠM DUYÊN 2 - 9Slide.vn">
            <a:extLst>
              <a:ext uri="{FF2B5EF4-FFF2-40B4-BE49-F238E27FC236}">
                <a16:creationId xmlns:a16="http://schemas.microsoft.com/office/drawing/2014/main" id="{FDBCE925-9511-5A6B-C9CA-3701C5A8881C}"/>
              </a:ext>
            </a:extLst>
          </p:cNvPr>
          <p:cNvPicPr>
            <a:picLocks noChangeAspect="1"/>
          </p:cNvPicPr>
          <p:nvPr userDrawn="1"/>
        </p:nvPicPr>
        <p:blipFill>
          <a:blip r:embed="rId17"/>
          <a:stretch>
            <a:fillRect/>
          </a:stretch>
        </p:blipFill>
        <p:spPr>
          <a:xfrm>
            <a:off x="-11683019" y="2999195"/>
            <a:ext cx="810838" cy="859611"/>
          </a:xfrm>
          <a:prstGeom prst="rect">
            <a:avLst/>
          </a:prstGeom>
        </p:spPr>
      </p:pic>
      <p:pic>
        <p:nvPicPr>
          <p:cNvPr id="10" name="PHẠM DUYÊN 3 - 9Slide.vn">
            <a:extLst>
              <a:ext uri="{FF2B5EF4-FFF2-40B4-BE49-F238E27FC236}">
                <a16:creationId xmlns:a16="http://schemas.microsoft.com/office/drawing/2014/main" id="{61D1822C-C67A-6565-EFA7-7922EEBCD7FA}"/>
              </a:ext>
            </a:extLst>
          </p:cNvPr>
          <p:cNvPicPr>
            <a:picLocks noChangeAspect="1"/>
          </p:cNvPicPr>
          <p:nvPr userDrawn="1"/>
        </p:nvPicPr>
        <p:blipFill>
          <a:blip r:embed="rId17"/>
          <a:stretch>
            <a:fillRect/>
          </a:stretch>
        </p:blipFill>
        <p:spPr>
          <a:xfrm>
            <a:off x="5690581" y="13534721"/>
            <a:ext cx="810838" cy="859611"/>
          </a:xfrm>
          <a:prstGeom prst="rect">
            <a:avLst/>
          </a:prstGeom>
        </p:spPr>
      </p:pic>
      <p:pic>
        <p:nvPicPr>
          <p:cNvPr id="11" name="PHẠM DUYÊN 4 - 9Slide.vn">
            <a:extLst>
              <a:ext uri="{FF2B5EF4-FFF2-40B4-BE49-F238E27FC236}">
                <a16:creationId xmlns:a16="http://schemas.microsoft.com/office/drawing/2014/main" id="{BDDE539F-545C-B198-CD38-11FC140F7DAD}"/>
              </a:ext>
            </a:extLst>
          </p:cNvPr>
          <p:cNvPicPr>
            <a:picLocks noChangeAspect="1"/>
          </p:cNvPicPr>
          <p:nvPr userDrawn="1"/>
        </p:nvPicPr>
        <p:blipFill>
          <a:blip r:embed="rId17"/>
          <a:stretch>
            <a:fillRect/>
          </a:stretch>
        </p:blipFill>
        <p:spPr>
          <a:xfrm>
            <a:off x="23064181" y="2999195"/>
            <a:ext cx="810838" cy="859611"/>
          </a:xfrm>
          <a:prstGeom prst="rect">
            <a:avLst/>
          </a:prstGeom>
        </p:spPr>
      </p:pic>
      <p:pic>
        <p:nvPicPr>
          <p:cNvPr id="12" name="PHẠM DUYÊN 5 - 9Slide.vn">
            <a:extLst>
              <a:ext uri="{FF2B5EF4-FFF2-40B4-BE49-F238E27FC236}">
                <a16:creationId xmlns:a16="http://schemas.microsoft.com/office/drawing/2014/main" id="{A0A650E1-6385-98BD-0FE6-7C77CC10A90A}"/>
              </a:ext>
            </a:extLst>
          </p:cNvPr>
          <p:cNvPicPr>
            <a:picLocks noChangeAspect="1"/>
          </p:cNvPicPr>
          <p:nvPr userDrawn="1"/>
        </p:nvPicPr>
        <p:blipFill>
          <a:blip r:embed="rId17"/>
          <a:stretch>
            <a:fillRect/>
          </a:stretch>
        </p:blipFill>
        <p:spPr>
          <a:xfrm>
            <a:off x="5690581" y="-7536333"/>
            <a:ext cx="810838" cy="859611"/>
          </a:xfrm>
          <a:prstGeom prst="rect">
            <a:avLst/>
          </a:prstGeom>
        </p:spPr>
      </p:pic>
      <p:pic>
        <p:nvPicPr>
          <p:cNvPr id="14" name="PHẠM DUYÊN 7 - 9Slide.vn">
            <a:extLst>
              <a:ext uri="{FF2B5EF4-FFF2-40B4-BE49-F238E27FC236}">
                <a16:creationId xmlns:a16="http://schemas.microsoft.com/office/drawing/2014/main" id="{4E495598-50D6-7F9A-49A7-034955BA2E52}"/>
              </a:ext>
            </a:extLst>
          </p:cNvPr>
          <p:cNvPicPr>
            <a:picLocks noChangeAspect="1"/>
          </p:cNvPicPr>
          <p:nvPr userDrawn="1"/>
        </p:nvPicPr>
        <p:blipFill rotWithShape="1">
          <a:blip r:embed="rId18"/>
          <a:srcRect b="16707"/>
          <a:stretch/>
        </p:blipFill>
        <p:spPr>
          <a:xfrm>
            <a:off x="4919610" y="7398792"/>
            <a:ext cx="2352780" cy="706456"/>
          </a:xfrm>
          <a:prstGeom prst="roundRect">
            <a:avLst/>
          </a:prstGeom>
          <a:solidFill>
            <a:schemeClr val="bg1"/>
          </a:solidFill>
        </p:spPr>
      </p:pic>
      <p:pic>
        <p:nvPicPr>
          <p:cNvPr id="15" name="PHẠM DUYÊN 8 - 9Slide.vn">
            <a:extLst>
              <a:ext uri="{FF2B5EF4-FFF2-40B4-BE49-F238E27FC236}">
                <a16:creationId xmlns:a16="http://schemas.microsoft.com/office/drawing/2014/main" id="{E9A49C1A-E776-168C-4F7A-65C0AC4494EB}"/>
              </a:ext>
            </a:extLst>
          </p:cNvPr>
          <p:cNvPicPr>
            <a:picLocks noChangeAspect="1"/>
          </p:cNvPicPr>
          <p:nvPr userDrawn="1"/>
        </p:nvPicPr>
        <p:blipFill rotWithShape="1">
          <a:blip r:embed="rId18"/>
          <a:srcRect b="16707"/>
          <a:stretch/>
        </p:blipFill>
        <p:spPr>
          <a:xfrm>
            <a:off x="4919610" y="-1676400"/>
            <a:ext cx="2352780" cy="706456"/>
          </a:xfrm>
          <a:prstGeom prst="roundRect">
            <a:avLst/>
          </a:prstGeom>
          <a:solidFill>
            <a:schemeClr val="bg1"/>
          </a:solidFill>
        </p:spPr>
      </p:pic>
      <p:pic>
        <p:nvPicPr>
          <p:cNvPr id="18" name="PHẠM DUYÊN 11 - 9Slide.vn">
            <a:extLst>
              <a:ext uri="{FF2B5EF4-FFF2-40B4-BE49-F238E27FC236}">
                <a16:creationId xmlns:a16="http://schemas.microsoft.com/office/drawing/2014/main" id="{1EBEA726-8808-454C-FBAC-C4030D2A942C}"/>
              </a:ext>
            </a:extLst>
          </p:cNvPr>
          <p:cNvPicPr>
            <a:picLocks noChangeAspect="1"/>
          </p:cNvPicPr>
          <p:nvPr userDrawn="1"/>
        </p:nvPicPr>
        <p:blipFill>
          <a:blip r:embed="rId19"/>
          <a:srcRect t="15730"/>
          <a:stretch>
            <a:fillRect/>
          </a:stretch>
        </p:blipFill>
        <p:spPr>
          <a:xfrm>
            <a:off x="0" y="0"/>
            <a:ext cx="12192000" cy="6858000"/>
          </a:xfrm>
          <a:prstGeom prst="rect">
            <a:avLst/>
          </a:prstGeom>
        </p:spPr>
      </p:pic>
    </p:spTree>
    <p:extLst>
      <p:ext uri="{BB962C8B-B14F-4D97-AF65-F5344CB8AC3E}">
        <p14:creationId xmlns:p14="http://schemas.microsoft.com/office/powerpoint/2010/main" val="2007670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364109672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9Slide.vn - 2019">
            <a:extLst>
              <a:ext uri="{FF2B5EF4-FFF2-40B4-BE49-F238E27FC236}">
                <a16:creationId xmlns:a16="http://schemas.microsoft.com/office/drawing/2014/main" id="{6789E450-D72B-7CE0-5C4B-654E583D04B4}"/>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8" name="PHẠM DUYÊN 1 - 9Slide.vn">
            <a:extLst>
              <a:ext uri="{FF2B5EF4-FFF2-40B4-BE49-F238E27FC236}">
                <a16:creationId xmlns:a16="http://schemas.microsoft.com/office/drawing/2014/main" id="{2BE67AF0-0F18-88B7-178C-E5A9448D4993}"/>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pic>
        <p:nvPicPr>
          <p:cNvPr id="9" name="PHẠM DUYÊN 2 - 9Slide.vn">
            <a:extLst>
              <a:ext uri="{FF2B5EF4-FFF2-40B4-BE49-F238E27FC236}">
                <a16:creationId xmlns:a16="http://schemas.microsoft.com/office/drawing/2014/main" id="{FDBCE925-9511-5A6B-C9CA-3701C5A8881C}"/>
              </a:ext>
            </a:extLst>
          </p:cNvPr>
          <p:cNvPicPr>
            <a:picLocks noChangeAspect="1"/>
          </p:cNvPicPr>
          <p:nvPr userDrawn="1"/>
        </p:nvPicPr>
        <p:blipFill>
          <a:blip r:embed="rId17"/>
          <a:stretch>
            <a:fillRect/>
          </a:stretch>
        </p:blipFill>
        <p:spPr>
          <a:xfrm>
            <a:off x="-11683019" y="2999195"/>
            <a:ext cx="810838" cy="859611"/>
          </a:xfrm>
          <a:prstGeom prst="rect">
            <a:avLst/>
          </a:prstGeom>
        </p:spPr>
      </p:pic>
      <p:pic>
        <p:nvPicPr>
          <p:cNvPr id="10" name="PHẠM DUYÊN 3 - 9Slide.vn">
            <a:extLst>
              <a:ext uri="{FF2B5EF4-FFF2-40B4-BE49-F238E27FC236}">
                <a16:creationId xmlns:a16="http://schemas.microsoft.com/office/drawing/2014/main" id="{61D1822C-C67A-6565-EFA7-7922EEBCD7FA}"/>
              </a:ext>
            </a:extLst>
          </p:cNvPr>
          <p:cNvPicPr>
            <a:picLocks noChangeAspect="1"/>
          </p:cNvPicPr>
          <p:nvPr userDrawn="1"/>
        </p:nvPicPr>
        <p:blipFill>
          <a:blip r:embed="rId17"/>
          <a:stretch>
            <a:fillRect/>
          </a:stretch>
        </p:blipFill>
        <p:spPr>
          <a:xfrm>
            <a:off x="5690581" y="13534721"/>
            <a:ext cx="810838" cy="859611"/>
          </a:xfrm>
          <a:prstGeom prst="rect">
            <a:avLst/>
          </a:prstGeom>
        </p:spPr>
      </p:pic>
      <p:pic>
        <p:nvPicPr>
          <p:cNvPr id="11" name="PHẠM DUYÊN 4 - 9Slide.vn">
            <a:extLst>
              <a:ext uri="{FF2B5EF4-FFF2-40B4-BE49-F238E27FC236}">
                <a16:creationId xmlns:a16="http://schemas.microsoft.com/office/drawing/2014/main" id="{BDDE539F-545C-B198-CD38-11FC140F7DAD}"/>
              </a:ext>
            </a:extLst>
          </p:cNvPr>
          <p:cNvPicPr>
            <a:picLocks noChangeAspect="1"/>
          </p:cNvPicPr>
          <p:nvPr userDrawn="1"/>
        </p:nvPicPr>
        <p:blipFill>
          <a:blip r:embed="rId17"/>
          <a:stretch>
            <a:fillRect/>
          </a:stretch>
        </p:blipFill>
        <p:spPr>
          <a:xfrm>
            <a:off x="23064181" y="2999195"/>
            <a:ext cx="810838" cy="859611"/>
          </a:xfrm>
          <a:prstGeom prst="rect">
            <a:avLst/>
          </a:prstGeom>
        </p:spPr>
      </p:pic>
      <p:pic>
        <p:nvPicPr>
          <p:cNvPr id="12" name="PHẠM DUYÊN 5 - 9Slide.vn">
            <a:extLst>
              <a:ext uri="{FF2B5EF4-FFF2-40B4-BE49-F238E27FC236}">
                <a16:creationId xmlns:a16="http://schemas.microsoft.com/office/drawing/2014/main" id="{A0A650E1-6385-98BD-0FE6-7C77CC10A90A}"/>
              </a:ext>
            </a:extLst>
          </p:cNvPr>
          <p:cNvPicPr>
            <a:picLocks noChangeAspect="1"/>
          </p:cNvPicPr>
          <p:nvPr userDrawn="1"/>
        </p:nvPicPr>
        <p:blipFill>
          <a:blip r:embed="rId17"/>
          <a:stretch>
            <a:fillRect/>
          </a:stretch>
        </p:blipFill>
        <p:spPr>
          <a:xfrm>
            <a:off x="5690581" y="-7536333"/>
            <a:ext cx="810838" cy="859611"/>
          </a:xfrm>
          <a:prstGeom prst="rect">
            <a:avLst/>
          </a:prstGeom>
        </p:spPr>
      </p:pic>
      <p:pic>
        <p:nvPicPr>
          <p:cNvPr id="14" name="PHẠM DUYÊN 7 - 9Slide.vn">
            <a:extLst>
              <a:ext uri="{FF2B5EF4-FFF2-40B4-BE49-F238E27FC236}">
                <a16:creationId xmlns:a16="http://schemas.microsoft.com/office/drawing/2014/main" id="{4E495598-50D6-7F9A-49A7-034955BA2E52}"/>
              </a:ext>
            </a:extLst>
          </p:cNvPr>
          <p:cNvPicPr>
            <a:picLocks noChangeAspect="1"/>
          </p:cNvPicPr>
          <p:nvPr userDrawn="1"/>
        </p:nvPicPr>
        <p:blipFill rotWithShape="1">
          <a:blip r:embed="rId18"/>
          <a:srcRect b="16707"/>
          <a:stretch/>
        </p:blipFill>
        <p:spPr>
          <a:xfrm>
            <a:off x="4919610" y="7398792"/>
            <a:ext cx="2352780" cy="706456"/>
          </a:xfrm>
          <a:prstGeom prst="roundRect">
            <a:avLst/>
          </a:prstGeom>
          <a:solidFill>
            <a:schemeClr val="bg1"/>
          </a:solidFill>
        </p:spPr>
      </p:pic>
      <p:pic>
        <p:nvPicPr>
          <p:cNvPr id="15" name="PHẠM DUYÊN 8 - 9Slide.vn">
            <a:extLst>
              <a:ext uri="{FF2B5EF4-FFF2-40B4-BE49-F238E27FC236}">
                <a16:creationId xmlns:a16="http://schemas.microsoft.com/office/drawing/2014/main" id="{E9A49C1A-E776-168C-4F7A-65C0AC4494EB}"/>
              </a:ext>
            </a:extLst>
          </p:cNvPr>
          <p:cNvPicPr>
            <a:picLocks noChangeAspect="1"/>
          </p:cNvPicPr>
          <p:nvPr userDrawn="1"/>
        </p:nvPicPr>
        <p:blipFill rotWithShape="1">
          <a:blip r:embed="rId18"/>
          <a:srcRect b="16707"/>
          <a:stretch/>
        </p:blipFill>
        <p:spPr>
          <a:xfrm>
            <a:off x="4919610" y="-1676400"/>
            <a:ext cx="2352780" cy="706456"/>
          </a:xfrm>
          <a:prstGeom prst="roundRect">
            <a:avLst/>
          </a:prstGeom>
          <a:solidFill>
            <a:schemeClr val="bg1"/>
          </a:solidFill>
        </p:spPr>
      </p:pic>
      <p:pic>
        <p:nvPicPr>
          <p:cNvPr id="18" name="PHẠM DUYÊN 11 - 9Slide.vn">
            <a:extLst>
              <a:ext uri="{FF2B5EF4-FFF2-40B4-BE49-F238E27FC236}">
                <a16:creationId xmlns:a16="http://schemas.microsoft.com/office/drawing/2014/main" id="{1EBEA726-8808-454C-FBAC-C4030D2A942C}"/>
              </a:ext>
            </a:extLst>
          </p:cNvPr>
          <p:cNvPicPr>
            <a:picLocks noChangeAspect="1"/>
          </p:cNvPicPr>
          <p:nvPr userDrawn="1"/>
        </p:nvPicPr>
        <p:blipFill>
          <a:blip r:embed="rId19"/>
          <a:srcRect t="15730"/>
          <a:stretch>
            <a:fillRect/>
          </a:stretch>
        </p:blipFill>
        <p:spPr>
          <a:xfrm>
            <a:off x="0" y="0"/>
            <a:ext cx="12192000" cy="6858000"/>
          </a:xfrm>
          <a:prstGeom prst="rect">
            <a:avLst/>
          </a:prstGeom>
        </p:spPr>
      </p:pic>
    </p:spTree>
    <p:extLst>
      <p:ext uri="{BB962C8B-B14F-4D97-AF65-F5344CB8AC3E}">
        <p14:creationId xmlns:p14="http://schemas.microsoft.com/office/powerpoint/2010/main" val="89506214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emf"/><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53.xml"/><Relationship Id="rId1" Type="http://schemas.openxmlformats.org/officeDocument/2006/relationships/tags" Target="../tags/tag63.xml"/><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1.pn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4.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19.svg"/><Relationship Id="rId2" Type="http://schemas.openxmlformats.org/officeDocument/2006/relationships/image" Target="../media/image41.png"/><Relationship Id="rId1" Type="http://schemas.openxmlformats.org/officeDocument/2006/relationships/slideLayout" Target="../slideLayouts/slideLayout16.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17.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210.sv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4.pn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6.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8.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emf"/><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63FD6F-B839-488B-B6A4-27178C31EAD1}"/>
              </a:ext>
            </a:extLst>
          </p:cNvPr>
          <p:cNvPicPr>
            <a:picLocks noChangeAspect="1"/>
          </p:cNvPicPr>
          <p:nvPr/>
        </p:nvPicPr>
        <p:blipFill>
          <a:blip r:embed="rId2"/>
          <a:stretch>
            <a:fillRect/>
          </a:stretch>
        </p:blipFill>
        <p:spPr>
          <a:xfrm>
            <a:off x="5416478" y="2183093"/>
            <a:ext cx="4578493" cy="853514"/>
          </a:xfrm>
          <a:prstGeom prst="rect">
            <a:avLst/>
          </a:prstGeom>
        </p:spPr>
      </p:pic>
      <p:pic>
        <p:nvPicPr>
          <p:cNvPr id="7" name="Picture 6">
            <a:extLst>
              <a:ext uri="{FF2B5EF4-FFF2-40B4-BE49-F238E27FC236}">
                <a16:creationId xmlns:a16="http://schemas.microsoft.com/office/drawing/2014/main" id="{056298D1-C830-4411-925A-BAEA7B88B27E}"/>
              </a:ext>
            </a:extLst>
          </p:cNvPr>
          <p:cNvPicPr>
            <a:picLocks noChangeAspect="1"/>
          </p:cNvPicPr>
          <p:nvPr/>
        </p:nvPicPr>
        <p:blipFill>
          <a:blip r:embed="rId3"/>
          <a:stretch>
            <a:fillRect/>
          </a:stretch>
        </p:blipFill>
        <p:spPr>
          <a:xfrm>
            <a:off x="6697497" y="2707335"/>
            <a:ext cx="2359356" cy="1176630"/>
          </a:xfrm>
          <a:prstGeom prst="rect">
            <a:avLst/>
          </a:prstGeom>
        </p:spPr>
      </p:pic>
      <p:pic>
        <p:nvPicPr>
          <p:cNvPr id="9" name="Picture 8">
            <a:extLst>
              <a:ext uri="{FF2B5EF4-FFF2-40B4-BE49-F238E27FC236}">
                <a16:creationId xmlns:a16="http://schemas.microsoft.com/office/drawing/2014/main" id="{A00E122F-2CE5-480F-8696-39F472761878}"/>
              </a:ext>
            </a:extLst>
          </p:cNvPr>
          <p:cNvPicPr>
            <a:picLocks noChangeAspect="1"/>
          </p:cNvPicPr>
          <p:nvPr/>
        </p:nvPicPr>
        <p:blipFill>
          <a:blip r:embed="rId4"/>
          <a:stretch>
            <a:fillRect/>
          </a:stretch>
        </p:blipFill>
        <p:spPr>
          <a:xfrm>
            <a:off x="5510935" y="3683821"/>
            <a:ext cx="5303980" cy="1566808"/>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873900" y="218229"/>
            <a:ext cx="10276002" cy="1264741"/>
          </a:xfrm>
          <a:prstGeom prst="roundRect">
            <a:avLst>
              <a:gd name="adj" fmla="val 26613"/>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Những khó khăn của người khuyết tật trong công việc và cuộc sống:</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grpSp>
        <p:nvGrpSpPr>
          <p:cNvPr id="4" name="Group 1">
            <a:extLst>
              <a:ext uri="{FF2B5EF4-FFF2-40B4-BE49-F238E27FC236}">
                <a16:creationId xmlns:a16="http://schemas.microsoft.com/office/drawing/2014/main" id="{A0DB48D4-CE9A-4904-BD07-ED2C15BDCC3F}"/>
              </a:ext>
            </a:extLst>
          </p:cNvPr>
          <p:cNvGrpSpPr/>
          <p:nvPr/>
        </p:nvGrpSpPr>
        <p:grpSpPr>
          <a:xfrm>
            <a:off x="1114425" y="1616864"/>
            <a:ext cx="9982200" cy="879086"/>
            <a:chOff x="674228" y="4862098"/>
            <a:chExt cx="5343799" cy="1414648"/>
          </a:xfrm>
        </p:grpSpPr>
        <p:sp>
          <p:nvSpPr>
            <p:cNvPr id="6" name="Rectangle: Rounded Corners 2">
              <a:extLst>
                <a:ext uri="{FF2B5EF4-FFF2-40B4-BE49-F238E27FC236}">
                  <a16:creationId xmlns:a16="http://schemas.microsoft.com/office/drawing/2014/main" id="{84F1D07F-6BBE-4D1E-8D17-8391D4A2684F}"/>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3">
              <a:extLst>
                <a:ext uri="{FF2B5EF4-FFF2-40B4-BE49-F238E27FC236}">
                  <a16:creationId xmlns:a16="http://schemas.microsoft.com/office/drawing/2014/main" id="{F8479341-017A-4C98-A4C1-A91AE8C9B9FE}"/>
                </a:ext>
              </a:extLst>
            </p:cNvPr>
            <p:cNvSpPr txBox="1"/>
            <p:nvPr/>
          </p:nvSpPr>
          <p:spPr>
            <a:xfrm>
              <a:off x="743340" y="4939484"/>
              <a:ext cx="5205574" cy="13372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rPr>
                <a:t>Sinh hoạt bất tiện, đôi khi phải nhờ đến sự giúp đỡ của người khác.</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endParaRPr>
            </a:p>
          </p:txBody>
        </p:sp>
      </p:grpSp>
      <p:grpSp>
        <p:nvGrpSpPr>
          <p:cNvPr id="8" name="Group 1">
            <a:extLst>
              <a:ext uri="{FF2B5EF4-FFF2-40B4-BE49-F238E27FC236}">
                <a16:creationId xmlns:a16="http://schemas.microsoft.com/office/drawing/2014/main" id="{D399638F-7732-4756-9A44-D9249D834D00}"/>
              </a:ext>
            </a:extLst>
          </p:cNvPr>
          <p:cNvGrpSpPr/>
          <p:nvPr/>
        </p:nvGrpSpPr>
        <p:grpSpPr>
          <a:xfrm>
            <a:off x="1057275" y="2578888"/>
            <a:ext cx="10115549" cy="935838"/>
            <a:chOff x="674228" y="4862098"/>
            <a:chExt cx="5343799" cy="1230073"/>
          </a:xfrm>
        </p:grpSpPr>
        <p:sp>
          <p:nvSpPr>
            <p:cNvPr id="9" name="Rectangle: Rounded Corners 2">
              <a:extLst>
                <a:ext uri="{FF2B5EF4-FFF2-40B4-BE49-F238E27FC236}">
                  <a16:creationId xmlns:a16="http://schemas.microsoft.com/office/drawing/2014/main" id="{457DE790-2FC5-4067-964B-CACD6EAE7FCD}"/>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3">
              <a:extLst>
                <a:ext uri="{FF2B5EF4-FFF2-40B4-BE49-F238E27FC236}">
                  <a16:creationId xmlns:a16="http://schemas.microsoft.com/office/drawing/2014/main" id="{1B8EAB3F-94AA-4B2E-8005-865870964552}"/>
                </a:ext>
              </a:extLst>
            </p:cNvPr>
            <p:cNvSpPr txBox="1"/>
            <p:nvPr/>
          </p:nvSpPr>
          <p:spPr>
            <a:xfrm>
              <a:off x="743340" y="4939482"/>
              <a:ext cx="5205574" cy="1092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rPr>
                <a:t>Một số người khả năng tiếp thu bị hạn chế, mất nhiều thời gian và công sức hơn trong quá trình học tập.</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endParaRPr>
            </a:p>
          </p:txBody>
        </p:sp>
      </p:grpSp>
      <p:grpSp>
        <p:nvGrpSpPr>
          <p:cNvPr id="11" name="Group 1">
            <a:extLst>
              <a:ext uri="{FF2B5EF4-FFF2-40B4-BE49-F238E27FC236}">
                <a16:creationId xmlns:a16="http://schemas.microsoft.com/office/drawing/2014/main" id="{93F5E28B-4B3A-460A-B634-613BFBCE58EA}"/>
              </a:ext>
            </a:extLst>
          </p:cNvPr>
          <p:cNvGrpSpPr/>
          <p:nvPr/>
        </p:nvGrpSpPr>
        <p:grpSpPr>
          <a:xfrm>
            <a:off x="1085850" y="3788563"/>
            <a:ext cx="9982200" cy="492375"/>
            <a:chOff x="674228" y="4862098"/>
            <a:chExt cx="5343799" cy="1240689"/>
          </a:xfrm>
        </p:grpSpPr>
        <p:sp>
          <p:nvSpPr>
            <p:cNvPr id="12" name="Rectangle: Rounded Corners 2">
              <a:extLst>
                <a:ext uri="{FF2B5EF4-FFF2-40B4-BE49-F238E27FC236}">
                  <a16:creationId xmlns:a16="http://schemas.microsoft.com/office/drawing/2014/main" id="{F979193A-D4AF-403E-956F-336825C5C672}"/>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D980A58E-E76D-46A2-A016-5A183783627D}"/>
                </a:ext>
              </a:extLst>
            </p:cNvPr>
            <p:cNvSpPr txBox="1"/>
            <p:nvPr/>
          </p:nvSpPr>
          <p:spPr>
            <a:xfrm>
              <a:off x="743340" y="4939481"/>
              <a:ext cx="5205574" cy="1163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rPr>
                <a:t>Khó khăn khi tìm kiếm việc làm và lựa chọn công việc phù hợp.</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endParaRPr>
            </a:p>
          </p:txBody>
        </p:sp>
      </p:grpSp>
      <p:grpSp>
        <p:nvGrpSpPr>
          <p:cNvPr id="14" name="Group 1">
            <a:extLst>
              <a:ext uri="{FF2B5EF4-FFF2-40B4-BE49-F238E27FC236}">
                <a16:creationId xmlns:a16="http://schemas.microsoft.com/office/drawing/2014/main" id="{247BC91E-F17E-4FD6-B2AB-109CFA522DD4}"/>
              </a:ext>
            </a:extLst>
          </p:cNvPr>
          <p:cNvGrpSpPr/>
          <p:nvPr/>
        </p:nvGrpSpPr>
        <p:grpSpPr>
          <a:xfrm>
            <a:off x="1028700" y="4474364"/>
            <a:ext cx="9982200" cy="492374"/>
            <a:chOff x="674228" y="4862098"/>
            <a:chExt cx="5343799" cy="1240686"/>
          </a:xfrm>
        </p:grpSpPr>
        <p:sp>
          <p:nvSpPr>
            <p:cNvPr id="15" name="Rectangle: Rounded Corners 2">
              <a:extLst>
                <a:ext uri="{FF2B5EF4-FFF2-40B4-BE49-F238E27FC236}">
                  <a16:creationId xmlns:a16="http://schemas.microsoft.com/office/drawing/2014/main" id="{22335BFC-4B45-461F-B18B-DFDC868B0519}"/>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3">
              <a:extLst>
                <a:ext uri="{FF2B5EF4-FFF2-40B4-BE49-F238E27FC236}">
                  <a16:creationId xmlns:a16="http://schemas.microsoft.com/office/drawing/2014/main" id="{E5C2D67D-2FF0-4AE9-9245-71B3D022A95F}"/>
                </a:ext>
              </a:extLst>
            </p:cNvPr>
            <p:cNvSpPr txBox="1"/>
            <p:nvPr/>
          </p:nvSpPr>
          <p:spPr>
            <a:xfrm>
              <a:off x="743340" y="4939479"/>
              <a:ext cx="5205574" cy="1163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rPr>
                <a:t>Có tâm lý mặc cảm, không dám nghĩ đến chuyện kết hôn.</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endParaRPr>
            </a:p>
          </p:txBody>
        </p:sp>
      </p:grpSp>
      <p:grpSp>
        <p:nvGrpSpPr>
          <p:cNvPr id="17" name="Group 1">
            <a:extLst>
              <a:ext uri="{FF2B5EF4-FFF2-40B4-BE49-F238E27FC236}">
                <a16:creationId xmlns:a16="http://schemas.microsoft.com/office/drawing/2014/main" id="{9A811C64-DC52-4F8E-A9DC-C2707EFBB049}"/>
              </a:ext>
            </a:extLst>
          </p:cNvPr>
          <p:cNvGrpSpPr/>
          <p:nvPr/>
        </p:nvGrpSpPr>
        <p:grpSpPr>
          <a:xfrm>
            <a:off x="1047750" y="5179214"/>
            <a:ext cx="9982200" cy="492374"/>
            <a:chOff x="674228" y="4862098"/>
            <a:chExt cx="5343799" cy="1240686"/>
          </a:xfrm>
        </p:grpSpPr>
        <p:sp>
          <p:nvSpPr>
            <p:cNvPr id="18" name="Rectangle: Rounded Corners 2">
              <a:extLst>
                <a:ext uri="{FF2B5EF4-FFF2-40B4-BE49-F238E27FC236}">
                  <a16:creationId xmlns:a16="http://schemas.microsoft.com/office/drawing/2014/main" id="{C0651451-703C-44CE-B3E0-16D65DAB2A3B}"/>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TextBox 3">
              <a:extLst>
                <a:ext uri="{FF2B5EF4-FFF2-40B4-BE49-F238E27FC236}">
                  <a16:creationId xmlns:a16="http://schemas.microsoft.com/office/drawing/2014/main" id="{BE3E8E20-0B52-4B66-A33F-C71A0E9706C6}"/>
                </a:ext>
              </a:extLst>
            </p:cNvPr>
            <p:cNvSpPr txBox="1"/>
            <p:nvPr/>
          </p:nvSpPr>
          <p:spPr>
            <a:xfrm>
              <a:off x="743340" y="4939479"/>
              <a:ext cx="5205574" cy="1163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rPr>
                <a:t>Một số gặp khó khăn trong việc hoà nhập cộng đồng.</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873900" y="507312"/>
            <a:ext cx="10276002" cy="686574"/>
          </a:xfrm>
          <a:prstGeom prst="roundRect">
            <a:avLst>
              <a:gd name="adj" fmla="val 26613"/>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Những công việc họ có thể làm được:</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grpSp>
        <p:nvGrpSpPr>
          <p:cNvPr id="4" name="Group 1">
            <a:extLst>
              <a:ext uri="{FF2B5EF4-FFF2-40B4-BE49-F238E27FC236}">
                <a16:creationId xmlns:a16="http://schemas.microsoft.com/office/drawing/2014/main" id="{A0DB48D4-CE9A-4904-BD07-ED2C15BDCC3F}"/>
              </a:ext>
            </a:extLst>
          </p:cNvPr>
          <p:cNvGrpSpPr/>
          <p:nvPr/>
        </p:nvGrpSpPr>
        <p:grpSpPr>
          <a:xfrm>
            <a:off x="3562350" y="1581150"/>
            <a:ext cx="3829050" cy="561976"/>
            <a:chOff x="674228" y="4862098"/>
            <a:chExt cx="5343799" cy="1230073"/>
          </a:xfrm>
        </p:grpSpPr>
        <p:sp>
          <p:nvSpPr>
            <p:cNvPr id="6" name="Rectangle: Rounded Corners 2">
              <a:extLst>
                <a:ext uri="{FF2B5EF4-FFF2-40B4-BE49-F238E27FC236}">
                  <a16:creationId xmlns:a16="http://schemas.microsoft.com/office/drawing/2014/main" id="{84F1D07F-6BBE-4D1E-8D17-8391D4A2684F}"/>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3">
              <a:extLst>
                <a:ext uri="{FF2B5EF4-FFF2-40B4-BE49-F238E27FC236}">
                  <a16:creationId xmlns:a16="http://schemas.microsoft.com/office/drawing/2014/main" id="{F8479341-017A-4C98-A4C1-A91AE8C9B9FE}"/>
                </a:ext>
              </a:extLst>
            </p:cNvPr>
            <p:cNvSpPr txBox="1"/>
            <p:nvPr/>
          </p:nvSpPr>
          <p:spPr>
            <a:xfrm>
              <a:off x="743341" y="4939482"/>
              <a:ext cx="5205574" cy="1010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rPr>
                <a:t>Vận động viên.</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20" name="Group 1">
            <a:extLst>
              <a:ext uri="{FF2B5EF4-FFF2-40B4-BE49-F238E27FC236}">
                <a16:creationId xmlns:a16="http://schemas.microsoft.com/office/drawing/2014/main" id="{7FECD06D-C369-4A01-AEF1-389394006928}"/>
              </a:ext>
            </a:extLst>
          </p:cNvPr>
          <p:cNvGrpSpPr/>
          <p:nvPr/>
        </p:nvGrpSpPr>
        <p:grpSpPr>
          <a:xfrm>
            <a:off x="3562350" y="2390775"/>
            <a:ext cx="3829050" cy="561976"/>
            <a:chOff x="674228" y="4862098"/>
            <a:chExt cx="5343799" cy="1230073"/>
          </a:xfrm>
        </p:grpSpPr>
        <p:sp>
          <p:nvSpPr>
            <p:cNvPr id="21" name="Rectangle: Rounded Corners 2">
              <a:extLst>
                <a:ext uri="{FF2B5EF4-FFF2-40B4-BE49-F238E27FC236}">
                  <a16:creationId xmlns:a16="http://schemas.microsoft.com/office/drawing/2014/main" id="{D7238406-DBC6-4C1A-B548-E6DB3398F0FC}"/>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2" name="TextBox 3">
              <a:extLst>
                <a:ext uri="{FF2B5EF4-FFF2-40B4-BE49-F238E27FC236}">
                  <a16:creationId xmlns:a16="http://schemas.microsoft.com/office/drawing/2014/main" id="{0954FAEC-DF64-446E-815D-DF0651C510A5}"/>
                </a:ext>
              </a:extLst>
            </p:cNvPr>
            <p:cNvSpPr txBox="1"/>
            <p:nvPr/>
          </p:nvSpPr>
          <p:spPr>
            <a:xfrm>
              <a:off x="743341" y="4939482"/>
              <a:ext cx="5205574" cy="1010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rPr>
                <a:t>Giáo viên.</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23" name="Group 1">
            <a:extLst>
              <a:ext uri="{FF2B5EF4-FFF2-40B4-BE49-F238E27FC236}">
                <a16:creationId xmlns:a16="http://schemas.microsoft.com/office/drawing/2014/main" id="{7E98E6D5-CADE-4245-82AB-679349EE32E9}"/>
              </a:ext>
            </a:extLst>
          </p:cNvPr>
          <p:cNvGrpSpPr/>
          <p:nvPr/>
        </p:nvGrpSpPr>
        <p:grpSpPr>
          <a:xfrm>
            <a:off x="2895600" y="3152775"/>
            <a:ext cx="5648325" cy="561976"/>
            <a:chOff x="674228" y="4862098"/>
            <a:chExt cx="5343799" cy="1230073"/>
          </a:xfrm>
        </p:grpSpPr>
        <p:sp>
          <p:nvSpPr>
            <p:cNvPr id="24" name="Rectangle: Rounded Corners 2">
              <a:extLst>
                <a:ext uri="{FF2B5EF4-FFF2-40B4-BE49-F238E27FC236}">
                  <a16:creationId xmlns:a16="http://schemas.microsoft.com/office/drawing/2014/main" id="{430C2926-060B-4207-B2E3-9F04352EF9EC}"/>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5" name="TextBox 3">
              <a:extLst>
                <a:ext uri="{FF2B5EF4-FFF2-40B4-BE49-F238E27FC236}">
                  <a16:creationId xmlns:a16="http://schemas.microsoft.com/office/drawing/2014/main" id="{9CAD842A-D4D5-47A6-8DB4-D5B640FFE122}"/>
                </a:ext>
              </a:extLst>
            </p:cNvPr>
            <p:cNvSpPr txBox="1"/>
            <p:nvPr/>
          </p:nvSpPr>
          <p:spPr>
            <a:xfrm>
              <a:off x="743341" y="4939482"/>
              <a:ext cx="5205574" cy="1010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rPr>
                <a:t>Sản xuất các sản phẩm thủ công.</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26" name="Group 1">
            <a:extLst>
              <a:ext uri="{FF2B5EF4-FFF2-40B4-BE49-F238E27FC236}">
                <a16:creationId xmlns:a16="http://schemas.microsoft.com/office/drawing/2014/main" id="{A083FB2D-6645-444A-962D-ABDF3337646B}"/>
              </a:ext>
            </a:extLst>
          </p:cNvPr>
          <p:cNvGrpSpPr/>
          <p:nvPr/>
        </p:nvGrpSpPr>
        <p:grpSpPr>
          <a:xfrm>
            <a:off x="3581400" y="3905250"/>
            <a:ext cx="3829050" cy="561976"/>
            <a:chOff x="674228" y="4862098"/>
            <a:chExt cx="5343799" cy="1230073"/>
          </a:xfrm>
        </p:grpSpPr>
        <p:sp>
          <p:nvSpPr>
            <p:cNvPr id="27" name="Rectangle: Rounded Corners 2">
              <a:extLst>
                <a:ext uri="{FF2B5EF4-FFF2-40B4-BE49-F238E27FC236}">
                  <a16:creationId xmlns:a16="http://schemas.microsoft.com/office/drawing/2014/main" id="{FD1CE382-E929-4DE4-BD10-36791DB168F7}"/>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8" name="TextBox 3">
              <a:extLst>
                <a:ext uri="{FF2B5EF4-FFF2-40B4-BE49-F238E27FC236}">
                  <a16:creationId xmlns:a16="http://schemas.microsoft.com/office/drawing/2014/main" id="{4CCB8911-404A-4075-821C-88FDC40DCED8}"/>
                </a:ext>
              </a:extLst>
            </p:cNvPr>
            <p:cNvSpPr txBox="1"/>
            <p:nvPr/>
          </p:nvSpPr>
          <p:spPr>
            <a:xfrm>
              <a:off x="743341" y="4939482"/>
              <a:ext cx="5205574" cy="1010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rPr>
                <a:t>Đánh đàn, ca hát.</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29" name="Group 1">
            <a:extLst>
              <a:ext uri="{FF2B5EF4-FFF2-40B4-BE49-F238E27FC236}">
                <a16:creationId xmlns:a16="http://schemas.microsoft.com/office/drawing/2014/main" id="{4811739A-346E-417F-9E07-156C3A06EDF1}"/>
              </a:ext>
            </a:extLst>
          </p:cNvPr>
          <p:cNvGrpSpPr/>
          <p:nvPr/>
        </p:nvGrpSpPr>
        <p:grpSpPr>
          <a:xfrm>
            <a:off x="3638550" y="4686300"/>
            <a:ext cx="3829050" cy="561976"/>
            <a:chOff x="674228" y="4862098"/>
            <a:chExt cx="5343799" cy="1230073"/>
          </a:xfrm>
        </p:grpSpPr>
        <p:sp>
          <p:nvSpPr>
            <p:cNvPr id="30" name="Rectangle: Rounded Corners 2">
              <a:extLst>
                <a:ext uri="{FF2B5EF4-FFF2-40B4-BE49-F238E27FC236}">
                  <a16:creationId xmlns:a16="http://schemas.microsoft.com/office/drawing/2014/main" id="{D6C4DED1-9712-4301-B408-CB588B6FB205}"/>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1" name="TextBox 3">
              <a:extLst>
                <a:ext uri="{FF2B5EF4-FFF2-40B4-BE49-F238E27FC236}">
                  <a16:creationId xmlns:a16="http://schemas.microsoft.com/office/drawing/2014/main" id="{920550AD-7D73-4ACF-81D5-59CB2AEE3A08}"/>
                </a:ext>
              </a:extLst>
            </p:cNvPr>
            <p:cNvSpPr txBox="1"/>
            <p:nvPr/>
          </p:nvSpPr>
          <p:spPr>
            <a:xfrm>
              <a:off x="743341" y="4939482"/>
              <a:ext cx="5205574" cy="1010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rPr>
                <a:t>Mát-xa, bấm huyệt.</a:t>
              </a:r>
              <a:endParaRPr kumimoji="0" lang="en-US" sz="2400" b="1" i="0" u="none" strike="noStrike" kern="1200" cap="none" spc="0" normalizeH="0" baseline="0" noProof="0" dirty="0">
                <a:ln>
                  <a:noFill/>
                </a:ln>
                <a:solidFill>
                  <a:srgbClr val="5B9BD5">
                    <a:lumMod val="10000"/>
                  </a:srgbClr>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784714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CC5DB9C0-6840-6959-63C9-7DEE63EF3A7F}"/>
              </a:ext>
            </a:extLst>
          </p:cNvPr>
          <p:cNvPicPr>
            <a:picLocks noChangeAspect="1"/>
          </p:cNvPicPr>
          <p:nvPr/>
        </p:nvPicPr>
        <p:blipFill>
          <a:blip r:embed="rId2"/>
          <a:stretch>
            <a:fillRect/>
          </a:stretch>
        </p:blipFill>
        <p:spPr>
          <a:xfrm>
            <a:off x="911238" y="3331930"/>
            <a:ext cx="2627604" cy="3078747"/>
          </a:xfrm>
          <a:prstGeom prst="rect">
            <a:avLst/>
          </a:prstGeom>
        </p:spPr>
      </p:pic>
      <p:pic>
        <p:nvPicPr>
          <p:cNvPr id="2" name="Picture 1">
            <a:extLst>
              <a:ext uri="{FF2B5EF4-FFF2-40B4-BE49-F238E27FC236}">
                <a16:creationId xmlns:a16="http://schemas.microsoft.com/office/drawing/2014/main" id="{DA1CC8A5-9943-44B2-8AB8-3874E88CBD3E}"/>
              </a:ext>
            </a:extLst>
          </p:cNvPr>
          <p:cNvPicPr>
            <a:picLocks noChangeAspect="1"/>
          </p:cNvPicPr>
          <p:nvPr/>
        </p:nvPicPr>
        <p:blipFill>
          <a:blip r:embed="rId3"/>
          <a:stretch>
            <a:fillRect/>
          </a:stretch>
        </p:blipFill>
        <p:spPr>
          <a:xfrm>
            <a:off x="3596364" y="3311559"/>
            <a:ext cx="6370872" cy="2139881"/>
          </a:xfrm>
          <a:prstGeom prst="rect">
            <a:avLst/>
          </a:prstGeom>
        </p:spPr>
      </p:pic>
    </p:spTree>
    <p:extLst>
      <p:ext uri="{BB962C8B-B14F-4D97-AF65-F5344CB8AC3E}">
        <p14:creationId xmlns:p14="http://schemas.microsoft.com/office/powerpoint/2010/main" val="2810335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ộp Văn bản 2">
            <a:extLst>
              <a:ext uri="{FF2B5EF4-FFF2-40B4-BE49-F238E27FC236}">
                <a16:creationId xmlns:a16="http://schemas.microsoft.com/office/drawing/2014/main" id="{288B6BAC-4DEC-4D03-ACEB-EA5EE5DCDCF2}"/>
              </a:ext>
            </a:extLst>
          </p:cNvPr>
          <p:cNvSpPr txBox="1"/>
          <p:nvPr/>
        </p:nvSpPr>
        <p:spPr>
          <a:xfrm>
            <a:off x="873900" y="507312"/>
            <a:ext cx="10276002" cy="686574"/>
          </a:xfrm>
          <a:prstGeom prst="roundRect">
            <a:avLst>
              <a:gd name="adj" fmla="val 26613"/>
            </a:avLst>
          </a:prstGeom>
          <a:solidFill>
            <a:srgbClr val="FFFF0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2.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Lập</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kế</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hoạch</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giúp</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đỡ</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người</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khuyết</a:t>
            </a:r>
            <a:r>
              <a:rPr kumimoji="0" lang="en-US" sz="3200" b="1" i="0" u="none" strike="noStrike" kern="1200" cap="none" spc="0" normalizeH="0" baseline="0" noProof="0" dirty="0">
                <a:ln>
                  <a:noFill/>
                </a:ln>
                <a:solidFill>
                  <a:srgbClr val="000000"/>
                </a:solidFill>
                <a:effectLst/>
                <a:uLnTx/>
                <a:uFillTx/>
                <a:latin typeface="Cambria (Đầu đề)"/>
                <a:ea typeface="#9Slide03 IcielSamsung Sharp Bo" pitchFamily="2" charset="-93"/>
                <a:cs typeface="#9Slide03 IcielSamsung Sharp Bo" pitchFamily="2" charset="-93"/>
              </a:rPr>
              <a:t> </a:t>
            </a:r>
            <a:r>
              <a:rPr kumimoji="0" lang="en-US" sz="3200" b="1" i="0" u="none" strike="noStrike" kern="1200" cap="none" spc="0" normalizeH="0" baseline="0" noProof="0" dirty="0" err="1">
                <a:ln>
                  <a:noFill/>
                </a:ln>
                <a:solidFill>
                  <a:srgbClr val="000000"/>
                </a:solidFill>
                <a:effectLst/>
                <a:uLnTx/>
                <a:uFillTx/>
                <a:latin typeface="Cambria (Đầu đề)"/>
                <a:ea typeface="#9Slide03 IcielSamsung Sharp Bo" pitchFamily="2" charset="-93"/>
                <a:cs typeface="#9Slide03 IcielSamsung Sharp Bo" pitchFamily="2" charset="-93"/>
              </a:rPr>
              <a:t>tật</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grpSp>
        <p:nvGrpSpPr>
          <p:cNvPr id="38" name="Group 37">
            <a:extLst>
              <a:ext uri="{FF2B5EF4-FFF2-40B4-BE49-F238E27FC236}">
                <a16:creationId xmlns:a16="http://schemas.microsoft.com/office/drawing/2014/main" id="{7521C51A-1F2C-43AA-A777-4E639F49DD43}"/>
              </a:ext>
            </a:extLst>
          </p:cNvPr>
          <p:cNvGrpSpPr/>
          <p:nvPr/>
        </p:nvGrpSpPr>
        <p:grpSpPr>
          <a:xfrm>
            <a:off x="7032717" y="3929761"/>
            <a:ext cx="3197033" cy="2272284"/>
            <a:chOff x="781262" y="3217613"/>
            <a:chExt cx="4761331" cy="3855641"/>
          </a:xfrm>
        </p:grpSpPr>
        <p:pic>
          <p:nvPicPr>
            <p:cNvPr id="39" name="Picture 38">
              <a:extLst>
                <a:ext uri="{FF2B5EF4-FFF2-40B4-BE49-F238E27FC236}">
                  <a16:creationId xmlns:a16="http://schemas.microsoft.com/office/drawing/2014/main" id="{80DAD02F-A39E-4B1A-9C27-05D6E0896A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40" name="Rectangle: Rounded Corners 39">
              <a:extLst>
                <a:ext uri="{FF2B5EF4-FFF2-40B4-BE49-F238E27FC236}">
                  <a16:creationId xmlns:a16="http://schemas.microsoft.com/office/drawing/2014/main" id="{91DECD7B-9719-4500-8B16-CF70BC1529ED}"/>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AEC38E6-A1BE-4EB6-A1C3-8044E67F45BF}"/>
              </a:ext>
            </a:extLst>
          </p:cNvPr>
          <p:cNvPicPr>
            <a:picLocks noChangeAspect="1"/>
          </p:cNvPicPr>
          <p:nvPr/>
        </p:nvPicPr>
        <p:blipFill>
          <a:blip r:embed="rId3"/>
          <a:stretch>
            <a:fillRect/>
          </a:stretch>
        </p:blipFill>
        <p:spPr>
          <a:xfrm>
            <a:off x="6324004" y="1952624"/>
            <a:ext cx="5177433" cy="1857375"/>
          </a:xfrm>
          <a:prstGeom prst="rect">
            <a:avLst/>
          </a:prstGeom>
        </p:spPr>
      </p:pic>
      <p:grpSp>
        <p:nvGrpSpPr>
          <p:cNvPr id="15" name="Group 1">
            <a:extLst>
              <a:ext uri="{FF2B5EF4-FFF2-40B4-BE49-F238E27FC236}">
                <a16:creationId xmlns:a16="http://schemas.microsoft.com/office/drawing/2014/main" id="{0C646EBC-C5A8-4047-9F48-1892A63FB051}"/>
              </a:ext>
            </a:extLst>
          </p:cNvPr>
          <p:cNvGrpSpPr/>
          <p:nvPr/>
        </p:nvGrpSpPr>
        <p:grpSpPr>
          <a:xfrm>
            <a:off x="1047750" y="1543049"/>
            <a:ext cx="4991100" cy="884231"/>
            <a:chOff x="674228" y="4862098"/>
            <a:chExt cx="5343799" cy="1285371"/>
          </a:xfrm>
        </p:grpSpPr>
        <p:sp>
          <p:nvSpPr>
            <p:cNvPr id="16" name="Rectangle: Rounded Corners 2">
              <a:extLst>
                <a:ext uri="{FF2B5EF4-FFF2-40B4-BE49-F238E27FC236}">
                  <a16:creationId xmlns:a16="http://schemas.microsoft.com/office/drawing/2014/main" id="{3D0BA41C-B775-4CE2-8529-9159E1A4884A}"/>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3">
              <a:extLst>
                <a:ext uri="{FF2B5EF4-FFF2-40B4-BE49-F238E27FC236}">
                  <a16:creationId xmlns:a16="http://schemas.microsoft.com/office/drawing/2014/main" id="{888E0515-73E4-45A4-A6C1-375D3683333B}"/>
                </a:ext>
              </a:extLst>
            </p:cNvPr>
            <p:cNvSpPr txBox="1"/>
            <p:nvPr/>
          </p:nvSpPr>
          <p:spPr>
            <a:xfrm>
              <a:off x="743341" y="4939482"/>
              <a:ext cx="5205574" cy="1207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Tìm hiểu về người khuyết tật để có </a:t>
              </a:r>
              <a:r>
                <a:rPr kumimoji="0" lang="vi-VN" sz="24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sự </a:t>
              </a:r>
              <a:r>
                <a:rPr kumimoji="0" lang="vi-VN" sz="2400" b="1" i="0" u="none" strike="noStrike" kern="1200" cap="none" spc="0" normalizeH="0" baseline="0" noProof="0" smtClean="0">
                  <a:ln>
                    <a:noFill/>
                  </a:ln>
                  <a:solidFill>
                    <a:srgbClr val="5B9BD5">
                      <a:lumMod val="10000"/>
                    </a:srgbClr>
                  </a:solidFill>
                  <a:effectLst/>
                  <a:uLnTx/>
                  <a:uFillTx/>
                  <a:latin typeface="Cambria" panose="02040503050406030204" pitchFamily="18" charset="0"/>
                  <a:ea typeface="+mn-ea"/>
                  <a:cs typeface="+mn-cs"/>
                </a:rPr>
                <a:t>đồng </a:t>
              </a:r>
              <a:r>
                <a:rPr kumimoji="0" lang="vi-VN"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cảm với họ.</a:t>
              </a:r>
              <a:endParaRPr kumimoji="0" lang="en-US"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19" name="Group 1">
            <a:extLst>
              <a:ext uri="{FF2B5EF4-FFF2-40B4-BE49-F238E27FC236}">
                <a16:creationId xmlns:a16="http://schemas.microsoft.com/office/drawing/2014/main" id="{66A53972-DD27-484D-8372-40C658A7050B}"/>
              </a:ext>
            </a:extLst>
          </p:cNvPr>
          <p:cNvGrpSpPr/>
          <p:nvPr/>
        </p:nvGrpSpPr>
        <p:grpSpPr>
          <a:xfrm>
            <a:off x="1095375" y="2590799"/>
            <a:ext cx="4991100" cy="884231"/>
            <a:chOff x="674228" y="4862098"/>
            <a:chExt cx="5343799" cy="1285371"/>
          </a:xfrm>
        </p:grpSpPr>
        <p:sp>
          <p:nvSpPr>
            <p:cNvPr id="20" name="Rectangle: Rounded Corners 2">
              <a:extLst>
                <a:ext uri="{FF2B5EF4-FFF2-40B4-BE49-F238E27FC236}">
                  <a16:creationId xmlns:a16="http://schemas.microsoft.com/office/drawing/2014/main" id="{06112A85-A6A5-45A5-BDD5-734C3D306DDD}"/>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3">
              <a:extLst>
                <a:ext uri="{FF2B5EF4-FFF2-40B4-BE49-F238E27FC236}">
                  <a16:creationId xmlns:a16="http://schemas.microsoft.com/office/drawing/2014/main" id="{7CB18923-5F3E-4F04-A718-062496B4CB74}"/>
                </a:ext>
              </a:extLst>
            </p:cNvPr>
            <p:cNvSpPr txBox="1"/>
            <p:nvPr/>
          </p:nvSpPr>
          <p:spPr>
            <a:xfrm>
              <a:off x="743341" y="4939482"/>
              <a:ext cx="5205574" cy="1207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Học cách giao tiếp và ứng xử với người khuyết tật.</a:t>
              </a:r>
              <a:endParaRPr kumimoji="0" lang="en-US"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22" name="Group 1">
            <a:extLst>
              <a:ext uri="{FF2B5EF4-FFF2-40B4-BE49-F238E27FC236}">
                <a16:creationId xmlns:a16="http://schemas.microsoft.com/office/drawing/2014/main" id="{D3AD9456-35AE-44D0-981D-614C296E6EDB}"/>
              </a:ext>
            </a:extLst>
          </p:cNvPr>
          <p:cNvGrpSpPr/>
          <p:nvPr/>
        </p:nvGrpSpPr>
        <p:grpSpPr>
          <a:xfrm>
            <a:off x="647700" y="3629024"/>
            <a:ext cx="5762624" cy="1253563"/>
            <a:chOff x="674228" y="4862098"/>
            <a:chExt cx="5343799" cy="1822254"/>
          </a:xfrm>
        </p:grpSpPr>
        <p:sp>
          <p:nvSpPr>
            <p:cNvPr id="23" name="Rectangle: Rounded Corners 2">
              <a:extLst>
                <a:ext uri="{FF2B5EF4-FFF2-40B4-BE49-F238E27FC236}">
                  <a16:creationId xmlns:a16="http://schemas.microsoft.com/office/drawing/2014/main" id="{48BD5805-00C9-45AC-A3E1-01DCCE3BE47E}"/>
                </a:ext>
              </a:extLst>
            </p:cNvPr>
            <p:cNvSpPr/>
            <p:nvPr/>
          </p:nvSpPr>
          <p:spPr>
            <a:xfrm>
              <a:off x="674228" y="4862098"/>
              <a:ext cx="5343799" cy="1230073"/>
            </a:xfrm>
            <a:prstGeom prst="roundRect">
              <a:avLst>
                <a:gd name="adj" fmla="val 50000"/>
              </a:avLst>
            </a:prstGeom>
            <a:solidFill>
              <a:schemeClr val="accent6">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3">
              <a:extLst>
                <a:ext uri="{FF2B5EF4-FFF2-40B4-BE49-F238E27FC236}">
                  <a16:creationId xmlns:a16="http://schemas.microsoft.com/office/drawing/2014/main" id="{1B7ED7E7-1023-4C07-A325-CEC82F373595}"/>
                </a:ext>
              </a:extLst>
            </p:cNvPr>
            <p:cNvSpPr txBox="1"/>
            <p:nvPr/>
          </p:nvSpPr>
          <p:spPr>
            <a:xfrm>
              <a:off x="743341" y="4939482"/>
              <a:ext cx="5205574" cy="17448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Lựa chọn những việc có thể làm để giúp đỡ người khuyết tật mà em biết.</a:t>
              </a:r>
              <a:endParaRPr kumimoji="0" lang="en-US" sz="24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414040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34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5" name="组合 24"/>
          <p:cNvGrpSpPr/>
          <p:nvPr/>
        </p:nvGrpSpPr>
        <p:grpSpPr>
          <a:xfrm>
            <a:off x="-13970" y="-24765"/>
            <a:ext cx="12205970" cy="6898640"/>
            <a:chOff x="-22" y="-39"/>
            <a:chExt cx="19222" cy="10864"/>
          </a:xfrm>
        </p:grpSpPr>
        <p:grpSp>
          <p:nvGrpSpPr>
            <p:cNvPr id="2" name="组合 1"/>
            <p:cNvGrpSpPr/>
            <p:nvPr/>
          </p:nvGrpSpPr>
          <p:grpSpPr>
            <a:xfrm>
              <a:off x="-22" y="-39"/>
              <a:ext cx="19222" cy="10864"/>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cxnSp>
          <p:nvCxnSpPr>
            <p:cNvPr id="22" name="直接连接符 21"/>
            <p:cNvCxnSpPr/>
            <p:nvPr/>
          </p:nvCxnSpPr>
          <p:spPr>
            <a:xfrm>
              <a:off x="16400" y="4109"/>
              <a:ext cx="0" cy="3017"/>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7" name="图片 4">
            <a:extLst>
              <a:ext uri="{FF2B5EF4-FFF2-40B4-BE49-F238E27FC236}">
                <a16:creationId xmlns:a16="http://schemas.microsoft.com/office/drawing/2014/main" id="{AC67691E-E3EA-4814-9DA3-9AF485C54D2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2266" y="3895725"/>
            <a:ext cx="2560309" cy="2560309"/>
          </a:xfrm>
          <a:prstGeom prst="rect">
            <a:avLst/>
          </a:prstGeom>
        </p:spPr>
      </p:pic>
      <p:grpSp>
        <p:nvGrpSpPr>
          <p:cNvPr id="18" name="Google Shape;862;p35">
            <a:extLst>
              <a:ext uri="{FF2B5EF4-FFF2-40B4-BE49-F238E27FC236}">
                <a16:creationId xmlns:a16="http://schemas.microsoft.com/office/drawing/2014/main" id="{B845DE1F-3543-4611-866D-5B90769D239D}"/>
              </a:ext>
            </a:extLst>
          </p:cNvPr>
          <p:cNvGrpSpPr/>
          <p:nvPr/>
        </p:nvGrpSpPr>
        <p:grpSpPr>
          <a:xfrm>
            <a:off x="1561005" y="979918"/>
            <a:ext cx="9373870" cy="3904502"/>
            <a:chOff x="6530374" y="1560189"/>
            <a:chExt cx="1045566" cy="505315"/>
          </a:xfrm>
        </p:grpSpPr>
        <p:sp>
          <p:nvSpPr>
            <p:cNvPr id="19" name="Google Shape;863;p35">
              <a:extLst>
                <a:ext uri="{FF2B5EF4-FFF2-40B4-BE49-F238E27FC236}">
                  <a16:creationId xmlns:a16="http://schemas.microsoft.com/office/drawing/2014/main" id="{86E66138-AFB2-4A33-9AD1-DD87E0B500D7}"/>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0" name="Google Shape;864;p35">
              <a:extLst>
                <a:ext uri="{FF2B5EF4-FFF2-40B4-BE49-F238E27FC236}">
                  <a16:creationId xmlns:a16="http://schemas.microsoft.com/office/drawing/2014/main" id="{F45C0643-17E2-4FA1-BC46-3A7E7B6497C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1" name="Google Shape;865;p35">
              <a:extLst>
                <a:ext uri="{FF2B5EF4-FFF2-40B4-BE49-F238E27FC236}">
                  <a16:creationId xmlns:a16="http://schemas.microsoft.com/office/drawing/2014/main" id="{C755AA40-C4BC-4BB0-A8BA-06245E2FD12D}"/>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3" name="Google Shape;866;p35">
              <a:extLst>
                <a:ext uri="{FF2B5EF4-FFF2-40B4-BE49-F238E27FC236}">
                  <a16:creationId xmlns:a16="http://schemas.microsoft.com/office/drawing/2014/main" id="{782C00A3-07DE-4DD9-8B53-0336C78181CD}"/>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4" name="Google Shape;867;p35">
              <a:extLst>
                <a:ext uri="{FF2B5EF4-FFF2-40B4-BE49-F238E27FC236}">
                  <a16:creationId xmlns:a16="http://schemas.microsoft.com/office/drawing/2014/main" id="{9B412514-790C-4606-924B-F4FF57E6576A}"/>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6" name="Google Shape;868;p35">
              <a:extLst>
                <a:ext uri="{FF2B5EF4-FFF2-40B4-BE49-F238E27FC236}">
                  <a16:creationId xmlns:a16="http://schemas.microsoft.com/office/drawing/2014/main" id="{C2D7D0BE-DAE4-4767-97DD-171ABA928821}"/>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7" name="Google Shape;869;p35">
              <a:extLst>
                <a:ext uri="{FF2B5EF4-FFF2-40B4-BE49-F238E27FC236}">
                  <a16:creationId xmlns:a16="http://schemas.microsoft.com/office/drawing/2014/main" id="{54DBFD26-528E-4057-A0DB-1E2162976516}"/>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8" name="Google Shape;870;p35">
              <a:extLst>
                <a:ext uri="{FF2B5EF4-FFF2-40B4-BE49-F238E27FC236}">
                  <a16:creationId xmlns:a16="http://schemas.microsoft.com/office/drawing/2014/main" id="{AA6F3C37-0E44-4B95-B9D7-FF7F0164078F}"/>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9" name="Google Shape;871;p35">
              <a:extLst>
                <a:ext uri="{FF2B5EF4-FFF2-40B4-BE49-F238E27FC236}">
                  <a16:creationId xmlns:a16="http://schemas.microsoft.com/office/drawing/2014/main" id="{89811B16-F437-4FDD-AD64-BA22CE958594}"/>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0" name="Google Shape;872;p35">
              <a:extLst>
                <a:ext uri="{FF2B5EF4-FFF2-40B4-BE49-F238E27FC236}">
                  <a16:creationId xmlns:a16="http://schemas.microsoft.com/office/drawing/2014/main" id="{41DEF6E4-F663-48FD-A431-2C3A1CD1534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1" name="Google Shape;873;p35">
              <a:extLst>
                <a:ext uri="{FF2B5EF4-FFF2-40B4-BE49-F238E27FC236}">
                  <a16:creationId xmlns:a16="http://schemas.microsoft.com/office/drawing/2014/main" id="{5B9BAC86-5781-44C6-9DA6-5590DA66EF09}"/>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2" name="Google Shape;874;p35">
              <a:extLst>
                <a:ext uri="{FF2B5EF4-FFF2-40B4-BE49-F238E27FC236}">
                  <a16:creationId xmlns:a16="http://schemas.microsoft.com/office/drawing/2014/main" id="{EA75A0CB-CE0C-456C-ACCE-CA920CF34EDF}"/>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3" name="Google Shape;875;p35">
              <a:extLst>
                <a:ext uri="{FF2B5EF4-FFF2-40B4-BE49-F238E27FC236}">
                  <a16:creationId xmlns:a16="http://schemas.microsoft.com/office/drawing/2014/main" id="{C8BCA64D-4B13-4AEE-BDF9-BFDD9109825F}"/>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4" name="Google Shape;876;p35">
              <a:extLst>
                <a:ext uri="{FF2B5EF4-FFF2-40B4-BE49-F238E27FC236}">
                  <a16:creationId xmlns:a16="http://schemas.microsoft.com/office/drawing/2014/main" id="{F3759DFB-602D-4B16-B53F-04F79494B05D}"/>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5" name="Google Shape;877;p35">
              <a:extLst>
                <a:ext uri="{FF2B5EF4-FFF2-40B4-BE49-F238E27FC236}">
                  <a16:creationId xmlns:a16="http://schemas.microsoft.com/office/drawing/2014/main" id="{C1354142-8623-42E7-829C-F1C59D909D6E}"/>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6" name="Google Shape;878;p35">
              <a:extLst>
                <a:ext uri="{FF2B5EF4-FFF2-40B4-BE49-F238E27FC236}">
                  <a16:creationId xmlns:a16="http://schemas.microsoft.com/office/drawing/2014/main" id="{5DEB2B36-D33A-45F6-A937-E850A5AEF353}"/>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7" name="Google Shape;879;p35">
              <a:extLst>
                <a:ext uri="{FF2B5EF4-FFF2-40B4-BE49-F238E27FC236}">
                  <a16:creationId xmlns:a16="http://schemas.microsoft.com/office/drawing/2014/main" id="{782C5872-94AD-4208-A56C-3798E8AB2480}"/>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9" name="Google Shape;880;p35">
              <a:extLst>
                <a:ext uri="{FF2B5EF4-FFF2-40B4-BE49-F238E27FC236}">
                  <a16:creationId xmlns:a16="http://schemas.microsoft.com/office/drawing/2014/main" id="{29483FBF-EF1C-44E7-A729-3A38D61A2212}"/>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0" name="Google Shape;881;p35">
              <a:extLst>
                <a:ext uri="{FF2B5EF4-FFF2-40B4-BE49-F238E27FC236}">
                  <a16:creationId xmlns:a16="http://schemas.microsoft.com/office/drawing/2014/main" id="{60DB6FAB-1233-46D0-9A3A-E745D6079C1A}"/>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1" name="Google Shape;882;p35">
              <a:extLst>
                <a:ext uri="{FF2B5EF4-FFF2-40B4-BE49-F238E27FC236}">
                  <a16:creationId xmlns:a16="http://schemas.microsoft.com/office/drawing/2014/main" id="{8F99E2CE-459A-43DB-AF32-A3288F595E95}"/>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2" name="Google Shape;883;p35">
              <a:extLst>
                <a:ext uri="{FF2B5EF4-FFF2-40B4-BE49-F238E27FC236}">
                  <a16:creationId xmlns:a16="http://schemas.microsoft.com/office/drawing/2014/main" id="{9197CD94-997C-4830-936B-1EB7FD65053A}"/>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3" name="Google Shape;884;p35">
              <a:extLst>
                <a:ext uri="{FF2B5EF4-FFF2-40B4-BE49-F238E27FC236}">
                  <a16:creationId xmlns:a16="http://schemas.microsoft.com/office/drawing/2014/main" id="{7D97F0CD-3083-44D8-A137-995C0C2D5A94}"/>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4" name="Google Shape;885;p35">
              <a:extLst>
                <a:ext uri="{FF2B5EF4-FFF2-40B4-BE49-F238E27FC236}">
                  <a16:creationId xmlns:a16="http://schemas.microsoft.com/office/drawing/2014/main" id="{40E6172C-3B3B-44AB-A09B-001C352A0275}"/>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5" name="Google Shape;886;p35">
              <a:extLst>
                <a:ext uri="{FF2B5EF4-FFF2-40B4-BE49-F238E27FC236}">
                  <a16:creationId xmlns:a16="http://schemas.microsoft.com/office/drawing/2014/main" id="{E1D09565-4C60-466E-BFAA-F65A13B765A5}"/>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6" name="Google Shape;887;p35">
              <a:extLst>
                <a:ext uri="{FF2B5EF4-FFF2-40B4-BE49-F238E27FC236}">
                  <a16:creationId xmlns:a16="http://schemas.microsoft.com/office/drawing/2014/main" id="{4DEAEC8D-B9BC-4454-87E0-29B5E830AC7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7" name="Google Shape;888;p35">
              <a:extLst>
                <a:ext uri="{FF2B5EF4-FFF2-40B4-BE49-F238E27FC236}">
                  <a16:creationId xmlns:a16="http://schemas.microsoft.com/office/drawing/2014/main" id="{EF79F45B-D8B2-4A06-8672-8C8BBD21F40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8" name="Google Shape;889;p35">
              <a:extLst>
                <a:ext uri="{FF2B5EF4-FFF2-40B4-BE49-F238E27FC236}">
                  <a16:creationId xmlns:a16="http://schemas.microsoft.com/office/drawing/2014/main" id="{D80D2F25-2496-4411-A4DA-7ED010CA81F6}"/>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9" name="Google Shape;890;p35">
              <a:extLst>
                <a:ext uri="{FF2B5EF4-FFF2-40B4-BE49-F238E27FC236}">
                  <a16:creationId xmlns:a16="http://schemas.microsoft.com/office/drawing/2014/main" id="{23CD037A-EE8D-4666-9FAD-7B018E9FA09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0" name="Google Shape;891;p35">
              <a:extLst>
                <a:ext uri="{FF2B5EF4-FFF2-40B4-BE49-F238E27FC236}">
                  <a16:creationId xmlns:a16="http://schemas.microsoft.com/office/drawing/2014/main" id="{95D240F3-87B0-4E76-AA43-61EEBF8FB435}"/>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1" name="Google Shape;892;p35">
              <a:extLst>
                <a:ext uri="{FF2B5EF4-FFF2-40B4-BE49-F238E27FC236}">
                  <a16:creationId xmlns:a16="http://schemas.microsoft.com/office/drawing/2014/main" id="{25FFC7D2-1D89-420A-93C5-7F9D414BF7EB}"/>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2" name="Google Shape;893;p35">
              <a:extLst>
                <a:ext uri="{FF2B5EF4-FFF2-40B4-BE49-F238E27FC236}">
                  <a16:creationId xmlns:a16="http://schemas.microsoft.com/office/drawing/2014/main" id="{1024058A-4D38-411D-87E4-CB8131578E76}"/>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3" name="Google Shape;894;p35">
              <a:extLst>
                <a:ext uri="{FF2B5EF4-FFF2-40B4-BE49-F238E27FC236}">
                  <a16:creationId xmlns:a16="http://schemas.microsoft.com/office/drawing/2014/main" id="{F298F862-0C9F-4A9F-BAC8-84744D2249FA}"/>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4" name="Google Shape;895;p35">
              <a:extLst>
                <a:ext uri="{FF2B5EF4-FFF2-40B4-BE49-F238E27FC236}">
                  <a16:creationId xmlns:a16="http://schemas.microsoft.com/office/drawing/2014/main" id="{1CE2DC4B-EF02-4FB2-839A-5B61E8F3C50F}"/>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5" name="Google Shape;896;p35">
              <a:extLst>
                <a:ext uri="{FF2B5EF4-FFF2-40B4-BE49-F238E27FC236}">
                  <a16:creationId xmlns:a16="http://schemas.microsoft.com/office/drawing/2014/main" id="{17236A3E-C4F7-497B-AC23-0B67FB51BE22}"/>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6" name="Google Shape;897;p35">
              <a:extLst>
                <a:ext uri="{FF2B5EF4-FFF2-40B4-BE49-F238E27FC236}">
                  <a16:creationId xmlns:a16="http://schemas.microsoft.com/office/drawing/2014/main" id="{E51A5BCD-8EDD-45BF-B80A-27198A09FA5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7" name="Google Shape;898;p35">
              <a:extLst>
                <a:ext uri="{FF2B5EF4-FFF2-40B4-BE49-F238E27FC236}">
                  <a16:creationId xmlns:a16="http://schemas.microsoft.com/office/drawing/2014/main" id="{69367A35-507B-4911-81E1-BF133C93FC04}"/>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8" name="Google Shape;899;p35">
              <a:extLst>
                <a:ext uri="{FF2B5EF4-FFF2-40B4-BE49-F238E27FC236}">
                  <a16:creationId xmlns:a16="http://schemas.microsoft.com/office/drawing/2014/main" id="{EB64FB5D-082E-4AD1-ABF4-DE580E88C3FD}"/>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9" name="Google Shape;900;p35">
              <a:extLst>
                <a:ext uri="{FF2B5EF4-FFF2-40B4-BE49-F238E27FC236}">
                  <a16:creationId xmlns:a16="http://schemas.microsoft.com/office/drawing/2014/main" id="{D5DA0B8B-968F-43A0-85AB-9A921C1F8FF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0" name="Google Shape;901;p35">
              <a:extLst>
                <a:ext uri="{FF2B5EF4-FFF2-40B4-BE49-F238E27FC236}">
                  <a16:creationId xmlns:a16="http://schemas.microsoft.com/office/drawing/2014/main" id="{CBBB14D5-DB2C-471E-9500-66904D780DDA}"/>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1" name="Google Shape;902;p35">
              <a:extLst>
                <a:ext uri="{FF2B5EF4-FFF2-40B4-BE49-F238E27FC236}">
                  <a16:creationId xmlns:a16="http://schemas.microsoft.com/office/drawing/2014/main" id="{3D91F2A2-061E-469E-ABE8-74C8BFE18965}"/>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2" name="Google Shape;903;p35">
              <a:extLst>
                <a:ext uri="{FF2B5EF4-FFF2-40B4-BE49-F238E27FC236}">
                  <a16:creationId xmlns:a16="http://schemas.microsoft.com/office/drawing/2014/main" id="{1FE4F324-54D4-44FB-9A05-A27F465CB3B9}"/>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3" name="Google Shape;904;p35">
              <a:extLst>
                <a:ext uri="{FF2B5EF4-FFF2-40B4-BE49-F238E27FC236}">
                  <a16:creationId xmlns:a16="http://schemas.microsoft.com/office/drawing/2014/main" id="{611354E9-9930-4084-892E-D4B8232F63E2}"/>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4" name="Google Shape;905;p35">
              <a:extLst>
                <a:ext uri="{FF2B5EF4-FFF2-40B4-BE49-F238E27FC236}">
                  <a16:creationId xmlns:a16="http://schemas.microsoft.com/office/drawing/2014/main" id="{0D4E3750-86A1-43A0-873B-398B9EE622D3}"/>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5" name="Google Shape;906;p35">
              <a:extLst>
                <a:ext uri="{FF2B5EF4-FFF2-40B4-BE49-F238E27FC236}">
                  <a16:creationId xmlns:a16="http://schemas.microsoft.com/office/drawing/2014/main" id="{DE353EE7-C52C-410D-8B2E-4571B792AC1F}"/>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6" name="Google Shape;907;p35">
              <a:extLst>
                <a:ext uri="{FF2B5EF4-FFF2-40B4-BE49-F238E27FC236}">
                  <a16:creationId xmlns:a16="http://schemas.microsoft.com/office/drawing/2014/main" id="{C2ED18D3-8DA8-4D09-B959-8FDF01C20A64}"/>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7" name="Google Shape;908;p35">
              <a:extLst>
                <a:ext uri="{FF2B5EF4-FFF2-40B4-BE49-F238E27FC236}">
                  <a16:creationId xmlns:a16="http://schemas.microsoft.com/office/drawing/2014/main" id="{9742410B-7AC1-4590-A917-85CEA83CE597}"/>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grpSp>
      <p:sp>
        <p:nvSpPr>
          <p:cNvPr id="68" name="TextBox 67">
            <a:extLst>
              <a:ext uri="{FF2B5EF4-FFF2-40B4-BE49-F238E27FC236}">
                <a16:creationId xmlns:a16="http://schemas.microsoft.com/office/drawing/2014/main" id="{38E60205-00FB-47E5-98C4-DE8D17774EA7}"/>
              </a:ext>
            </a:extLst>
          </p:cNvPr>
          <p:cNvSpPr txBox="1"/>
          <p:nvPr/>
        </p:nvSpPr>
        <p:spPr>
          <a:xfrm>
            <a:off x="2111749" y="1921367"/>
            <a:ext cx="8343900" cy="21852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Mỗi chúng ta đều có thể bày tỏ sự quan tâm và chia sẻ cùng các bạn khó khăn Và chính chúng ta cũng học hỏi được t</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ừ</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họ nhiều điều, nhiều cách để thể hiện mình.</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129722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down)">
                                      <p:cBhvr>
                                        <p:cTn id="12" dur="500"/>
                                        <p:tgtEl>
                                          <p:spTgt spid="68"/>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937" y="1947862"/>
            <a:ext cx="10906125" cy="2962275"/>
          </a:xfrm>
          <a:prstGeom prst="rect">
            <a:avLst/>
          </a:prstGeom>
        </p:spPr>
      </p:pic>
      <p:sp>
        <p:nvSpPr>
          <p:cNvPr id="3" name="TextBox 2"/>
          <p:cNvSpPr txBox="1"/>
          <p:nvPr/>
        </p:nvSpPr>
        <p:spPr>
          <a:xfrm>
            <a:off x="3581400" y="838200"/>
            <a:ext cx="7543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9Slide03 AmpleSoft Bold" panose="02000000000000000000" pitchFamily="2" charset="0"/>
                <a:ea typeface="+mn-ea"/>
                <a:cs typeface="+mn-cs"/>
              </a:rPr>
              <a:t>GIÁO DỤC ĐỊA PHƯƠNG</a:t>
            </a:r>
          </a:p>
        </p:txBody>
      </p:sp>
    </p:spTree>
    <p:extLst>
      <p:ext uri="{BB962C8B-B14F-4D97-AF65-F5344CB8AC3E}">
        <p14:creationId xmlns:p14="http://schemas.microsoft.com/office/powerpoint/2010/main" val="687084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2514600"/>
            <a:ext cx="48768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CB3A4"/>
                </a:solidFill>
                <a:effectLst/>
                <a:uLnTx/>
                <a:uFillTx/>
                <a:latin typeface="#9Slide03 Cabin Bold" panose="00000800000000000000" pitchFamily="2" charset="0"/>
                <a:ea typeface="+mn-ea"/>
                <a:cs typeface="+mn-cs"/>
              </a:rPr>
              <a:t>KHỞI ĐỘNG</a:t>
            </a:r>
          </a:p>
        </p:txBody>
      </p:sp>
    </p:spTree>
    <p:extLst>
      <p:ext uri="{BB962C8B-B14F-4D97-AF65-F5344CB8AC3E}">
        <p14:creationId xmlns:p14="http://schemas.microsoft.com/office/powerpoint/2010/main" val="1357708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5552"/>
          <a:stretch/>
        </p:blipFill>
        <p:spPr>
          <a:xfrm>
            <a:off x="3352800" y="990600"/>
            <a:ext cx="5791200" cy="5834308"/>
          </a:xfrm>
          <a:prstGeom prst="rect">
            <a:avLst/>
          </a:prstGeom>
        </p:spPr>
      </p:pic>
      <p:sp>
        <p:nvSpPr>
          <p:cNvPr id="6" name="TextBox 5"/>
          <p:cNvSpPr txBox="1"/>
          <p:nvPr/>
        </p:nvSpPr>
        <p:spPr>
          <a:xfrm>
            <a:off x="1653124" y="9236"/>
            <a:ext cx="8915400" cy="1055608"/>
          </a:xfrm>
          <a:prstGeom prst="roundRect">
            <a:avLst/>
          </a:prstGeom>
          <a:solidFill>
            <a:schemeClr val="bg1"/>
          </a:solidFill>
          <a:ln w="28575">
            <a:solidFill>
              <a:srgbClr val="21877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a:ea typeface="+mn-ea"/>
                <a:cs typeface="+mn-cs"/>
              </a:rPr>
              <a:t>Quan</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sát</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những</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hình</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ảnh</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dưới</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đây</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và</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mô</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tả</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trong</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những</a:t>
            </a:r>
            <a:r>
              <a:rPr kumimoji="0" lang="en-US" sz="2800" b="0" i="0" u="none" strike="noStrike" kern="1200" cap="none" spc="0" normalizeH="0" baseline="0" noProof="0" dirty="0">
                <a:ln>
                  <a:noFill/>
                </a:ln>
                <a:solidFill>
                  <a:srgbClr val="FF0000"/>
                </a:solidFill>
                <a:effectLst/>
                <a:uLnTx/>
                <a:uFillTx/>
                <a:latin typeface="Calibri"/>
                <a:ea typeface="+mn-ea"/>
                <a:cs typeface="+mn-cs"/>
              </a:rPr>
              <a:t> di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sản</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văn</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hóa</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mà</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em</a:t>
            </a:r>
            <a:r>
              <a:rPr kumimoji="0" lang="en-US" sz="2800" b="0" i="0" u="none" strike="noStrike" kern="1200" cap="none" spc="0" normalizeH="0" baseline="0" noProof="0" dirty="0">
                <a:ln>
                  <a:noFill/>
                </a:ln>
                <a:solidFill>
                  <a:srgbClr val="FF0000"/>
                </a:solidFill>
                <a:effectLst/>
                <a:uLnTx/>
                <a:uFillTx/>
                <a:latin typeface="Calibri"/>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biết</a:t>
            </a:r>
            <a:r>
              <a:rPr kumimoji="0" lang="en-US" sz="2800" b="0" i="0" u="none" strike="noStrike" kern="1200" cap="none" spc="0" normalizeH="0" baseline="0" noProof="0" dirty="0">
                <a:ln>
                  <a:noFill/>
                </a:ln>
                <a:solidFill>
                  <a:srgbClr val="FF0000"/>
                </a:solidFill>
                <a:effectLst/>
                <a:uLnTx/>
                <a:uFillTx/>
                <a:latin typeface="Calibri"/>
                <a:ea typeface="+mn-ea"/>
                <a:cs typeface="+mn-cs"/>
              </a:rPr>
              <a:t>.</a:t>
            </a:r>
          </a:p>
        </p:txBody>
      </p:sp>
    </p:spTree>
    <p:extLst>
      <p:ext uri="{BB962C8B-B14F-4D97-AF65-F5344CB8AC3E}">
        <p14:creationId xmlns:p14="http://schemas.microsoft.com/office/powerpoint/2010/main" val="4242476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0399" y="-27710"/>
            <a:ext cx="5716753" cy="4066309"/>
          </a:xfrm>
          <a:prstGeom prst="rect">
            <a:avLst/>
          </a:prstGeom>
        </p:spPr>
      </p:pic>
      <p:sp>
        <p:nvSpPr>
          <p:cNvPr id="3" name="Rectangle 2"/>
          <p:cNvSpPr/>
          <p:nvPr/>
        </p:nvSpPr>
        <p:spPr>
          <a:xfrm>
            <a:off x="838200" y="4114800"/>
            <a:ext cx="10668000"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02124"/>
                </a:solidFill>
                <a:effectLst/>
                <a:uLnTx/>
                <a:uFillTx/>
                <a:latin typeface="Google Sans"/>
                <a:ea typeface="+mn-ea"/>
                <a:cs typeface="+mn-cs"/>
              </a:rPr>
              <a:t>	</a:t>
            </a:r>
            <a:r>
              <a:rPr kumimoji="0" lang="vi-VN" sz="2800" b="1" i="0" u="none" strike="noStrike" kern="1200" cap="none" spc="0" normalizeH="0" baseline="0" noProof="0" dirty="0">
                <a:ln>
                  <a:noFill/>
                </a:ln>
                <a:solidFill>
                  <a:srgbClr val="202124"/>
                </a:solidFill>
                <a:effectLst/>
                <a:uLnTx/>
                <a:uFillTx/>
                <a:latin typeface="Google Sans"/>
                <a:ea typeface="+mn-ea"/>
                <a:cs typeface="+mn-cs"/>
              </a:rPr>
              <a:t>Đền Ngọc Sơn </a:t>
            </a:r>
            <a:r>
              <a:rPr kumimoji="0" lang="vi-VN" sz="2800" b="0" i="0" u="none" strike="noStrike" kern="1200" cap="none" spc="0" normalizeH="0" baseline="0" noProof="0" dirty="0">
                <a:ln>
                  <a:noFill/>
                </a:ln>
                <a:solidFill>
                  <a:srgbClr val="040C28"/>
                </a:solidFill>
                <a:effectLst/>
                <a:uLnTx/>
                <a:uFillTx/>
                <a:latin typeface="Google Sans"/>
                <a:ea typeface="+mn-ea"/>
                <a:cs typeface="+mn-cs"/>
              </a:rPr>
              <a:t>nằm trên một gò đất nổi trên Hồ Hoàn Kiếm, gọi là Đảo Ngọc</a:t>
            </a:r>
            <a:r>
              <a:rPr kumimoji="0" lang="vi-VN" sz="2800" b="0" i="0" u="none" strike="noStrike" kern="1200" cap="none" spc="0" normalizeH="0" baseline="0" noProof="0" dirty="0">
                <a:ln>
                  <a:noFill/>
                </a:ln>
                <a:solidFill>
                  <a:srgbClr val="202124"/>
                </a:solidFill>
                <a:effectLst/>
                <a:uLnTx/>
                <a:uFillTx/>
                <a:latin typeface="Google Sans"/>
                <a:ea typeface="+mn-ea"/>
                <a:cs typeface="+mn-cs"/>
              </a:rPr>
              <a:t>. Nếu Tháp Rùa nằm ở phía Nam của hồ thì Đền Ngọc Sơn tọa lạc ở phía Đông Bắc. Tất cả các công trình này đã tạo nên một quần thể di tích hài hòa với quan cảnh thiên nhiên, và trở thành biểu tượng văn hóa – lịch sử của thủ đô Hà Nội.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34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1447" y="152400"/>
            <a:ext cx="5569105" cy="3962400"/>
          </a:xfrm>
          <a:prstGeom prst="rect">
            <a:avLst/>
          </a:prstGeom>
        </p:spPr>
      </p:pic>
      <p:sp>
        <p:nvSpPr>
          <p:cNvPr id="3" name="Rectangle 2"/>
          <p:cNvSpPr/>
          <p:nvPr/>
        </p:nvSpPr>
        <p:spPr>
          <a:xfrm>
            <a:off x="457200" y="4191000"/>
            <a:ext cx="11277600" cy="2197396"/>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2122"/>
                </a:solidFill>
                <a:effectLst/>
                <a:uLnTx/>
                <a:uFillTx/>
                <a:latin typeface="Arial "/>
                <a:ea typeface="+mn-ea"/>
                <a:cs typeface="+mn-cs"/>
              </a:rPr>
              <a:t>	</a:t>
            </a:r>
            <a:r>
              <a:rPr kumimoji="0" lang="vi-VN" sz="2400" b="1" i="0" u="none" strike="noStrike" kern="1200" cap="none" spc="0" normalizeH="0" baseline="0" noProof="0" dirty="0">
                <a:ln>
                  <a:noFill/>
                </a:ln>
                <a:solidFill>
                  <a:srgbClr val="202122"/>
                </a:solidFill>
                <a:effectLst/>
                <a:uLnTx/>
                <a:uFillTx/>
                <a:latin typeface="Arial "/>
                <a:ea typeface="+mn-ea"/>
                <a:cs typeface="+mn-cs"/>
              </a:rPr>
              <a:t>Thành cổ Sơn Tây</a:t>
            </a:r>
            <a:r>
              <a:rPr kumimoji="0" lang="vi-VN" sz="2400" b="0" i="0" u="none" strike="noStrike" kern="1200" cap="none" spc="0" normalizeH="0" baseline="0" noProof="0" dirty="0">
                <a:ln>
                  <a:noFill/>
                </a:ln>
                <a:solidFill>
                  <a:srgbClr val="202122"/>
                </a:solidFill>
                <a:effectLst/>
                <a:uLnTx/>
                <a:uFillTx/>
                <a:latin typeface="Arial "/>
                <a:ea typeface="+mn-ea"/>
                <a:cs typeface="+mn-cs"/>
              </a:rPr>
              <a:t> được xây dựng vào năm</a:t>
            </a:r>
            <a:r>
              <a:rPr kumimoji="0" lang="en-US" sz="2400" b="0" i="0" u="none" strike="noStrike" kern="1200" cap="none" spc="0" normalizeH="0" baseline="0" noProof="0" dirty="0">
                <a:ln>
                  <a:noFill/>
                </a:ln>
                <a:solidFill>
                  <a:srgbClr val="202122"/>
                </a:solidFill>
                <a:effectLst/>
                <a:uLnTx/>
                <a:uFillTx/>
                <a:latin typeface="Arial "/>
                <a:ea typeface="+mn-ea"/>
                <a:cs typeface="+mn-cs"/>
              </a:rPr>
              <a:t> </a:t>
            </a:r>
            <a:r>
              <a:rPr kumimoji="0" lang="en-US" sz="2400" b="0" i="0" u="none" strike="noStrike" kern="1200" cap="none" spc="0" normalizeH="0" baseline="0" noProof="0" dirty="0">
                <a:ln>
                  <a:noFill/>
                </a:ln>
                <a:solidFill>
                  <a:prstClr val="black"/>
                </a:solidFill>
                <a:effectLst/>
                <a:uLnTx/>
                <a:uFillTx/>
                <a:latin typeface="Arial "/>
                <a:ea typeface="+mn-ea"/>
                <a:cs typeface="+mn-cs"/>
              </a:rPr>
              <a:t>Minh </a:t>
            </a:r>
            <a:r>
              <a:rPr kumimoji="0" lang="en-US" sz="2400" b="0" i="0" u="none" strike="noStrike" kern="1200" cap="none" spc="0" normalizeH="0" baseline="0" noProof="0" dirty="0" err="1">
                <a:ln>
                  <a:noFill/>
                </a:ln>
                <a:solidFill>
                  <a:prstClr val="black"/>
                </a:solidFill>
                <a:effectLst/>
                <a:uLnTx/>
                <a:uFillTx/>
                <a:latin typeface="Arial "/>
                <a:ea typeface="+mn-ea"/>
                <a:cs typeface="+mn-cs"/>
              </a:rPr>
              <a:t>Mạng</a:t>
            </a:r>
            <a:r>
              <a:rPr kumimoji="0" lang="vi-VN" sz="2400" b="0" i="0" u="none" strike="noStrike" kern="1200" cap="none" spc="0" normalizeH="0" baseline="0" noProof="0" dirty="0">
                <a:ln>
                  <a:noFill/>
                </a:ln>
                <a:solidFill>
                  <a:srgbClr val="202122"/>
                </a:solidFill>
                <a:effectLst/>
                <a:uLnTx/>
                <a:uFillTx/>
                <a:latin typeface="Arial "/>
                <a:ea typeface="+mn-ea"/>
                <a:cs typeface="+mn-cs"/>
              </a:rPr>
              <a:t> thứ 3</a:t>
            </a:r>
            <a:r>
              <a:rPr kumimoji="0" lang="en-US" sz="2400" b="0" i="0" u="none" strike="noStrike" kern="1200" cap="none" spc="0" normalizeH="0" baseline="0" noProof="0" dirty="0">
                <a:ln>
                  <a:noFill/>
                </a:ln>
                <a:solidFill>
                  <a:srgbClr val="202122"/>
                </a:solidFill>
                <a:effectLst/>
                <a:uLnTx/>
                <a:uFillTx/>
                <a:latin typeface="Arial "/>
                <a:ea typeface="+mn-ea"/>
                <a:cs typeface="+mn-cs"/>
              </a:rPr>
              <a:t> (1822) </a:t>
            </a:r>
            <a:r>
              <a:rPr kumimoji="0" lang="vi-VN" sz="2400" b="0" i="0" u="none" strike="noStrike" kern="1200" cap="none" spc="0" normalizeH="0" baseline="0" noProof="0" dirty="0">
                <a:ln>
                  <a:noFill/>
                </a:ln>
                <a:solidFill>
                  <a:srgbClr val="202122"/>
                </a:solidFill>
                <a:effectLst/>
                <a:uLnTx/>
                <a:uFillTx/>
                <a:latin typeface="Arial "/>
                <a:ea typeface="+mn-ea"/>
                <a:cs typeface="+mn-cs"/>
              </a:rPr>
              <a:t>là tòa thành cổ được xây bằng đá ong của</a:t>
            </a:r>
            <a:r>
              <a:rPr kumimoji="0" lang="en-US" sz="2400" b="0" i="0" u="none" strike="noStrike" kern="1200" cap="none" spc="0" normalizeH="0" baseline="0" noProof="0" dirty="0" err="1">
                <a:ln>
                  <a:noFill/>
                </a:ln>
                <a:solidFill>
                  <a:prstClr val="black"/>
                </a:solidFill>
                <a:effectLst/>
                <a:uLnTx/>
                <a:uFillTx/>
                <a:latin typeface="Arial "/>
                <a:ea typeface="+mn-ea"/>
                <a:cs typeface="+mn-cs"/>
              </a:rPr>
              <a:t>Việt</a:t>
            </a:r>
            <a:r>
              <a:rPr kumimoji="0" lang="en-US" sz="2400" b="0" i="0" u="none" strike="noStrike" kern="1200" cap="none" spc="0" normalizeH="0" baseline="0" noProof="0" dirty="0">
                <a:ln>
                  <a:noFill/>
                </a:ln>
                <a:solidFill>
                  <a:prstClr val="black"/>
                </a:solidFill>
                <a:effectLst/>
                <a:uLnTx/>
                <a:uFillTx/>
                <a:latin typeface="Arial "/>
                <a:ea typeface="+mn-ea"/>
                <a:cs typeface="+mn-cs"/>
              </a:rPr>
              <a:t> Nam </a:t>
            </a:r>
            <a:r>
              <a:rPr kumimoji="0" lang="vi-VN" sz="2400" b="0" i="0" u="none" strike="noStrike" kern="1200" cap="none" spc="0" normalizeH="0" baseline="0" noProof="0" dirty="0">
                <a:ln>
                  <a:noFill/>
                </a:ln>
                <a:solidFill>
                  <a:srgbClr val="202122"/>
                </a:solidFill>
                <a:effectLst/>
                <a:uLnTx/>
                <a:uFillTx/>
                <a:latin typeface="Arial "/>
                <a:ea typeface="+mn-ea"/>
                <a:cs typeface="+mn-cs"/>
              </a:rPr>
              <a:t>có tổng diện tích 16 ha với các kiến trúc độc đáo như: tường thành bằng đá ong, 4 cổng thành xây bằng gạch cổ. Đây là một trong số ít tòa thành dưới thời</a:t>
            </a:r>
            <a:r>
              <a:rPr kumimoji="0" lang="en-US" sz="2400" b="0" i="0" u="none" strike="noStrike" kern="1200" cap="none" spc="0" normalizeH="0" baseline="0" noProof="0" dirty="0">
                <a:ln>
                  <a:noFill/>
                </a:ln>
                <a:solidFill>
                  <a:srgbClr val="202122"/>
                </a:solidFill>
                <a:effectLst/>
                <a:uLnTx/>
                <a:uFillTx/>
                <a:latin typeface="Arial "/>
                <a:ea typeface="+mn-ea"/>
                <a:cs typeface="+mn-cs"/>
              </a:rPr>
              <a:t> </a:t>
            </a:r>
            <a:r>
              <a:rPr kumimoji="0" lang="en-US" sz="2400" b="0" i="0" u="none" strike="noStrike" kern="1200" cap="none" spc="0" normalizeH="0" baseline="0" noProof="0" dirty="0">
                <a:ln>
                  <a:noFill/>
                </a:ln>
                <a:solidFill>
                  <a:prstClr val="black"/>
                </a:solidFill>
                <a:effectLst/>
                <a:uLnTx/>
                <a:uFillTx/>
                <a:latin typeface="Arial "/>
                <a:ea typeface="+mn-ea"/>
                <a:cs typeface="+mn-cs"/>
              </a:rPr>
              <a:t>Minh </a:t>
            </a:r>
            <a:r>
              <a:rPr kumimoji="0" lang="en-US" sz="2400" b="0" i="0" u="none" strike="noStrike" kern="1200" cap="none" spc="0" normalizeH="0" baseline="0" noProof="0" dirty="0" err="1">
                <a:ln>
                  <a:noFill/>
                </a:ln>
                <a:solidFill>
                  <a:prstClr val="black"/>
                </a:solidFill>
                <a:effectLst/>
                <a:uLnTx/>
                <a:uFillTx/>
                <a:latin typeface="Arial "/>
                <a:ea typeface="+mn-ea"/>
                <a:cs typeface="+mn-cs"/>
              </a:rPr>
              <a:t>Mạng</a:t>
            </a:r>
            <a:r>
              <a:rPr kumimoji="0" lang="vi-VN" sz="2400" b="0" i="0" u="none" strike="noStrike" kern="1200" cap="none" spc="0" normalizeH="0" baseline="0" noProof="0" dirty="0">
                <a:ln>
                  <a:noFill/>
                </a:ln>
                <a:solidFill>
                  <a:srgbClr val="202122"/>
                </a:solidFill>
                <a:effectLst/>
                <a:uLnTx/>
                <a:uFillTx/>
                <a:latin typeface="Arial "/>
                <a:ea typeface="+mn-ea"/>
                <a:cs typeface="+mn-cs"/>
              </a:rPr>
              <a:t> còn lại đến ngày nay, thành được xây dựng kiên cố để bảo vệ vùng đất phía tây bắc</a:t>
            </a:r>
            <a:r>
              <a:rPr kumimoji="0" lang="en-US" sz="2400" b="0" i="0" u="none" strike="noStrike" kern="1200" cap="none" spc="0" normalizeH="0" baseline="0" noProof="0" dirty="0">
                <a:ln>
                  <a:noFill/>
                </a:ln>
                <a:solidFill>
                  <a:srgbClr val="202122"/>
                </a:solidFill>
                <a:effectLst/>
                <a:uLnTx/>
                <a:uFillTx/>
                <a:latin typeface="Arial "/>
                <a:ea typeface="+mn-ea"/>
                <a:cs typeface="+mn-cs"/>
              </a:rPr>
              <a:t> </a:t>
            </a:r>
            <a:r>
              <a:rPr kumimoji="0" lang="en-US" sz="2400" b="0" i="0" u="none" strike="noStrike" kern="1200" cap="none" spc="0" normalizeH="0" baseline="0" noProof="0" dirty="0" err="1">
                <a:ln>
                  <a:noFill/>
                </a:ln>
                <a:solidFill>
                  <a:prstClr val="black"/>
                </a:solidFill>
                <a:effectLst/>
                <a:uLnTx/>
                <a:uFillTx/>
                <a:latin typeface="Arial "/>
                <a:ea typeface="+mn-ea"/>
                <a:cs typeface="+mn-cs"/>
              </a:rPr>
              <a:t>Thăng</a:t>
            </a:r>
            <a:r>
              <a:rPr kumimoji="0" lang="en-US" sz="2400" b="0" i="0" u="none" strike="noStrike" kern="1200" cap="none" spc="0" normalizeH="0" baseline="0" noProof="0" dirty="0">
                <a:ln>
                  <a:noFill/>
                </a:ln>
                <a:solidFill>
                  <a:prstClr val="black"/>
                </a:solidFill>
                <a:effectLst/>
                <a:uLnTx/>
                <a:uFillTx/>
                <a:latin typeface="Arial "/>
                <a:ea typeface="+mn-ea"/>
                <a:cs typeface="+mn-cs"/>
              </a:rPr>
              <a:t> Long</a:t>
            </a:r>
            <a:r>
              <a:rPr kumimoji="0" lang="vi-VN" sz="2400" b="0" i="0" u="none" strike="noStrike" kern="1200" cap="none" spc="0" normalizeH="0" baseline="0" noProof="0" dirty="0">
                <a:ln>
                  <a:noFill/>
                </a:ln>
                <a:solidFill>
                  <a:srgbClr val="202122"/>
                </a:solidFill>
                <a:effectLst/>
                <a:uLnTx/>
                <a:uFillTx/>
                <a:latin typeface="Arial "/>
                <a:ea typeface="+mn-ea"/>
                <a:cs typeface="+mn-cs"/>
              </a:rPr>
              <a:t>.</a:t>
            </a:r>
          </a:p>
        </p:txBody>
      </p:sp>
      <p:sp>
        <p:nvSpPr>
          <p:cNvPr id="6" name="TextBox 5"/>
          <p:cNvSpPr txBox="1"/>
          <p:nvPr/>
        </p:nvSpPr>
        <p:spPr>
          <a:xfrm>
            <a:off x="9144000" y="1752600"/>
            <a:ext cx="914400" cy="76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07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0" y="1752600"/>
            <a:ext cx="914400" cy="76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3531003" y="16669"/>
            <a:ext cx="5079597" cy="3640931"/>
          </a:xfrm>
          <a:prstGeom prst="rect">
            <a:avLst/>
          </a:prstGeom>
        </p:spPr>
      </p:pic>
      <p:sp>
        <p:nvSpPr>
          <p:cNvPr id="5" name="Rectangle 4"/>
          <p:cNvSpPr/>
          <p:nvPr/>
        </p:nvSpPr>
        <p:spPr>
          <a:xfrm>
            <a:off x="228600" y="3657600"/>
            <a:ext cx="11734800" cy="3046988"/>
          </a:xfrm>
          <a:prstGeom prst="rect">
            <a:avLst/>
          </a:prstGeom>
          <a:solidFill>
            <a:schemeClr val="bg1"/>
          </a:solidFill>
          <a:ln w="28575">
            <a:solidFill>
              <a:srgbClr val="21877B"/>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Body)"/>
                <a:ea typeface="+mn-ea"/>
                <a:cs typeface="+mn-cs"/>
              </a:rPr>
              <a:t>+</a:t>
            </a:r>
            <a:r>
              <a:rPr kumimoji="0" lang="vi-VN" sz="2400" b="1" i="0" u="none" strike="noStrike" kern="1200" cap="none" spc="0" normalizeH="0" baseline="0" noProof="0" dirty="0">
                <a:ln>
                  <a:noFill/>
                </a:ln>
                <a:solidFill>
                  <a:prstClr val="black"/>
                </a:solidFill>
                <a:effectLst/>
                <a:uLnTx/>
                <a:uFillTx/>
                <a:latin typeface="Arial (Body)"/>
                <a:ea typeface="+mn-ea"/>
                <a:cs typeface="+mn-cs"/>
              </a:rPr>
              <a:t>Trụ sở Bộ Ngoại giao Việt Nam</a:t>
            </a:r>
            <a:r>
              <a:rPr kumimoji="0" lang="vi-VN" sz="2400" b="0" i="0" u="none" strike="noStrike" kern="1200" cap="none" spc="0" normalizeH="0" baseline="0" noProof="0" dirty="0">
                <a:ln>
                  <a:noFill/>
                </a:ln>
                <a:solidFill>
                  <a:prstClr val="black"/>
                </a:solidFill>
                <a:effectLst/>
                <a:uLnTx/>
                <a:uFillTx/>
                <a:latin typeface="Arial (Body)"/>
                <a:ea typeface="+mn-ea"/>
                <a:cs typeface="+mn-cs"/>
              </a:rPr>
              <a:t> là tòa nhà tại địa chỉ số 1 Tôn Thất Đàm, quận </a:t>
            </a:r>
            <a:r>
              <a:rPr kumimoji="0" lang="en-US" sz="2400" b="0" i="0" u="none" strike="noStrike" kern="1200" cap="none" spc="0" normalizeH="0" baseline="0" noProof="0" dirty="0">
                <a:ln>
                  <a:noFill/>
                </a:ln>
                <a:solidFill>
                  <a:prstClr val="black"/>
                </a:solidFill>
                <a:effectLst/>
                <a:uLnTx/>
                <a:uFillTx/>
                <a:latin typeface="Arial (Body)"/>
                <a:ea typeface="+mn-ea"/>
                <a:cs typeface="+mn-cs"/>
              </a:rPr>
              <a:t> Ba </a:t>
            </a:r>
            <a:r>
              <a:rPr kumimoji="0" lang="en-US" sz="2400" b="0" i="0" u="none" strike="noStrike" kern="1200" cap="none" spc="0" normalizeH="0" baseline="0" noProof="0" dirty="0" err="1">
                <a:ln>
                  <a:noFill/>
                </a:ln>
                <a:solidFill>
                  <a:prstClr val="black"/>
                </a:solidFill>
                <a:effectLst/>
                <a:uLnTx/>
                <a:uFillTx/>
                <a:latin typeface="Arial (Body)"/>
                <a:ea typeface="+mn-ea"/>
                <a:cs typeface="+mn-cs"/>
              </a:rPr>
              <a:t>Đình</a:t>
            </a:r>
            <a:r>
              <a:rPr kumimoji="0" lang="vi-VN" sz="2400" b="0" i="0" u="none" strike="noStrike" kern="1200" cap="none" spc="0" normalizeH="0" baseline="0" noProof="0" dirty="0">
                <a:ln>
                  <a:noFill/>
                </a:ln>
                <a:solidFill>
                  <a:prstClr val="black"/>
                </a:solidFill>
                <a:effectLst/>
                <a:uLnTx/>
                <a:uFillTx/>
                <a:latin typeface="Arial (Body)"/>
                <a:ea typeface="+mn-ea"/>
                <a:cs typeface="+mn-cs"/>
              </a:rPr>
              <a:t>, thành phố </a:t>
            </a:r>
            <a:r>
              <a:rPr kumimoji="0" lang="en-US" sz="2400" b="0" i="0" u="none" strike="noStrike" kern="1200" cap="none" spc="0" normalizeH="0" baseline="0" noProof="0" dirty="0" err="1">
                <a:ln>
                  <a:noFill/>
                </a:ln>
                <a:solidFill>
                  <a:prstClr val="black"/>
                </a:solidFill>
                <a:effectLst/>
                <a:uLnTx/>
                <a:uFillTx/>
                <a:latin typeface="Arial (Body)"/>
                <a:ea typeface="+mn-ea"/>
                <a:cs typeface="+mn-cs"/>
              </a:rPr>
              <a:t>Hà</a:t>
            </a:r>
            <a:r>
              <a:rPr kumimoji="0" lang="en-US" sz="2400" b="0" i="0" u="none" strike="noStrike" kern="1200" cap="none" spc="0" normalizeH="0" baseline="0" noProof="0" dirty="0">
                <a:ln>
                  <a:noFill/>
                </a:ln>
                <a:solidFill>
                  <a:prstClr val="black"/>
                </a:solidFill>
                <a:effectLst/>
                <a:uLnTx/>
                <a:uFillTx/>
                <a:latin typeface="Arial (Body)"/>
                <a:ea typeface="+mn-ea"/>
                <a:cs typeface="+mn-cs"/>
              </a:rPr>
              <a:t> </a:t>
            </a:r>
            <a:r>
              <a:rPr kumimoji="0" lang="en-US" sz="2400" b="0" i="0" u="none" strike="noStrike" kern="1200" cap="none" spc="0" normalizeH="0" baseline="0" noProof="0" dirty="0" err="1">
                <a:ln>
                  <a:noFill/>
                </a:ln>
                <a:solidFill>
                  <a:prstClr val="black"/>
                </a:solidFill>
                <a:effectLst/>
                <a:uLnTx/>
                <a:uFillTx/>
                <a:latin typeface="Arial (Body)"/>
                <a:ea typeface="+mn-ea"/>
                <a:cs typeface="+mn-cs"/>
              </a:rPr>
              <a:t>Nội</a:t>
            </a:r>
            <a:r>
              <a:rPr kumimoji="0" lang="vi-VN" sz="2400" b="0" i="0" u="none" strike="noStrike" kern="1200" cap="none" spc="0" normalizeH="0" baseline="0" noProof="0" dirty="0">
                <a:ln>
                  <a:noFill/>
                </a:ln>
                <a:solidFill>
                  <a:prstClr val="black"/>
                </a:solidFill>
                <a:effectLst/>
                <a:uLnTx/>
                <a:uFillTx/>
                <a:latin typeface="Arial (Body)"/>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ody)"/>
                <a:ea typeface="+mn-ea"/>
                <a:cs typeface="+mn-cs"/>
              </a:rPr>
              <a:t>+ </a:t>
            </a:r>
            <a:r>
              <a:rPr kumimoji="0" lang="vi-VN" sz="2400" b="0" i="0" u="none" strike="noStrike" kern="1200" cap="none" spc="0" normalizeH="0" baseline="0" noProof="0" dirty="0">
                <a:ln>
                  <a:noFill/>
                </a:ln>
                <a:solidFill>
                  <a:prstClr val="black"/>
                </a:solidFill>
                <a:effectLst/>
                <a:uLnTx/>
                <a:uFillTx/>
                <a:latin typeface="Arial (Body)"/>
                <a:ea typeface="+mn-ea"/>
                <a:cs typeface="+mn-cs"/>
              </a:rPr>
              <a:t>Mặc dù được xây dựng vào thời </a:t>
            </a:r>
            <a:r>
              <a:rPr kumimoji="0" lang="en-US" sz="2400" b="0" i="0" u="none" strike="noStrike" kern="1200" cap="none" spc="0" normalizeH="0" baseline="0" noProof="0" dirty="0" err="1">
                <a:ln>
                  <a:noFill/>
                </a:ln>
                <a:solidFill>
                  <a:prstClr val="black"/>
                </a:solidFill>
                <a:effectLst/>
                <a:uLnTx/>
                <a:uFillTx/>
                <a:latin typeface="Arial (Body)"/>
                <a:ea typeface="+mn-ea"/>
                <a:cs typeface="+mn-cs"/>
              </a:rPr>
              <a:t>Pháp</a:t>
            </a:r>
            <a:r>
              <a:rPr kumimoji="0" lang="en-US" sz="2400" b="0" i="0" u="none" strike="noStrike" kern="1200" cap="none" spc="0" normalizeH="0" baseline="0" noProof="0" dirty="0">
                <a:ln>
                  <a:noFill/>
                </a:ln>
                <a:solidFill>
                  <a:prstClr val="black"/>
                </a:solidFill>
                <a:effectLst/>
                <a:uLnTx/>
                <a:uFillTx/>
                <a:latin typeface="Arial (Body)"/>
                <a:ea typeface="+mn-ea"/>
                <a:cs typeface="+mn-cs"/>
              </a:rPr>
              <a:t> </a:t>
            </a:r>
            <a:r>
              <a:rPr kumimoji="0" lang="en-US" sz="2400" b="0" i="0" u="none" strike="noStrike" kern="1200" cap="none" spc="0" normalizeH="0" baseline="0" noProof="0" dirty="0" err="1">
                <a:ln>
                  <a:noFill/>
                </a:ln>
                <a:solidFill>
                  <a:prstClr val="black"/>
                </a:solidFill>
                <a:effectLst/>
                <a:uLnTx/>
                <a:uFillTx/>
                <a:latin typeface="Arial (Body)"/>
                <a:ea typeface="+mn-ea"/>
                <a:cs typeface="+mn-cs"/>
              </a:rPr>
              <a:t>thuộc</a:t>
            </a:r>
            <a:r>
              <a:rPr kumimoji="0" lang="en-US" sz="2400" b="0" i="0" u="none" strike="noStrike" kern="1200" cap="none" spc="0" normalizeH="0" baseline="0" noProof="0" dirty="0">
                <a:ln>
                  <a:noFill/>
                </a:ln>
                <a:solidFill>
                  <a:prstClr val="black"/>
                </a:solidFill>
                <a:effectLst/>
                <a:uLnTx/>
                <a:uFillTx/>
                <a:latin typeface="Arial (Body)"/>
                <a:ea typeface="+mn-ea"/>
                <a:cs typeface="+mn-cs"/>
              </a:rPr>
              <a:t> </a:t>
            </a:r>
            <a:r>
              <a:rPr kumimoji="0" lang="vi-VN" sz="2400" b="0" i="0" u="none" strike="noStrike" kern="1200" cap="none" spc="0" normalizeH="0" baseline="0" noProof="0" dirty="0">
                <a:ln>
                  <a:noFill/>
                </a:ln>
                <a:solidFill>
                  <a:prstClr val="black"/>
                </a:solidFill>
                <a:effectLst/>
                <a:uLnTx/>
                <a:uFillTx/>
                <a:latin typeface="Arial (Body)"/>
                <a:ea typeface="+mn-ea"/>
                <a:cs typeface="+mn-cs"/>
              </a:rPr>
              <a:t>nhưng tòa nhà này lại có kiến trúc phương Đông với hệ mái ngói nhiều lớp kiểu, đặc biệt là mái lớn ở khối trung tâm mặt đứng chính cùng với lớp mái phân tầng, che cửa sổ và mái tiền sảnh. Do có kiến trúc độc đáo với nhiều mái nên công trình này còn được gọi là "tòa nhà trăm mái".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ody)"/>
                <a:ea typeface="+mn-ea"/>
                <a:cs typeface="+mn-cs"/>
              </a:rPr>
              <a:t>+</a:t>
            </a:r>
            <a:r>
              <a:rPr kumimoji="0" lang="vi-VN" sz="2400" b="0" i="0" u="none" strike="noStrike" kern="1200" cap="none" spc="0" normalizeH="0" baseline="0" noProof="0" dirty="0">
                <a:ln>
                  <a:noFill/>
                </a:ln>
                <a:solidFill>
                  <a:prstClr val="black"/>
                </a:solidFill>
                <a:effectLst/>
                <a:uLnTx/>
                <a:uFillTx/>
                <a:latin typeface="Arial (Body)"/>
                <a:ea typeface="+mn-ea"/>
                <a:cs typeface="+mn-cs"/>
              </a:rPr>
              <a:t>Tòa nhà do kiến trúc sư người Pháp thiết kế năm </a:t>
            </a:r>
            <a:r>
              <a:rPr kumimoji="0" lang="en-US" sz="2400" b="0" i="0" u="none" strike="noStrike" kern="1200" cap="none" spc="0" normalizeH="0" baseline="0" noProof="0" dirty="0">
                <a:ln>
                  <a:noFill/>
                </a:ln>
                <a:solidFill>
                  <a:prstClr val="black"/>
                </a:solidFill>
                <a:effectLst/>
                <a:uLnTx/>
                <a:uFillTx/>
                <a:latin typeface="Arial (Body)"/>
                <a:ea typeface="+mn-ea"/>
                <a:cs typeface="+mn-cs"/>
              </a:rPr>
              <a:t>1924</a:t>
            </a:r>
            <a:r>
              <a:rPr kumimoji="0" lang="vi-VN" sz="2400" b="0" i="0" u="none" strike="noStrike" kern="1200" cap="none" spc="0" normalizeH="0" baseline="0" noProof="0" dirty="0">
                <a:ln>
                  <a:noFill/>
                </a:ln>
                <a:solidFill>
                  <a:prstClr val="black"/>
                </a:solidFill>
                <a:effectLst/>
                <a:uLnTx/>
                <a:uFillTx/>
                <a:latin typeface="Arial (Body)"/>
                <a:ea typeface="+mn-ea"/>
                <a:cs typeface="+mn-cs"/>
              </a:rPr>
              <a:t>, khởi công xây dựng</a:t>
            </a:r>
            <a:r>
              <a:rPr kumimoji="0" lang="en-US" sz="2400" b="0" i="0" u="none" strike="noStrike" kern="1200" cap="none" spc="0" normalizeH="0" baseline="0" noProof="0" dirty="0">
                <a:ln>
                  <a:noFill/>
                </a:ln>
                <a:solidFill>
                  <a:prstClr val="black"/>
                </a:solidFill>
                <a:effectLst/>
                <a:uLnTx/>
                <a:uFillTx/>
                <a:latin typeface="Arial (Body)"/>
                <a:ea typeface="+mn-ea"/>
                <a:cs typeface="+mn-cs"/>
              </a:rPr>
              <a:t> </a:t>
            </a:r>
            <a:r>
              <a:rPr kumimoji="0" lang="vi-VN" sz="2400" b="0" i="0" u="none" strike="noStrike" kern="1200" cap="none" spc="0" normalizeH="0" baseline="0" noProof="0" dirty="0">
                <a:ln>
                  <a:noFill/>
                </a:ln>
                <a:solidFill>
                  <a:prstClr val="black"/>
                </a:solidFill>
                <a:effectLst/>
                <a:uLnTx/>
                <a:uFillTx/>
                <a:latin typeface="Arial (Body)"/>
                <a:ea typeface="+mn-ea"/>
                <a:cs typeface="+mn-cs"/>
              </a:rPr>
              <a:t>năm </a:t>
            </a:r>
            <a:r>
              <a:rPr kumimoji="0" lang="en-US" sz="2400" b="0" i="0" u="none" strike="noStrike" kern="1200" cap="none" spc="0" normalizeH="0" baseline="0" noProof="0" dirty="0">
                <a:ln>
                  <a:noFill/>
                </a:ln>
                <a:solidFill>
                  <a:prstClr val="black"/>
                </a:solidFill>
                <a:effectLst/>
                <a:uLnTx/>
                <a:uFillTx/>
                <a:latin typeface="Arial (Body)"/>
                <a:ea typeface="+mn-ea"/>
                <a:cs typeface="+mn-cs"/>
              </a:rPr>
              <a:t>1925</a:t>
            </a:r>
            <a:r>
              <a:rPr kumimoji="0" lang="vi-VN" sz="2400" b="0" i="0" u="none" strike="noStrike" kern="1200" cap="none" spc="0" normalizeH="0" baseline="0" noProof="0" dirty="0">
                <a:ln>
                  <a:noFill/>
                </a:ln>
                <a:solidFill>
                  <a:prstClr val="black"/>
                </a:solidFill>
                <a:effectLst/>
                <a:uLnTx/>
                <a:uFillTx/>
                <a:latin typeface="Arial (Body)"/>
                <a:ea typeface="+mn-ea"/>
                <a:cs typeface="+mn-cs"/>
              </a:rPr>
              <a:t> và hoàn thành năm 19</a:t>
            </a:r>
            <a:r>
              <a:rPr kumimoji="0" lang="en-US" sz="2400" b="0" i="0" u="none" strike="noStrike" kern="1200" cap="none" spc="0" normalizeH="0" baseline="0" noProof="0" dirty="0">
                <a:ln>
                  <a:noFill/>
                </a:ln>
                <a:solidFill>
                  <a:prstClr val="black"/>
                </a:solidFill>
                <a:effectLst/>
                <a:uLnTx/>
                <a:uFillTx/>
                <a:latin typeface="Arial (Body)"/>
                <a:ea typeface="+mn-ea"/>
                <a:cs typeface="+mn-cs"/>
              </a:rPr>
              <a:t>28</a:t>
            </a:r>
            <a:endParaRPr kumimoji="0" lang="vi-VN" sz="2400" b="0" i="0" u="none" strike="noStrike" kern="1200" cap="none" spc="0" normalizeH="0" baseline="0" noProof="0" dirty="0">
              <a:ln>
                <a:noFill/>
              </a:ln>
              <a:solidFill>
                <a:prstClr val="black"/>
              </a:solidFill>
              <a:effectLst/>
              <a:uLnTx/>
              <a:uFillTx/>
              <a:latin typeface="Arial (Body)"/>
              <a:ea typeface="+mn-ea"/>
              <a:cs typeface="+mn-cs"/>
            </a:endParaRPr>
          </a:p>
        </p:txBody>
      </p:sp>
      <p:sp>
        <p:nvSpPr>
          <p:cNvPr id="8" name="TextBox 7"/>
          <p:cNvSpPr txBox="1"/>
          <p:nvPr/>
        </p:nvSpPr>
        <p:spPr>
          <a:xfrm>
            <a:off x="-1371600" y="0"/>
            <a:ext cx="1295400" cy="11430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43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0" y="1752600"/>
            <a:ext cx="914400" cy="76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3200400" y="228600"/>
            <a:ext cx="5645168" cy="4343400"/>
          </a:xfrm>
          <a:prstGeom prst="rect">
            <a:avLst/>
          </a:prstGeom>
        </p:spPr>
      </p:pic>
      <p:sp>
        <p:nvSpPr>
          <p:cNvPr id="5" name="Rectangle 4"/>
          <p:cNvSpPr/>
          <p:nvPr/>
        </p:nvSpPr>
        <p:spPr>
          <a:xfrm>
            <a:off x="419100" y="4724400"/>
            <a:ext cx="11353800" cy="1355371"/>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Body)"/>
                <a:ea typeface="+mn-ea"/>
                <a:cs typeface="+mn-cs"/>
              </a:rPr>
              <a:t>	</a:t>
            </a:r>
            <a:r>
              <a:rPr kumimoji="0" lang="vi-VN" sz="2400" b="1" i="0" u="none" strike="noStrike" kern="1200" cap="none" spc="0" normalizeH="0" baseline="0" noProof="0" dirty="0">
                <a:ln>
                  <a:noFill/>
                </a:ln>
                <a:solidFill>
                  <a:prstClr val="black"/>
                </a:solidFill>
                <a:effectLst/>
                <a:uLnTx/>
                <a:uFillTx/>
                <a:latin typeface="Arial (Body)"/>
                <a:ea typeface="+mn-ea"/>
                <a:cs typeface="+mn-cs"/>
              </a:rPr>
              <a:t>Đền Gióng </a:t>
            </a:r>
            <a:r>
              <a:rPr kumimoji="0" lang="vi-VN" sz="2400" b="0" i="0" u="none" strike="noStrike" kern="1200" cap="none" spc="0" normalizeH="0" baseline="0" noProof="0" dirty="0">
                <a:ln>
                  <a:noFill/>
                </a:ln>
                <a:solidFill>
                  <a:prstClr val="black"/>
                </a:solidFill>
                <a:effectLst/>
                <a:uLnTx/>
                <a:uFillTx/>
                <a:latin typeface="Arial (Body)"/>
                <a:ea typeface="+mn-ea"/>
                <a:cs typeface="+mn-cs"/>
              </a:rPr>
              <a:t>còn gọi là đền Sóc thờ Thánh Gióng, tức Phù Đổng Thiên Vương được dựng trên núi Vệ Linh, Sóc Sơn, xưa thuộc địa phận hương Bình Lỗ, nay thuộc xã Phù Linh, huyện Sóc Sơn – ngoại thành Hà Nội. </a:t>
            </a:r>
            <a:endParaRPr kumimoji="0" lang="en-US" sz="2400" b="0" i="0" u="none" strike="noStrike" kern="1200" cap="none" spc="0" normalizeH="0" baseline="0" noProof="0" dirty="0">
              <a:ln>
                <a:noFill/>
              </a:ln>
              <a:solidFill>
                <a:prstClr val="black"/>
              </a:solidFill>
              <a:effectLst/>
              <a:uLnTx/>
              <a:uFillTx/>
              <a:latin typeface="Arial (Body)"/>
              <a:ea typeface="+mn-ea"/>
              <a:cs typeface="+mn-cs"/>
            </a:endParaRPr>
          </a:p>
        </p:txBody>
      </p:sp>
      <p:sp>
        <p:nvSpPr>
          <p:cNvPr id="8" name="TextBox 7"/>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75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0" y="1752600"/>
            <a:ext cx="914400" cy="76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3412861" y="345281"/>
            <a:ext cx="5267901" cy="3693319"/>
          </a:xfrm>
          <a:prstGeom prst="rect">
            <a:avLst/>
          </a:prstGeom>
        </p:spPr>
      </p:pic>
      <p:sp>
        <p:nvSpPr>
          <p:cNvPr id="3" name="Rectangle 2"/>
          <p:cNvSpPr/>
          <p:nvPr/>
        </p:nvSpPr>
        <p:spPr>
          <a:xfrm>
            <a:off x="609600" y="4191000"/>
            <a:ext cx="11049000" cy="216219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Body)"/>
                <a:ea typeface="+mn-ea"/>
                <a:cs typeface="+mn-cs"/>
              </a:rPr>
              <a:t>	</a:t>
            </a:r>
            <a:r>
              <a:rPr kumimoji="0" lang="vi-VN" sz="2400" b="1" i="0" u="none" strike="noStrike" kern="1200" cap="none" spc="0" normalizeH="0" baseline="0" noProof="0" dirty="0">
                <a:ln>
                  <a:noFill/>
                </a:ln>
                <a:solidFill>
                  <a:prstClr val="black"/>
                </a:solidFill>
                <a:effectLst/>
                <a:uLnTx/>
                <a:uFillTx/>
                <a:latin typeface="Arial (Body)"/>
                <a:ea typeface="+mn-ea"/>
                <a:cs typeface="+mn-cs"/>
              </a:rPr>
              <a:t>Hội gò Đống Đa </a:t>
            </a:r>
            <a:r>
              <a:rPr kumimoji="0" lang="vi-VN" sz="2400" b="0" i="0" u="none" strike="noStrike" kern="1200" cap="none" spc="0" normalizeH="0" baseline="0" noProof="0" dirty="0">
                <a:ln>
                  <a:noFill/>
                </a:ln>
                <a:solidFill>
                  <a:prstClr val="black"/>
                </a:solidFill>
                <a:effectLst/>
                <a:uLnTx/>
                <a:uFillTx/>
                <a:latin typeface="Arial (Body)"/>
                <a:ea typeface="+mn-ea"/>
                <a:cs typeface="+mn-cs"/>
              </a:rPr>
              <a:t>diễn ra hàng năm vào ngày mùng 5 tết Nguyên đán. Đây là lễ hội chiến thắng, được tổ chức để tưởng nhớ tới công lao lẫy lừng của vua Quang Trung và tôn vinh lên tinh thần quật cường của dân tộc ta. Gò Đống Đa là một di tích lịch sử và là một điểm tham quan tại Hà Nội nằm bên phố Tây Sơn, Hà Nội.2</a:t>
            </a:r>
            <a:endParaRPr kumimoji="0" lang="en-US" sz="2400" b="0" i="0" u="none" strike="noStrike" kern="1200" cap="none" spc="0" normalizeH="0" baseline="0" noProof="0" dirty="0">
              <a:ln>
                <a:noFill/>
              </a:ln>
              <a:solidFill>
                <a:prstClr val="black"/>
              </a:solidFill>
              <a:effectLst/>
              <a:uLnTx/>
              <a:uFillTx/>
              <a:latin typeface="Arial (Body)"/>
              <a:ea typeface="+mn-ea"/>
              <a:cs typeface="+mn-cs"/>
            </a:endParaRPr>
          </a:p>
        </p:txBody>
      </p:sp>
      <p:sp>
        <p:nvSpPr>
          <p:cNvPr id="4" name="TextBox 3"/>
          <p:cNvSpPr txBox="1"/>
          <p:nvPr/>
        </p:nvSpPr>
        <p:spPr>
          <a:xfrm>
            <a:off x="-1371600" y="-76200"/>
            <a:ext cx="1219200"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238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0" y="1752600"/>
            <a:ext cx="914400" cy="762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3276600" y="93285"/>
            <a:ext cx="5166736" cy="3674123"/>
          </a:xfrm>
          <a:prstGeom prst="rect">
            <a:avLst/>
          </a:prstGeom>
        </p:spPr>
      </p:pic>
      <p:sp>
        <p:nvSpPr>
          <p:cNvPr id="3" name="TextBox 2"/>
          <p:cNvSpPr txBox="1"/>
          <p:nvPr/>
        </p:nvSpPr>
        <p:spPr>
          <a:xfrm>
            <a:off x="-1371600" y="0"/>
            <a:ext cx="1295400" cy="12954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ounded Rectangle 3"/>
          <p:cNvSpPr/>
          <p:nvPr/>
        </p:nvSpPr>
        <p:spPr>
          <a:xfrm>
            <a:off x="381000" y="3775429"/>
            <a:ext cx="11353800" cy="2625371"/>
          </a:xfrm>
          <a:prstGeom prst="roundRect">
            <a:avLst>
              <a:gd name="adj" fmla="val 3866"/>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Body)"/>
                <a:ea typeface="+mn-ea"/>
                <a:cs typeface="+mn-cs"/>
              </a:rPr>
              <a:t>	</a:t>
            </a:r>
            <a:r>
              <a:rPr kumimoji="0" lang="en-US" sz="2400" b="1" i="0" u="none" strike="noStrike" kern="1200" cap="none" spc="0" normalizeH="0" baseline="0" noProof="0" dirty="0" err="1">
                <a:ln>
                  <a:noFill/>
                </a:ln>
                <a:solidFill>
                  <a:prstClr val="black"/>
                </a:solidFill>
                <a:effectLst/>
                <a:uLnTx/>
                <a:uFillTx/>
                <a:latin typeface="Arial (Body)"/>
                <a:ea typeface="+mn-ea"/>
                <a:cs typeface="+mn-cs"/>
              </a:rPr>
              <a:t>Múa</a:t>
            </a:r>
            <a:r>
              <a:rPr kumimoji="0" lang="en-US" sz="2400" b="1" i="0" u="none" strike="noStrike" kern="1200" cap="none" spc="0" normalizeH="0" baseline="0" noProof="0" dirty="0">
                <a:ln>
                  <a:noFill/>
                </a:ln>
                <a:solidFill>
                  <a:prstClr val="black"/>
                </a:solidFill>
                <a:effectLst/>
                <a:uLnTx/>
                <a:uFillTx/>
                <a:latin typeface="Arial (Body)"/>
                <a:ea typeface="+mn-ea"/>
                <a:cs typeface="+mn-cs"/>
              </a:rPr>
              <a:t> </a:t>
            </a:r>
            <a:r>
              <a:rPr kumimoji="0" lang="en-US" sz="2400" b="1" i="0" u="none" strike="noStrike" kern="1200" cap="none" spc="0" normalizeH="0" baseline="0" noProof="0" dirty="0" err="1">
                <a:ln>
                  <a:noFill/>
                </a:ln>
                <a:solidFill>
                  <a:prstClr val="black"/>
                </a:solidFill>
                <a:effectLst/>
                <a:uLnTx/>
                <a:uFillTx/>
                <a:latin typeface="Arial (Body)"/>
                <a:ea typeface="+mn-ea"/>
                <a:cs typeface="+mn-cs"/>
              </a:rPr>
              <a:t>Lân</a:t>
            </a:r>
            <a:r>
              <a:rPr kumimoji="0" lang="en-US" sz="2400" b="1" i="0" u="none" strike="noStrike" kern="1200" cap="none" spc="0" normalizeH="0" baseline="0" noProof="0" dirty="0">
                <a:ln>
                  <a:noFill/>
                </a:ln>
                <a:solidFill>
                  <a:prstClr val="black"/>
                </a:solidFill>
                <a:effectLst/>
                <a:uLnTx/>
                <a:uFillTx/>
                <a:latin typeface="Arial (Body)"/>
                <a:ea typeface="+mn-ea"/>
                <a:cs typeface="+mn-cs"/>
              </a:rPr>
              <a:t> </a:t>
            </a:r>
            <a:r>
              <a:rPr kumimoji="0" lang="en-US" sz="2400" b="1" i="0" u="none" strike="noStrike" kern="1200" cap="none" spc="0" normalizeH="0" baseline="0" noProof="0" dirty="0" err="1">
                <a:ln>
                  <a:noFill/>
                </a:ln>
                <a:solidFill>
                  <a:prstClr val="black"/>
                </a:solidFill>
                <a:effectLst/>
                <a:uLnTx/>
                <a:uFillTx/>
                <a:latin typeface="Arial (Body)"/>
                <a:ea typeface="+mn-ea"/>
                <a:cs typeface="+mn-cs"/>
              </a:rPr>
              <a:t>Sư</a:t>
            </a:r>
            <a:r>
              <a:rPr kumimoji="0" lang="en-US" sz="2400" b="1" i="0" u="none" strike="noStrike" kern="1200" cap="none" spc="0" normalizeH="0" baseline="0" noProof="0" dirty="0">
                <a:ln>
                  <a:noFill/>
                </a:ln>
                <a:solidFill>
                  <a:prstClr val="black"/>
                </a:solidFill>
                <a:effectLst/>
                <a:uLnTx/>
                <a:uFillTx/>
                <a:latin typeface="Arial (Body)"/>
                <a:ea typeface="+mn-ea"/>
                <a:cs typeface="+mn-cs"/>
              </a:rPr>
              <a:t> </a:t>
            </a:r>
            <a:r>
              <a:rPr kumimoji="0" lang="en-US" sz="2400" b="1" i="0" u="none" strike="noStrike" kern="1200" cap="none" spc="0" normalizeH="0" baseline="0" noProof="0" dirty="0" err="1">
                <a:ln>
                  <a:noFill/>
                </a:ln>
                <a:solidFill>
                  <a:prstClr val="black"/>
                </a:solidFill>
                <a:effectLst/>
                <a:uLnTx/>
                <a:uFillTx/>
                <a:latin typeface="Arial (Body)"/>
                <a:ea typeface="+mn-ea"/>
                <a:cs typeface="+mn-cs"/>
              </a:rPr>
              <a:t>Rồng</a:t>
            </a:r>
            <a:r>
              <a:rPr kumimoji="0" lang="en-US" sz="2400" b="1" i="0" u="none" strike="noStrike" kern="1200" cap="none" spc="0" normalizeH="0" baseline="0" noProof="0" dirty="0">
                <a:ln>
                  <a:noFill/>
                </a:ln>
                <a:solidFill>
                  <a:prstClr val="black"/>
                </a:solidFill>
                <a:effectLst/>
                <a:uLnTx/>
                <a:uFillTx/>
                <a:latin typeface="Arial (Body)"/>
                <a:ea typeface="+mn-ea"/>
                <a:cs typeface="+mn-cs"/>
              </a:rPr>
              <a:t> </a:t>
            </a:r>
            <a:r>
              <a:rPr kumimoji="0" lang="vi-VN" sz="2400" b="0" i="0" u="none" strike="noStrike" kern="1200" cap="none" spc="0" normalizeH="0" baseline="0" noProof="0" dirty="0">
                <a:ln>
                  <a:noFill/>
                </a:ln>
                <a:solidFill>
                  <a:prstClr val="black"/>
                </a:solidFill>
                <a:effectLst/>
                <a:uLnTx/>
                <a:uFillTx/>
                <a:latin typeface="Arial (Body)"/>
                <a:ea typeface="+mn-ea"/>
                <a:cs typeface="+mn-cs"/>
              </a:rPr>
              <a:t>là một loại hình nghệ thuật múa dân gian đường phố, là  một nét đẹp văn hóa lâu đời có nguồn gốc từ Trung Quốc. Tại Việt Nam, múa lân thường được biểu diễn trong các dịp lễ hội Tết Nguyên Đán, Tết Trung thu và truyền thống, trong các dịp quan trọng như sự kiện khai trương các cửa hàng kinh doanh, lễ kỉ niệm đặc biệt…bởi 3 con thú này chính là tượng trưng cho thịnh vương, phát đạt, hạnh phúc, hanh thông trong công việc cũng như cuộc sống. </a:t>
            </a:r>
            <a:endParaRPr kumimoji="0" lang="en-US" sz="2400" b="0" i="0" u="none" strike="noStrike" kern="1200" cap="none" spc="0" normalizeH="0" baseline="0" noProof="0" dirty="0">
              <a:ln>
                <a:noFill/>
              </a:ln>
              <a:solidFill>
                <a:prstClr val="black"/>
              </a:solidFill>
              <a:effectLst/>
              <a:uLnTx/>
              <a:uFillTx/>
              <a:latin typeface="Arial (Body)"/>
              <a:ea typeface="+mn-ea"/>
              <a:cs typeface="+mn-cs"/>
            </a:endParaRPr>
          </a:p>
        </p:txBody>
      </p:sp>
    </p:spTree>
    <p:extLst>
      <p:ext uri="{BB962C8B-B14F-4D97-AF65-F5344CB8AC3E}">
        <p14:creationId xmlns:p14="http://schemas.microsoft.com/office/powerpoint/2010/main" val="182797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2514600"/>
            <a:ext cx="44958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CB3A4"/>
                </a:solidFill>
                <a:effectLst/>
                <a:uLnTx/>
                <a:uFillTx/>
                <a:latin typeface="#9Slide03 Cabin Bold" panose="00000800000000000000" pitchFamily="2" charset="0"/>
                <a:ea typeface="+mn-ea"/>
                <a:cs typeface="+mn-cs"/>
              </a:rPr>
              <a:t>KHÁM PHÁ</a:t>
            </a:r>
          </a:p>
        </p:txBody>
      </p:sp>
    </p:spTree>
    <p:extLst>
      <p:ext uri="{BB962C8B-B14F-4D97-AF65-F5344CB8AC3E}">
        <p14:creationId xmlns:p14="http://schemas.microsoft.com/office/powerpoint/2010/main" val="788071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r="2892"/>
          <a:stretch/>
        </p:blipFill>
        <p:spPr>
          <a:xfrm>
            <a:off x="266700" y="1322930"/>
            <a:ext cx="11658599" cy="4212139"/>
          </a:xfrm>
          <a:prstGeom prst="rect">
            <a:avLst/>
          </a:prstGeom>
        </p:spPr>
      </p:pic>
      <p:sp>
        <p:nvSpPr>
          <p:cNvPr id="4" name="TextBox 3"/>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9412" y="0"/>
            <a:ext cx="7094188" cy="6921860"/>
          </a:xfrm>
          <a:prstGeom prst="rect">
            <a:avLst/>
          </a:prstGeom>
        </p:spPr>
      </p:pic>
      <p:sp>
        <p:nvSpPr>
          <p:cNvPr id="3" name="TextBox 2"/>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932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28600" y="1219200"/>
            <a:ext cx="11744522" cy="3581400"/>
          </a:xfrm>
          <a:prstGeom prst="rect">
            <a:avLst/>
          </a:prstGeom>
        </p:spPr>
      </p:pic>
      <p:sp>
        <p:nvSpPr>
          <p:cNvPr id="3" name="TextBox 2"/>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008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747" r="4531" b="69504"/>
          <a:stretch/>
        </p:blipFill>
        <p:spPr>
          <a:xfrm>
            <a:off x="231648" y="1447800"/>
            <a:ext cx="11728704" cy="3962400"/>
          </a:xfrm>
          <a:prstGeom prst="rect">
            <a:avLst/>
          </a:prstGeom>
        </p:spPr>
      </p:pic>
      <p:sp>
        <p:nvSpPr>
          <p:cNvPr id="3" name="TextBox 2"/>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088329"/>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295DCA28-824B-4287-891E-BDC4921AA670}"/>
              </a:ext>
            </a:extLst>
          </p:cNvPr>
          <p:cNvPicPr>
            <a:picLocks noChangeAspect="1"/>
          </p:cNvPicPr>
          <p:nvPr/>
        </p:nvPicPr>
        <p:blipFill>
          <a:blip r:embed="rId10"/>
          <a:stretch>
            <a:fillRect/>
          </a:stretch>
        </p:blipFill>
        <p:spPr>
          <a:xfrm>
            <a:off x="5569599" y="958504"/>
            <a:ext cx="5529551" cy="2121592"/>
          </a:xfrm>
          <a:prstGeom prst="rect">
            <a:avLst/>
          </a:prstGeom>
        </p:spPr>
      </p:pic>
      <p:pic>
        <p:nvPicPr>
          <p:cNvPr id="7" name="Picture 6">
            <a:extLst>
              <a:ext uri="{FF2B5EF4-FFF2-40B4-BE49-F238E27FC236}">
                <a16:creationId xmlns:a16="http://schemas.microsoft.com/office/drawing/2014/main" id="{3A84B9AE-CC8D-427C-A562-B5C1C6FA9C2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15199" y="2609849"/>
            <a:ext cx="2562231" cy="2562231"/>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2410" t="30496" r="3357" b="34945"/>
          <a:stretch/>
        </p:blipFill>
        <p:spPr>
          <a:xfrm>
            <a:off x="238202" y="1371600"/>
            <a:ext cx="11732029" cy="4419600"/>
          </a:xfrm>
          <a:prstGeom prst="rect">
            <a:avLst/>
          </a:prstGeom>
        </p:spPr>
      </p:pic>
      <p:sp>
        <p:nvSpPr>
          <p:cNvPr id="3" name="TextBox 2"/>
          <p:cNvSpPr txBox="1"/>
          <p:nvPr/>
        </p:nvSpPr>
        <p:spPr>
          <a:xfrm>
            <a:off x="457200" y="5067300"/>
            <a:ext cx="6629400" cy="838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223530"/>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9" t="63401" r="5468" b="134"/>
          <a:stretch/>
        </p:blipFill>
        <p:spPr>
          <a:xfrm>
            <a:off x="228601" y="1181099"/>
            <a:ext cx="11780648" cy="4762501"/>
          </a:xfrm>
          <a:prstGeom prst="rect">
            <a:avLst/>
          </a:prstGeom>
        </p:spPr>
      </p:pic>
      <p:sp>
        <p:nvSpPr>
          <p:cNvPr id="3" name="TextBox 2"/>
          <p:cNvSpPr txBox="1"/>
          <p:nvPr/>
        </p:nvSpPr>
        <p:spPr>
          <a:xfrm>
            <a:off x="7010400" y="949842"/>
            <a:ext cx="4754751" cy="762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10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1534" r="1295"/>
          <a:stretch/>
        </p:blipFill>
        <p:spPr>
          <a:xfrm>
            <a:off x="228600" y="1219200"/>
            <a:ext cx="11734800" cy="2514600"/>
          </a:xfrm>
          <a:prstGeom prst="rect">
            <a:avLst/>
          </a:prstGeom>
        </p:spPr>
      </p:pic>
      <p:sp>
        <p:nvSpPr>
          <p:cNvPr id="3" name="TextBox 2"/>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81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7821"/>
          <a:stretch/>
        </p:blipFill>
        <p:spPr>
          <a:xfrm>
            <a:off x="3345150" y="1087582"/>
            <a:ext cx="5494050" cy="5846618"/>
          </a:xfrm>
          <a:prstGeom prst="rect">
            <a:avLst/>
          </a:prstGeom>
        </p:spPr>
      </p:pic>
      <p:sp>
        <p:nvSpPr>
          <p:cNvPr id="3" name="TextBox 2"/>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600200" y="8059"/>
            <a:ext cx="8915400" cy="1191816"/>
          </a:xfrm>
          <a:prstGeom prst="roundRect">
            <a:avLst/>
          </a:prstGeom>
          <a:solidFill>
            <a:schemeClr val="bg1"/>
          </a:solidFill>
          <a:ln w="28575">
            <a:solidFill>
              <a:srgbClr val="21877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số</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công</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trình</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kiến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trúc</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xây</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dựng</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trước</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năm</a:t>
            </a:r>
            <a:r>
              <a:rPr kumimoji="0" lang="en-US" sz="3200" b="0" i="0" u="none" strike="noStrike" kern="1200" cap="none" spc="0" normalizeH="0" baseline="0" noProof="0" dirty="0">
                <a:ln>
                  <a:noFill/>
                </a:ln>
                <a:solidFill>
                  <a:srgbClr val="FF0000"/>
                </a:solidFill>
                <a:effectLst/>
                <a:uLnTx/>
                <a:uFillTx/>
                <a:latin typeface="Calibri"/>
                <a:ea typeface="+mn-ea"/>
                <a:cs typeface="+mn-cs"/>
              </a:rPr>
              <a:t> 1954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trên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địa</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bàn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thành</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phố</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Hà</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Nội</a:t>
            </a:r>
            <a:r>
              <a:rPr kumimoji="0" lang="en-US" sz="3200" b="0" i="0" u="none" strike="noStrike" kern="1200" cap="none" spc="0" normalizeH="0" baseline="0" noProof="0" dirty="0">
                <a:ln>
                  <a:noFill/>
                </a:ln>
                <a:solidFill>
                  <a:srgbClr val="FF0000"/>
                </a:solidFill>
                <a:effectLst/>
                <a:uLnTx/>
                <a:uFillTx/>
                <a:latin typeface="Calibri"/>
                <a:ea typeface="+mn-ea"/>
                <a:cs typeface="+mn-cs"/>
              </a:rPr>
              <a:t>.</a:t>
            </a:r>
          </a:p>
        </p:txBody>
      </p:sp>
    </p:spTree>
    <p:extLst>
      <p:ext uri="{BB962C8B-B14F-4D97-AF65-F5344CB8AC3E}">
        <p14:creationId xmlns:p14="http://schemas.microsoft.com/office/powerpoint/2010/main" val="4116897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94733" y="1143000"/>
            <a:ext cx="11768667" cy="2286000"/>
          </a:xfrm>
          <a:prstGeom prst="rect">
            <a:avLst/>
          </a:prstGeom>
        </p:spPr>
      </p:pic>
      <p:sp>
        <p:nvSpPr>
          <p:cNvPr id="4" name="TextBox 3"/>
          <p:cNvSpPr txBox="1"/>
          <p:nvPr/>
        </p:nvSpPr>
        <p:spPr>
          <a:xfrm>
            <a:off x="-1371600" y="0"/>
            <a:ext cx="1219200"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411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162"/>
          <a:stretch/>
        </p:blipFill>
        <p:spPr>
          <a:xfrm>
            <a:off x="3048000" y="948898"/>
            <a:ext cx="7010400" cy="5854015"/>
          </a:xfrm>
          <a:prstGeom prst="rect">
            <a:avLst/>
          </a:prstGeom>
        </p:spPr>
      </p:pic>
      <p:sp>
        <p:nvSpPr>
          <p:cNvPr id="3" name="TextBox 2"/>
          <p:cNvSpPr txBox="1"/>
          <p:nvPr/>
        </p:nvSpPr>
        <p:spPr>
          <a:xfrm>
            <a:off x="-1353127" y="-76200"/>
            <a:ext cx="1276927" cy="121920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905000" y="117901"/>
            <a:ext cx="8915400" cy="1191816"/>
          </a:xfrm>
          <a:prstGeom prst="roundRect">
            <a:avLst/>
          </a:prstGeom>
          <a:solidFill>
            <a:schemeClr val="bg1"/>
          </a:solidFill>
          <a:ln w="28575">
            <a:solidFill>
              <a:srgbClr val="21877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số</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lễ</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hội</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và</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loại</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hình</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nghệ</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thuật</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truyền</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thống</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tiêu</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biểu</a:t>
            </a:r>
            <a:r>
              <a:rPr kumimoji="0" lang="en-US" sz="3200" b="0" i="0" u="none" strike="noStrike" kern="1200" cap="none" spc="0" normalizeH="0" baseline="0" noProof="0" dirty="0">
                <a:ln>
                  <a:noFill/>
                </a:ln>
                <a:solidFill>
                  <a:srgbClr val="FF00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thành</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phố</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Hà</a:t>
            </a:r>
            <a:r>
              <a:rPr kumimoji="0" lang="en-US" sz="3200" b="0" i="0" u="none" strike="noStrike" kern="1200" cap="none" spc="0" normalizeH="0" baseline="0" noProof="0" dirty="0">
                <a:ln>
                  <a:noFill/>
                </a:ln>
                <a:solidFill>
                  <a:srgbClr val="FF0000"/>
                </a:solidFill>
                <a:effectLst/>
                <a:uLnTx/>
                <a:uFillTx/>
                <a:latin typeface="Calibri"/>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a:ea typeface="+mn-ea"/>
                <a:cs typeface="+mn-cs"/>
              </a:rPr>
              <a:t>Nội</a:t>
            </a:r>
            <a:r>
              <a:rPr kumimoji="0" lang="en-US" sz="3200" b="0" i="0" u="none" strike="noStrike" kern="1200" cap="none" spc="0" normalizeH="0" baseline="0" noProof="0" dirty="0">
                <a:ln>
                  <a:noFill/>
                </a:ln>
                <a:solidFill>
                  <a:srgbClr val="FF0000"/>
                </a:solidFill>
                <a:effectLst/>
                <a:uLnTx/>
                <a:uFillTx/>
                <a:latin typeface="Calibri"/>
                <a:ea typeface="+mn-ea"/>
                <a:cs typeface="+mn-cs"/>
              </a:rPr>
              <a:t>.</a:t>
            </a:r>
          </a:p>
        </p:txBody>
      </p:sp>
    </p:spTree>
    <p:extLst>
      <p:ext uri="{BB962C8B-B14F-4D97-AF65-F5344CB8AC3E}">
        <p14:creationId xmlns:p14="http://schemas.microsoft.com/office/powerpoint/2010/main" val="1413310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1219201" y="2216935"/>
            <a:ext cx="8006354" cy="2402690"/>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10557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Về</a:t>
              </a:r>
              <a:r>
                <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5B9BD5">
                      <a:lumMod val="10000"/>
                    </a:srgbClr>
                  </a:solidFill>
                  <a:effectLst/>
                  <a:uLnTx/>
                  <a:uFillTx/>
                  <a:latin typeface="Cambria" panose="02040503050406030204" pitchFamily="18" charset="0"/>
                  <a:ea typeface="+mn-ea"/>
                  <a:cs typeface="+mn-cs"/>
                </a:rPr>
                <a:t>nhà</a:t>
              </a:r>
              <a:r>
                <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 c</a:t>
              </a:r>
              <a:r>
                <a:rPr kumimoji="0" lang="vi-VN"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rPr>
                <a:t>ùng người thân tìm hiểu thêm về những người khuyết tật cần được hỗ trợ quanh em và thực hiện các việc trong kế hoạch giúp đỡ người khuyết tật.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224462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2"/>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id="{74C5B5DD-4BCD-4F32-9665-ACB6C70707F8}"/>
              </a:ext>
            </a:extLst>
          </p:cNvPr>
          <p:cNvGrpSpPr>
            <a:grpSpLocks/>
          </p:cNvGrpSpPr>
          <p:nvPr/>
        </p:nvGrpSpPr>
        <p:grpSpPr bwMode="auto">
          <a:xfrm>
            <a:off x="381000" y="676275"/>
            <a:ext cx="9669463" cy="4487863"/>
            <a:chOff x="5610688" y="1031736"/>
            <a:chExt cx="5879305" cy="3980523"/>
          </a:xfrm>
        </p:grpSpPr>
        <p:sp>
          <p:nvSpPr>
            <p:cNvPr id="6" name="Freeform: Shape 9">
              <a:extLst>
                <a:ext uri="{FF2B5EF4-FFF2-40B4-BE49-F238E27FC236}">
                  <a16:creationId xmlns:a16="http://schemas.microsoft.com/office/drawing/2014/main" id="{1F731F31-8537-4880-AA8A-D502049773E3}"/>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11">
              <a:extLst>
                <a:ext uri="{FF2B5EF4-FFF2-40B4-BE49-F238E27FC236}">
                  <a16:creationId xmlns:a16="http://schemas.microsoft.com/office/drawing/2014/main" id="{707B3307-B8D5-4427-AF0F-9DE72E6A1FB6}"/>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huẩn bị sẵn thẻ từ nhỏ có ghi một vài từ khoá</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Các</a:t>
              </a: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em</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dùng động tác cơ thể, gương mặt,... không dùng lời – ngôn ngữ cơ thể, để thể hiện cho các bạn đoán xem đó là từ khoá gì.</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9" name="Graphic 4">
              <a:extLst>
                <a:ext uri="{FF2B5EF4-FFF2-40B4-BE49-F238E27FC236}">
                  <a16:creationId xmlns:a16="http://schemas.microsoft.com/office/drawing/2014/main" id="{B7AEF91B-FACD-4CB2-93BC-1D7AEDF1996B}"/>
                </a:ext>
              </a:extLst>
            </p:cNvPr>
            <p:cNvGrpSpPr/>
            <p:nvPr/>
          </p:nvGrpSpPr>
          <p:grpSpPr>
            <a:xfrm>
              <a:off x="5610688" y="1031736"/>
              <a:ext cx="5879305" cy="3980523"/>
              <a:chOff x="5610688" y="1031736"/>
              <a:chExt cx="5879305" cy="3980523"/>
            </a:xfrm>
            <a:solidFill>
              <a:srgbClr val="1A1A1A"/>
            </a:solidFill>
          </p:grpSpPr>
          <p:sp>
            <p:nvSpPr>
              <p:cNvPr id="10" name="Freeform: Shape 9">
                <a:extLst>
                  <a:ext uri="{FF2B5EF4-FFF2-40B4-BE49-F238E27FC236}">
                    <a16:creationId xmlns:a16="http://schemas.microsoft.com/office/drawing/2014/main" id="{F03C863C-24FD-463E-83D7-A788EBA99C4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DA07CBF-5B7D-48A4-AE14-4BAD12971106}"/>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87FD538-A28D-4519-87E3-7BA720E84D2A}"/>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D8EADA2-2884-4209-ACA9-54D8E022BB4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2DC9C6-870D-4B50-AE88-3675388372B8}"/>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8BAA3BA-760A-4A35-9D2C-6F77F516133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6" name="Group 15">
            <a:extLst>
              <a:ext uri="{FF2B5EF4-FFF2-40B4-BE49-F238E27FC236}">
                <a16:creationId xmlns:a16="http://schemas.microsoft.com/office/drawing/2014/main" id="{5CE61146-F927-4DCD-BF66-D48378F66742}"/>
              </a:ext>
            </a:extLst>
          </p:cNvPr>
          <p:cNvGrpSpPr>
            <a:grpSpLocks/>
          </p:cNvGrpSpPr>
          <p:nvPr/>
        </p:nvGrpSpPr>
        <p:grpSpPr bwMode="auto">
          <a:xfrm>
            <a:off x="8993188" y="2922588"/>
            <a:ext cx="3286125" cy="3795712"/>
            <a:chOff x="8408633" y="1992570"/>
            <a:chExt cx="3507011" cy="3833036"/>
          </a:xfrm>
        </p:grpSpPr>
        <p:grpSp>
          <p:nvGrpSpPr>
            <p:cNvPr id="17" name="Graphic 4">
              <a:extLst>
                <a:ext uri="{FF2B5EF4-FFF2-40B4-BE49-F238E27FC236}">
                  <a16:creationId xmlns:a16="http://schemas.microsoft.com/office/drawing/2014/main" id="{AE231D72-A508-4AE1-ADBC-B55E222CF96A}"/>
                </a:ext>
              </a:extLst>
            </p:cNvPr>
            <p:cNvGrpSpPr>
              <a:grpSpLocks/>
            </p:cNvGrpSpPr>
            <p:nvPr/>
          </p:nvGrpSpPr>
          <p:grpSpPr bwMode="auto">
            <a:xfrm>
              <a:off x="8408633" y="1992570"/>
              <a:ext cx="3507011" cy="3821123"/>
              <a:chOff x="8408633" y="1992570"/>
              <a:chExt cx="3507011" cy="3821123"/>
            </a:xfrm>
          </p:grpSpPr>
          <p:grpSp>
            <p:nvGrpSpPr>
              <p:cNvPr id="19" name="Graphic 4">
                <a:extLst>
                  <a:ext uri="{FF2B5EF4-FFF2-40B4-BE49-F238E27FC236}">
                    <a16:creationId xmlns:a16="http://schemas.microsoft.com/office/drawing/2014/main" id="{20BC1F83-4F4F-4C9B-9B85-499DD166659A}"/>
                  </a:ext>
                </a:extLst>
              </p:cNvPr>
              <p:cNvGrpSpPr>
                <a:grpSpLocks/>
              </p:cNvGrpSpPr>
              <p:nvPr/>
            </p:nvGrpSpPr>
            <p:grpSpPr bwMode="auto">
              <a:xfrm>
                <a:off x="10886512" y="3334328"/>
                <a:ext cx="1029133" cy="1810218"/>
                <a:chOff x="10886512" y="3334328"/>
                <a:chExt cx="1029133" cy="1810218"/>
              </a:xfrm>
            </p:grpSpPr>
            <p:sp>
              <p:nvSpPr>
                <p:cNvPr id="94" name="Freeform: Shape 101">
                  <a:extLst>
                    <a:ext uri="{FF2B5EF4-FFF2-40B4-BE49-F238E27FC236}">
                      <a16:creationId xmlns:a16="http://schemas.microsoft.com/office/drawing/2014/main" id="{B95FE168-D38F-46D2-8EAA-AAB7C71C3ED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2">
                  <a:extLst>
                    <a:ext uri="{FF2B5EF4-FFF2-40B4-BE49-F238E27FC236}">
                      <a16:creationId xmlns:a16="http://schemas.microsoft.com/office/drawing/2014/main" id="{B8910BA2-242A-4D6A-9923-73372FD64588}"/>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3">
                  <a:extLst>
                    <a:ext uri="{FF2B5EF4-FFF2-40B4-BE49-F238E27FC236}">
                      <a16:creationId xmlns:a16="http://schemas.microsoft.com/office/drawing/2014/main" id="{712C782C-6417-4354-AF25-7B41D10B7ADB}"/>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4">
                  <a:extLst>
                    <a:ext uri="{FF2B5EF4-FFF2-40B4-BE49-F238E27FC236}">
                      <a16:creationId xmlns:a16="http://schemas.microsoft.com/office/drawing/2014/main" id="{51ADE863-73A4-42FB-9977-1FDB5E024CDA}"/>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5">
                  <a:extLst>
                    <a:ext uri="{FF2B5EF4-FFF2-40B4-BE49-F238E27FC236}">
                      <a16:creationId xmlns:a16="http://schemas.microsoft.com/office/drawing/2014/main" id="{4B3B2FE7-14F3-4D9A-A48F-AD9EF2B0D2D4}"/>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106">
                  <a:extLst>
                    <a:ext uri="{FF2B5EF4-FFF2-40B4-BE49-F238E27FC236}">
                      <a16:creationId xmlns:a16="http://schemas.microsoft.com/office/drawing/2014/main" id="{86CBFCC3-77BA-4E02-AD4E-6BF4B6286A3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7">
                  <a:extLst>
                    <a:ext uri="{FF2B5EF4-FFF2-40B4-BE49-F238E27FC236}">
                      <a16:creationId xmlns:a16="http://schemas.microsoft.com/office/drawing/2014/main" id="{7C91A004-C7F4-453B-8A1A-FBC0849263D7}"/>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8">
                  <a:extLst>
                    <a:ext uri="{FF2B5EF4-FFF2-40B4-BE49-F238E27FC236}">
                      <a16:creationId xmlns:a16="http://schemas.microsoft.com/office/drawing/2014/main" id="{F466CF3C-7D8C-42B3-A751-D4971975B7C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9">
                  <a:extLst>
                    <a:ext uri="{FF2B5EF4-FFF2-40B4-BE49-F238E27FC236}">
                      <a16:creationId xmlns:a16="http://schemas.microsoft.com/office/drawing/2014/main" id="{6F8767E4-5CDF-42FB-AAC7-A6A641D83D9D}"/>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Freeform: Shape 27">
                <a:extLst>
                  <a:ext uri="{FF2B5EF4-FFF2-40B4-BE49-F238E27FC236}">
                    <a16:creationId xmlns:a16="http://schemas.microsoft.com/office/drawing/2014/main" id="{1F5B6489-88C8-49FE-BC1C-53B0943C657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8">
                <a:extLst>
                  <a:ext uri="{FF2B5EF4-FFF2-40B4-BE49-F238E27FC236}">
                    <a16:creationId xmlns:a16="http://schemas.microsoft.com/office/drawing/2014/main" id="{052F47FF-65D6-4386-BD85-A82C82D681B2}"/>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9">
                <a:extLst>
                  <a:ext uri="{FF2B5EF4-FFF2-40B4-BE49-F238E27FC236}">
                    <a16:creationId xmlns:a16="http://schemas.microsoft.com/office/drawing/2014/main" id="{22C18FD5-BCDC-4BF2-AE4E-A88EE1E6313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30">
                <a:extLst>
                  <a:ext uri="{FF2B5EF4-FFF2-40B4-BE49-F238E27FC236}">
                    <a16:creationId xmlns:a16="http://schemas.microsoft.com/office/drawing/2014/main" id="{738204D3-E791-4C1E-BF81-A49BC46CCDF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31">
                <a:extLst>
                  <a:ext uri="{FF2B5EF4-FFF2-40B4-BE49-F238E27FC236}">
                    <a16:creationId xmlns:a16="http://schemas.microsoft.com/office/drawing/2014/main" id="{08154FBA-E894-46FD-B9E2-6F52AA0EB581}"/>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32">
                <a:extLst>
                  <a:ext uri="{FF2B5EF4-FFF2-40B4-BE49-F238E27FC236}">
                    <a16:creationId xmlns:a16="http://schemas.microsoft.com/office/drawing/2014/main" id="{A1F40839-259C-4261-8286-0CA6F07344BD}"/>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aphic 4">
                <a:extLst>
                  <a:ext uri="{FF2B5EF4-FFF2-40B4-BE49-F238E27FC236}">
                    <a16:creationId xmlns:a16="http://schemas.microsoft.com/office/drawing/2014/main" id="{D216DB03-13D8-4CEB-8726-8C0770062839}"/>
                  </a:ext>
                </a:extLst>
              </p:cNvPr>
              <p:cNvGrpSpPr>
                <a:grpSpLocks/>
              </p:cNvGrpSpPr>
              <p:nvPr/>
            </p:nvGrpSpPr>
            <p:grpSpPr bwMode="auto">
              <a:xfrm>
                <a:off x="8408633" y="3314331"/>
                <a:ext cx="2021128" cy="2499362"/>
                <a:chOff x="8408633" y="3314331"/>
                <a:chExt cx="2021128" cy="2499362"/>
              </a:xfrm>
            </p:grpSpPr>
            <p:grpSp>
              <p:nvGrpSpPr>
                <p:cNvPr id="83" name="Graphic 4">
                  <a:extLst>
                    <a:ext uri="{FF2B5EF4-FFF2-40B4-BE49-F238E27FC236}">
                      <a16:creationId xmlns:a16="http://schemas.microsoft.com/office/drawing/2014/main" id="{20117AA5-F4E4-4DB2-AB3E-F698B60000D3}"/>
                    </a:ext>
                  </a:extLst>
                </p:cNvPr>
                <p:cNvGrpSpPr>
                  <a:grpSpLocks/>
                </p:cNvGrpSpPr>
                <p:nvPr/>
              </p:nvGrpSpPr>
              <p:grpSpPr bwMode="auto">
                <a:xfrm>
                  <a:off x="8408633" y="3314331"/>
                  <a:ext cx="532978" cy="711598"/>
                  <a:chOff x="8408633" y="3314331"/>
                  <a:chExt cx="532978" cy="711598"/>
                </a:xfrm>
              </p:grpSpPr>
              <p:sp>
                <p:nvSpPr>
                  <p:cNvPr id="87" name="Freeform: Shape 94">
                    <a:extLst>
                      <a:ext uri="{FF2B5EF4-FFF2-40B4-BE49-F238E27FC236}">
                        <a16:creationId xmlns:a16="http://schemas.microsoft.com/office/drawing/2014/main" id="{8CC57233-BF46-4923-9C95-75AF286B0ED5}"/>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5">
                    <a:extLst>
                      <a:ext uri="{FF2B5EF4-FFF2-40B4-BE49-F238E27FC236}">
                        <a16:creationId xmlns:a16="http://schemas.microsoft.com/office/drawing/2014/main" id="{5DECE546-D994-4143-8C79-125CE314A6BC}"/>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96">
                    <a:extLst>
                      <a:ext uri="{FF2B5EF4-FFF2-40B4-BE49-F238E27FC236}">
                        <a16:creationId xmlns:a16="http://schemas.microsoft.com/office/drawing/2014/main" id="{CF4B5EA1-7AB3-4B92-A14F-ECF958E1E72F}"/>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7">
                    <a:extLst>
                      <a:ext uri="{FF2B5EF4-FFF2-40B4-BE49-F238E27FC236}">
                        <a16:creationId xmlns:a16="http://schemas.microsoft.com/office/drawing/2014/main" id="{DCDD18EA-50AF-4C4F-8665-5CA2CAA33504}"/>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8">
                    <a:extLst>
                      <a:ext uri="{FF2B5EF4-FFF2-40B4-BE49-F238E27FC236}">
                        <a16:creationId xmlns:a16="http://schemas.microsoft.com/office/drawing/2014/main" id="{3DD05CDB-A27E-441C-89FB-EB1F8DCFADCF}"/>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9">
                    <a:extLst>
                      <a:ext uri="{FF2B5EF4-FFF2-40B4-BE49-F238E27FC236}">
                        <a16:creationId xmlns:a16="http://schemas.microsoft.com/office/drawing/2014/main" id="{810BFEF1-7C21-4DF8-87D2-D36DFE482794}"/>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0">
                    <a:extLst>
                      <a:ext uri="{FF2B5EF4-FFF2-40B4-BE49-F238E27FC236}">
                        <a16:creationId xmlns:a16="http://schemas.microsoft.com/office/drawing/2014/main" id="{6BC2365F-0210-4FE0-B028-7D4A60B77AB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4" name="Freeform: Shape 91">
                  <a:extLst>
                    <a:ext uri="{FF2B5EF4-FFF2-40B4-BE49-F238E27FC236}">
                      <a16:creationId xmlns:a16="http://schemas.microsoft.com/office/drawing/2014/main" id="{EA361D6E-F046-433A-B21B-A50E03B01D57}"/>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2">
                  <a:extLst>
                    <a:ext uri="{FF2B5EF4-FFF2-40B4-BE49-F238E27FC236}">
                      <a16:creationId xmlns:a16="http://schemas.microsoft.com/office/drawing/2014/main" id="{10213B18-A70F-4366-B1A3-CA481D821EA9}"/>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3">
                  <a:extLst>
                    <a:ext uri="{FF2B5EF4-FFF2-40B4-BE49-F238E27FC236}">
                      <a16:creationId xmlns:a16="http://schemas.microsoft.com/office/drawing/2014/main" id="{7D74E662-A4ED-47F0-9757-CA3BC46FC10F}"/>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aphic 4">
                <a:extLst>
                  <a:ext uri="{FF2B5EF4-FFF2-40B4-BE49-F238E27FC236}">
                    <a16:creationId xmlns:a16="http://schemas.microsoft.com/office/drawing/2014/main" id="{CB30E969-AA6D-4EFE-A4AA-55F6F58AB052}"/>
                  </a:ext>
                </a:extLst>
              </p:cNvPr>
              <p:cNvGrpSpPr>
                <a:grpSpLocks/>
              </p:cNvGrpSpPr>
              <p:nvPr/>
            </p:nvGrpSpPr>
            <p:grpSpPr bwMode="auto">
              <a:xfrm>
                <a:off x="9635854" y="2992117"/>
                <a:ext cx="2029993" cy="751396"/>
                <a:chOff x="9635854" y="2992117"/>
                <a:chExt cx="2029993" cy="751396"/>
              </a:xfrm>
            </p:grpSpPr>
            <p:grpSp>
              <p:nvGrpSpPr>
                <p:cNvPr id="77" name="Graphic 4">
                  <a:extLst>
                    <a:ext uri="{FF2B5EF4-FFF2-40B4-BE49-F238E27FC236}">
                      <a16:creationId xmlns:a16="http://schemas.microsoft.com/office/drawing/2014/main" id="{F7F5FC67-6787-4EEB-B1A0-BB324CD40067}"/>
                    </a:ext>
                  </a:extLst>
                </p:cNvPr>
                <p:cNvGrpSpPr>
                  <a:grpSpLocks/>
                </p:cNvGrpSpPr>
                <p:nvPr/>
              </p:nvGrpSpPr>
              <p:grpSpPr bwMode="auto">
                <a:xfrm>
                  <a:off x="9635854" y="3377070"/>
                  <a:ext cx="399749" cy="366442"/>
                  <a:chOff x="9635854" y="3377070"/>
                  <a:chExt cx="399749" cy="366442"/>
                </a:xfrm>
              </p:grpSpPr>
              <p:sp>
                <p:nvSpPr>
                  <p:cNvPr id="81" name="Freeform: Shape 88">
                    <a:extLst>
                      <a:ext uri="{FF2B5EF4-FFF2-40B4-BE49-F238E27FC236}">
                        <a16:creationId xmlns:a16="http://schemas.microsoft.com/office/drawing/2014/main" id="{8F3E112B-8EF2-4FF0-A053-9D7D6154B03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9">
                    <a:extLst>
                      <a:ext uri="{FF2B5EF4-FFF2-40B4-BE49-F238E27FC236}">
                        <a16:creationId xmlns:a16="http://schemas.microsoft.com/office/drawing/2014/main" id="{64ABDF2A-B852-4D10-9C01-26CE0B4ED5E7}"/>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
                  <a:extLst>
                    <a:ext uri="{FF2B5EF4-FFF2-40B4-BE49-F238E27FC236}">
                      <a16:creationId xmlns:a16="http://schemas.microsoft.com/office/drawing/2014/main" id="{7F6B2AB0-79A3-449B-9B55-F10E6FBD7196}"/>
                    </a:ext>
                  </a:extLst>
                </p:cNvPr>
                <p:cNvGrpSpPr>
                  <a:grpSpLocks/>
                </p:cNvGrpSpPr>
                <p:nvPr/>
              </p:nvGrpSpPr>
              <p:grpSpPr bwMode="auto">
                <a:xfrm>
                  <a:off x="11305110" y="2992117"/>
                  <a:ext cx="360737" cy="419012"/>
                  <a:chOff x="11305110" y="2992117"/>
                  <a:chExt cx="360737" cy="419012"/>
                </a:xfrm>
              </p:grpSpPr>
              <p:sp>
                <p:nvSpPr>
                  <p:cNvPr id="79" name="Freeform: Shape 86">
                    <a:extLst>
                      <a:ext uri="{FF2B5EF4-FFF2-40B4-BE49-F238E27FC236}">
                        <a16:creationId xmlns:a16="http://schemas.microsoft.com/office/drawing/2014/main" id="{04880C30-22DC-4F66-874F-3E5CBC259D0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87">
                    <a:extLst>
                      <a:ext uri="{FF2B5EF4-FFF2-40B4-BE49-F238E27FC236}">
                        <a16:creationId xmlns:a16="http://schemas.microsoft.com/office/drawing/2014/main" id="{6E10EE9F-3DBA-4D94-910E-ABBC9A693D8E}"/>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 name="Freeform: Shape 35">
                <a:extLst>
                  <a:ext uri="{FF2B5EF4-FFF2-40B4-BE49-F238E27FC236}">
                    <a16:creationId xmlns:a16="http://schemas.microsoft.com/office/drawing/2014/main" id="{8998140A-7289-4F02-9A83-69BCD70361F5}"/>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aphic 4">
                <a:extLst>
                  <a:ext uri="{FF2B5EF4-FFF2-40B4-BE49-F238E27FC236}">
                    <a16:creationId xmlns:a16="http://schemas.microsoft.com/office/drawing/2014/main" id="{CEE66565-3CBF-460B-B561-37D17C8B9D2F}"/>
                  </a:ext>
                </a:extLst>
              </p:cNvPr>
              <p:cNvGrpSpPr>
                <a:grpSpLocks/>
              </p:cNvGrpSpPr>
              <p:nvPr/>
            </p:nvGrpSpPr>
            <p:grpSpPr bwMode="auto">
              <a:xfrm>
                <a:off x="9879743" y="2828220"/>
                <a:ext cx="1476782" cy="856672"/>
                <a:chOff x="9879743" y="2828220"/>
                <a:chExt cx="1476782" cy="856672"/>
              </a:xfrm>
            </p:grpSpPr>
            <p:grpSp>
              <p:nvGrpSpPr>
                <p:cNvPr id="56" name="Graphic 4">
                  <a:extLst>
                    <a:ext uri="{FF2B5EF4-FFF2-40B4-BE49-F238E27FC236}">
                      <a16:creationId xmlns:a16="http://schemas.microsoft.com/office/drawing/2014/main" id="{4C33D617-A7EC-40BA-99C0-C3D215D91DE6}"/>
                    </a:ext>
                  </a:extLst>
                </p:cNvPr>
                <p:cNvGrpSpPr/>
                <p:nvPr/>
              </p:nvGrpSpPr>
              <p:grpSpPr>
                <a:xfrm>
                  <a:off x="9879743" y="2828220"/>
                  <a:ext cx="1476782" cy="697584"/>
                  <a:chOff x="9879743" y="2828220"/>
                  <a:chExt cx="1476782" cy="697584"/>
                </a:xfrm>
                <a:solidFill>
                  <a:srgbClr val="201D29"/>
                </a:solidFill>
              </p:grpSpPr>
              <p:pic>
                <p:nvPicPr>
                  <p:cNvPr id="71" name="Picture 70">
                    <a:extLst>
                      <a:ext uri="{FF2B5EF4-FFF2-40B4-BE49-F238E27FC236}">
                        <a16:creationId xmlns:a16="http://schemas.microsoft.com/office/drawing/2014/main" id="{850EA220-3F30-4D5C-AAA7-53BA463177A2}"/>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2" name="Graphic 4">
                    <a:extLst>
                      <a:ext uri="{FF2B5EF4-FFF2-40B4-BE49-F238E27FC236}">
                        <a16:creationId xmlns:a16="http://schemas.microsoft.com/office/drawing/2014/main" id="{F2D39F43-B38B-4585-8F9D-D4B9150E3F98}"/>
                      </a:ext>
                    </a:extLst>
                  </p:cNvPr>
                  <p:cNvGrpSpPr/>
                  <p:nvPr/>
                </p:nvGrpSpPr>
                <p:grpSpPr>
                  <a:xfrm>
                    <a:off x="10121718" y="2828220"/>
                    <a:ext cx="898324" cy="433217"/>
                    <a:chOff x="10121718" y="2828220"/>
                    <a:chExt cx="898324" cy="433217"/>
                  </a:xfrm>
                  <a:solidFill>
                    <a:srgbClr val="201D29"/>
                  </a:solidFill>
                </p:grpSpPr>
                <p:sp>
                  <p:nvSpPr>
                    <p:cNvPr id="73" name="Freeform: Shape 72">
                      <a:extLst>
                        <a:ext uri="{FF2B5EF4-FFF2-40B4-BE49-F238E27FC236}">
                          <a16:creationId xmlns:a16="http://schemas.microsoft.com/office/drawing/2014/main" id="{D67A0623-9D37-4949-A876-F9AA931B71E7}"/>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C13E98F-F565-4F62-B6E9-ECD1303CD8FD}"/>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A861CEE6-97E2-4193-9C29-978B06140A6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A1C08AC3-1060-4FF4-86FE-0FE83E93C3E9}"/>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7" name="Graphic 4">
                  <a:extLst>
                    <a:ext uri="{FF2B5EF4-FFF2-40B4-BE49-F238E27FC236}">
                      <a16:creationId xmlns:a16="http://schemas.microsoft.com/office/drawing/2014/main" id="{A86C0B48-F7EE-42B5-93B9-7896893E8E95}"/>
                    </a:ext>
                  </a:extLst>
                </p:cNvPr>
                <p:cNvGrpSpPr>
                  <a:grpSpLocks/>
                </p:cNvGrpSpPr>
                <p:nvPr/>
              </p:nvGrpSpPr>
              <p:grpSpPr bwMode="auto">
                <a:xfrm>
                  <a:off x="10005654" y="3276357"/>
                  <a:ext cx="408535" cy="408535"/>
                  <a:chOff x="10005654" y="3276357"/>
                  <a:chExt cx="408535" cy="408535"/>
                </a:xfrm>
              </p:grpSpPr>
              <p:sp>
                <p:nvSpPr>
                  <p:cNvPr id="67" name="Freeform: Shape 74">
                    <a:extLst>
                      <a:ext uri="{FF2B5EF4-FFF2-40B4-BE49-F238E27FC236}">
                        <a16:creationId xmlns:a16="http://schemas.microsoft.com/office/drawing/2014/main" id="{FC093A8D-BEE4-4C1C-8D41-D225D907A8DD}"/>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7A49B0CE-AF23-4F7C-93AC-ECA4D58969A2}"/>
                      </a:ext>
                    </a:extLst>
                  </p:cNvPr>
                  <p:cNvGrpSpPr/>
                  <p:nvPr/>
                </p:nvGrpSpPr>
                <p:grpSpPr>
                  <a:xfrm>
                    <a:off x="10120136" y="3358194"/>
                    <a:ext cx="140329" cy="178839"/>
                    <a:chOff x="10120136" y="3358194"/>
                    <a:chExt cx="140329" cy="178839"/>
                  </a:xfrm>
                  <a:solidFill>
                    <a:srgbClr val="ED866D"/>
                  </a:solidFill>
                </p:grpSpPr>
                <p:sp>
                  <p:nvSpPr>
                    <p:cNvPr id="69" name="Freeform: Shape 68">
                      <a:extLst>
                        <a:ext uri="{FF2B5EF4-FFF2-40B4-BE49-F238E27FC236}">
                          <a16:creationId xmlns:a16="http://schemas.microsoft.com/office/drawing/2014/main" id="{5DD8281F-7F7A-44DC-B556-8BDBECB2789B}"/>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85DB538-0A83-4FFF-9E51-83F1C4303C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8" name="Graphic 4">
                  <a:extLst>
                    <a:ext uri="{FF2B5EF4-FFF2-40B4-BE49-F238E27FC236}">
                      <a16:creationId xmlns:a16="http://schemas.microsoft.com/office/drawing/2014/main" id="{2CDE2CC7-8947-48CE-B6FA-59C67FD29177}"/>
                    </a:ext>
                  </a:extLst>
                </p:cNvPr>
                <p:cNvGrpSpPr>
                  <a:grpSpLocks/>
                </p:cNvGrpSpPr>
                <p:nvPr/>
              </p:nvGrpSpPr>
              <p:grpSpPr bwMode="auto">
                <a:xfrm>
                  <a:off x="10905127" y="3090208"/>
                  <a:ext cx="408535" cy="408535"/>
                  <a:chOff x="10905127" y="3090208"/>
                  <a:chExt cx="408535" cy="408535"/>
                </a:xfrm>
              </p:grpSpPr>
              <p:sp>
                <p:nvSpPr>
                  <p:cNvPr id="63" name="Freeform: Shape 70">
                    <a:extLst>
                      <a:ext uri="{FF2B5EF4-FFF2-40B4-BE49-F238E27FC236}">
                        <a16:creationId xmlns:a16="http://schemas.microsoft.com/office/drawing/2014/main" id="{FDBED45F-5DC5-4D53-B0DB-42B74F817134}"/>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10D9A774-90BD-4B12-B75D-DCB5C61EAA82}"/>
                      </a:ext>
                    </a:extLst>
                  </p:cNvPr>
                  <p:cNvGrpSpPr/>
                  <p:nvPr/>
                </p:nvGrpSpPr>
                <p:grpSpPr>
                  <a:xfrm>
                    <a:off x="11031599" y="3210302"/>
                    <a:ext cx="143478" cy="146291"/>
                    <a:chOff x="11031599" y="3210302"/>
                    <a:chExt cx="143478" cy="146291"/>
                  </a:xfrm>
                  <a:solidFill>
                    <a:srgbClr val="ED866D"/>
                  </a:solidFill>
                </p:grpSpPr>
                <p:sp>
                  <p:nvSpPr>
                    <p:cNvPr id="65" name="Freeform: Shape 64">
                      <a:extLst>
                        <a:ext uri="{FF2B5EF4-FFF2-40B4-BE49-F238E27FC236}">
                          <a16:creationId xmlns:a16="http://schemas.microsoft.com/office/drawing/2014/main" id="{C6E49A25-7E8B-4F8C-A9A0-8CD0986CC52C}"/>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84A490A0-4266-435C-A2B7-5979570F37C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9" name="Freeform: Shape 66">
                  <a:extLst>
                    <a:ext uri="{FF2B5EF4-FFF2-40B4-BE49-F238E27FC236}">
                      <a16:creationId xmlns:a16="http://schemas.microsoft.com/office/drawing/2014/main" id="{1946841A-D64D-4BB0-8E3A-033DD076F2D3}"/>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BEC29B7D-1208-47FF-97A2-627F9D20D8AC}"/>
                    </a:ext>
                  </a:extLst>
                </p:cNvPr>
                <p:cNvGrpSpPr>
                  <a:grpSpLocks/>
                </p:cNvGrpSpPr>
                <p:nvPr/>
              </p:nvGrpSpPr>
              <p:grpSpPr bwMode="auto">
                <a:xfrm>
                  <a:off x="10444022" y="3251788"/>
                  <a:ext cx="347239" cy="279569"/>
                  <a:chOff x="10444022" y="3251788"/>
                  <a:chExt cx="347239" cy="279569"/>
                </a:xfrm>
              </p:grpSpPr>
              <p:sp>
                <p:nvSpPr>
                  <p:cNvPr id="61" name="Freeform: Shape 68">
                    <a:extLst>
                      <a:ext uri="{FF2B5EF4-FFF2-40B4-BE49-F238E27FC236}">
                        <a16:creationId xmlns:a16="http://schemas.microsoft.com/office/drawing/2014/main" id="{4D322D80-3611-4B5D-8A74-F40685EFFCCB}"/>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9">
                    <a:extLst>
                      <a:ext uri="{FF2B5EF4-FFF2-40B4-BE49-F238E27FC236}">
                        <a16:creationId xmlns:a16="http://schemas.microsoft.com/office/drawing/2014/main" id="{FE13A598-B5B0-4164-83FC-BD955AB4C88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0" name="Freeform: Shape 37">
                <a:extLst>
                  <a:ext uri="{FF2B5EF4-FFF2-40B4-BE49-F238E27FC236}">
                    <a16:creationId xmlns:a16="http://schemas.microsoft.com/office/drawing/2014/main" id="{BDEC0F82-8060-4F4B-A277-19A433F54156}"/>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8">
                <a:extLst>
                  <a:ext uri="{FF2B5EF4-FFF2-40B4-BE49-F238E27FC236}">
                    <a16:creationId xmlns:a16="http://schemas.microsoft.com/office/drawing/2014/main" id="{7E1C31BE-C645-449D-B33E-6138AFC25AAD}"/>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9">
                <a:extLst>
                  <a:ext uri="{FF2B5EF4-FFF2-40B4-BE49-F238E27FC236}">
                    <a16:creationId xmlns:a16="http://schemas.microsoft.com/office/drawing/2014/main" id="{80692B15-246A-4E32-BB4B-669718656852}"/>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0">
                <a:extLst>
                  <a:ext uri="{FF2B5EF4-FFF2-40B4-BE49-F238E27FC236}">
                    <a16:creationId xmlns:a16="http://schemas.microsoft.com/office/drawing/2014/main" id="{202ACC0A-B142-4F76-82D8-5E2FA6AB54EF}"/>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1">
                <a:extLst>
                  <a:ext uri="{FF2B5EF4-FFF2-40B4-BE49-F238E27FC236}">
                    <a16:creationId xmlns:a16="http://schemas.microsoft.com/office/drawing/2014/main" id="{D8F51365-BF5E-43A1-A99E-9D2EDCFC5993}"/>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2">
                <a:extLst>
                  <a:ext uri="{FF2B5EF4-FFF2-40B4-BE49-F238E27FC236}">
                    <a16:creationId xmlns:a16="http://schemas.microsoft.com/office/drawing/2014/main" id="{B9074BCE-B7B6-499A-A16D-462D65C3A14E}"/>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3">
                <a:extLst>
                  <a:ext uri="{FF2B5EF4-FFF2-40B4-BE49-F238E27FC236}">
                    <a16:creationId xmlns:a16="http://schemas.microsoft.com/office/drawing/2014/main" id="{367E753A-BFE0-4478-A218-4A7F380DA7A8}"/>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44">
                <a:extLst>
                  <a:ext uri="{FF2B5EF4-FFF2-40B4-BE49-F238E27FC236}">
                    <a16:creationId xmlns:a16="http://schemas.microsoft.com/office/drawing/2014/main" id="{20523259-D323-424D-A5CD-7E64D95B8608}"/>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5">
                <a:extLst>
                  <a:ext uri="{FF2B5EF4-FFF2-40B4-BE49-F238E27FC236}">
                    <a16:creationId xmlns:a16="http://schemas.microsoft.com/office/drawing/2014/main" id="{E6A3A3D6-7329-4405-A8BF-D13785394EE7}"/>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6">
                <a:extLst>
                  <a:ext uri="{FF2B5EF4-FFF2-40B4-BE49-F238E27FC236}">
                    <a16:creationId xmlns:a16="http://schemas.microsoft.com/office/drawing/2014/main" id="{5EB3797D-8DD8-4374-A30E-0E02CEE2437E}"/>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7">
                <a:extLst>
                  <a:ext uri="{FF2B5EF4-FFF2-40B4-BE49-F238E27FC236}">
                    <a16:creationId xmlns:a16="http://schemas.microsoft.com/office/drawing/2014/main" id="{3F300EA9-035B-47EF-958E-8E048AD1955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 name="Graphic 4">
                <a:extLst>
                  <a:ext uri="{FF2B5EF4-FFF2-40B4-BE49-F238E27FC236}">
                    <a16:creationId xmlns:a16="http://schemas.microsoft.com/office/drawing/2014/main" id="{BA9C00CB-4963-4FCF-A9B8-47E67704BDD9}"/>
                  </a:ext>
                </a:extLst>
              </p:cNvPr>
              <p:cNvGrpSpPr>
                <a:grpSpLocks/>
              </p:cNvGrpSpPr>
              <p:nvPr/>
            </p:nvGrpSpPr>
            <p:grpSpPr bwMode="auto">
              <a:xfrm>
                <a:off x="10359780" y="4436934"/>
                <a:ext cx="1039758" cy="1174386"/>
                <a:chOff x="10359780" y="4436934"/>
                <a:chExt cx="1039758" cy="1174386"/>
              </a:xfrm>
            </p:grpSpPr>
            <p:sp>
              <p:nvSpPr>
                <p:cNvPr id="53" name="Freeform: Shape 60">
                  <a:extLst>
                    <a:ext uri="{FF2B5EF4-FFF2-40B4-BE49-F238E27FC236}">
                      <a16:creationId xmlns:a16="http://schemas.microsoft.com/office/drawing/2014/main" id="{248DEDD1-4F86-4FB2-B4FB-777CAFD59D8D}"/>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61">
                  <a:extLst>
                    <a:ext uri="{FF2B5EF4-FFF2-40B4-BE49-F238E27FC236}">
                      <a16:creationId xmlns:a16="http://schemas.microsoft.com/office/drawing/2014/main" id="{911F53A6-4446-4625-B0CC-E899CB76663E}"/>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62">
                  <a:extLst>
                    <a:ext uri="{FF2B5EF4-FFF2-40B4-BE49-F238E27FC236}">
                      <a16:creationId xmlns:a16="http://schemas.microsoft.com/office/drawing/2014/main" id="{B5F20718-8755-44E8-B0BE-C2F2D5BC3279}"/>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reeform: Shape 49">
                <a:extLst>
                  <a:ext uri="{FF2B5EF4-FFF2-40B4-BE49-F238E27FC236}">
                    <a16:creationId xmlns:a16="http://schemas.microsoft.com/office/drawing/2014/main" id="{9F95AE14-B275-4BE6-B88F-027CE2F98339}"/>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 name="Graphic 4">
                <a:extLst>
                  <a:ext uri="{FF2B5EF4-FFF2-40B4-BE49-F238E27FC236}">
                    <a16:creationId xmlns:a16="http://schemas.microsoft.com/office/drawing/2014/main" id="{2307B5FB-A8D5-4CC3-8F76-24615BFE0817}"/>
                  </a:ext>
                </a:extLst>
              </p:cNvPr>
              <p:cNvGrpSpPr>
                <a:grpSpLocks/>
              </p:cNvGrpSpPr>
              <p:nvPr/>
            </p:nvGrpSpPr>
            <p:grpSpPr bwMode="auto">
              <a:xfrm>
                <a:off x="10426167" y="4902574"/>
                <a:ext cx="1283977" cy="728388"/>
                <a:chOff x="10426167" y="4902574"/>
                <a:chExt cx="1283977" cy="728388"/>
              </a:xfrm>
            </p:grpSpPr>
            <p:grpSp>
              <p:nvGrpSpPr>
                <p:cNvPr id="49" name="Graphic 4">
                  <a:extLst>
                    <a:ext uri="{FF2B5EF4-FFF2-40B4-BE49-F238E27FC236}">
                      <a16:creationId xmlns:a16="http://schemas.microsoft.com/office/drawing/2014/main" id="{43CDD5BF-7551-44E9-B7D2-834169FCBB52}"/>
                    </a:ext>
                  </a:extLst>
                </p:cNvPr>
                <p:cNvGrpSpPr>
                  <a:grpSpLocks/>
                </p:cNvGrpSpPr>
                <p:nvPr/>
              </p:nvGrpSpPr>
              <p:grpSpPr bwMode="auto">
                <a:xfrm>
                  <a:off x="10426167" y="5056265"/>
                  <a:ext cx="515768" cy="574697"/>
                  <a:chOff x="10426167" y="5056265"/>
                  <a:chExt cx="515768" cy="574697"/>
                </a:xfrm>
              </p:grpSpPr>
              <p:sp>
                <p:nvSpPr>
                  <p:cNvPr id="51" name="Freeform: Shape 58">
                    <a:extLst>
                      <a:ext uri="{FF2B5EF4-FFF2-40B4-BE49-F238E27FC236}">
                        <a16:creationId xmlns:a16="http://schemas.microsoft.com/office/drawing/2014/main" id="{D58DA7D7-80BD-417D-8BF2-5D697CAF0CA0}"/>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9">
                    <a:extLst>
                      <a:ext uri="{FF2B5EF4-FFF2-40B4-BE49-F238E27FC236}">
                        <a16:creationId xmlns:a16="http://schemas.microsoft.com/office/drawing/2014/main" id="{7A8A3875-CE7E-466C-87DC-C80F9BF1DC3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Freeform: Shape 57">
                  <a:extLst>
                    <a:ext uri="{FF2B5EF4-FFF2-40B4-BE49-F238E27FC236}">
                      <a16:creationId xmlns:a16="http://schemas.microsoft.com/office/drawing/2014/main" id="{9DC93EF4-D22C-4E0B-AB39-27A3D037F9F0}"/>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Freeform: Shape 51">
                <a:extLst>
                  <a:ext uri="{FF2B5EF4-FFF2-40B4-BE49-F238E27FC236}">
                    <a16:creationId xmlns:a16="http://schemas.microsoft.com/office/drawing/2014/main" id="{76D824BE-8EF1-4D8F-800B-46F0EE140F09}"/>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52">
                <a:extLst>
                  <a:ext uri="{FF2B5EF4-FFF2-40B4-BE49-F238E27FC236}">
                    <a16:creationId xmlns:a16="http://schemas.microsoft.com/office/drawing/2014/main" id="{AF123ECE-4A75-4858-B462-0F4D8B118F0F}"/>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53">
                <a:extLst>
                  <a:ext uri="{FF2B5EF4-FFF2-40B4-BE49-F238E27FC236}">
                    <a16:creationId xmlns:a16="http://schemas.microsoft.com/office/drawing/2014/main" id="{1940C2C0-AADA-4D89-AC5A-841336EB3386}"/>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54">
                <a:extLst>
                  <a:ext uri="{FF2B5EF4-FFF2-40B4-BE49-F238E27FC236}">
                    <a16:creationId xmlns:a16="http://schemas.microsoft.com/office/drawing/2014/main" id="{4FAF032E-3423-4C96-A675-119051AC4F68}"/>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5">
                <a:extLst>
                  <a:ext uri="{FF2B5EF4-FFF2-40B4-BE49-F238E27FC236}">
                    <a16:creationId xmlns:a16="http://schemas.microsoft.com/office/drawing/2014/main" id="{EDB760D8-3F87-41C8-9D8C-A60D8B18CCE9}"/>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Freeform: Shape 25">
              <a:extLst>
                <a:ext uri="{FF2B5EF4-FFF2-40B4-BE49-F238E27FC236}">
                  <a16:creationId xmlns:a16="http://schemas.microsoft.com/office/drawing/2014/main" id="{BCE0BA64-A650-42D7-9172-D6CB55D1EDE3}"/>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D4C3660-E0F6-49E4-99C7-0F62DCE0C83E}"/>
              </a:ext>
            </a:extLst>
          </p:cNvPr>
          <p:cNvPicPr>
            <a:picLocks noChangeAspect="1"/>
          </p:cNvPicPr>
          <p:nvPr/>
        </p:nvPicPr>
        <p:blipFill>
          <a:blip r:embed="rId3"/>
          <a:stretch>
            <a:fillRect/>
          </a:stretch>
        </p:blipFill>
        <p:spPr>
          <a:xfrm>
            <a:off x="3519489" y="899866"/>
            <a:ext cx="4352921" cy="1286367"/>
          </a:xfrm>
          <a:prstGeom prst="rect">
            <a:avLst/>
          </a:prstGeom>
        </p:spPr>
      </p:pic>
    </p:spTree>
    <p:extLst>
      <p:ext uri="{BB962C8B-B14F-4D97-AF65-F5344CB8AC3E}">
        <p14:creationId xmlns:p14="http://schemas.microsoft.com/office/powerpoint/2010/main" val="1179414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29F840-06F1-4198-8165-882FD5EEA9D1}"/>
              </a:ext>
            </a:extLst>
          </p:cNvPr>
          <p:cNvPicPr>
            <a:picLocks noChangeAspect="1"/>
          </p:cNvPicPr>
          <p:nvPr/>
        </p:nvPicPr>
        <p:blipFill>
          <a:blip r:embed="rId2"/>
          <a:stretch>
            <a:fillRect/>
          </a:stretch>
        </p:blipFill>
        <p:spPr>
          <a:xfrm>
            <a:off x="1" y="-3628"/>
            <a:ext cx="12191999" cy="6945067"/>
          </a:xfrm>
          <a:prstGeom prst="rect">
            <a:avLst/>
          </a:prstGeom>
        </p:spPr>
      </p:pic>
      <p:pic>
        <p:nvPicPr>
          <p:cNvPr id="20" name="Picture 19" descr="A picture containing text, table, indoor, toy&#10;&#10;Description automatically generated">
            <a:extLst>
              <a:ext uri="{FF2B5EF4-FFF2-40B4-BE49-F238E27FC236}">
                <a16:creationId xmlns:a16="http://schemas.microsoft.com/office/drawing/2014/main" id="{95E6F4F3-B045-49B7-8E87-B1DC16F33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891" y="3505200"/>
            <a:ext cx="5555108" cy="3410104"/>
          </a:xfrm>
          <a:prstGeom prst="rect">
            <a:avLst/>
          </a:prstGeom>
        </p:spPr>
      </p:pic>
      <p:sp>
        <p:nvSpPr>
          <p:cNvPr id="22" name="Rectangle: Rounded Corners 21">
            <a:extLst>
              <a:ext uri="{FF2B5EF4-FFF2-40B4-BE49-F238E27FC236}">
                <a16:creationId xmlns:a16="http://schemas.microsoft.com/office/drawing/2014/main" id="{04770215-91A9-42BE-9999-DDA56368CAF5}"/>
              </a:ext>
            </a:extLst>
          </p:cNvPr>
          <p:cNvSpPr/>
          <p:nvPr/>
        </p:nvSpPr>
        <p:spPr>
          <a:xfrm>
            <a:off x="709293" y="215997"/>
            <a:ext cx="7796532" cy="189855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mn-ea"/>
                <a:cs typeface="+mn-cs"/>
              </a:rPr>
              <a:t>C</a:t>
            </a:r>
            <a:r>
              <a:rPr kumimoji="0" lang="vi-VN" sz="3600" b="1" i="0" u="none" strike="noStrike" kern="1200" cap="none" spc="0" normalizeH="0" baseline="0" noProof="0" dirty="0">
                <a:ln>
                  <a:noFill/>
                </a:ln>
                <a:solidFill>
                  <a:srgbClr val="002060"/>
                </a:solidFill>
                <a:effectLst/>
                <a:uLnTx/>
                <a:uFillTx/>
                <a:latin typeface="Calibri"/>
                <a:ea typeface="+mn-ea"/>
                <a:cs typeface="+mn-cs"/>
              </a:rPr>
              <a:t>hia sẻ cảm xúc của </a:t>
            </a:r>
            <a:r>
              <a:rPr kumimoji="0" lang="en-US" sz="3600" b="1" i="0" u="none" strike="noStrike" kern="1200" cap="none" spc="0" normalizeH="0" baseline="0" noProof="0" dirty="0" err="1">
                <a:ln>
                  <a:noFill/>
                </a:ln>
                <a:solidFill>
                  <a:srgbClr val="002060"/>
                </a:solidFill>
                <a:effectLst/>
                <a:uLnTx/>
                <a:uFillTx/>
                <a:latin typeface="Calibri"/>
                <a:ea typeface="+mn-ea"/>
                <a:cs typeface="+mn-cs"/>
              </a:rPr>
              <a:t>em</a:t>
            </a:r>
            <a:r>
              <a:rPr kumimoji="0" lang="vi-VN" sz="3600" b="1" i="0" u="none" strike="noStrike" kern="1200" cap="none" spc="0" normalizeH="0" baseline="0" noProof="0" dirty="0">
                <a:ln>
                  <a:noFill/>
                </a:ln>
                <a:solidFill>
                  <a:srgbClr val="002060"/>
                </a:solidFill>
                <a:effectLst/>
                <a:uLnTx/>
                <a:uFillTx/>
                <a:latin typeface="Calibri"/>
                <a:ea typeface="+mn-ea"/>
                <a:cs typeface="+mn-cs"/>
              </a:rPr>
              <a:t> sau khi thực hiện các động tác cơ thể – ngôn ngữ cơ thể mà không dùng lời nói.</a:t>
            </a:r>
            <a:endParaRPr kumimoji="0" lang="en-US" sz="3600" b="0" i="0" u="none" strike="noStrike" kern="1200" cap="none" spc="0" normalizeH="0" baseline="0" noProof="0" dirty="0">
              <a:ln>
                <a:noFill/>
              </a:ln>
              <a:solidFill>
                <a:srgbClr val="002060"/>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A8644B85-3E1C-4DED-8C11-E63BB831BF4F}"/>
              </a:ext>
            </a:extLst>
          </p:cNvPr>
          <p:cNvSpPr/>
          <p:nvPr/>
        </p:nvSpPr>
        <p:spPr>
          <a:xfrm>
            <a:off x="975992" y="2301972"/>
            <a:ext cx="9882507" cy="1165128"/>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a:ea typeface="+mn-ea"/>
                <a:cs typeface="+mn-cs"/>
              </a:rPr>
              <a:t>Em biết những ai phải thường xuyên nói bằng ngôn ngữ cơ thể? Em đã từng gặp họ chưa?</a:t>
            </a:r>
            <a:endParaRPr kumimoji="0" lang="en-US" sz="36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69543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BAF1C27B-2D63-4DBD-BB3A-53FD1930B67D}"/>
              </a:ext>
            </a:extLst>
          </p:cNvPr>
          <p:cNvPicPr>
            <a:picLocks noChangeAspect="1"/>
          </p:cNvPicPr>
          <p:nvPr/>
        </p:nvPicPr>
        <p:blipFill>
          <a:blip r:embed="rId3"/>
          <a:stretch>
            <a:fillRect/>
          </a:stretch>
        </p:blipFill>
        <p:spPr>
          <a:xfrm>
            <a:off x="3874903" y="3349606"/>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F32F17-2493-44A2-8E52-30C656110401}"/>
              </a:ext>
            </a:extLst>
          </p:cNvPr>
          <p:cNvSpPr/>
          <p:nvPr/>
        </p:nvSpPr>
        <p:spPr>
          <a:xfrm>
            <a:off x="1657350" y="602876"/>
            <a:ext cx="8248650" cy="6639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a:t>
            </a:r>
            <a:r>
              <a:rPr kumimoji="0" lang="vi-V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Tìm hiểu về người khuyết tật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0E1FBE4-CF11-48C8-96A4-707AAB2717F0}"/>
              </a:ext>
            </a:extLst>
          </p:cNvPr>
          <p:cNvPicPr>
            <a:picLocks noChangeAspect="1"/>
          </p:cNvPicPr>
          <p:nvPr/>
        </p:nvPicPr>
        <p:blipFill>
          <a:blip r:embed="rId2"/>
          <a:stretch>
            <a:fillRect/>
          </a:stretch>
        </p:blipFill>
        <p:spPr>
          <a:xfrm>
            <a:off x="666206" y="1783079"/>
            <a:ext cx="10424704" cy="4011931"/>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FBA2FAF-C3A1-4239-83CF-18963EAC27A5}"/>
              </a:ext>
            </a:extLst>
          </p:cNvPr>
          <p:cNvGrpSpPr/>
          <p:nvPr/>
        </p:nvGrpSpPr>
        <p:grpSpPr>
          <a:xfrm>
            <a:off x="611159" y="3719510"/>
            <a:ext cx="4278451" cy="2175001"/>
            <a:chOff x="892354" y="3758439"/>
            <a:chExt cx="4278451" cy="2175001"/>
          </a:xfrm>
        </p:grpSpPr>
        <p:pic>
          <p:nvPicPr>
            <p:cNvPr id="13" name="Picture 9">
              <a:extLst>
                <a:ext uri="{FF2B5EF4-FFF2-40B4-BE49-F238E27FC236}">
                  <a16:creationId xmlns:a16="http://schemas.microsoft.com/office/drawing/2014/main" id="{838ABB35-F93A-4120-A7FF-E740AAA262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5A7F110A-4653-44B3-8213-B6367A8E2F0B}"/>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grpSp>
        <p:nvGrpSpPr>
          <p:cNvPr id="15" name="Group 14">
            <a:extLst>
              <a:ext uri="{FF2B5EF4-FFF2-40B4-BE49-F238E27FC236}">
                <a16:creationId xmlns:a16="http://schemas.microsoft.com/office/drawing/2014/main" id="{B592D984-EAC0-4C1E-AF35-84E1B1F306A9}"/>
              </a:ext>
            </a:extLst>
          </p:cNvPr>
          <p:cNvGrpSpPr/>
          <p:nvPr/>
        </p:nvGrpSpPr>
        <p:grpSpPr>
          <a:xfrm>
            <a:off x="2428875" y="914400"/>
            <a:ext cx="9382125" cy="2532619"/>
            <a:chOff x="4133005" y="1184831"/>
            <a:chExt cx="7608997" cy="5614754"/>
          </a:xfrm>
        </p:grpSpPr>
        <p:grpSp>
          <p:nvGrpSpPr>
            <p:cNvPr id="16" name="Group 15">
              <a:extLst>
                <a:ext uri="{FF2B5EF4-FFF2-40B4-BE49-F238E27FC236}">
                  <a16:creationId xmlns:a16="http://schemas.microsoft.com/office/drawing/2014/main" id="{ACD56373-5C72-4B49-8CEE-D90C851E4D17}"/>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B84B4504-A6EB-4E11-A83A-4567A07714D1}"/>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29E2F292-0777-4AA5-A0E9-9E808EA7A67D}"/>
                  </a:ext>
                </a:extLst>
              </p:cNvPr>
              <p:cNvSpPr/>
              <p:nvPr/>
            </p:nvSpPr>
            <p:spPr>
              <a:xfrm flipH="1">
                <a:off x="4436414" y="1551563"/>
                <a:ext cx="7155053" cy="4133089"/>
              </a:xfrm>
              <a:prstGeom prst="wedgeRoundRectCallout">
                <a:avLst>
                  <a:gd name="adj1" fmla="val 40608"/>
                  <a:gd name="adj2" fmla="val 73974"/>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298B4A54-A865-46C0-9C34-A929DABA3F4E}"/>
                </a:ext>
              </a:extLst>
            </p:cNvPr>
            <p:cNvSpPr txBox="1"/>
            <p:nvPr/>
          </p:nvSpPr>
          <p:spPr>
            <a:xfrm>
              <a:off x="4133005" y="1184831"/>
              <a:ext cx="7608997" cy="5614754"/>
            </a:xfrm>
            <a:prstGeom prst="wedgeRoundRectCallou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hia sẻ về một trong những người khuyết tật mà các em từng gặp hoặc nghe kể</a:t>
              </a: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Những khó khăn của họ trong công việc và cuộc sống.</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Những công việc họ có thể làm được.</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25" name="Group 24">
            <a:extLst>
              <a:ext uri="{FF2B5EF4-FFF2-40B4-BE49-F238E27FC236}">
                <a16:creationId xmlns:a16="http://schemas.microsoft.com/office/drawing/2014/main" id="{17A1DBE7-A69C-4517-BFDE-C55B7FB253B2}"/>
              </a:ext>
            </a:extLst>
          </p:cNvPr>
          <p:cNvGrpSpPr/>
          <p:nvPr/>
        </p:nvGrpSpPr>
        <p:grpSpPr>
          <a:xfrm>
            <a:off x="4409335" y="3601962"/>
            <a:ext cx="7173065" cy="770014"/>
            <a:chOff x="4133006" y="1184831"/>
            <a:chExt cx="7585809" cy="5139769"/>
          </a:xfrm>
        </p:grpSpPr>
        <p:grpSp>
          <p:nvGrpSpPr>
            <p:cNvPr id="26" name="Group 25">
              <a:extLst>
                <a:ext uri="{FF2B5EF4-FFF2-40B4-BE49-F238E27FC236}">
                  <a16:creationId xmlns:a16="http://schemas.microsoft.com/office/drawing/2014/main" id="{5BEC22F6-0089-4507-BBC3-9E538C97DDC7}"/>
                </a:ext>
              </a:extLst>
            </p:cNvPr>
            <p:cNvGrpSpPr/>
            <p:nvPr/>
          </p:nvGrpSpPr>
          <p:grpSpPr>
            <a:xfrm>
              <a:off x="4144021" y="1484380"/>
              <a:ext cx="7574794" cy="4840220"/>
              <a:chOff x="4436414" y="1551563"/>
              <a:chExt cx="7327378" cy="4327762"/>
            </a:xfrm>
          </p:grpSpPr>
          <p:sp>
            <p:nvSpPr>
              <p:cNvPr id="28" name="Rectangle: Diagonal Corners Rounded 4">
                <a:extLst>
                  <a:ext uri="{FF2B5EF4-FFF2-40B4-BE49-F238E27FC236}">
                    <a16:creationId xmlns:a16="http://schemas.microsoft.com/office/drawing/2014/main" id="{930ADC02-6498-49EE-8B6C-20D0F650FE17}"/>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Diagonal Corners Rounded 30">
                <a:extLst>
                  <a:ext uri="{FF2B5EF4-FFF2-40B4-BE49-F238E27FC236}">
                    <a16:creationId xmlns:a16="http://schemas.microsoft.com/office/drawing/2014/main" id="{E2B7BDA1-6F61-47A9-8182-F9CAFD15BD7E}"/>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4FD63BAB-C6E7-4D17-A7B6-ADC099C13354}"/>
                </a:ext>
              </a:extLst>
            </p:cNvPr>
            <p:cNvSpPr txBox="1"/>
            <p:nvPr/>
          </p:nvSpPr>
          <p:spPr>
            <a:xfrm>
              <a:off x="4133006" y="1184831"/>
              <a:ext cx="7224104" cy="2765651"/>
            </a:xfrm>
            <a:prstGeom prst="wedgeRoundRectCallou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Cảm xúc của em khi nghĩ về những người ấy.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38524" y="1998219"/>
            <a:ext cx="5608899" cy="75504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22</TotalTime>
  <Words>499</Words>
  <Application>Microsoft Office PowerPoint</Application>
  <PresentationFormat>Widescreen</PresentationFormat>
  <Paragraphs>43</Paragraphs>
  <Slides>37</Slides>
  <Notes>2</Notes>
  <HiddenSlides>0</HiddenSlides>
  <MMClips>0</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37</vt:i4>
      </vt:variant>
    </vt:vector>
  </HeadingPairs>
  <TitlesOfParts>
    <vt:vector size="70" baseType="lpstr">
      <vt:lpstr>微软雅黑</vt:lpstr>
      <vt:lpstr>宋体</vt:lpstr>
      <vt:lpstr>#9Slide03 AmpleSoft Bold</vt:lpstr>
      <vt:lpstr>#9Slide03 Cabin Bold</vt:lpstr>
      <vt:lpstr>#9Slide03 IcielPanton Black</vt:lpstr>
      <vt:lpstr>#9Slide03 IcielSamsung Sharp Bo</vt:lpstr>
      <vt:lpstr>#9Slide07 Stormtrooper</vt:lpstr>
      <vt:lpstr>Aptos</vt:lpstr>
      <vt:lpstr>Arial</vt:lpstr>
      <vt:lpstr>Arial </vt:lpstr>
      <vt:lpstr>Arial (Body)</vt:lpstr>
      <vt:lpstr>Calibri</vt:lpstr>
      <vt:lpstr>Calibri Light</vt:lpstr>
      <vt:lpstr>Cambria</vt:lpstr>
      <vt:lpstr>Cambria (Đầu đề)</vt:lpstr>
      <vt:lpstr>等线</vt:lpstr>
      <vt:lpstr>Georgia</vt:lpstr>
      <vt:lpstr>Google Sans</vt:lpstr>
      <vt:lpstr>黑体</vt:lpstr>
      <vt:lpstr>Tahoma</vt:lpstr>
      <vt:lpstr>Times New Roman</vt:lpstr>
      <vt:lpstr>Wingdings</vt:lpstr>
      <vt:lpstr>字魂27号-布丁体</vt:lpstr>
      <vt:lpstr>sách</vt:lpstr>
      <vt:lpstr>2_Office Theme</vt:lpstr>
      <vt:lpstr>1_sách</vt:lpstr>
      <vt:lpstr>3_Office Theme</vt:lpstr>
      <vt:lpstr>1_Simple Light</vt:lpstr>
      <vt:lpstr>Office 主题​​</vt:lpstr>
      <vt:lpstr>Office Theme</vt:lpstr>
      <vt:lpstr>4_Office 主题</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lelinh26895@gmail.com</dc:creator>
  <cp:lastModifiedBy>DELL</cp:lastModifiedBy>
  <cp:revision>4</cp:revision>
  <dcterms:created xsi:type="dcterms:W3CDTF">2024-03-17T07:42:38Z</dcterms:created>
  <dcterms:modified xsi:type="dcterms:W3CDTF">2025-03-22T03:22:13Z</dcterms:modified>
</cp:coreProperties>
</file>