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87" r:id="rId3"/>
    <p:sldMasterId id="2147483703" r:id="rId4"/>
    <p:sldMasterId id="2147483719" r:id="rId5"/>
    <p:sldMasterId id="2147483735" r:id="rId6"/>
    <p:sldMasterId id="2147483751" r:id="rId7"/>
  </p:sldMasterIdLst>
  <p:notesMasterIdLst>
    <p:notesMasterId r:id="rId23"/>
  </p:notesMasterIdLst>
  <p:sldIdLst>
    <p:sldId id="277" r:id="rId8"/>
    <p:sldId id="279" r:id="rId9"/>
    <p:sldId id="281" r:id="rId10"/>
    <p:sldId id="282" r:id="rId11"/>
    <p:sldId id="258" r:id="rId12"/>
    <p:sldId id="259" r:id="rId13"/>
    <p:sldId id="284" r:id="rId14"/>
    <p:sldId id="285" r:id="rId15"/>
    <p:sldId id="283" r:id="rId16"/>
    <p:sldId id="261" r:id="rId17"/>
    <p:sldId id="262" r:id="rId18"/>
    <p:sldId id="263" r:id="rId19"/>
    <p:sldId id="264" r:id="rId20"/>
    <p:sldId id="287" r:id="rId21"/>
    <p:sldId id="286" r:id="rId22"/>
  </p:sldIdLst>
  <p:sldSz cx="12192000" cy="6858000"/>
  <p:notesSz cx="6858000" cy="9144000"/>
  <p:embeddedFontLst>
    <p:embeddedFont>
      <p:font typeface="Cookie" charset="0"/>
      <p:regular r:id="rId24"/>
    </p:embeddedFont>
    <p:embeddedFont>
      <p:font typeface="Impact" pitchFamily="34" charset="0"/>
      <p:regular r:id="rId25"/>
    </p:embeddedFont>
    <p:embeddedFont>
      <p:font typeface="幼圆" charset="-122"/>
      <p:regular r:id="rId26"/>
    </p:embeddedFont>
    <p:embeddedFont>
      <p:font typeface="Calibri" pitchFamily="34" charset="0"/>
      <p:regular r:id="rId27"/>
      <p:bold r:id="rId28"/>
      <p:italic r:id="rId29"/>
      <p:boldItalic r:id="rId30"/>
    </p:embeddedFont>
    <p:embeddedFont>
      <p:font typeface="HP001 4 hàng" pitchFamily="34" charset="0"/>
      <p:regular r:id="rId31"/>
    </p:embeddedFont>
    <p:embeddedFont>
      <p:font typeface="微软雅黑" pitchFamily="34" charset="-122"/>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12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4.fntdata"/><Relationship Id="rId30" Type="http://schemas.openxmlformats.org/officeDocument/2006/relationships/font" Target="fonts/font7.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0107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14</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15</a:t>
            </a:fld>
            <a:endParaRPr lang="zh-CN" altLang="en-US">
              <a:solidFill>
                <a:prstClr val="black"/>
              </a:solidFill>
              <a:latin typeface="Calibri"/>
            </a:endParaRPr>
          </a:p>
        </p:txBody>
      </p:sp>
    </p:spTree>
    <p:extLst>
      <p:ext uri="{BB962C8B-B14F-4D97-AF65-F5344CB8AC3E}">
        <p14:creationId xmlns:p14="http://schemas.microsoft.com/office/powerpoint/2010/main" val="288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2</a:t>
            </a:fld>
            <a:endParaRPr lang="zh-CN" altLang="en-US">
              <a:solidFill>
                <a:prstClr val="black"/>
              </a:solidFill>
              <a:latin typeface="Calibri"/>
            </a:endParaRPr>
          </a:p>
        </p:txBody>
      </p:sp>
    </p:spTree>
    <p:extLst>
      <p:ext uri="{BB962C8B-B14F-4D97-AF65-F5344CB8AC3E}">
        <p14:creationId xmlns:p14="http://schemas.microsoft.com/office/powerpoint/2010/main" val="320963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3</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4</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9</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https://www.liveworksheets.com/oz2972917zs</a:t>
            </a:r>
          </a:p>
          <a:p>
            <a:pPr marL="0" lvl="0" indent="0" algn="l" rtl="0">
              <a:spcBef>
                <a:spcPts val="0"/>
              </a:spcBef>
              <a:spcAft>
                <a:spcPts val="0"/>
              </a:spcAft>
              <a:buNone/>
            </a:pPr>
            <a:r>
              <a:rPr lang="en-US" smtClean="0"/>
              <a:t>Link</a:t>
            </a:r>
            <a:r>
              <a:rPr lang="en-US" baseline="0" smtClean="0"/>
              <a:t> làm bài</a:t>
            </a: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3" y="219521"/>
            <a:ext cx="11613235"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9" name="Google Shape;479;p25"/>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0" name="Google Shape;480;p25"/>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1" name="Google Shape;481;p25"/>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2" name="Google Shape;482;p25"/>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3" name="Google Shape;483;p25"/>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4" name="Google Shape;484;p25"/>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5" name="Google Shape;485;p25"/>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6" name="Google Shape;486;p25"/>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7" name="Google Shape;487;p25"/>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8" name="Google Shape;488;p25"/>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9" name="Google Shape;489;p25"/>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0" name="Google Shape;490;p25"/>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1" name="Google Shape;491;p25"/>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2" name="Google Shape;492;p25"/>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3" name="Google Shape;493;p25"/>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4" name="Google Shape;494;p25"/>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5" name="Google Shape;495;p25"/>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6" name="Google Shape;496;p25"/>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7" name="Google Shape;497;p25"/>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9" name="Google Shape;499;p25"/>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0" name="Google Shape;500;p25"/>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1" name="Google Shape;501;p25"/>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2" name="Google Shape;502;p25"/>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3" name="Google Shape;503;p25"/>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4" name="Google Shape;504;p25"/>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5" name="Google Shape;505;p25"/>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6" name="Google Shape;506;p25"/>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7" name="Google Shape;507;p25"/>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8" name="Google Shape;508;p25"/>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9" name="Google Shape;509;p25"/>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0" name="Google Shape;510;p25"/>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1" name="Google Shape;511;p25"/>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2" name="Google Shape;512;p25"/>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3" name="Google Shape;513;p25"/>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4" name="Google Shape;514;p25"/>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5" name="Google Shape;515;p25"/>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6" name="Google Shape;516;p25"/>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7" name="Google Shape;517;p25"/>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9" name="Google Shape;519;p25"/>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0" name="Google Shape;520;p25"/>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1" name="Google Shape;521;p25"/>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2" name="Google Shape;522;p25"/>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58" y="364717"/>
            <a:ext cx="2069887" cy="10349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3" y="219521"/>
            <a:ext cx="11613235"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65" name="Google Shape;2065;p37"/>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6" name="Google Shape;2066;p37"/>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7" name="Google Shape;2067;p37"/>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8" name="Google Shape;2068;p37"/>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9" name="Google Shape;2069;p37"/>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0" name="Google Shape;2070;p37"/>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1" name="Google Shape;2071;p37"/>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2" name="Google Shape;2072;p37"/>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3" name="Google Shape;2073;p37"/>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4" name="Google Shape;2074;p37"/>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5" name="Google Shape;2075;p37"/>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6" name="Google Shape;2076;p37"/>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7" name="Google Shape;2077;p37"/>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8" name="Google Shape;2078;p37"/>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9" name="Google Shape;2079;p37"/>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0" name="Google Shape;2080;p37"/>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1" name="Google Shape;2081;p37"/>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2" name="Google Shape;2082;p37"/>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3" name="Google Shape;2083;p37"/>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4" name="Google Shape;2084;p37"/>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5" name="Google Shape;2085;p37"/>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6" name="Google Shape;2086;p37"/>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7" name="Google Shape;2087;p37"/>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8" name="Google Shape;2088;p37"/>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9" name="Google Shape;2089;p37"/>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0" name="Google Shape;2090;p37"/>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1" name="Google Shape;2091;p37"/>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2" name="Google Shape;2092;p37"/>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3" name="Google Shape;2093;p37"/>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4" name="Google Shape;2094;p37"/>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5" name="Google Shape;2095;p37"/>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6" name="Google Shape;2096;p37"/>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7" name="Google Shape;2097;p37"/>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8" name="Google Shape;2098;p37"/>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9" name="Google Shape;2099;p37"/>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0" name="Google Shape;2100;p37"/>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1" name="Google Shape;2101;p37"/>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2" name="Google Shape;2102;p37"/>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3" name="Google Shape;2103;p37"/>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4" name="Google Shape;2104;p37"/>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5" name="Google Shape;2105;p37"/>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6" name="Google Shape;2106;p37"/>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7" name="Google Shape;2107;p37"/>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8" name="Google Shape;2108;p37"/>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9" name="Google Shape;2109;p37"/>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32"/>
            <a:ext cx="2237784" cy="86349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033918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63519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605078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22000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505384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85452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280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284748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3" y="219521"/>
            <a:ext cx="11613235"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35" name="Google Shape;2135;p38"/>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6" name="Google Shape;2136;p38"/>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7" name="Google Shape;2137;p38"/>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8" name="Google Shape;2138;p38"/>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9" name="Google Shape;2139;p38"/>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0" name="Google Shape;2140;p38"/>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1" name="Google Shape;2141;p38"/>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2" name="Google Shape;2142;p38"/>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3" name="Google Shape;2143;p38"/>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4" name="Google Shape;2144;p38"/>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5" name="Google Shape;2145;p38"/>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6" name="Google Shape;2146;p38"/>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7" name="Google Shape;2147;p38"/>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8" name="Google Shape;2148;p38"/>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9" name="Google Shape;2149;p38"/>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0" name="Google Shape;2150;p38"/>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1" name="Google Shape;2151;p38"/>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2" name="Google Shape;2152;p38"/>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3" name="Google Shape;2153;p38"/>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4" name="Google Shape;2154;p38"/>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5" name="Google Shape;2155;p38"/>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6" name="Google Shape;2156;p38"/>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7" name="Google Shape;2157;p38"/>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8" name="Google Shape;2158;p38"/>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9" name="Google Shape;2159;p38"/>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0" name="Google Shape;2160;p38"/>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1" name="Google Shape;2161;p38"/>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2" name="Google Shape;2162;p38"/>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3" name="Google Shape;2163;p38"/>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4" name="Google Shape;2164;p38"/>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5" name="Google Shape;2165;p38"/>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6" name="Google Shape;2166;p38"/>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7" name="Google Shape;2167;p38"/>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8" name="Google Shape;2168;p38"/>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9" name="Google Shape;2169;p38"/>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0" name="Google Shape;2170;p38"/>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1" name="Google Shape;2171;p38"/>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2" name="Google Shape;2172;p38"/>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3" name="Google Shape;2173;p38"/>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4" name="Google Shape;2174;p38"/>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5" name="Google Shape;2175;p38"/>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6" name="Google Shape;2176;p38"/>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7" name="Google Shape;2177;p38"/>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8" name="Google Shape;2178;p38"/>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9" name="Google Shape;2179;p38"/>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6" y="438264"/>
            <a:ext cx="2330549" cy="8878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3" y="219521"/>
            <a:ext cx="11613235"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05" name="Google Shape;2205;p39"/>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6" name="Google Shape;2206;p39"/>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7" name="Google Shape;2207;p39"/>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8" name="Google Shape;2208;p39"/>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9" name="Google Shape;2209;p39"/>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0" name="Google Shape;2210;p39"/>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1" name="Google Shape;2211;p39"/>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2" name="Google Shape;2212;p39"/>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3" name="Google Shape;2213;p39"/>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4" name="Google Shape;2214;p39"/>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5" name="Google Shape;2215;p39"/>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6" name="Google Shape;2216;p39"/>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7" name="Google Shape;2217;p39"/>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8" name="Google Shape;2218;p39"/>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9" name="Google Shape;2219;p39"/>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0" name="Google Shape;2220;p39"/>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1" name="Google Shape;2221;p39"/>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2" name="Google Shape;2222;p39"/>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3" name="Google Shape;2223;p39"/>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4" name="Google Shape;2224;p39"/>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5" name="Google Shape;2225;p39"/>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6" name="Google Shape;2226;p39"/>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7" name="Google Shape;2227;p39"/>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8" name="Google Shape;2228;p39"/>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9" name="Google Shape;2229;p39"/>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0" name="Google Shape;2230;p39"/>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1" name="Google Shape;2231;p39"/>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2" name="Google Shape;2232;p39"/>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3" name="Google Shape;2233;p39"/>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4" name="Google Shape;2234;p39"/>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5" name="Google Shape;2235;p39"/>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6" name="Google Shape;2236;p39"/>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7" name="Google Shape;2237;p39"/>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8" name="Google Shape;2238;p39"/>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9" name="Google Shape;2239;p39"/>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0" name="Google Shape;2240;p39"/>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1" name="Google Shape;2241;p39"/>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2" name="Google Shape;2242;p39"/>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3" name="Google Shape;2243;p39"/>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4" name="Google Shape;2244;p39"/>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5" name="Google Shape;2245;p39"/>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6" name="Google Shape;2246;p39"/>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7" name="Google Shape;2247;p39"/>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8" name="Google Shape;2248;p39"/>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9" name="Google Shape;2249;p39"/>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7" y="357976"/>
            <a:ext cx="2325467" cy="1162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3" y="219521"/>
            <a:ext cx="11613235"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75" name="Google Shape;2275;p40"/>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6" name="Google Shape;2276;p40"/>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7" name="Google Shape;2277;p40"/>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8" name="Google Shape;2278;p40"/>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9" name="Google Shape;2279;p40"/>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0" name="Google Shape;2280;p40"/>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1" name="Google Shape;2281;p40"/>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2" name="Google Shape;2282;p40"/>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3" name="Google Shape;2283;p40"/>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4" name="Google Shape;2284;p40"/>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5" name="Google Shape;2285;p40"/>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6" name="Google Shape;2286;p40"/>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7" name="Google Shape;2287;p40"/>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8" name="Google Shape;2288;p40"/>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9" name="Google Shape;2289;p40"/>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0" name="Google Shape;2290;p40"/>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1" name="Google Shape;2291;p40"/>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2" name="Google Shape;2292;p40"/>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3" name="Google Shape;2293;p40"/>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4" name="Google Shape;2294;p40"/>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5" name="Google Shape;2295;p40"/>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6" name="Google Shape;2296;p40"/>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7" name="Google Shape;2297;p40"/>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8" name="Google Shape;2298;p40"/>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9" name="Google Shape;2299;p40"/>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0" name="Google Shape;2300;p40"/>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1" name="Google Shape;2301;p40"/>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2" name="Google Shape;2302;p40"/>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3" name="Google Shape;2303;p40"/>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4" name="Google Shape;2304;p40"/>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5" name="Google Shape;2305;p40"/>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6" name="Google Shape;2306;p40"/>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7" name="Google Shape;2307;p40"/>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8" name="Google Shape;2308;p40"/>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9" name="Google Shape;2309;p40"/>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0" name="Google Shape;2310;p40"/>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1" name="Google Shape;2311;p40"/>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2" name="Google Shape;2312;p40"/>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3" name="Google Shape;2313;p40"/>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4" name="Google Shape;2314;p40"/>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5" name="Google Shape;2315;p40"/>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6" name="Google Shape;2316;p40"/>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7" name="Google Shape;2317;p40"/>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8" name="Google Shape;2318;p40"/>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9" name="Google Shape;2319;p40"/>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3" y="219521"/>
            <a:ext cx="11613235"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44" name="Google Shape;2344;p41"/>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5" name="Google Shape;2345;p41"/>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6" name="Google Shape;2346;p41"/>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7" name="Google Shape;2347;p41"/>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8" name="Google Shape;2348;p41"/>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9" name="Google Shape;2349;p41"/>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0" name="Google Shape;2350;p41"/>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1" name="Google Shape;2351;p41"/>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2" name="Google Shape;2352;p41"/>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3" name="Google Shape;2353;p41"/>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4" name="Google Shape;2354;p41"/>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5" name="Google Shape;2355;p41"/>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6" name="Google Shape;2356;p41"/>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7" name="Google Shape;2357;p41"/>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8" name="Google Shape;2358;p41"/>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9" name="Google Shape;2359;p41"/>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0" name="Google Shape;2360;p41"/>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1" name="Google Shape;2361;p41"/>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2" name="Google Shape;2362;p41"/>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3" name="Google Shape;2363;p41"/>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4" name="Google Shape;2364;p41"/>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5" name="Google Shape;2365;p41"/>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6" name="Google Shape;2366;p41"/>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7" name="Google Shape;2367;p41"/>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8" name="Google Shape;2368;p41"/>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9" name="Google Shape;2369;p41"/>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0" name="Google Shape;2370;p41"/>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1" name="Google Shape;2371;p41"/>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2" name="Google Shape;2372;p41"/>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3" name="Google Shape;2373;p41"/>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4" name="Google Shape;2374;p41"/>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5" name="Google Shape;2375;p41"/>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6" name="Google Shape;2376;p41"/>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7" name="Google Shape;2377;p41"/>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8" name="Google Shape;2378;p41"/>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9" name="Google Shape;2379;p41"/>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0" name="Google Shape;2380;p41"/>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1" name="Google Shape;2381;p41"/>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2" name="Google Shape;2382;p41"/>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3" name="Google Shape;2383;p41"/>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4" name="Google Shape;2384;p41"/>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5" name="Google Shape;2385;p41"/>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6" name="Google Shape;2386;p41"/>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7" name="Google Shape;2387;p41"/>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8" name="Google Shape;2388;p41"/>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89" name="Google Shape;2389;p41"/>
          <p:cNvGrpSpPr/>
          <p:nvPr/>
        </p:nvGrpSpPr>
        <p:grpSpPr>
          <a:xfrm>
            <a:off x="1030177" y="1581352"/>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92" name="Google Shape;2392;p41"/>
          <p:cNvGrpSpPr/>
          <p:nvPr/>
        </p:nvGrpSpPr>
        <p:grpSpPr>
          <a:xfrm>
            <a:off x="10561121" y="5038654"/>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403" name="Google Shape;2403;p41"/>
          <p:cNvGrpSpPr/>
          <p:nvPr/>
        </p:nvGrpSpPr>
        <p:grpSpPr>
          <a:xfrm>
            <a:off x="10778557" y="714874"/>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06" name="Google Shape;2406;p41"/>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7" name="Google Shape;2407;p41"/>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408" name="Google Shape;2408;p41"/>
          <p:cNvGrpSpPr/>
          <p:nvPr/>
        </p:nvGrpSpPr>
        <p:grpSpPr>
          <a:xfrm>
            <a:off x="1274797" y="5541509"/>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11" name="Google Shape;2411;p41"/>
          <p:cNvSpPr/>
          <p:nvPr/>
        </p:nvSpPr>
        <p:spPr>
          <a:xfrm rot="126755">
            <a:off x="3091465" y="1090112"/>
            <a:ext cx="5550035" cy="4730759"/>
          </a:xfrm>
          <a:prstGeom prst="rect">
            <a:avLst/>
          </a:prstGeom>
          <a:solidFill>
            <a:srgbClr val="B2CB7F"/>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5" y="3950466"/>
            <a:ext cx="1973864" cy="2020087"/>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78" name="Google Shape;2478;p41"/>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8" y="3656015"/>
            <a:ext cx="1245605" cy="2486167"/>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3" y="219521"/>
            <a:ext cx="11613235"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45" name="Google Shape;2545;p42"/>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6" name="Google Shape;2546;p42"/>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7" name="Google Shape;2547;p42"/>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8" name="Google Shape;2548;p42"/>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9" name="Google Shape;2549;p42"/>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0" name="Google Shape;2550;p42"/>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1" name="Google Shape;2551;p42"/>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2" name="Google Shape;2552;p42"/>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3" name="Google Shape;2553;p42"/>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4" name="Google Shape;2554;p42"/>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5" name="Google Shape;2555;p42"/>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6" name="Google Shape;2556;p42"/>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7" name="Google Shape;2557;p42"/>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8" name="Google Shape;2558;p42"/>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9" name="Google Shape;2559;p42"/>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0" name="Google Shape;2560;p42"/>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1" name="Google Shape;2561;p42"/>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2" name="Google Shape;2562;p42"/>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3" name="Google Shape;2563;p42"/>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4" name="Google Shape;2564;p42"/>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5" name="Google Shape;2565;p42"/>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6" name="Google Shape;2566;p42"/>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7" name="Google Shape;2567;p42"/>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8" name="Google Shape;2568;p42"/>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9" name="Google Shape;2569;p42"/>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0" name="Google Shape;2570;p42"/>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1" name="Google Shape;2571;p42"/>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2" name="Google Shape;2572;p42"/>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3" name="Google Shape;2573;p42"/>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4" name="Google Shape;2574;p42"/>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5" name="Google Shape;2575;p42"/>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6" name="Google Shape;2576;p42"/>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7" name="Google Shape;2577;p42"/>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8" name="Google Shape;2578;p42"/>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9" name="Google Shape;2579;p42"/>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0" name="Google Shape;2580;p42"/>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1" name="Google Shape;2581;p42"/>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2" name="Google Shape;2582;p42"/>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3" name="Google Shape;2583;p42"/>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4" name="Google Shape;2584;p42"/>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5" name="Google Shape;2585;p42"/>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6" name="Google Shape;2586;p42"/>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7" name="Google Shape;2587;p42"/>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8" name="Google Shape;2588;p42"/>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9" name="Google Shape;2589;p42"/>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6" y="438264"/>
            <a:ext cx="2330549" cy="88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04" tIns="45698" rIns="91404" bIns="45698"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0004468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682955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8417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3" y="219521"/>
            <a:ext cx="11613235"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48" name="Google Shape;548;p26"/>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9" name="Google Shape;549;p26"/>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0" name="Google Shape;550;p26"/>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1" name="Google Shape;551;p26"/>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2" name="Google Shape;552;p26"/>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3" name="Google Shape;553;p26"/>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4" name="Google Shape;554;p26"/>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5" name="Google Shape;555;p26"/>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6" name="Google Shape;556;p26"/>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7" name="Google Shape;557;p26"/>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8" name="Google Shape;558;p26"/>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9" name="Google Shape;559;p26"/>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0" name="Google Shape;560;p26"/>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1" name="Google Shape;561;p26"/>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2" name="Google Shape;562;p26"/>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3" name="Google Shape;563;p26"/>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4" name="Google Shape;564;p26"/>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5" name="Google Shape;565;p26"/>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6" name="Google Shape;566;p26"/>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7" name="Google Shape;567;p26"/>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8" name="Google Shape;568;p26"/>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9" name="Google Shape;569;p26"/>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0" name="Google Shape;570;p26"/>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1" name="Google Shape;571;p26"/>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2" name="Google Shape;572;p26"/>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3" name="Google Shape;573;p26"/>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4" name="Google Shape;574;p26"/>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5" name="Google Shape;575;p26"/>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6" name="Google Shape;576;p26"/>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7" name="Google Shape;577;p26"/>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8" name="Google Shape;578;p26"/>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9" name="Google Shape;579;p26"/>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0" name="Google Shape;580;p26"/>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1" name="Google Shape;581;p26"/>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2" name="Google Shape;582;p26"/>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3" name="Google Shape;583;p26"/>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4" name="Google Shape;584;p26"/>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5" name="Google Shape;585;p26"/>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6" name="Google Shape;586;p26"/>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7" name="Google Shape;587;p26"/>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8" name="Google Shape;588;p26"/>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9" name="Google Shape;589;p26"/>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0" name="Google Shape;590;p26"/>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1" name="Google Shape;591;p26"/>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2" name="Google Shape;592;p26"/>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110338963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99838705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331279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32352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381942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367924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450557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582955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07985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21236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3" y="219521"/>
            <a:ext cx="11613235"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54" name="Google Shape;754;p28"/>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5" name="Google Shape;755;p28"/>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6" name="Google Shape;756;p28"/>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7" name="Google Shape;757;p28"/>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8" name="Google Shape;758;p28"/>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9" name="Google Shape;759;p28"/>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0" name="Google Shape;760;p28"/>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1" name="Google Shape;761;p28"/>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2" name="Google Shape;762;p28"/>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3" name="Google Shape;763;p28"/>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4" name="Google Shape;764;p28"/>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5" name="Google Shape;765;p28"/>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6" name="Google Shape;766;p28"/>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7" name="Google Shape;767;p28"/>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8" name="Google Shape;768;p28"/>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9" name="Google Shape;769;p28"/>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0" name="Google Shape;770;p28"/>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1" name="Google Shape;771;p28"/>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2" name="Google Shape;772;p28"/>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3" name="Google Shape;773;p28"/>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4" name="Google Shape;774;p28"/>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5" name="Google Shape;775;p28"/>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6" name="Google Shape;776;p28"/>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7" name="Google Shape;777;p28"/>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8" name="Google Shape;778;p28"/>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9" name="Google Shape;779;p28"/>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0" name="Google Shape;780;p28"/>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1" name="Google Shape;781;p28"/>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2" name="Google Shape;782;p28"/>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3" name="Google Shape;783;p28"/>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4" name="Google Shape;784;p28"/>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5" name="Google Shape;785;p28"/>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6" name="Google Shape;786;p28"/>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7" name="Google Shape;787;p28"/>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8" name="Google Shape;788;p28"/>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9" name="Google Shape;789;p28"/>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0" name="Google Shape;790;p28"/>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1" name="Google Shape;791;p28"/>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2" name="Google Shape;792;p28"/>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3" name="Google Shape;793;p28"/>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4" name="Google Shape;794;p28"/>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5" name="Google Shape;795;p28"/>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6" name="Google Shape;796;p28"/>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7" name="Google Shape;797;p28"/>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8" name="Google Shape;798;p28"/>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7" y="357976"/>
            <a:ext cx="2325467" cy="11627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31114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414533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944646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59" indent="0" algn="ctr">
              <a:buNone/>
              <a:defRPr>
                <a:solidFill>
                  <a:schemeClr val="tx1">
                    <a:tint val="75000"/>
                  </a:schemeClr>
                </a:solidFill>
              </a:defRPr>
            </a:lvl2pPr>
            <a:lvl3pPr marL="1218930"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367021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1297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spTree>
    <p:extLst>
      <p:ext uri="{BB962C8B-B14F-4D97-AF65-F5344CB8AC3E}">
        <p14:creationId xmlns:p14="http://schemas.microsoft.com/office/powerpoint/2010/main" val="39198914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2412077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43086484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4957537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59" indent="0">
              <a:buNone/>
              <a:defRPr sz="2400">
                <a:solidFill>
                  <a:schemeClr val="tx1">
                    <a:tint val="75000"/>
                  </a:schemeClr>
                </a:solidFill>
              </a:defRPr>
            </a:lvl2pPr>
            <a:lvl3pPr marL="1218930" indent="0">
              <a:buNone/>
              <a:defRPr sz="2100">
                <a:solidFill>
                  <a:schemeClr val="tx1">
                    <a:tint val="75000"/>
                  </a:schemeClr>
                </a:solidFill>
              </a:defRPr>
            </a:lvl3pPr>
            <a:lvl4pPr marL="1828392" indent="0">
              <a:buNone/>
              <a:defRPr sz="1900">
                <a:solidFill>
                  <a:schemeClr val="tx1">
                    <a:tint val="75000"/>
                  </a:schemeClr>
                </a:solidFill>
              </a:defRPr>
            </a:lvl4pPr>
            <a:lvl5pPr marL="2437858" indent="0">
              <a:buNone/>
              <a:defRPr sz="1900">
                <a:solidFill>
                  <a:schemeClr val="tx1">
                    <a:tint val="75000"/>
                  </a:schemeClr>
                </a:solidFill>
              </a:defRPr>
            </a:lvl5pPr>
            <a:lvl6pPr marL="3047316" indent="0">
              <a:buNone/>
              <a:defRPr sz="1900">
                <a:solidFill>
                  <a:schemeClr val="tx1">
                    <a:tint val="75000"/>
                  </a:schemeClr>
                </a:solidFill>
              </a:defRPr>
            </a:lvl6pPr>
            <a:lvl7pPr marL="3656775"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947549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3" y="219521"/>
            <a:ext cx="11613235"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53" name="Google Shape;1053;p31"/>
          <p:cNvGrpSpPr/>
          <p:nvPr/>
        </p:nvGrpSpPr>
        <p:grpSpPr>
          <a:xfrm>
            <a:off x="989192" y="5645929"/>
            <a:ext cx="615189" cy="535539"/>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56" name="Google Shape;1056;p31"/>
          <p:cNvGrpSpPr/>
          <p:nvPr/>
        </p:nvGrpSpPr>
        <p:grpSpPr>
          <a:xfrm>
            <a:off x="10177823"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70" name="Google Shape;1070;p31"/>
          <p:cNvSpPr/>
          <p:nvPr/>
        </p:nvSpPr>
        <p:spPr>
          <a:xfrm>
            <a:off x="2054625" y="6264684"/>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1" name="Google Shape;1071;p31"/>
          <p:cNvSpPr/>
          <p:nvPr/>
        </p:nvSpPr>
        <p:spPr>
          <a:xfrm>
            <a:off x="10995524" y="6181482"/>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72" name="Google Shape;1072;p31"/>
          <p:cNvGrpSpPr/>
          <p:nvPr/>
        </p:nvGrpSpPr>
        <p:grpSpPr>
          <a:xfrm>
            <a:off x="817359" y="5192333"/>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75" name="Google Shape;1075;p31"/>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6" name="Google Shape;1076;p31"/>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7" name="Google Shape;1077;p31"/>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8" name="Google Shape;1078;p31"/>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9" name="Google Shape;1079;p31"/>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0" name="Google Shape;1080;p31"/>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1" name="Google Shape;1081;p31"/>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2" name="Google Shape;1082;p31"/>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3" name="Google Shape;1083;p31"/>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4" name="Google Shape;1084;p31"/>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5" name="Google Shape;1085;p31"/>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6" name="Google Shape;1086;p31"/>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7" name="Google Shape;1087;p31"/>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8" name="Google Shape;1088;p31"/>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9" name="Google Shape;1089;p31"/>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0" name="Google Shape;1090;p31"/>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1" name="Google Shape;1091;p31"/>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2" name="Google Shape;1092;p31"/>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3" name="Google Shape;1093;p31"/>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4" name="Google Shape;1094;p31"/>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5" name="Google Shape;1095;p31"/>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6" name="Google Shape;1096;p31"/>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7" name="Google Shape;1097;p31"/>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8" name="Google Shape;1098;p31"/>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9" name="Google Shape;1099;p31"/>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0" name="Google Shape;1100;p31"/>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1" name="Google Shape;1101;p31"/>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2" name="Google Shape;1102;p31"/>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3" name="Google Shape;1103;p31"/>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4" name="Google Shape;1104;p31"/>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5" name="Google Shape;1105;p31"/>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6" name="Google Shape;1106;p31"/>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7" name="Google Shape;1107;p31"/>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8" name="Google Shape;1108;p31"/>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9" name="Google Shape;1109;p31"/>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0" name="Google Shape;1110;p31"/>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1" name="Google Shape;1111;p31"/>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2" name="Google Shape;1112;p31"/>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3" name="Google Shape;1113;p31"/>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4" name="Google Shape;1114;p31"/>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5" name="Google Shape;1115;p31"/>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6" name="Google Shape;1116;p31"/>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7" name="Google Shape;1117;p31"/>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8" name="Google Shape;1118;p31"/>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9" name="Google Shape;1119;p31"/>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20" name="Google Shape;1120;p31"/>
          <p:cNvGrpSpPr/>
          <p:nvPr/>
        </p:nvGrpSpPr>
        <p:grpSpPr>
          <a:xfrm>
            <a:off x="896631" y="1603301"/>
            <a:ext cx="9867487"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grpSp>
        <p:nvGrpSpPr>
          <p:cNvPr id="1126" name="Google Shape;1126;p31"/>
          <p:cNvGrpSpPr/>
          <p:nvPr/>
        </p:nvGrpSpPr>
        <p:grpSpPr>
          <a:xfrm>
            <a:off x="8391929" y="4047642"/>
            <a:ext cx="2301387" cy="1593767"/>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183" name="Google Shape;1183;p31"/>
          <p:cNvGrpSpPr/>
          <p:nvPr/>
        </p:nvGrpSpPr>
        <p:grpSpPr>
          <a:xfrm>
            <a:off x="1598355" y="3608302"/>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56" name="Google Shape;1256;p31"/>
          <p:cNvSpPr/>
          <p:nvPr/>
        </p:nvSpPr>
        <p:spPr>
          <a:xfrm>
            <a:off x="3307963" y="6418013"/>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7" name="Google Shape;1257;p31"/>
          <p:cNvGrpSpPr/>
          <p:nvPr/>
        </p:nvGrpSpPr>
        <p:grpSpPr>
          <a:xfrm>
            <a:off x="1524312" y="5626805"/>
            <a:ext cx="9320239" cy="1231195"/>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639739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0" y="1535113"/>
            <a:ext cx="5389033"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072071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32547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61291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15966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59" indent="0">
              <a:buNone/>
              <a:defRPr sz="3700"/>
            </a:lvl2pPr>
            <a:lvl3pPr marL="1218930" indent="0">
              <a:buNone/>
              <a:defRPr sz="3200"/>
            </a:lvl3pPr>
            <a:lvl4pPr marL="1828392" indent="0">
              <a:buNone/>
              <a:defRPr sz="2700"/>
            </a:lvl4pPr>
            <a:lvl5pPr marL="2437858" indent="0">
              <a:buNone/>
              <a:defRPr sz="2700"/>
            </a:lvl5pPr>
            <a:lvl6pPr marL="3047316" indent="0">
              <a:buNone/>
              <a:defRPr sz="2700"/>
            </a:lvl6pPr>
            <a:lvl7pPr marL="3656775" indent="0">
              <a:buNone/>
              <a:defRPr sz="2700"/>
            </a:lvl7pPr>
            <a:lvl8pPr marL="4266240" indent="0">
              <a:buNone/>
              <a:defRPr sz="2700"/>
            </a:lvl8pPr>
            <a:lvl9pPr marL="4875703" indent="0">
              <a:buNone/>
              <a:defRPr sz="2700"/>
            </a:lvl9pPr>
          </a:lstStyle>
          <a:p>
            <a:endParaRPr lang="zh-CN" altLang="en-US"/>
          </a:p>
        </p:txBody>
      </p:sp>
      <p:sp>
        <p:nvSpPr>
          <p:cNvPr id="4" name="文本占位符 3"/>
          <p:cNvSpPr>
            <a:spLocks noGrp="1"/>
          </p:cNvSpPr>
          <p:nvPr>
            <p:ph type="body" sz="half" idx="2"/>
          </p:nvPr>
        </p:nvSpPr>
        <p:spPr>
          <a:xfrm>
            <a:off x="2389717" y="5367349"/>
            <a:ext cx="7315200" cy="8048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611349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28165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12493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12360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685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3" y="219521"/>
            <a:ext cx="11613235"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90" name="Google Shape;1290;p32"/>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1" name="Google Shape;1291;p32"/>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2" name="Google Shape;1292;p32"/>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3" name="Google Shape;1293;p32"/>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4" name="Google Shape;1294;p32"/>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5" name="Google Shape;1295;p32"/>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6" name="Google Shape;1296;p32"/>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7" name="Google Shape;1297;p32"/>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8" name="Google Shape;1298;p32"/>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9" name="Google Shape;1299;p32"/>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0" name="Google Shape;1300;p32"/>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1" name="Google Shape;1301;p32"/>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2" name="Google Shape;1302;p32"/>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3" name="Google Shape;1303;p32"/>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4" name="Google Shape;1304;p32"/>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5" name="Google Shape;1305;p32"/>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6" name="Google Shape;1306;p32"/>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7" name="Google Shape;1307;p32"/>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8" name="Google Shape;1308;p32"/>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9" name="Google Shape;1309;p32"/>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0" name="Google Shape;1310;p32"/>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1" name="Google Shape;1311;p32"/>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2" name="Google Shape;1312;p32"/>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3" name="Google Shape;1313;p32"/>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4" name="Google Shape;1314;p32"/>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5" name="Google Shape;1315;p32"/>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6" name="Google Shape;1316;p32"/>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7" name="Google Shape;1317;p32"/>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8" name="Google Shape;1318;p32"/>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9" name="Google Shape;1319;p32"/>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0" name="Google Shape;1320;p32"/>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1" name="Google Shape;1321;p32"/>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2" name="Google Shape;1322;p32"/>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3" name="Google Shape;1323;p32"/>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4" name="Google Shape;1324;p32"/>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5" name="Google Shape;1325;p32"/>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6" name="Google Shape;1326;p32"/>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7" name="Google Shape;1327;p32"/>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8" name="Google Shape;1328;p32"/>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9" name="Google Shape;1329;p32"/>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0" name="Google Shape;1330;p32"/>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1" name="Google Shape;1331;p32"/>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2" name="Google Shape;1332;p32"/>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3" name="Google Shape;1333;p32"/>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4" name="Google Shape;1334;p32"/>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5" name="Google Shape;1335;p32"/>
          <p:cNvSpPr/>
          <p:nvPr/>
        </p:nvSpPr>
        <p:spPr>
          <a:xfrm rot="126755">
            <a:off x="3091465" y="1090112"/>
            <a:ext cx="5550035" cy="4730759"/>
          </a:xfrm>
          <a:prstGeom prst="rect">
            <a:avLst/>
          </a:prstGeom>
          <a:solidFill>
            <a:srgbClr val="FFE285"/>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7" y="1581352"/>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41" name="Google Shape;1341;p32"/>
          <p:cNvGrpSpPr/>
          <p:nvPr/>
        </p:nvGrpSpPr>
        <p:grpSpPr>
          <a:xfrm>
            <a:off x="10561121" y="5038654"/>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52" name="Google Shape;1352;p32"/>
          <p:cNvGrpSpPr/>
          <p:nvPr/>
        </p:nvGrpSpPr>
        <p:grpSpPr>
          <a:xfrm>
            <a:off x="10778557" y="714874"/>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355" name="Google Shape;1355;p32"/>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6" name="Google Shape;1356;p32"/>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357" name="Google Shape;1357;p32"/>
          <p:cNvGrpSpPr/>
          <p:nvPr/>
        </p:nvGrpSpPr>
        <p:grpSpPr>
          <a:xfrm>
            <a:off x="1274797" y="5541509"/>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60" name="Google Shape;1360;p32"/>
          <p:cNvGrpSpPr/>
          <p:nvPr/>
        </p:nvGrpSpPr>
        <p:grpSpPr>
          <a:xfrm>
            <a:off x="2548302"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73" name="Google Shape;1473;p32"/>
          <p:cNvSpPr txBox="1"/>
          <p:nvPr/>
        </p:nvSpPr>
        <p:spPr>
          <a:xfrm>
            <a:off x="4334111" y="1572169"/>
            <a:ext cx="372544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2961132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4440441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6572566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6369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671038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79394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6885761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310521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4807319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631657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3" y="219521"/>
            <a:ext cx="11613235"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98" name="Google Shape;1498;p33"/>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9" name="Google Shape;1499;p33"/>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0" name="Google Shape;1500;p33"/>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1" name="Google Shape;1501;p33"/>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2" name="Google Shape;1502;p33"/>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3" name="Google Shape;1503;p33"/>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4" name="Google Shape;1504;p33"/>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5" name="Google Shape;1505;p33"/>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6" name="Google Shape;1506;p33"/>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7" name="Google Shape;1507;p33"/>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8" name="Google Shape;1508;p33"/>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9" name="Google Shape;1509;p33"/>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0" name="Google Shape;1510;p33"/>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1" name="Google Shape;1511;p33"/>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2" name="Google Shape;1512;p33"/>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3" name="Google Shape;1513;p33"/>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4" name="Google Shape;1514;p33"/>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5" name="Google Shape;1515;p33"/>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6" name="Google Shape;1516;p33"/>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7" name="Google Shape;1517;p33"/>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8" name="Google Shape;1518;p33"/>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9" name="Google Shape;1519;p33"/>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0" name="Google Shape;1520;p33"/>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1" name="Google Shape;1521;p33"/>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2" name="Google Shape;1522;p33"/>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3" name="Google Shape;1523;p33"/>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4" name="Google Shape;1524;p33"/>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5" name="Google Shape;1525;p33"/>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6" name="Google Shape;1526;p33"/>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7" name="Google Shape;1527;p33"/>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8" name="Google Shape;1528;p33"/>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9" name="Google Shape;1529;p33"/>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0" name="Google Shape;1530;p33"/>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1" name="Google Shape;1531;p33"/>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2" name="Google Shape;1532;p33"/>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3" name="Google Shape;1533;p33"/>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4" name="Google Shape;1534;p33"/>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5" name="Google Shape;1535;p33"/>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6" name="Google Shape;1536;p33"/>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7" name="Google Shape;1537;p33"/>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8" name="Google Shape;1538;p33"/>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9" name="Google Shape;1539;p33"/>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0" name="Google Shape;1540;p33"/>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1" name="Google Shape;1541;p33"/>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2" name="Google Shape;1542;p33"/>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3" name="Google Shape;1543;p33"/>
          <p:cNvSpPr/>
          <p:nvPr/>
        </p:nvSpPr>
        <p:spPr>
          <a:xfrm rot="126755">
            <a:off x="3091465" y="1090112"/>
            <a:ext cx="5550035" cy="4730759"/>
          </a:xfrm>
          <a:prstGeom prst="rect">
            <a:avLst/>
          </a:prstGeom>
          <a:solidFill>
            <a:srgbClr val="FBD4B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9" y="3622325"/>
            <a:ext cx="1309691" cy="2486167"/>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588" name="Google Shape;1588;p33"/>
          <p:cNvGrpSpPr/>
          <p:nvPr/>
        </p:nvGrpSpPr>
        <p:grpSpPr>
          <a:xfrm>
            <a:off x="1030177" y="1581352"/>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591" name="Google Shape;1591;p33"/>
          <p:cNvGrpSpPr/>
          <p:nvPr/>
        </p:nvGrpSpPr>
        <p:grpSpPr>
          <a:xfrm>
            <a:off x="10561121" y="5038654"/>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02" name="Google Shape;1602;p33"/>
          <p:cNvGrpSpPr/>
          <p:nvPr/>
        </p:nvGrpSpPr>
        <p:grpSpPr>
          <a:xfrm>
            <a:off x="10778557" y="714874"/>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05" name="Google Shape;1605;p33"/>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6" name="Google Shape;1606;p33"/>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07" name="Google Shape;1607;p33"/>
          <p:cNvGrpSpPr/>
          <p:nvPr/>
        </p:nvGrpSpPr>
        <p:grpSpPr>
          <a:xfrm>
            <a:off x="1274797" y="5541509"/>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10" name="Google Shape;1610;p33"/>
          <p:cNvSpPr txBox="1"/>
          <p:nvPr/>
        </p:nvSpPr>
        <p:spPr>
          <a:xfrm>
            <a:off x="3558854" y="1522377"/>
            <a:ext cx="4518031"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631314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04318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691701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120181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88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38953135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86026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201551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776250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357505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3" y="219521"/>
            <a:ext cx="11613235"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35" name="Google Shape;1635;p34"/>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6" name="Google Shape;1636;p34"/>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7" name="Google Shape;1637;p34"/>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8" name="Google Shape;1638;p34"/>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9" name="Google Shape;1639;p34"/>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0" name="Google Shape;1640;p34"/>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1" name="Google Shape;1641;p34"/>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2" name="Google Shape;1642;p34"/>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3" name="Google Shape;1643;p34"/>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4" name="Google Shape;1644;p34"/>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5" name="Google Shape;1645;p34"/>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6" name="Google Shape;1646;p34"/>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7" name="Google Shape;1647;p34"/>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8" name="Google Shape;1648;p34"/>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9" name="Google Shape;1649;p34"/>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0" name="Google Shape;1650;p34"/>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1" name="Google Shape;1651;p34"/>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2" name="Google Shape;1652;p34"/>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3" name="Google Shape;1653;p34"/>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4" name="Google Shape;1654;p34"/>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5" name="Google Shape;1655;p34"/>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6" name="Google Shape;1656;p34"/>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7" name="Google Shape;1657;p34"/>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8" name="Google Shape;1658;p34"/>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9" name="Google Shape;1659;p34"/>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0" name="Google Shape;1660;p34"/>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1" name="Google Shape;1661;p34"/>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2" name="Google Shape;1662;p34"/>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3" name="Google Shape;1663;p34"/>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4" name="Google Shape;1664;p34"/>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5" name="Google Shape;1665;p34"/>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6" name="Google Shape;1666;p34"/>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7" name="Google Shape;1667;p34"/>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8" name="Google Shape;1668;p34"/>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9" name="Google Shape;1669;p34"/>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0" name="Google Shape;1670;p34"/>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1" name="Google Shape;1671;p34"/>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2" name="Google Shape;1672;p34"/>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3" name="Google Shape;1673;p34"/>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4" name="Google Shape;1674;p34"/>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5" name="Google Shape;1675;p34"/>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6" name="Google Shape;1676;p34"/>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7" name="Google Shape;1677;p34"/>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8" name="Google Shape;1678;p34"/>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9" name="Google Shape;1679;p34"/>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0" name="Google Shape;1680;p34"/>
          <p:cNvSpPr/>
          <p:nvPr/>
        </p:nvSpPr>
        <p:spPr>
          <a:xfrm rot="126755">
            <a:off x="3091465" y="1090112"/>
            <a:ext cx="5550035" cy="4730759"/>
          </a:xfrm>
          <a:prstGeom prst="rect">
            <a:avLst/>
          </a:prstGeom>
          <a:solidFill>
            <a:srgbClr val="B6DDE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5" y="3950466"/>
            <a:ext cx="1973864" cy="2020087"/>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47" name="Google Shape;1747;p34"/>
          <p:cNvGrpSpPr/>
          <p:nvPr/>
        </p:nvGrpSpPr>
        <p:grpSpPr>
          <a:xfrm>
            <a:off x="1030177" y="1581352"/>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50" name="Google Shape;1750;p34"/>
          <p:cNvGrpSpPr/>
          <p:nvPr/>
        </p:nvGrpSpPr>
        <p:grpSpPr>
          <a:xfrm>
            <a:off x="10561121" y="5038654"/>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61" name="Google Shape;1761;p34"/>
          <p:cNvGrpSpPr/>
          <p:nvPr/>
        </p:nvGrpSpPr>
        <p:grpSpPr>
          <a:xfrm>
            <a:off x="10778557" y="714874"/>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64" name="Google Shape;1764;p34"/>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5" name="Google Shape;1765;p34"/>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66" name="Google Shape;1766;p34"/>
          <p:cNvGrpSpPr/>
          <p:nvPr/>
        </p:nvGrpSpPr>
        <p:grpSpPr>
          <a:xfrm>
            <a:off x="1274797" y="5541509"/>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69" name="Google Shape;1769;p34"/>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23942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4464067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38419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912364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658076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00689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41455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38357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6896029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0758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3" y="219521"/>
            <a:ext cx="11613235"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94" name="Google Shape;1794;p35"/>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5" name="Google Shape;1795;p35"/>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6" name="Google Shape;1796;p35"/>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7" name="Google Shape;1797;p35"/>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8" name="Google Shape;1798;p35"/>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9" name="Google Shape;1799;p35"/>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0" name="Google Shape;1800;p35"/>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1" name="Google Shape;1801;p35"/>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2" name="Google Shape;1802;p35"/>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3" name="Google Shape;1803;p35"/>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4" name="Google Shape;1804;p35"/>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5" name="Google Shape;1805;p35"/>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6" name="Google Shape;1806;p35"/>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7" name="Google Shape;1807;p35"/>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8" name="Google Shape;1808;p35"/>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9" name="Google Shape;1809;p35"/>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0" name="Google Shape;1810;p35"/>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1" name="Google Shape;1811;p35"/>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2" name="Google Shape;1812;p35"/>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3" name="Google Shape;1813;p35"/>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4" name="Google Shape;1814;p35"/>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5" name="Google Shape;1815;p35"/>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6" name="Google Shape;1816;p35"/>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7" name="Google Shape;1817;p35"/>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8" name="Google Shape;1818;p35"/>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9" name="Google Shape;1819;p35"/>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0" name="Google Shape;1820;p35"/>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1" name="Google Shape;1821;p35"/>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2" name="Google Shape;1822;p35"/>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3" name="Google Shape;1823;p35"/>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4" name="Google Shape;1824;p35"/>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5" name="Google Shape;1825;p35"/>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6" name="Google Shape;1826;p35"/>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7" name="Google Shape;1827;p35"/>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8" name="Google Shape;1828;p35"/>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9" name="Google Shape;1829;p35"/>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0" name="Google Shape;1830;p35"/>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1" name="Google Shape;1831;p35"/>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2" name="Google Shape;1832;p35"/>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3" name="Google Shape;1833;p35"/>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4" name="Google Shape;1834;p35"/>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5" name="Google Shape;1835;p35"/>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6" name="Google Shape;1836;p35"/>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7" name="Google Shape;1837;p35"/>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8" name="Google Shape;1838;p35"/>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9" name="Google Shape;1839;p35"/>
          <p:cNvSpPr/>
          <p:nvPr/>
        </p:nvSpPr>
        <p:spPr>
          <a:xfrm rot="126755">
            <a:off x="3091465" y="1090112"/>
            <a:ext cx="5550035" cy="4730759"/>
          </a:xfrm>
          <a:prstGeom prst="rect">
            <a:avLst/>
          </a:prstGeom>
          <a:solidFill>
            <a:srgbClr val="B2CB7F"/>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5" y="3950466"/>
            <a:ext cx="1973864" cy="2020087"/>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06" name="Google Shape;1906;p35"/>
          <p:cNvGrpSpPr/>
          <p:nvPr/>
        </p:nvGrpSpPr>
        <p:grpSpPr>
          <a:xfrm>
            <a:off x="1030177" y="1581352"/>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09" name="Google Shape;1909;p35"/>
          <p:cNvGrpSpPr/>
          <p:nvPr/>
        </p:nvGrpSpPr>
        <p:grpSpPr>
          <a:xfrm>
            <a:off x="10561121" y="5038654"/>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20" name="Google Shape;1920;p35"/>
          <p:cNvGrpSpPr/>
          <p:nvPr/>
        </p:nvGrpSpPr>
        <p:grpSpPr>
          <a:xfrm>
            <a:off x="10778557" y="714874"/>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23" name="Google Shape;1923;p35"/>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4" name="Google Shape;1924;p35"/>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25" name="Google Shape;1925;p35"/>
          <p:cNvGrpSpPr/>
          <p:nvPr/>
        </p:nvGrpSpPr>
        <p:grpSpPr>
          <a:xfrm>
            <a:off x="1274797" y="5541509"/>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28" name="Google Shape;1928;p35"/>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8" y="3656015"/>
            <a:ext cx="1245605" cy="2486167"/>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259140192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8650394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3426616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051683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721116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90972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611897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262543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287203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7573110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3" y="219521"/>
            <a:ext cx="11613235"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95" name="Google Shape;1995;p36"/>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6" name="Google Shape;1996;p36"/>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7" name="Google Shape;1997;p36"/>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8" name="Google Shape;1998;p36"/>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9" name="Google Shape;1999;p36"/>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0" name="Google Shape;2000;p36"/>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1" name="Google Shape;2001;p36"/>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2" name="Google Shape;2002;p36"/>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3" name="Google Shape;2003;p36"/>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4" name="Google Shape;2004;p36"/>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5" name="Google Shape;2005;p36"/>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6" name="Google Shape;2006;p36"/>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7" name="Google Shape;2007;p36"/>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8" name="Google Shape;2008;p36"/>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9" name="Google Shape;2009;p36"/>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0" name="Google Shape;2010;p36"/>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1" name="Google Shape;2011;p36"/>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2" name="Google Shape;2012;p36"/>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3" name="Google Shape;2013;p36"/>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4" name="Google Shape;2014;p36"/>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5" name="Google Shape;2015;p36"/>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6" name="Google Shape;2016;p36"/>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7" name="Google Shape;2017;p36"/>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8" name="Google Shape;2018;p36"/>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9" name="Google Shape;2019;p36"/>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0" name="Google Shape;2020;p36"/>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1" name="Google Shape;2021;p36"/>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2" name="Google Shape;2022;p36"/>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3" name="Google Shape;2023;p36"/>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4" name="Google Shape;2024;p36"/>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5" name="Google Shape;2025;p36"/>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6" name="Google Shape;2026;p36"/>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7" name="Google Shape;2027;p36"/>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8" name="Google Shape;2028;p36"/>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9" name="Google Shape;2029;p36"/>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0" name="Google Shape;2030;p36"/>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1" name="Google Shape;2031;p36"/>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2" name="Google Shape;2032;p36"/>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3" name="Google Shape;2033;p36"/>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4" name="Google Shape;2034;p36"/>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5" name="Google Shape;2035;p36"/>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6" name="Google Shape;2036;p36"/>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7" name="Google Shape;2037;p36"/>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8" name="Google Shape;2038;p36"/>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9" name="Google Shape;2039;p36"/>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58" y="364717"/>
            <a:ext cx="2069887" cy="1034943"/>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102806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55008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950202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31349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679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57271703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9351973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197751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473573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2024/2/17</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374124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theme" Target="../theme/theme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04" tIns="45698" rIns="91404" bIns="45698"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9"/>
          </a:xfrm>
          <a:prstGeom prst="rect">
            <a:avLst/>
          </a:prstGeom>
          <a:noFill/>
          <a:ln>
            <a:noFill/>
          </a:ln>
        </p:spPr>
        <p:txBody>
          <a:bodyPr spcFirstLastPara="1" wrap="square" lIns="91404" tIns="45698" rIns="91404" bIns="45698"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42" y="6492875"/>
            <a:ext cx="1612943" cy="215444"/>
          </a:xfrm>
          <a:prstGeom prst="rect">
            <a:avLst/>
          </a:prstGeom>
          <a:noFill/>
          <a:ln>
            <a:noFill/>
          </a:ln>
        </p:spPr>
        <p:txBody>
          <a:bodyPr spcFirstLastPara="1" wrap="square" lIns="91404" tIns="45698" rIns="91404" bIns="45698"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cs typeface="+mn-cs"/>
              </a:rPr>
              <a:pPr defTabSz="1218870">
                <a:buClrTx/>
              </a:pPr>
              <a:t>2024/2/17</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cs typeface="+mn-cs"/>
              </a:rPr>
              <a:pPr defTabSz="121887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9566377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6" tIns="60948" rIns="121896" bIns="6094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6" tIns="60948" rIns="121896" bIns="6094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6" tIns="60948" rIns="121896" bIns="60948" rtlCol="0" anchor="ctr"/>
          <a:lstStyle>
            <a:lvl1pPr algn="l">
              <a:defRPr sz="1600">
                <a:solidFill>
                  <a:schemeClr val="tx1">
                    <a:tint val="75000"/>
                  </a:schemeClr>
                </a:solidFill>
              </a:defRPr>
            </a:lvl1pPr>
          </a:lstStyle>
          <a:p>
            <a:pPr defTabSz="1218930">
              <a:buClrTx/>
            </a:pPr>
            <a:fld id="{BB9E6C50-F2B0-4117-AF69-C839F5CC2C8C}" type="datetimeFigureOut">
              <a:rPr lang="zh-CN" altLang="en-US" kern="1200" smtClean="0">
                <a:solidFill>
                  <a:srgbClr val="000000">
                    <a:tint val="75000"/>
                  </a:srgbClr>
                </a:solidFill>
                <a:latin typeface="Calibri"/>
                <a:ea typeface="微软雅黑"/>
                <a:cs typeface="+mn-cs"/>
              </a:rPr>
              <a:pPr defTabSz="1218930">
                <a:buClrTx/>
              </a:pPr>
              <a:t>2024/2/17</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6" tIns="60948" rIns="121896" bIns="60948" rtlCol="0" anchor="ctr"/>
          <a:lstStyle>
            <a:lvl1pPr algn="ctr">
              <a:defRPr sz="1600">
                <a:solidFill>
                  <a:schemeClr val="tx1">
                    <a:tint val="75000"/>
                  </a:schemeClr>
                </a:solidFill>
              </a:defRPr>
            </a:lvl1pPr>
          </a:lstStyle>
          <a:p>
            <a:pPr defTabSz="121893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6" tIns="60948" rIns="121896" bIns="60948" rtlCol="0" anchor="ctr"/>
          <a:lstStyle>
            <a:lvl1pPr algn="r">
              <a:defRPr sz="1600">
                <a:solidFill>
                  <a:schemeClr val="tx1">
                    <a:tint val="75000"/>
                  </a:schemeClr>
                </a:solidFill>
              </a:defRPr>
            </a:lvl1pPr>
          </a:lstStyle>
          <a:p>
            <a:pPr defTabSz="1218930">
              <a:buClrTx/>
            </a:pPr>
            <a:fld id="{2B6AB1BC-A075-4A18-8F82-2A7D645F5683}" type="slidenum">
              <a:rPr lang="zh-CN" altLang="en-US" kern="1200" smtClean="0">
                <a:solidFill>
                  <a:srgbClr val="000000">
                    <a:tint val="75000"/>
                  </a:srgbClr>
                </a:solidFill>
                <a:latin typeface="Calibri"/>
                <a:ea typeface="微软雅黑"/>
                <a:cs typeface="+mn-cs"/>
              </a:rPr>
              <a:pPr defTabSz="121893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15607136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930" rtl="0" eaLnBrk="1" latinLnBrk="0" hangingPunct="1">
        <a:spcBef>
          <a:spcPct val="0"/>
        </a:spcBef>
        <a:buNone/>
        <a:defRPr sz="5900" kern="1200">
          <a:solidFill>
            <a:schemeClr val="tx1"/>
          </a:solidFill>
          <a:latin typeface="+mj-lt"/>
          <a:ea typeface="+mj-ea"/>
          <a:cs typeface="+mj-cs"/>
        </a:defRPr>
      </a:lvl1pPr>
    </p:titleStyle>
    <p:bodyStyle>
      <a:lvl1pPr marL="457095" indent="-457095" algn="l" defTabSz="121893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82" indent="-380916" algn="l" defTabSz="121893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659" indent="-304728" algn="l" defTabSz="1218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120"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8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04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512"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97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43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cs typeface="+mn-cs"/>
              </a:rPr>
              <a:pPr defTabSz="1219020">
                <a:buClrTx/>
              </a:pPr>
              <a:t>2024/2/17</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cs typeface="+mn-cs"/>
              </a:rPr>
              <a:pPr defTabSz="121902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0251783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rPr>
              <a:pPr defTabSz="1218870">
                <a:buClrTx/>
              </a:pPr>
              <a:t>2024/2/17</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rPr>
              <a:pPr defTabSz="121887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4912809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buClrTx/>
              <a:buFontTx/>
              <a:buNone/>
            </a:pPr>
            <a:fld id="{BB9E6C50-F2B0-4117-AF69-C839F5CC2C8C}" type="datetimeFigureOut">
              <a:rPr lang="zh-CN" altLang="en-US" kern="1200" smtClean="0">
                <a:solidFill>
                  <a:srgbClr val="000000">
                    <a:tint val="75000"/>
                  </a:srgbClr>
                </a:solidFill>
                <a:latin typeface="Calibri"/>
                <a:ea typeface="微软雅黑"/>
                <a:cs typeface="+mn-cs"/>
              </a:rPr>
              <a:pPr defTabSz="1219170">
                <a:buClrTx/>
                <a:buFontTx/>
                <a:buNone/>
              </a:pPr>
              <a:t>2024/2/17</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buClrTx/>
              <a:buFontTx/>
              <a:buNone/>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buClrTx/>
              <a:buFontTx/>
              <a:buNone/>
            </a:pPr>
            <a:fld id="{2B6AB1BC-A075-4A18-8F82-2A7D645F5683}" type="slidenum">
              <a:rPr lang="zh-CN" altLang="en-US" kern="1200" smtClean="0">
                <a:solidFill>
                  <a:srgbClr val="000000">
                    <a:tint val="75000"/>
                  </a:srgbClr>
                </a:solidFill>
                <a:latin typeface="Calibri"/>
                <a:ea typeface="微软雅黑"/>
                <a:cs typeface="+mn-cs"/>
              </a:rPr>
              <a:pPr defTabSz="1219170">
                <a:buClrTx/>
                <a:buFontTx/>
                <a:buNone/>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33374170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rPr>
              <a:pPr defTabSz="1219020">
                <a:buClrTx/>
              </a:pPr>
              <a:t>2024/2/17</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rPr>
              <a:pPr defTabSz="121902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22015162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9.xml"/><Relationship Id="rId7" Type="http://schemas.openxmlformats.org/officeDocument/2006/relationships/slideLayout" Target="../slideLayouts/slideLayout9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5.png"/><Relationship Id="rId4" Type="http://schemas.openxmlformats.org/officeDocument/2006/relationships/tags" Target="../tags/tag10.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5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5.png"/><Relationship Id="rId4" Type="http://schemas.openxmlformats.org/officeDocument/2006/relationships/tags" Target="../tags/tag4.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088" y="4504295"/>
            <a:ext cx="9118600" cy="36449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 y="1412778"/>
            <a:ext cx="4319327" cy="5651884"/>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1377068" y="2153802"/>
            <a:ext cx="1565189" cy="1486943"/>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xmlns="" id="{77479C6D-4457-4FD6-8712-08CDB240C306}"/>
              </a:ext>
            </a:extLst>
          </p:cNvPr>
          <p:cNvSpPr txBox="1"/>
          <p:nvPr/>
        </p:nvSpPr>
        <p:spPr>
          <a:xfrm>
            <a:off x="4510314" y="2286000"/>
            <a:ext cx="6935275" cy="1774845"/>
          </a:xfrm>
          <a:prstGeom prst="rect">
            <a:avLst/>
          </a:prstGeom>
          <a:noFill/>
        </p:spPr>
        <p:txBody>
          <a:bodyPr wrap="square" lIns="91420" tIns="45718" rIns="91420" bIns="45718" rtlCol="0">
            <a:spAutoFit/>
          </a:bodyPr>
          <a:lstStyle/>
          <a:p>
            <a:pPr algn="ct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Chào</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mừng</a:t>
            </a:r>
            <a:r>
              <a:rPr lang="en-US" sz="55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các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đến</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với</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Toán</a:t>
            </a:r>
            <a:endPar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71696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42" presetClass="entr" presetSubtype="0" fill="hold" nodeType="with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500"/>
                                        <p:tgtEl>
                                          <p:spTgt spid="22"/>
                                        </p:tgtEl>
                                      </p:cBhvr>
                                    </p:animEffect>
                                    <p:anim calcmode="lin" valueType="num">
                                      <p:cBhvr>
                                        <p:cTn id="21" dur="1500" fill="hold"/>
                                        <p:tgtEl>
                                          <p:spTgt spid="22"/>
                                        </p:tgtEl>
                                        <p:attrNameLst>
                                          <p:attrName>ppt_x</p:attrName>
                                        </p:attrNameLst>
                                      </p:cBhvr>
                                      <p:tavLst>
                                        <p:tav tm="0">
                                          <p:val>
                                            <p:strVal val="#ppt_x"/>
                                          </p:val>
                                        </p:tav>
                                        <p:tav tm="100000">
                                          <p:val>
                                            <p:strVal val="#ppt_x"/>
                                          </p:val>
                                        </p:tav>
                                      </p:tavLst>
                                    </p:anim>
                                    <p:anim calcmode="lin" valueType="num">
                                      <p:cBhvr>
                                        <p:cTn id="22"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0" name="Rectangle 29">
            <a:extLst>
              <a:ext uri="{FF2B5EF4-FFF2-40B4-BE49-F238E27FC236}">
                <a16:creationId xmlns:a16="http://schemas.microsoft.com/office/drawing/2014/main" xmlns="" id="{65F51C48-E809-457E-844B-CFD1F5C91FD7}"/>
              </a:ext>
            </a:extLst>
          </p:cNvPr>
          <p:cNvSpPr/>
          <p:nvPr/>
        </p:nvSpPr>
        <p:spPr>
          <a:xfrm>
            <a:off x="457200" y="1447800"/>
            <a:ext cx="10552992" cy="3886200"/>
          </a:xfrm>
          <a:prstGeom prst="rect">
            <a:avLst/>
          </a:prstGeom>
          <a:solidFill>
            <a:schemeClr val="accent3">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2800">
              <a:latin typeface="Times New Roman" pitchFamily="18" charset="0"/>
              <a:cs typeface="Times New Roman" pitchFamily="18" charset="0"/>
            </a:endParaRPr>
          </a:p>
        </p:txBody>
      </p:sp>
      <p:grpSp>
        <p:nvGrpSpPr>
          <p:cNvPr id="3254" name="Google Shape;3254;p6"/>
          <p:cNvGrpSpPr/>
          <p:nvPr/>
        </p:nvGrpSpPr>
        <p:grpSpPr>
          <a:xfrm>
            <a:off x="791506" y="1052297"/>
            <a:ext cx="2025471" cy="707846"/>
            <a:chOff x="1296327" y="1694956"/>
            <a:chExt cx="2025471" cy="707846"/>
          </a:xfrm>
        </p:grpSpPr>
        <p:sp>
          <p:nvSpPr>
            <p:cNvPr id="3255" name="Google Shape;3255;p6"/>
            <p:cNvSpPr txBox="1"/>
            <p:nvPr/>
          </p:nvSpPr>
          <p:spPr>
            <a:xfrm>
              <a:off x="1866915" y="1694956"/>
              <a:ext cx="1454883" cy="707846"/>
            </a:xfrm>
            <a:prstGeom prst="rect">
              <a:avLst/>
            </a:prstGeom>
            <a:noFill/>
            <a:ln>
              <a:noFill/>
            </a:ln>
          </p:spPr>
          <p:txBody>
            <a:bodyPr spcFirstLastPara="1" wrap="square" lIns="91425" tIns="45700" rIns="91425" bIns="45700" anchor="t" anchorCtr="0">
              <a:spAutoFit/>
            </a:bodyPr>
            <a:lstStyle/>
            <a:p>
              <a:r>
                <a:rPr lang="en-US" sz="4000">
                  <a:solidFill>
                    <a:schemeClr val="dk1"/>
                  </a:solidFill>
                  <a:latin typeface="Times New Roman" pitchFamily="18" charset="0"/>
                  <a:cs typeface="Times New Roman" pitchFamily="18" charset="0"/>
                </a:rPr>
                <a:t>Tính.</a:t>
              </a:r>
              <a:endParaRPr sz="4000">
                <a:solidFill>
                  <a:schemeClr val="dk1"/>
                </a:solidFill>
                <a:latin typeface="Times New Roman" pitchFamily="18" charset="0"/>
                <a:cs typeface="Times New Roman" pitchFamily="18" charset="0"/>
              </a:endParaRPr>
            </a:p>
          </p:txBody>
        </p:sp>
        <p:sp>
          <p:nvSpPr>
            <p:cNvPr id="3256" name="Google Shape;3256;p6"/>
            <p:cNvSpPr/>
            <p:nvPr/>
          </p:nvSpPr>
          <p:spPr>
            <a:xfrm>
              <a:off x="1296327" y="1748470"/>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4800" b="1">
                  <a:solidFill>
                    <a:schemeClr val="lt1"/>
                  </a:solidFill>
                  <a:latin typeface="Times New Roman" pitchFamily="18" charset="0"/>
                  <a:cs typeface="Times New Roman" pitchFamily="18" charset="0"/>
                </a:rPr>
                <a:t>1</a:t>
              </a:r>
              <a:endParaRPr sz="4800" b="1">
                <a:solidFill>
                  <a:schemeClr val="lt1"/>
                </a:solidFill>
                <a:latin typeface="Times New Roman" pitchFamily="18" charset="0"/>
                <a:cs typeface="Times New Roman" pitchFamily="18" charset="0"/>
              </a:endParaRPr>
            </a:p>
          </p:txBody>
        </p:sp>
      </p:grpSp>
      <p:grpSp>
        <p:nvGrpSpPr>
          <p:cNvPr id="3257" name="Google Shape;3257;p6"/>
          <p:cNvGrpSpPr/>
          <p:nvPr/>
        </p:nvGrpSpPr>
        <p:grpSpPr>
          <a:xfrm>
            <a:off x="1566482" y="2184633"/>
            <a:ext cx="1147791" cy="1600384"/>
            <a:chOff x="1566470" y="2095726"/>
            <a:chExt cx="1147790" cy="1600384"/>
          </a:xfrm>
        </p:grpSpPr>
        <p:grpSp>
          <p:nvGrpSpPr>
            <p:cNvPr id="3258" name="Google Shape;3258;p6"/>
            <p:cNvGrpSpPr/>
            <p:nvPr/>
          </p:nvGrpSpPr>
          <p:grpSpPr>
            <a:xfrm>
              <a:off x="1566470" y="2095726"/>
              <a:ext cx="1147790" cy="1600384"/>
              <a:chOff x="1697011" y="2095726"/>
              <a:chExt cx="1147790" cy="1600384"/>
            </a:xfrm>
          </p:grpSpPr>
          <p:sp>
            <p:nvSpPr>
              <p:cNvPr id="3259" name="Google Shape;325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467</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240</a:t>
                </a:r>
                <a:endParaRPr sz="1600">
                  <a:latin typeface="Times New Roman" pitchFamily="18" charset="0"/>
                  <a:cs typeface="Times New Roman" pitchFamily="18" charset="0"/>
                </a:endParaRPr>
              </a:p>
            </p:txBody>
          </p:sp>
          <p:sp>
            <p:nvSpPr>
              <p:cNvPr id="3260" name="Google Shape;3260;p6"/>
              <p:cNvSpPr txBox="1"/>
              <p:nvPr/>
            </p:nvSpPr>
            <p:spPr>
              <a:xfrm>
                <a:off x="1697011" y="2418890"/>
                <a:ext cx="9100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1" name="Google Shape;3261;p6"/>
            <p:cNvCxnSpPr/>
            <p:nvPr/>
          </p:nvCxnSpPr>
          <p:spPr>
            <a:xfrm>
              <a:off x="1777994"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99" y="2184633"/>
            <a:ext cx="1147791" cy="1600384"/>
            <a:chOff x="1566470" y="2095726"/>
            <a:chExt cx="1147790" cy="1600384"/>
          </a:xfrm>
        </p:grpSpPr>
        <p:grpSp>
          <p:nvGrpSpPr>
            <p:cNvPr id="3263" name="Google Shape;3263;p6"/>
            <p:cNvGrpSpPr/>
            <p:nvPr/>
          </p:nvGrpSpPr>
          <p:grpSpPr>
            <a:xfrm>
              <a:off x="1566470" y="2095726"/>
              <a:ext cx="1147790" cy="1600384"/>
              <a:chOff x="1697011" y="2095726"/>
              <a:chExt cx="1147790" cy="1600384"/>
            </a:xfrm>
          </p:grpSpPr>
          <p:sp>
            <p:nvSpPr>
              <p:cNvPr id="3264" name="Google Shape;326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732</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412</a:t>
                </a:r>
                <a:endParaRPr sz="1600">
                  <a:latin typeface="Times New Roman" pitchFamily="18" charset="0"/>
                  <a:cs typeface="Times New Roman" pitchFamily="18" charset="0"/>
                </a:endParaRPr>
              </a:p>
            </p:txBody>
          </p:sp>
          <p:sp>
            <p:nvSpPr>
              <p:cNvPr id="3265" name="Google Shape;326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6" name="Google Shape;3266;p6"/>
            <p:cNvCxnSpPr/>
            <p:nvPr/>
          </p:nvCxnSpPr>
          <p:spPr>
            <a:xfrm>
              <a:off x="1705176"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18" y="2184633"/>
            <a:ext cx="1147791" cy="1600384"/>
            <a:chOff x="1566470" y="2095726"/>
            <a:chExt cx="1147790" cy="1600384"/>
          </a:xfrm>
        </p:grpSpPr>
        <p:grpSp>
          <p:nvGrpSpPr>
            <p:cNvPr id="3268" name="Google Shape;3268;p6"/>
            <p:cNvGrpSpPr/>
            <p:nvPr/>
          </p:nvGrpSpPr>
          <p:grpSpPr>
            <a:xfrm>
              <a:off x="1566470" y="2095726"/>
              <a:ext cx="1147790" cy="1600384"/>
              <a:chOff x="1697011" y="2095726"/>
              <a:chExt cx="1147790" cy="1600384"/>
            </a:xfrm>
          </p:grpSpPr>
          <p:sp>
            <p:nvSpPr>
              <p:cNvPr id="3269" name="Google Shape;326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291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250</a:t>
                </a:r>
                <a:endParaRPr sz="1600">
                  <a:latin typeface="Times New Roman" pitchFamily="18" charset="0"/>
                  <a:cs typeface="Times New Roman" pitchFamily="18" charset="0"/>
                </a:endParaRPr>
              </a:p>
            </p:txBody>
          </p:sp>
          <p:sp>
            <p:nvSpPr>
              <p:cNvPr id="3270" name="Google Shape;3270;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71" name="Google Shape;3271;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82" y="2184633"/>
            <a:ext cx="1147791" cy="1600384"/>
            <a:chOff x="1566470" y="2095726"/>
            <a:chExt cx="1147790" cy="1600384"/>
          </a:xfrm>
        </p:grpSpPr>
        <p:grpSp>
          <p:nvGrpSpPr>
            <p:cNvPr id="3273" name="Google Shape;3273;p6"/>
            <p:cNvGrpSpPr/>
            <p:nvPr/>
          </p:nvGrpSpPr>
          <p:grpSpPr>
            <a:xfrm>
              <a:off x="1566470" y="2095726"/>
              <a:ext cx="1147790" cy="1600384"/>
              <a:chOff x="1697011" y="2095726"/>
              <a:chExt cx="1147790" cy="1600384"/>
            </a:xfrm>
          </p:grpSpPr>
          <p:sp>
            <p:nvSpPr>
              <p:cNvPr id="3274" name="Google Shape;327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991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530</a:t>
                </a:r>
                <a:endParaRPr sz="1600">
                  <a:latin typeface="Times New Roman" pitchFamily="18" charset="0"/>
                  <a:cs typeface="Times New Roman" pitchFamily="18" charset="0"/>
                </a:endParaRPr>
              </a:p>
            </p:txBody>
          </p:sp>
          <p:sp>
            <p:nvSpPr>
              <p:cNvPr id="3275" name="Google Shape;327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3200">
                  <a:solidFill>
                    <a:schemeClr val="dk1"/>
                  </a:solidFill>
                  <a:latin typeface="Times New Roman" pitchFamily="18" charset="0"/>
                  <a:cs typeface="Times New Roman" pitchFamily="18" charset="0"/>
                </a:endParaRPr>
              </a:p>
            </p:txBody>
          </p:sp>
        </p:grpSp>
        <p:cxnSp>
          <p:nvCxnSpPr>
            <p:cNvPr id="3276" name="Google Shape;3276;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62" y="3340311"/>
            <a:ext cx="9100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227</a:t>
            </a:r>
            <a:endParaRPr sz="1600">
              <a:latin typeface="Times New Roman" pitchFamily="18" charset="0"/>
              <a:cs typeface="Times New Roman" pitchFamily="18" charset="0"/>
            </a:endParaRPr>
          </a:p>
        </p:txBody>
      </p:sp>
      <p:sp>
        <p:nvSpPr>
          <p:cNvPr id="3278" name="Google Shape;3278;p6"/>
          <p:cNvSpPr txBox="1"/>
          <p:nvPr/>
        </p:nvSpPr>
        <p:spPr>
          <a:xfrm>
            <a:off x="4346801" y="3352800"/>
            <a:ext cx="825343"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320</a:t>
            </a:r>
            <a:endParaRPr sz="1600">
              <a:latin typeface="Times New Roman" pitchFamily="18" charset="0"/>
              <a:cs typeface="Times New Roman" pitchFamily="18" charset="0"/>
            </a:endParaRPr>
          </a:p>
        </p:txBody>
      </p:sp>
      <p:sp>
        <p:nvSpPr>
          <p:cNvPr id="3279" name="Google Shape;3279;p6"/>
          <p:cNvSpPr txBox="1"/>
          <p:nvPr/>
        </p:nvSpPr>
        <p:spPr>
          <a:xfrm>
            <a:off x="6826671"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  41</a:t>
            </a:r>
            <a:endParaRPr sz="1600">
              <a:latin typeface="Times New Roman" pitchFamily="18" charset="0"/>
              <a:cs typeface="Times New Roman" pitchFamily="18" charset="0"/>
            </a:endParaRPr>
          </a:p>
        </p:txBody>
      </p:sp>
      <p:sp>
        <p:nvSpPr>
          <p:cNvPr id="3280" name="Google Shape;3280;p6"/>
          <p:cNvSpPr txBox="1"/>
          <p:nvPr/>
        </p:nvSpPr>
        <p:spPr>
          <a:xfrm>
            <a:off x="9179587"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461</a:t>
            </a:r>
            <a:endParaRPr sz="1600">
              <a:latin typeface="Times New Roman" pitchFamily="18" charset="0"/>
              <a:cs typeface="Times New Roman" pitchFamily="18" charset="0"/>
            </a:endParaRPr>
          </a:p>
        </p:txBody>
      </p:sp>
      <p:grpSp>
        <p:nvGrpSpPr>
          <p:cNvPr id="2" name="Group 1"/>
          <p:cNvGrpSpPr/>
          <p:nvPr/>
        </p:nvGrpSpPr>
        <p:grpSpPr>
          <a:xfrm>
            <a:off x="1733015" y="4855321"/>
            <a:ext cx="7922004" cy="1694827"/>
            <a:chOff x="1192436" y="5105400"/>
            <a:chExt cx="7922004" cy="1694827"/>
          </a:xfrm>
        </p:grpSpPr>
        <p:grpSp>
          <p:nvGrpSpPr>
            <p:cNvPr id="31" name="Group 30"/>
            <p:cNvGrpSpPr/>
            <p:nvPr/>
          </p:nvGrpSpPr>
          <p:grpSpPr>
            <a:xfrm>
              <a:off x="1192436" y="5105400"/>
              <a:ext cx="7922004" cy="1694827"/>
              <a:chOff x="1403131" y="4918957"/>
              <a:chExt cx="4954137" cy="1474675"/>
            </a:xfrm>
          </p:grpSpPr>
          <p:sp>
            <p:nvSpPr>
              <p:cNvPr id="32" name="Horizontal Scroll 31"/>
              <p:cNvSpPr/>
              <p:nvPr/>
            </p:nvSpPr>
            <p:spPr>
              <a:xfrm>
                <a:off x="1403131" y="4918957"/>
                <a:ext cx="4954137" cy="1474675"/>
              </a:xfrm>
              <a:prstGeom prst="horizontalScroll">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TextBox 33"/>
              <p:cNvSpPr txBox="1"/>
              <p:nvPr/>
            </p:nvSpPr>
            <p:spPr>
              <a:xfrm>
                <a:off x="1658132" y="5129805"/>
                <a:ext cx="4380931" cy="508815"/>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phải</a:t>
                </a:r>
                <a:r>
                  <a:rPr lang="en-US" sz="3200" dirty="0">
                    <a:solidFill>
                      <a:srgbClr val="002060"/>
                    </a:solidFill>
                    <a:latin typeface="Times New Roman" pitchFamily="18" charset="0"/>
                    <a:cs typeface="Times New Roman" pitchFamily="18" charset="0"/>
                  </a:rPr>
                  <a:t> sang </a:t>
                </a:r>
                <a:r>
                  <a:rPr lang="en-US" sz="3200" dirty="0" err="1">
                    <a:solidFill>
                      <a:srgbClr val="002060"/>
                    </a:solidFill>
                    <a:latin typeface="Times New Roman" pitchFamily="18" charset="0"/>
                    <a:cs typeface="Times New Roman" pitchFamily="18" charset="0"/>
                  </a:rPr>
                  <a:t>trái</a:t>
                </a:r>
                <a:r>
                  <a:rPr lang="en-US" sz="3200" dirty="0">
                    <a:solidFill>
                      <a:srgbClr val="002060"/>
                    </a:solidFill>
                    <a:latin typeface="Times New Roman" pitchFamily="18" charset="0"/>
                    <a:cs typeface="Times New Roman" pitchFamily="18" charset="0"/>
                  </a:rPr>
                  <a:t>.</a:t>
                </a:r>
              </a:p>
            </p:txBody>
          </p:sp>
        </p:grpSp>
        <p:sp>
          <p:nvSpPr>
            <p:cNvPr id="35" name="TextBox 34"/>
            <p:cNvSpPr txBox="1"/>
            <p:nvPr/>
          </p:nvSpPr>
          <p:spPr>
            <a:xfrm>
              <a:off x="1597887" y="5867400"/>
              <a:ext cx="6936515" cy="584775"/>
            </a:xfrm>
            <a:prstGeom prst="rect">
              <a:avLst/>
            </a:prstGeom>
            <a:noFill/>
          </p:spPr>
          <p:txBody>
            <a:bodyPr wrap="square" rtlCol="0">
              <a:spAutoFit/>
            </a:bodyPr>
            <a:lstStyle/>
            <a:p>
              <a:r>
                <a:rPr lang="en-US" sz="3200">
                  <a:solidFill>
                    <a:srgbClr val="002060"/>
                  </a:solidFill>
                  <a:latin typeface="Times New Roman" pitchFamily="18" charset="0"/>
                  <a:cs typeface="Times New Roman" pitchFamily="18" charset="0"/>
                </a:rPr>
                <a:t>- Kết quả ở mỗi lượt tính ghi thẳng cột.</a:t>
              </a:r>
              <a:endParaRPr lang="en-US" sz="3200" dirty="0">
                <a:solidFill>
                  <a:srgbClr val="002060"/>
                </a:solidFill>
                <a:latin typeface="Times New Roman" pitchFamily="18" charset="0"/>
                <a:cs typeface="Times New Roman" pitchFamily="18" charset="0"/>
              </a:endParaRPr>
            </a:p>
          </p:txBody>
        </p:sp>
      </p:grpSp>
      <p:cxnSp>
        <p:nvCxnSpPr>
          <p:cNvPr id="36" name="Straight Connector 35"/>
          <p:cNvCxnSpPr/>
          <p:nvPr/>
        </p:nvCxnSpPr>
        <p:spPr>
          <a:xfrm>
            <a:off x="1481762" y="1676400"/>
            <a:ext cx="994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54"/>
                                        </p:tgtEl>
                                        <p:attrNameLst>
                                          <p:attrName>style.visibility</p:attrName>
                                        </p:attrNameLst>
                                      </p:cBhvr>
                                      <p:to>
                                        <p:strVal val="visible"/>
                                      </p:to>
                                    </p:set>
                                    <p:animEffect transition="in" filter="fade">
                                      <p:cBhvr>
                                        <p:cTn id="10" dur="500"/>
                                        <p:tgtEl>
                                          <p:spTgt spid="3254"/>
                                        </p:tgtEl>
                                      </p:cBhvr>
                                    </p:animEffect>
                                  </p:childTnLst>
                                </p:cTn>
                              </p:par>
                              <p:par>
                                <p:cTn id="11" presetID="10" presetClass="entr" presetSubtype="0" fill="hold" nodeType="withEffect">
                                  <p:stCondLst>
                                    <p:cond delay="0"/>
                                  </p:stCondLst>
                                  <p:childTnLst>
                                    <p:set>
                                      <p:cBhvr>
                                        <p:cTn id="12" dur="1" fill="hold">
                                          <p:stCondLst>
                                            <p:cond delay="0"/>
                                          </p:stCondLst>
                                        </p:cTn>
                                        <p:tgtEl>
                                          <p:spTgt spid="3257"/>
                                        </p:tgtEl>
                                        <p:attrNameLst>
                                          <p:attrName>style.visibility</p:attrName>
                                        </p:attrNameLst>
                                      </p:cBhvr>
                                      <p:to>
                                        <p:strVal val="visible"/>
                                      </p:to>
                                    </p:set>
                                    <p:animEffect transition="in" filter="fade">
                                      <p:cBhvr>
                                        <p:cTn id="13" dur="500"/>
                                        <p:tgtEl>
                                          <p:spTgt spid="3257"/>
                                        </p:tgtEl>
                                      </p:cBhvr>
                                    </p:animEffect>
                                  </p:childTnLst>
                                </p:cTn>
                              </p:par>
                              <p:par>
                                <p:cTn id="14" presetID="10" presetClass="entr" presetSubtype="0" fill="hold" nodeType="withEffect">
                                  <p:stCondLst>
                                    <p:cond delay="0"/>
                                  </p:stCondLst>
                                  <p:childTnLst>
                                    <p:set>
                                      <p:cBhvr>
                                        <p:cTn id="15" dur="1" fill="hold">
                                          <p:stCondLst>
                                            <p:cond delay="0"/>
                                          </p:stCondLst>
                                        </p:cTn>
                                        <p:tgtEl>
                                          <p:spTgt spid="3262"/>
                                        </p:tgtEl>
                                        <p:attrNameLst>
                                          <p:attrName>style.visibility</p:attrName>
                                        </p:attrNameLst>
                                      </p:cBhvr>
                                      <p:to>
                                        <p:strVal val="visible"/>
                                      </p:to>
                                    </p:set>
                                    <p:animEffect transition="in" filter="fade">
                                      <p:cBhvr>
                                        <p:cTn id="16" dur="500"/>
                                        <p:tgtEl>
                                          <p:spTgt spid="3262"/>
                                        </p:tgtEl>
                                      </p:cBhvr>
                                    </p:animEffect>
                                  </p:childTnLst>
                                </p:cTn>
                              </p:par>
                              <p:par>
                                <p:cTn id="17" presetID="10" presetClass="entr" presetSubtype="0" fill="hold" nodeType="withEffect">
                                  <p:stCondLst>
                                    <p:cond delay="0"/>
                                  </p:stCondLst>
                                  <p:childTnLst>
                                    <p:set>
                                      <p:cBhvr>
                                        <p:cTn id="18" dur="1" fill="hold">
                                          <p:stCondLst>
                                            <p:cond delay="0"/>
                                          </p:stCondLst>
                                        </p:cTn>
                                        <p:tgtEl>
                                          <p:spTgt spid="3267"/>
                                        </p:tgtEl>
                                        <p:attrNameLst>
                                          <p:attrName>style.visibility</p:attrName>
                                        </p:attrNameLst>
                                      </p:cBhvr>
                                      <p:to>
                                        <p:strVal val="visible"/>
                                      </p:to>
                                    </p:set>
                                    <p:animEffect transition="in" filter="fade">
                                      <p:cBhvr>
                                        <p:cTn id="19" dur="500"/>
                                        <p:tgtEl>
                                          <p:spTgt spid="3267"/>
                                        </p:tgtEl>
                                      </p:cBhvr>
                                    </p:animEffect>
                                  </p:childTnLst>
                                </p:cTn>
                              </p:par>
                              <p:par>
                                <p:cTn id="20" presetID="10" presetClass="entr" presetSubtype="0" fill="hold" nodeType="withEffect">
                                  <p:stCondLst>
                                    <p:cond delay="0"/>
                                  </p:stCondLst>
                                  <p:childTnLst>
                                    <p:set>
                                      <p:cBhvr>
                                        <p:cTn id="21" dur="1" fill="hold">
                                          <p:stCondLst>
                                            <p:cond delay="0"/>
                                          </p:stCondLst>
                                        </p:cTn>
                                        <p:tgtEl>
                                          <p:spTgt spid="3272"/>
                                        </p:tgtEl>
                                        <p:attrNameLst>
                                          <p:attrName>style.visibility</p:attrName>
                                        </p:attrNameLst>
                                      </p:cBhvr>
                                      <p:to>
                                        <p:strVal val="visible"/>
                                      </p:to>
                                    </p:set>
                                    <p:animEffect transition="in" filter="fade">
                                      <p:cBhvr>
                                        <p:cTn id="22" dur="500"/>
                                        <p:tgtEl>
                                          <p:spTgt spid="32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
                                        </p:tgtEl>
                                        <p:attrNameLst>
                                          <p:attrName>style.visibility</p:attrName>
                                        </p:attrNameLst>
                                      </p:cBhvr>
                                      <p:to>
                                        <p:strVal val="visible"/>
                                      </p:to>
                                    </p:set>
                                    <p:animEffect transition="in" filter="fade">
                                      <p:cBhvr>
                                        <p:cTn id="32" dur="1000"/>
                                        <p:tgtEl>
                                          <p:spTgt spid="32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8"/>
                                        </p:tgtEl>
                                        <p:attrNameLst>
                                          <p:attrName>style.visibility</p:attrName>
                                        </p:attrNameLst>
                                      </p:cBhvr>
                                      <p:to>
                                        <p:strVal val="visible"/>
                                      </p:to>
                                    </p:set>
                                    <p:animEffect transition="in" filter="fade">
                                      <p:cBhvr>
                                        <p:cTn id="37" dur="1000"/>
                                        <p:tgtEl>
                                          <p:spTgt spid="32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9"/>
                                        </p:tgtEl>
                                        <p:attrNameLst>
                                          <p:attrName>style.visibility</p:attrName>
                                        </p:attrNameLst>
                                      </p:cBhvr>
                                      <p:to>
                                        <p:strVal val="visible"/>
                                      </p:to>
                                    </p:set>
                                    <p:animEffect transition="in" filter="fade">
                                      <p:cBhvr>
                                        <p:cTn id="42" dur="1000"/>
                                        <p:tgtEl>
                                          <p:spTgt spid="32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80"/>
                                        </p:tgtEl>
                                        <p:attrNameLst>
                                          <p:attrName>style.visibility</p:attrName>
                                        </p:attrNameLst>
                                      </p:cBhvr>
                                      <p:to>
                                        <p:strVal val="visible"/>
                                      </p:to>
                                    </p:set>
                                    <p:animEffect transition="in" filter="fade">
                                      <p:cBhvr>
                                        <p:cTn id="47" dur="1000"/>
                                        <p:tgtEl>
                                          <p:spTgt spid="32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1" name="Rectangle 30">
            <a:extLst>
              <a:ext uri="{FF2B5EF4-FFF2-40B4-BE49-F238E27FC236}">
                <a16:creationId xmlns:a16="http://schemas.microsoft.com/office/drawing/2014/main" xmlns="" id="{E5FFCEF9-676E-4746-990E-D071AC9E4483}"/>
              </a:ext>
            </a:extLst>
          </p:cNvPr>
          <p:cNvSpPr/>
          <p:nvPr/>
        </p:nvSpPr>
        <p:spPr>
          <a:xfrm>
            <a:off x="407571" y="1295407"/>
            <a:ext cx="11196119" cy="1592431"/>
          </a:xfrm>
          <a:prstGeom prst="rect">
            <a:avLst/>
          </a:prstGeom>
          <a:solidFill>
            <a:srgbClr val="FFFF00"/>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2000" kern="1200">
              <a:solidFill>
                <a:prstClr val="white"/>
              </a:solidFill>
              <a:latin typeface="Times New Roman" pitchFamily="18" charset="0"/>
              <a:cs typeface="Times New Roman" pitchFamily="18" charset="0"/>
            </a:endParaRPr>
          </a:p>
        </p:txBody>
      </p:sp>
      <p:grpSp>
        <p:nvGrpSpPr>
          <p:cNvPr id="3286" name="Google Shape;3286;p7"/>
          <p:cNvGrpSpPr/>
          <p:nvPr/>
        </p:nvGrpSpPr>
        <p:grpSpPr>
          <a:xfrm>
            <a:off x="326495" y="975905"/>
            <a:ext cx="4256696" cy="632103"/>
            <a:chOff x="1296327" y="1647588"/>
            <a:chExt cx="4256695" cy="632103"/>
          </a:xfrm>
        </p:grpSpPr>
        <p:sp>
          <p:nvSpPr>
            <p:cNvPr id="3287" name="Google Shape;3287;p7"/>
            <p:cNvSpPr txBox="1"/>
            <p:nvPr/>
          </p:nvSpPr>
          <p:spPr>
            <a:xfrm>
              <a:off x="1866915" y="1694956"/>
              <a:ext cx="3686107" cy="584735"/>
            </a:xfrm>
            <a:prstGeom prst="rect">
              <a:avLst/>
            </a:prstGeom>
            <a:noFill/>
            <a:ln>
              <a:noFill/>
            </a:ln>
          </p:spPr>
          <p:txBody>
            <a:bodyPr spcFirstLastPara="1" wrap="square" lIns="91425" tIns="45700" rIns="91425" bIns="45700" anchor="t" anchorCtr="0">
              <a:spAutoFit/>
            </a:bodyPr>
            <a:lstStyle/>
            <a:p>
              <a:r>
                <a:rPr lang="en-US" sz="3200">
                  <a:solidFill>
                    <a:schemeClr val="dk1"/>
                  </a:solidFill>
                  <a:latin typeface="Times New Roman" pitchFamily="18" charset="0"/>
                  <a:cs typeface="Times New Roman" pitchFamily="18" charset="0"/>
                </a:rPr>
                <a:t>Đặt tính rồi tính ?</a:t>
              </a:r>
              <a:endParaRPr sz="1600">
                <a:latin typeface="Times New Roman" pitchFamily="18" charset="0"/>
                <a:cs typeface="Times New Roman" pitchFamily="18" charset="0"/>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2</a:t>
              </a:r>
              <a:endParaRPr sz="3600" b="1">
                <a:solidFill>
                  <a:schemeClr val="lt1"/>
                </a:solidFill>
                <a:latin typeface="Times New Roman" pitchFamily="18" charset="0"/>
                <a:cs typeface="Times New Roman" pitchFamily="18" charset="0"/>
              </a:endParaRPr>
            </a:p>
          </p:txBody>
        </p:sp>
      </p:grpSp>
      <p:sp>
        <p:nvSpPr>
          <p:cNvPr id="3313" name="Google Shape;3313;p7"/>
          <p:cNvSpPr txBox="1"/>
          <p:nvPr/>
        </p:nvSpPr>
        <p:spPr>
          <a:xfrm>
            <a:off x="1281179" y="1828803"/>
            <a:ext cx="9602724" cy="523220"/>
          </a:xfrm>
          <a:prstGeom prst="rect">
            <a:avLst/>
          </a:prstGeom>
          <a:noFill/>
          <a:ln>
            <a:noFill/>
          </a:ln>
        </p:spPr>
        <p:txBody>
          <a:bodyPr spcFirstLastPara="1" wrap="square" lIns="91404" tIns="45698" rIns="91404" bIns="45698" anchor="t" anchorCtr="0">
            <a:spAutoFit/>
          </a:bodyPr>
          <a:lstStyle/>
          <a:p>
            <a:r>
              <a:rPr lang="en-US" sz="2800">
                <a:solidFill>
                  <a:schemeClr val="dk1"/>
                </a:solidFill>
              </a:rPr>
              <a:t>543 – 403       619 – 207              758 - 727           347 - 120 </a:t>
            </a:r>
            <a:endParaRPr/>
          </a:p>
        </p:txBody>
      </p:sp>
      <p:pic>
        <p:nvPicPr>
          <p:cNvPr id="32" name="Picture 31" descr="A picture containing text, vector graphics&#10;&#10;Description automatically generated">
            <a:extLst>
              <a:ext uri="{FF2B5EF4-FFF2-40B4-BE49-F238E27FC236}">
                <a16:creationId xmlns:a16="http://schemas.microsoft.com/office/drawing/2014/main" xmlns="" id="{FDC8FDCB-3534-4D91-98E6-032F3542C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5167935"/>
            <a:ext cx="1461471" cy="1461471"/>
          </a:xfrm>
          <a:prstGeom prst="rect">
            <a:avLst/>
          </a:prstGeom>
        </p:spPr>
      </p:pic>
      <p:grpSp>
        <p:nvGrpSpPr>
          <p:cNvPr id="33" name="Group 32"/>
          <p:cNvGrpSpPr/>
          <p:nvPr/>
        </p:nvGrpSpPr>
        <p:grpSpPr>
          <a:xfrm>
            <a:off x="730736" y="2773181"/>
            <a:ext cx="10927864" cy="3856219"/>
            <a:chOff x="1230914" y="2751410"/>
            <a:chExt cx="10214539" cy="3328319"/>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35" name="Straight Connector 34"/>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195776" y="5421387"/>
            <a:ext cx="1215397"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140</a:t>
            </a:r>
            <a:endParaRPr lang="en-US" sz="4000" b="1" kern="1200" dirty="0">
              <a:solidFill>
                <a:srgbClr val="FF0000"/>
              </a:solidFill>
              <a:latin typeface="HP001 4 hàng" pitchFamily="34" charset="0"/>
              <a:ea typeface="微软雅黑"/>
              <a:cs typeface="Times New Roman" pitchFamily="18" charset="0"/>
            </a:endParaRPr>
          </a:p>
        </p:txBody>
      </p:sp>
      <p:sp>
        <p:nvSpPr>
          <p:cNvPr id="37" name="TextBox 36"/>
          <p:cNvSpPr txBox="1"/>
          <p:nvPr/>
        </p:nvSpPr>
        <p:spPr>
          <a:xfrm>
            <a:off x="1400518" y="3160227"/>
            <a:ext cx="1976823" cy="707887"/>
          </a:xfrm>
          <a:prstGeom prst="rect">
            <a:avLst/>
          </a:prstGeom>
          <a:noFill/>
        </p:spPr>
        <p:txBody>
          <a:bodyPr wrap="none" lIns="91430" tIns="45718" rIns="91430" bIns="45718" rtlCol="0">
            <a:spAutoFit/>
          </a:bodyPr>
          <a:lstStyle/>
          <a:p>
            <a:pPr>
              <a:buClrTx/>
              <a:buFontTx/>
              <a:buNone/>
            </a:pPr>
            <a:r>
              <a:rPr lang="en-US" sz="4000" b="1" kern="1200" dirty="0" err="1">
                <a:solidFill>
                  <a:srgbClr val="800080"/>
                </a:solidFill>
                <a:latin typeface="HP001 4 hàng" pitchFamily="34" charset="0"/>
                <a:ea typeface="微软雅黑"/>
                <a:cs typeface="Times New Roman" pitchFamily="18" charset="0"/>
              </a:rPr>
              <a:t>Bài</a:t>
            </a:r>
            <a:r>
              <a:rPr lang="en-US" sz="4000" b="1" kern="1200" dirty="0">
                <a:solidFill>
                  <a:srgbClr val="800080"/>
                </a:solidFill>
                <a:latin typeface="HP001 4 hàng" pitchFamily="34" charset="0"/>
                <a:ea typeface="微软雅黑"/>
                <a:cs typeface="Times New Roman" pitchFamily="18" charset="0"/>
              </a:rPr>
              <a:t> 2: </a:t>
            </a:r>
          </a:p>
        </p:txBody>
      </p:sp>
      <p:grpSp>
        <p:nvGrpSpPr>
          <p:cNvPr id="38" name="Group 37"/>
          <p:cNvGrpSpPr/>
          <p:nvPr/>
        </p:nvGrpSpPr>
        <p:grpSpPr>
          <a:xfrm>
            <a:off x="1143000" y="3659786"/>
            <a:ext cx="1508760" cy="1669771"/>
            <a:chOff x="1722120" y="3424645"/>
            <a:chExt cx="1508760" cy="1669770"/>
          </a:xfrm>
        </p:grpSpPr>
        <p:sp>
          <p:nvSpPr>
            <p:cNvPr id="39" name="TextBox 38"/>
            <p:cNvSpPr txBox="1"/>
            <p:nvPr/>
          </p:nvSpPr>
          <p:spPr>
            <a:xfrm>
              <a:off x="1979631" y="4171085"/>
              <a:ext cx="1043027" cy="923330"/>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403         </a:t>
              </a:r>
              <a:endParaRPr lang="en-US" sz="3600" b="1" kern="1200" dirty="0">
                <a:solidFill>
                  <a:srgbClr val="800080"/>
                </a:solidFill>
                <a:latin typeface="HP001 4 hàng" pitchFamily="34" charset="0"/>
                <a:ea typeface="微软雅黑"/>
                <a:cs typeface="Times New Roman" pitchFamily="18" charset="0"/>
              </a:endParaRPr>
            </a:p>
          </p:txBody>
        </p:sp>
        <p:sp>
          <p:nvSpPr>
            <p:cNvPr id="40" name="TextBox 39"/>
            <p:cNvSpPr txBox="1"/>
            <p:nvPr/>
          </p:nvSpPr>
          <p:spPr>
            <a:xfrm>
              <a:off x="1962609" y="3424645"/>
              <a:ext cx="1268271"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543</a:t>
              </a:r>
              <a:endParaRPr lang="en-US" sz="3600" b="1" kern="1200" dirty="0">
                <a:solidFill>
                  <a:srgbClr val="800080"/>
                </a:solidFill>
                <a:latin typeface="HP001 4 hàng" pitchFamily="34" charset="0"/>
                <a:ea typeface="微软雅黑"/>
                <a:cs typeface="Times New Roman" pitchFamily="18" charset="0"/>
              </a:endParaRPr>
            </a:p>
          </p:txBody>
        </p:sp>
        <p:sp>
          <p:nvSpPr>
            <p:cNvPr id="41" name="TextBox 40"/>
            <p:cNvSpPr txBox="1"/>
            <p:nvPr/>
          </p:nvSpPr>
          <p:spPr>
            <a:xfrm>
              <a:off x="1722120" y="3762272"/>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2" name="Straight Connector 41"/>
            <p:cNvCxnSpPr/>
            <p:nvPr/>
          </p:nvCxnSpPr>
          <p:spPr>
            <a:xfrm>
              <a:off x="2135025" y="50198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82748" y="3581401"/>
            <a:ext cx="1470253" cy="1771891"/>
            <a:chOff x="1777928" y="3277047"/>
            <a:chExt cx="1470253" cy="1771890"/>
          </a:xfrm>
        </p:grpSpPr>
        <p:sp>
          <p:nvSpPr>
            <p:cNvPr id="44" name="TextBox 43"/>
            <p:cNvSpPr txBox="1"/>
            <p:nvPr/>
          </p:nvSpPr>
          <p:spPr>
            <a:xfrm>
              <a:off x="2020213" y="4125607"/>
              <a:ext cx="1227968" cy="923330"/>
            </a:xfrm>
            <a:prstGeom prst="rect">
              <a:avLst/>
            </a:prstGeom>
            <a:noFill/>
          </p:spPr>
          <p:txBody>
            <a:bodyPr wrap="square" rtlCol="0">
              <a:spAutoFit/>
            </a:bodyPr>
            <a:lstStyle/>
            <a:p>
              <a:pPr>
                <a:lnSpc>
                  <a:spcPct val="150000"/>
                </a:lnSpc>
                <a:buClrTx/>
                <a:buFontTx/>
                <a:buNone/>
              </a:pPr>
              <a:r>
                <a:rPr lang="en-US" sz="3500" b="1" kern="1200">
                  <a:solidFill>
                    <a:srgbClr val="800080"/>
                  </a:solidFill>
                  <a:latin typeface="HP001 4 hàng" pitchFamily="34" charset="0"/>
                  <a:ea typeface="微软雅黑"/>
                  <a:cs typeface="Times New Roman" pitchFamily="18" charset="0"/>
                </a:rPr>
                <a:t>207         </a:t>
              </a:r>
              <a:endParaRPr lang="en-US" sz="3500" b="1" kern="1200" dirty="0">
                <a:solidFill>
                  <a:srgbClr val="800080"/>
                </a:solidFill>
                <a:latin typeface="HP001 4 hàng" pitchFamily="34" charset="0"/>
                <a:ea typeface="微软雅黑"/>
                <a:cs typeface="Times New Roman" pitchFamily="18" charset="0"/>
              </a:endParaRPr>
            </a:p>
          </p:txBody>
        </p:sp>
        <p:sp>
          <p:nvSpPr>
            <p:cNvPr id="45" name="TextBox 44"/>
            <p:cNvSpPr txBox="1"/>
            <p:nvPr/>
          </p:nvSpPr>
          <p:spPr>
            <a:xfrm>
              <a:off x="2069289" y="3277047"/>
              <a:ext cx="1102692" cy="1015663"/>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619</a:t>
              </a:r>
              <a:endParaRPr lang="en-US" sz="3900" b="1" kern="1200" dirty="0">
                <a:solidFill>
                  <a:srgbClr val="800080"/>
                </a:solidFill>
                <a:latin typeface="HP001 4 hàng" pitchFamily="34" charset="0"/>
                <a:ea typeface="微软雅黑"/>
                <a:cs typeface="Times New Roman" pitchFamily="18" charset="0"/>
              </a:endParaRPr>
            </a:p>
          </p:txBody>
        </p:sp>
        <p:sp>
          <p:nvSpPr>
            <p:cNvPr id="46" name="TextBox 45"/>
            <p:cNvSpPr txBox="1"/>
            <p:nvPr/>
          </p:nvSpPr>
          <p:spPr>
            <a:xfrm>
              <a:off x="1777928" y="3693051"/>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7" name="Straight Connector 46"/>
            <p:cNvCxnSpPr/>
            <p:nvPr/>
          </p:nvCxnSpPr>
          <p:spPr>
            <a:xfrm>
              <a:off x="2180745" y="49436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17164" y="3641125"/>
            <a:ext cx="1390936" cy="1700791"/>
            <a:chOff x="1686488" y="3439885"/>
            <a:chExt cx="1390936" cy="1700791"/>
          </a:xfrm>
        </p:grpSpPr>
        <p:sp>
          <p:nvSpPr>
            <p:cNvPr id="49" name="TextBox 48"/>
            <p:cNvSpPr txBox="1"/>
            <p:nvPr/>
          </p:nvSpPr>
          <p:spPr>
            <a:xfrm>
              <a:off x="1889124" y="4186568"/>
              <a:ext cx="1186519"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727         </a:t>
              </a:r>
              <a:endParaRPr lang="en-US" sz="3600" b="1" kern="1200" dirty="0">
                <a:solidFill>
                  <a:srgbClr val="800080"/>
                </a:solidFill>
                <a:latin typeface="HP001 4 hàng" pitchFamily="34" charset="0"/>
                <a:ea typeface="微软雅黑"/>
                <a:cs typeface="Times New Roman" pitchFamily="18" charset="0"/>
              </a:endParaRPr>
            </a:p>
          </p:txBody>
        </p:sp>
        <p:sp>
          <p:nvSpPr>
            <p:cNvPr id="50" name="TextBox 49"/>
            <p:cNvSpPr txBox="1"/>
            <p:nvPr/>
          </p:nvSpPr>
          <p:spPr>
            <a:xfrm>
              <a:off x="1916889" y="3439885"/>
              <a:ext cx="1160535"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758</a:t>
              </a:r>
              <a:endParaRPr lang="en-US" sz="3600" b="1" kern="1200" dirty="0">
                <a:solidFill>
                  <a:srgbClr val="800080"/>
                </a:solidFill>
                <a:latin typeface="HP001 4 hàng" pitchFamily="34" charset="0"/>
                <a:ea typeface="微软雅黑"/>
                <a:cs typeface="Times New Roman" pitchFamily="18" charset="0"/>
              </a:endParaRPr>
            </a:p>
          </p:txBody>
        </p:sp>
        <p:sp>
          <p:nvSpPr>
            <p:cNvPr id="51" name="TextBox 50"/>
            <p:cNvSpPr txBox="1"/>
            <p:nvPr/>
          </p:nvSpPr>
          <p:spPr>
            <a:xfrm>
              <a:off x="1686488" y="3796169"/>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2" name="Straight Connector 51"/>
            <p:cNvCxnSpPr/>
            <p:nvPr/>
          </p:nvCxnSpPr>
          <p:spPr>
            <a:xfrm>
              <a:off x="2058825" y="506559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53400" y="3642096"/>
            <a:ext cx="1905000" cy="1747105"/>
            <a:chOff x="1788049" y="3500845"/>
            <a:chExt cx="1905000" cy="1747104"/>
          </a:xfrm>
        </p:grpSpPr>
        <p:sp>
          <p:nvSpPr>
            <p:cNvPr id="54" name="TextBox 53"/>
            <p:cNvSpPr txBox="1"/>
            <p:nvPr/>
          </p:nvSpPr>
          <p:spPr>
            <a:xfrm>
              <a:off x="2062725" y="4232287"/>
              <a:ext cx="1630324" cy="1015662"/>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120         </a:t>
              </a:r>
              <a:endParaRPr lang="en-US" sz="3900" b="1" kern="1200" dirty="0">
                <a:solidFill>
                  <a:srgbClr val="800080"/>
                </a:solidFill>
                <a:latin typeface="HP001 4 hàng" pitchFamily="34" charset="0"/>
                <a:ea typeface="微软雅黑"/>
                <a:cs typeface="Times New Roman" pitchFamily="18" charset="0"/>
              </a:endParaRPr>
            </a:p>
          </p:txBody>
        </p:sp>
        <p:sp>
          <p:nvSpPr>
            <p:cNvPr id="55" name="TextBox 54"/>
            <p:cNvSpPr txBox="1"/>
            <p:nvPr/>
          </p:nvSpPr>
          <p:spPr>
            <a:xfrm>
              <a:off x="1993089" y="3500845"/>
              <a:ext cx="1364680" cy="954107"/>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347</a:t>
              </a:r>
              <a:endParaRPr lang="en-US" sz="3600" b="1" kern="1200" dirty="0">
                <a:solidFill>
                  <a:srgbClr val="800080"/>
                </a:solidFill>
                <a:latin typeface="HP001 4 hàng" pitchFamily="34" charset="0"/>
                <a:ea typeface="微软雅黑"/>
                <a:cs typeface="Times New Roman" pitchFamily="18" charset="0"/>
              </a:endParaRPr>
            </a:p>
          </p:txBody>
        </p:sp>
        <p:sp>
          <p:nvSpPr>
            <p:cNvPr id="56" name="TextBox 55"/>
            <p:cNvSpPr txBox="1"/>
            <p:nvPr/>
          </p:nvSpPr>
          <p:spPr>
            <a:xfrm>
              <a:off x="1788049" y="3856161"/>
              <a:ext cx="350729" cy="1149031"/>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7" name="Straight Connector 56"/>
            <p:cNvCxnSpPr/>
            <p:nvPr/>
          </p:nvCxnSpPr>
          <p:spPr>
            <a:xfrm>
              <a:off x="2169069" y="5125583"/>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3484554" y="5400427"/>
            <a:ext cx="1258679"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412</a:t>
            </a:r>
            <a:endParaRPr lang="en-US" sz="4000" b="1" kern="1200" dirty="0">
              <a:solidFill>
                <a:srgbClr val="FF0000"/>
              </a:solidFill>
              <a:latin typeface="HP001 4 hàng" pitchFamily="34" charset="0"/>
              <a:ea typeface="微软雅黑"/>
              <a:cs typeface="Times New Roman" pitchFamily="18" charset="0"/>
            </a:endParaRPr>
          </a:p>
        </p:txBody>
      </p:sp>
      <p:sp>
        <p:nvSpPr>
          <p:cNvPr id="59" name="TextBox 58"/>
          <p:cNvSpPr txBox="1"/>
          <p:nvPr/>
        </p:nvSpPr>
        <p:spPr>
          <a:xfrm>
            <a:off x="6128428" y="5416645"/>
            <a:ext cx="881973"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31</a:t>
            </a:r>
            <a:endParaRPr lang="en-US" sz="4000" b="1" kern="1200" dirty="0">
              <a:solidFill>
                <a:srgbClr val="FF0000"/>
              </a:solidFill>
              <a:latin typeface="HP001 4 hàng" pitchFamily="34" charset="0"/>
              <a:ea typeface="微软雅黑"/>
              <a:cs typeface="Times New Roman" pitchFamily="18" charset="0"/>
            </a:endParaRPr>
          </a:p>
        </p:txBody>
      </p:sp>
      <p:sp>
        <p:nvSpPr>
          <p:cNvPr id="60" name="TextBox 59"/>
          <p:cNvSpPr txBox="1"/>
          <p:nvPr/>
        </p:nvSpPr>
        <p:spPr>
          <a:xfrm>
            <a:off x="8172167" y="5416257"/>
            <a:ext cx="1274708" cy="646331"/>
          </a:xfrm>
          <a:prstGeom prst="rect">
            <a:avLst/>
          </a:prstGeom>
          <a:noFill/>
        </p:spPr>
        <p:txBody>
          <a:bodyPr wrap="none" lIns="91430" tIns="45718" rIns="91430" bIns="45718" rtlCol="0">
            <a:spAutoFit/>
          </a:bodyPr>
          <a:lstStyle/>
          <a:p>
            <a:pPr>
              <a:buClrTx/>
              <a:buFontTx/>
              <a:buNone/>
            </a:pPr>
            <a:r>
              <a:rPr lang="en-US" sz="3600" b="1" kern="1200">
                <a:solidFill>
                  <a:srgbClr val="FF0000"/>
                </a:solidFill>
                <a:latin typeface="HP001 4 hàng" pitchFamily="34" charset="0"/>
                <a:ea typeface="微软雅黑"/>
                <a:cs typeface="Times New Roman" pitchFamily="18" charset="0"/>
              </a:rPr>
              <a:t> 227</a:t>
            </a:r>
            <a:endParaRPr lang="en-US" sz="3600" b="1" kern="1200" dirty="0">
              <a:solidFill>
                <a:srgbClr val="FF0000"/>
              </a:solidFill>
              <a:latin typeface="HP001 4 hàng" pitchFamily="34" charset="0"/>
              <a:ea typeface="微软雅黑"/>
              <a:cs typeface="Times New Roman" pitchFamily="18" charset="0"/>
            </a:endParaRPr>
          </a:p>
        </p:txBody>
      </p:sp>
      <p:sp>
        <p:nvSpPr>
          <p:cNvPr id="61" name="Rounded Rectangle 60"/>
          <p:cNvSpPr/>
          <p:nvPr/>
        </p:nvSpPr>
        <p:spPr>
          <a:xfrm>
            <a:off x="5867401" y="3642094"/>
            <a:ext cx="1169115" cy="2336199"/>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3600" kern="1200">
              <a:solidFill>
                <a:prstClr val="white"/>
              </a:solidFill>
              <a:latin typeface="Times New Roman" pitchFamily="18" charset="0"/>
              <a:cs typeface="Times New Roman" pitchFamily="18" charset="0"/>
            </a:endParaRPr>
          </a:p>
        </p:txBody>
      </p:sp>
      <p:cxnSp>
        <p:nvCxnSpPr>
          <p:cNvPr id="62" name="Straight Connector 61"/>
          <p:cNvCxnSpPr/>
          <p:nvPr/>
        </p:nvCxnSpPr>
        <p:spPr>
          <a:xfrm>
            <a:off x="978742" y="1524000"/>
            <a:ext cx="1335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22447" y="1508165"/>
            <a:ext cx="735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ircle(in)">
                                      <p:cBhvr>
                                        <p:cTn id="47" dur="2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circle(in)">
                                      <p:cBhvr>
                                        <p:cTn id="52" dur="20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circle(in)">
                                      <p:cBhvr>
                                        <p:cTn id="57" dur="20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ircle(in)">
                                      <p:cBhvr>
                                        <p:cTn id="62" dur="20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heel(1)">
                                      <p:cBhvr>
                                        <p:cTn id="6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8" grpId="0"/>
      <p:bldP spid="59" grpId="0"/>
      <p:bldP spid="60" grpId="0"/>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2" name="Rounded Rectangle 1"/>
          <p:cNvSpPr/>
          <p:nvPr/>
        </p:nvSpPr>
        <p:spPr>
          <a:xfrm>
            <a:off x="304800" y="304800"/>
            <a:ext cx="115062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18" name="Google Shape;3318;p8"/>
          <p:cNvGrpSpPr/>
          <p:nvPr/>
        </p:nvGrpSpPr>
        <p:grpSpPr>
          <a:xfrm>
            <a:off x="983194" y="614171"/>
            <a:ext cx="6039919" cy="570588"/>
            <a:chOff x="1296327" y="1647588"/>
            <a:chExt cx="6039918" cy="570588"/>
          </a:xfrm>
        </p:grpSpPr>
        <p:sp>
          <p:nvSpPr>
            <p:cNvPr id="3319" name="Google Shape;3319;p8"/>
            <p:cNvSpPr txBox="1"/>
            <p:nvPr/>
          </p:nvSpPr>
          <p:spPr>
            <a:xfrm>
              <a:off x="1866915" y="1694956"/>
              <a:ext cx="5469330" cy="52318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itchFamily="18" charset="0"/>
                  <a:cs typeface="Times New Roman" pitchFamily="18" charset="0"/>
                </a:rPr>
                <a:t>Tính nhẩm (theo mẫu).</a:t>
              </a:r>
              <a:endParaRPr>
                <a:latin typeface="Times New Roman" pitchFamily="18" charset="0"/>
                <a:cs typeface="Times New Roman" pitchFamily="18" charset="0"/>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3</a:t>
              </a:r>
              <a:endParaRPr sz="3600" b="1">
                <a:solidFill>
                  <a:schemeClr val="lt1"/>
                </a:solidFill>
                <a:latin typeface="Times New Roman" pitchFamily="18" charset="0"/>
                <a:cs typeface="Times New Roman" pitchFamily="18" charset="0"/>
              </a:endParaRPr>
            </a:p>
          </p:txBody>
        </p:sp>
      </p:grpSp>
      <p:sp>
        <p:nvSpPr>
          <p:cNvPr id="3321" name="Google Shape;3321;p8"/>
          <p:cNvSpPr txBox="1"/>
          <p:nvPr/>
        </p:nvSpPr>
        <p:spPr>
          <a:xfrm>
            <a:off x="2553077" y="1232129"/>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i="1">
                <a:solidFill>
                  <a:schemeClr val="dk1"/>
                </a:solidFill>
                <a:latin typeface="Times New Roman" pitchFamily="18" charset="0"/>
                <a:cs typeface="Times New Roman" pitchFamily="18" charset="0"/>
              </a:rPr>
              <a:t>Mẫu:</a:t>
            </a:r>
            <a:r>
              <a:rPr lang="en-US" i="1">
                <a:latin typeface="Times New Roman" pitchFamily="18" charset="0"/>
                <a:cs typeface="Times New Roman" pitchFamily="18" charset="0"/>
              </a:rPr>
              <a:t> </a:t>
            </a:r>
            <a:r>
              <a:rPr lang="en-US" i="1" smtClean="0">
                <a:latin typeface="Times New Roman" pitchFamily="18" charset="0"/>
                <a:cs typeface="Times New Roman" pitchFamily="18" charset="0"/>
              </a:rPr>
              <a:t>                            </a:t>
            </a:r>
            <a:r>
              <a:rPr lang="en-US" sz="2800">
                <a:solidFill>
                  <a:schemeClr val="dk1"/>
                </a:solidFill>
                <a:latin typeface="Times New Roman" pitchFamily="18" charset="0"/>
                <a:cs typeface="Times New Roman" pitchFamily="18" charset="0"/>
              </a:rPr>
              <a:t>600 - 200 = ?</a:t>
            </a:r>
            <a:endParaRPr>
              <a:latin typeface="Times New Roman" pitchFamily="18" charset="0"/>
              <a:cs typeface="Times New Roman" pitchFamily="18" charset="0"/>
            </a:endParaRPr>
          </a:p>
        </p:txBody>
      </p:sp>
      <p:sp>
        <p:nvSpPr>
          <p:cNvPr id="3322" name="Google Shape;3322;p8"/>
          <p:cNvSpPr txBox="1"/>
          <p:nvPr/>
        </p:nvSpPr>
        <p:spPr>
          <a:xfrm>
            <a:off x="20209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700 - 300 = …</a:t>
            </a:r>
            <a:endParaRPr sz="1600">
              <a:latin typeface="Times New Roman" pitchFamily="18" charset="0"/>
              <a:cs typeface="Times New Roman" pitchFamily="18" charset="0"/>
            </a:endParaRPr>
          </a:p>
        </p:txBody>
      </p:sp>
      <p:sp>
        <p:nvSpPr>
          <p:cNvPr id="3323" name="Google Shape;3323;p8"/>
          <p:cNvSpPr txBox="1"/>
          <p:nvPr/>
        </p:nvSpPr>
        <p:spPr>
          <a:xfrm>
            <a:off x="20209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800 - 500 = …</a:t>
            </a:r>
            <a:endParaRPr sz="1600">
              <a:latin typeface="Times New Roman" pitchFamily="18" charset="0"/>
              <a:cs typeface="Times New Roman" pitchFamily="18" charset="0"/>
            </a:endParaRPr>
          </a:p>
        </p:txBody>
      </p:sp>
      <p:sp>
        <p:nvSpPr>
          <p:cNvPr id="3324" name="Google Shape;3324;p8"/>
          <p:cNvSpPr txBox="1"/>
          <p:nvPr/>
        </p:nvSpPr>
        <p:spPr>
          <a:xfrm>
            <a:off x="72025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600 - 400 = …</a:t>
            </a:r>
            <a:endParaRPr sz="1600">
              <a:latin typeface="Times New Roman" pitchFamily="18" charset="0"/>
              <a:cs typeface="Times New Roman" pitchFamily="18" charset="0"/>
            </a:endParaRPr>
          </a:p>
        </p:txBody>
      </p:sp>
      <p:sp>
        <p:nvSpPr>
          <p:cNvPr id="3325" name="Google Shape;3325;p8"/>
          <p:cNvSpPr txBox="1"/>
          <p:nvPr/>
        </p:nvSpPr>
        <p:spPr>
          <a:xfrm>
            <a:off x="72025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900 - 700 = …</a:t>
            </a:r>
            <a:endParaRPr sz="1600">
              <a:latin typeface="Times New Roman" pitchFamily="18" charset="0"/>
              <a:cs typeface="Times New Roman" pitchFamily="18" charset="0"/>
            </a:endParaRPr>
          </a:p>
        </p:txBody>
      </p:sp>
      <p:sp>
        <p:nvSpPr>
          <p:cNvPr id="15" name="Google Shape;3321;p8"/>
          <p:cNvSpPr txBox="1"/>
          <p:nvPr/>
        </p:nvSpPr>
        <p:spPr>
          <a:xfrm>
            <a:off x="3331560" y="1981201"/>
            <a:ext cx="124044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Nhẩm:</a:t>
            </a:r>
            <a:endParaRPr>
              <a:latin typeface="Times New Roman" pitchFamily="18" charset="0"/>
              <a:cs typeface="Times New Roman" pitchFamily="18" charset="0"/>
            </a:endParaRPr>
          </a:p>
        </p:txBody>
      </p:sp>
      <p:sp>
        <p:nvSpPr>
          <p:cNvPr id="16" name="Google Shape;3321;p8"/>
          <p:cNvSpPr txBox="1"/>
          <p:nvPr/>
        </p:nvSpPr>
        <p:spPr>
          <a:xfrm>
            <a:off x="4741469" y="2514601"/>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600   -   200  =  400</a:t>
            </a:r>
            <a:endParaRPr>
              <a:latin typeface="Times New Roman" pitchFamily="18" charset="0"/>
              <a:cs typeface="Times New Roman" pitchFamily="18" charset="0"/>
            </a:endParaRPr>
          </a:p>
        </p:txBody>
      </p:sp>
      <p:sp>
        <p:nvSpPr>
          <p:cNvPr id="3" name="Rounded Rectangle 2"/>
          <p:cNvSpPr/>
          <p:nvPr/>
        </p:nvSpPr>
        <p:spPr>
          <a:xfrm>
            <a:off x="4038603" y="38100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400</a:t>
            </a:r>
          </a:p>
        </p:txBody>
      </p:sp>
      <p:sp>
        <p:nvSpPr>
          <p:cNvPr id="4" name="Down Arrow 3"/>
          <p:cNvSpPr/>
          <p:nvPr/>
        </p:nvSpPr>
        <p:spPr>
          <a:xfrm>
            <a:off x="4953001" y="1839253"/>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19" name="Down Arrow 18"/>
          <p:cNvSpPr/>
          <p:nvPr/>
        </p:nvSpPr>
        <p:spPr>
          <a:xfrm>
            <a:off x="5867401" y="1828801"/>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20" name="Google Shape;3321;p8"/>
          <p:cNvSpPr txBox="1"/>
          <p:nvPr/>
        </p:nvSpPr>
        <p:spPr>
          <a:xfrm>
            <a:off x="4572000" y="1981201"/>
            <a:ext cx="1143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6 trăm</a:t>
            </a:r>
            <a:endParaRPr>
              <a:solidFill>
                <a:srgbClr val="002060"/>
              </a:solidFill>
              <a:latin typeface="Times New Roman" pitchFamily="18" charset="0"/>
              <a:cs typeface="Times New Roman" pitchFamily="18" charset="0"/>
            </a:endParaRPr>
          </a:p>
        </p:txBody>
      </p:sp>
      <p:sp>
        <p:nvSpPr>
          <p:cNvPr id="21" name="Google Shape;3321;p8"/>
          <p:cNvSpPr txBox="1"/>
          <p:nvPr/>
        </p:nvSpPr>
        <p:spPr>
          <a:xfrm>
            <a:off x="5846165" y="1981201"/>
            <a:ext cx="13928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2 trăm</a:t>
            </a:r>
            <a:endParaRPr>
              <a:solidFill>
                <a:srgbClr val="002060"/>
              </a:solidFill>
              <a:latin typeface="Times New Roman" pitchFamily="18" charset="0"/>
              <a:cs typeface="Times New Roman" pitchFamily="18" charset="0"/>
            </a:endParaRPr>
          </a:p>
        </p:txBody>
      </p:sp>
      <p:sp>
        <p:nvSpPr>
          <p:cNvPr id="22" name="Google Shape;3321;p8"/>
          <p:cNvSpPr txBox="1"/>
          <p:nvPr/>
        </p:nvSpPr>
        <p:spPr>
          <a:xfrm>
            <a:off x="5579471" y="1803781"/>
            <a:ext cx="287935" cy="1015619"/>
          </a:xfrm>
          <a:prstGeom prst="rect">
            <a:avLst/>
          </a:prstGeom>
          <a:noFill/>
          <a:ln>
            <a:noFill/>
          </a:ln>
        </p:spPr>
        <p:txBody>
          <a:bodyPr spcFirstLastPara="1" wrap="square" lIns="91404" tIns="45698" rIns="91404" bIns="45698" anchor="t" anchorCtr="0">
            <a:spAutoFit/>
          </a:bodyPr>
          <a:lstStyle/>
          <a:p>
            <a:pPr>
              <a:lnSpc>
                <a:spcPct val="150000"/>
              </a:lnSpc>
            </a:pPr>
            <a:r>
              <a:rPr lang="en-US" sz="4000">
                <a:solidFill>
                  <a:srgbClr val="002060"/>
                </a:solidFill>
                <a:latin typeface="Times New Roman" pitchFamily="18" charset="0"/>
                <a:cs typeface="Times New Roman" pitchFamily="18" charset="0"/>
              </a:rPr>
              <a:t>-</a:t>
            </a:r>
            <a:endParaRPr sz="2000">
              <a:solidFill>
                <a:srgbClr val="002060"/>
              </a:solidFill>
              <a:latin typeface="Times New Roman" pitchFamily="18" charset="0"/>
              <a:cs typeface="Times New Roman" pitchFamily="18" charset="0"/>
            </a:endParaRPr>
          </a:p>
        </p:txBody>
      </p:sp>
      <p:sp>
        <p:nvSpPr>
          <p:cNvPr id="23" name="Google Shape;3321;p8"/>
          <p:cNvSpPr txBox="1"/>
          <p:nvPr/>
        </p:nvSpPr>
        <p:spPr>
          <a:xfrm>
            <a:off x="6858006" y="1981201"/>
            <a:ext cx="178525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trăm.</a:t>
            </a:r>
            <a:endParaRPr>
              <a:solidFill>
                <a:srgbClr val="002060"/>
              </a:solidFill>
              <a:latin typeface="Times New Roman" pitchFamily="18" charset="0"/>
              <a:cs typeface="Times New Roman" pitchFamily="18" charset="0"/>
            </a:endParaRPr>
          </a:p>
        </p:txBody>
      </p:sp>
      <p:sp>
        <p:nvSpPr>
          <p:cNvPr id="24" name="Rounded Rectangle 23"/>
          <p:cNvSpPr/>
          <p:nvPr/>
        </p:nvSpPr>
        <p:spPr>
          <a:xfrm>
            <a:off x="4072351" y="4583802"/>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300</a:t>
            </a:r>
          </a:p>
        </p:txBody>
      </p:sp>
      <p:sp>
        <p:nvSpPr>
          <p:cNvPr id="25" name="Rounded Rectangle 24"/>
          <p:cNvSpPr/>
          <p:nvPr/>
        </p:nvSpPr>
        <p:spPr>
          <a:xfrm>
            <a:off x="9211503" y="4602855"/>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6" name="Rounded Rectangle 25"/>
          <p:cNvSpPr/>
          <p:nvPr/>
        </p:nvSpPr>
        <p:spPr>
          <a:xfrm>
            <a:off x="9211503" y="37837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7" name="Google Shape;3321;p8"/>
          <p:cNvSpPr txBox="1"/>
          <p:nvPr/>
        </p:nvSpPr>
        <p:spPr>
          <a:xfrm>
            <a:off x="4572000" y="1981201"/>
            <a:ext cx="381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6</a:t>
            </a:r>
            <a:endParaRPr b="1">
              <a:solidFill>
                <a:srgbClr val="FF0000"/>
              </a:solidFill>
              <a:latin typeface="Times New Roman" pitchFamily="18" charset="0"/>
              <a:cs typeface="Times New Roman" pitchFamily="18" charset="0"/>
            </a:endParaRPr>
          </a:p>
        </p:txBody>
      </p:sp>
      <p:sp>
        <p:nvSpPr>
          <p:cNvPr id="28" name="Google Shape;3321;p8"/>
          <p:cNvSpPr txBox="1"/>
          <p:nvPr/>
        </p:nvSpPr>
        <p:spPr>
          <a:xfrm>
            <a:off x="5848084" y="1981201"/>
            <a:ext cx="55271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2</a:t>
            </a:r>
            <a:endParaRPr b="1">
              <a:solidFill>
                <a:srgbClr val="FF0000"/>
              </a:solidFill>
              <a:latin typeface="Times New Roman" pitchFamily="18" charset="0"/>
              <a:cs typeface="Times New Roman" pitchFamily="18" charset="0"/>
            </a:endParaRPr>
          </a:p>
        </p:txBody>
      </p:sp>
      <p:sp>
        <p:nvSpPr>
          <p:cNvPr id="29" name="Google Shape;3321;p8"/>
          <p:cNvSpPr txBox="1"/>
          <p:nvPr/>
        </p:nvSpPr>
        <p:spPr>
          <a:xfrm>
            <a:off x="7239001" y="1981201"/>
            <a:ext cx="4276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4</a:t>
            </a:r>
            <a:endParaRPr b="1">
              <a:solidFill>
                <a:srgbClr val="FF0000"/>
              </a:solidFill>
              <a:latin typeface="Times New Roman" pitchFamily="18" charset="0"/>
              <a:cs typeface="Times New Roman" pitchFamily="18" charset="0"/>
            </a:endParaRPr>
          </a:p>
        </p:txBody>
      </p:sp>
      <p:sp>
        <p:nvSpPr>
          <p:cNvPr id="30" name="Google Shape;3321;p8"/>
          <p:cNvSpPr txBox="1"/>
          <p:nvPr/>
        </p:nvSpPr>
        <p:spPr>
          <a:xfrm>
            <a:off x="6879772" y="1995689"/>
            <a:ext cx="587829"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endParaRPr>
              <a:solidFill>
                <a:srgbClr val="002060"/>
              </a:solidFill>
              <a:latin typeface="Times New Roman" pitchFamily="18" charset="0"/>
              <a:cs typeface="Times New Roman" pitchFamily="18" charset="0"/>
            </a:endParaRPr>
          </a:p>
        </p:txBody>
      </p:sp>
      <p:cxnSp>
        <p:nvCxnSpPr>
          <p:cNvPr id="31" name="Straight Connector 30"/>
          <p:cNvCxnSpPr/>
          <p:nvPr/>
        </p:nvCxnSpPr>
        <p:spPr>
          <a:xfrm>
            <a:off x="1646685" y="1143000"/>
            <a:ext cx="1684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1"/>
                                        </p:tgtEl>
                                        <p:attrNameLst>
                                          <p:attrName>style.visibility</p:attrName>
                                        </p:attrNameLst>
                                      </p:cBhvr>
                                      <p:to>
                                        <p:strVal val="visible"/>
                                      </p:to>
                                    </p:set>
                                    <p:animEffect transition="in" filter="fade">
                                      <p:cBhvr>
                                        <p:cTn id="17" dur="500"/>
                                        <p:tgtEl>
                                          <p:spTgt spid="33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22"/>
                                        </p:tgtEl>
                                        <p:attrNameLst>
                                          <p:attrName>style.visibility</p:attrName>
                                        </p:attrNameLst>
                                      </p:cBhvr>
                                      <p:to>
                                        <p:strVal val="visible"/>
                                      </p:to>
                                    </p:set>
                                    <p:animEffect transition="in" filter="fade">
                                      <p:cBhvr>
                                        <p:cTn id="74" dur="500"/>
                                        <p:tgtEl>
                                          <p:spTgt spid="3322"/>
                                        </p:tgtEl>
                                      </p:cBhvr>
                                    </p:animEffect>
                                  </p:childTnLst>
                                </p:cTn>
                              </p:par>
                              <p:par>
                                <p:cTn id="75" presetID="10" presetClass="entr" presetSubtype="0" fill="hold" nodeType="withEffect">
                                  <p:stCondLst>
                                    <p:cond delay="0"/>
                                  </p:stCondLst>
                                  <p:childTnLst>
                                    <p:set>
                                      <p:cBhvr>
                                        <p:cTn id="76" dur="1" fill="hold">
                                          <p:stCondLst>
                                            <p:cond delay="0"/>
                                          </p:stCondLst>
                                        </p:cTn>
                                        <p:tgtEl>
                                          <p:spTgt spid="3323"/>
                                        </p:tgtEl>
                                        <p:attrNameLst>
                                          <p:attrName>style.visibility</p:attrName>
                                        </p:attrNameLst>
                                      </p:cBhvr>
                                      <p:to>
                                        <p:strVal val="visible"/>
                                      </p:to>
                                    </p:set>
                                    <p:animEffect transition="in" filter="fade">
                                      <p:cBhvr>
                                        <p:cTn id="77" dur="500"/>
                                        <p:tgtEl>
                                          <p:spTgt spid="3323"/>
                                        </p:tgtEl>
                                      </p:cBhvr>
                                    </p:animEffect>
                                  </p:childTnLst>
                                </p:cTn>
                              </p:par>
                              <p:par>
                                <p:cTn id="78" presetID="10" presetClass="entr" presetSubtype="0" fill="hold" nodeType="withEffect">
                                  <p:stCondLst>
                                    <p:cond delay="0"/>
                                  </p:stCondLst>
                                  <p:childTnLst>
                                    <p:set>
                                      <p:cBhvr>
                                        <p:cTn id="79" dur="1" fill="hold">
                                          <p:stCondLst>
                                            <p:cond delay="0"/>
                                          </p:stCondLst>
                                        </p:cTn>
                                        <p:tgtEl>
                                          <p:spTgt spid="3324"/>
                                        </p:tgtEl>
                                        <p:attrNameLst>
                                          <p:attrName>style.visibility</p:attrName>
                                        </p:attrNameLst>
                                      </p:cBhvr>
                                      <p:to>
                                        <p:strVal val="visible"/>
                                      </p:to>
                                    </p:set>
                                    <p:animEffect transition="in" filter="fade">
                                      <p:cBhvr>
                                        <p:cTn id="80" dur="500"/>
                                        <p:tgtEl>
                                          <p:spTgt spid="3324"/>
                                        </p:tgtEl>
                                      </p:cBhvr>
                                    </p:animEffect>
                                  </p:childTnLst>
                                </p:cTn>
                              </p:par>
                              <p:par>
                                <p:cTn id="81" presetID="10" presetClass="entr" presetSubtype="0" fill="hold" nodeType="withEffect">
                                  <p:stCondLst>
                                    <p:cond delay="0"/>
                                  </p:stCondLst>
                                  <p:childTnLst>
                                    <p:set>
                                      <p:cBhvr>
                                        <p:cTn id="82" dur="1" fill="hold">
                                          <p:stCondLst>
                                            <p:cond delay="0"/>
                                          </p:stCondLst>
                                        </p:cTn>
                                        <p:tgtEl>
                                          <p:spTgt spid="3325"/>
                                        </p:tgtEl>
                                        <p:attrNameLst>
                                          <p:attrName>style.visibility</p:attrName>
                                        </p:attrNameLst>
                                      </p:cBhvr>
                                      <p:to>
                                        <p:strVal val="visible"/>
                                      </p:to>
                                    </p:set>
                                    <p:animEffect transition="in" filter="fade">
                                      <p:cBhvr>
                                        <p:cTn id="83" dur="500"/>
                                        <p:tgtEl>
                                          <p:spTgt spid="3325"/>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circle(in)">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2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circle(in)">
                                      <p:cBhvr>
                                        <p:cTn id="98" dur="2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circle(in)">
                                      <p:cBhvr>
                                        <p:cTn id="10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7" name="Rounded Rectangle 6"/>
          <p:cNvSpPr/>
          <p:nvPr/>
        </p:nvSpPr>
        <p:spPr>
          <a:xfrm>
            <a:off x="304800" y="152407"/>
            <a:ext cx="11734800" cy="6493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34" name="Google Shape;3334;p9"/>
          <p:cNvGrpSpPr/>
          <p:nvPr/>
        </p:nvGrpSpPr>
        <p:grpSpPr>
          <a:xfrm>
            <a:off x="685800" y="228600"/>
            <a:ext cx="10515600" cy="1971512"/>
            <a:chOff x="1296327" y="1567956"/>
            <a:chExt cx="10515599" cy="1971512"/>
          </a:xfrm>
        </p:grpSpPr>
        <p:sp>
          <p:nvSpPr>
            <p:cNvPr id="3335" name="Google Shape;3335;p9"/>
            <p:cNvSpPr txBox="1"/>
            <p:nvPr/>
          </p:nvSpPr>
          <p:spPr>
            <a:xfrm>
              <a:off x="1866915" y="1567956"/>
              <a:ext cx="9945011" cy="1971512"/>
            </a:xfrm>
            <a:prstGeom prst="rect">
              <a:avLst/>
            </a:prstGeom>
            <a:noFill/>
            <a:ln>
              <a:noFill/>
            </a:ln>
          </p:spPr>
          <p:txBody>
            <a:bodyPr spcFirstLastPara="1" wrap="square" lIns="91425" tIns="45700" rIns="91425" bIns="45700" anchor="t" anchorCtr="0">
              <a:spAutoFit/>
            </a:bodyPr>
            <a:lstStyle/>
            <a:p>
              <a:pPr>
                <a:lnSpc>
                  <a:spcPct val="142857"/>
                </a:lnSpc>
              </a:pPr>
              <a:r>
                <a:rPr lang="en-US" sz="2800">
                  <a:solidFill>
                    <a:schemeClr val="dk1"/>
                  </a:solidFill>
                  <a:latin typeface="Times New Roman" pitchFamily="18" charset="0"/>
                  <a:cs typeface="Times New Roman" pitchFamily="18" charset="0"/>
                </a:rPr>
                <a:t>Bác Sơn thu hoạch được 580 kg thóc nếp. Bác hùng thu hoạch được ít hơn bác Sơn 40 kg thóc nếp. Hỏi bác Hùng thu hoạch được bao nhiêu ki-lô-gam thóc nếp?</a:t>
              </a:r>
              <a:endParaRPr>
                <a:latin typeface="Times New Roman" pitchFamily="18" charset="0"/>
                <a:cs typeface="Times New Roman" pitchFamily="18" charset="0"/>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4</a:t>
              </a:r>
              <a:endParaRPr sz="3600" b="1">
                <a:solidFill>
                  <a:schemeClr val="lt1"/>
                </a:solidFill>
                <a:latin typeface="Times New Roman" pitchFamily="18" charset="0"/>
                <a:cs typeface="Times New Roman" pitchFamily="18" charset="0"/>
              </a:endParaRPr>
            </a:p>
          </p:txBody>
        </p:sp>
      </p:grpSp>
      <p:sp>
        <p:nvSpPr>
          <p:cNvPr id="3337" name="Google Shape;3337;p9"/>
          <p:cNvSpPr txBox="1"/>
          <p:nvPr/>
        </p:nvSpPr>
        <p:spPr>
          <a:xfrm>
            <a:off x="252031" y="2624707"/>
            <a:ext cx="4167575" cy="2204919"/>
          </a:xfrm>
          <a:prstGeom prst="rect">
            <a:avLst/>
          </a:prstGeom>
          <a:noFill/>
          <a:ln>
            <a:noFill/>
          </a:ln>
        </p:spPr>
        <p:txBody>
          <a:bodyPr spcFirstLastPara="1" wrap="square" lIns="91404" tIns="45698" rIns="91404" bIns="45698" anchor="t" anchorCtr="0">
            <a:spAutoFit/>
          </a:bodyPr>
          <a:lstStyle/>
          <a:p>
            <a:pPr algn="ctr">
              <a:lnSpc>
                <a:spcPct val="142857"/>
              </a:lnSpc>
            </a:pPr>
            <a:r>
              <a:rPr lang="en-US" sz="2400">
                <a:solidFill>
                  <a:schemeClr val="dk1"/>
                </a:solidFill>
                <a:latin typeface="Times New Roman" pitchFamily="18" charset="0"/>
                <a:cs typeface="Times New Roman" pitchFamily="18" charset="0"/>
              </a:rPr>
              <a:t>Tóm tắt:</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Sơn             : 580 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ít hơn:   40kg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 … kg?</a:t>
            </a:r>
            <a:endParaRPr>
              <a:latin typeface="Times New Roman" pitchFamily="18" charset="0"/>
              <a:cs typeface="Times New Roman" pitchFamily="18" charset="0"/>
            </a:endParaRPr>
          </a:p>
        </p:txBody>
      </p:sp>
      <p:grpSp>
        <p:nvGrpSpPr>
          <p:cNvPr id="8" name="Group 7"/>
          <p:cNvGrpSpPr/>
          <p:nvPr/>
        </p:nvGrpSpPr>
        <p:grpSpPr>
          <a:xfrm>
            <a:off x="3733801" y="2374304"/>
            <a:ext cx="8269515" cy="3429000"/>
            <a:chOff x="1230914" y="2751410"/>
            <a:chExt cx="10214539" cy="332831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10" name="Straight Connector 9"/>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38" name="Google Shape;3338;p9"/>
          <p:cNvSpPr txBox="1"/>
          <p:nvPr/>
        </p:nvSpPr>
        <p:spPr>
          <a:xfrm>
            <a:off x="3216735" y="45375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580 – 40 = 540 (kg)</a:t>
            </a:r>
            <a:endParaRPr sz="1600" b="1">
              <a:solidFill>
                <a:srgbClr val="FF0000"/>
              </a:solidFill>
              <a:latin typeface="HP001 4 hàng" pitchFamily="34" charset="0"/>
              <a:cs typeface="Times New Roman" pitchFamily="18" charset="0"/>
            </a:endParaRPr>
          </a:p>
        </p:txBody>
      </p:sp>
      <p:sp>
        <p:nvSpPr>
          <p:cNvPr id="11" name="Google Shape;3338;p9"/>
          <p:cNvSpPr txBox="1"/>
          <p:nvPr/>
        </p:nvSpPr>
        <p:spPr>
          <a:xfrm>
            <a:off x="6027965" y="2556344"/>
            <a:ext cx="2506435"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  Bài giải</a:t>
            </a:r>
            <a:endParaRPr sz="3200" b="1">
              <a:solidFill>
                <a:srgbClr val="FF0000"/>
              </a:solidFill>
              <a:latin typeface="HP001 4 hàng" pitchFamily="34" charset="0"/>
              <a:cs typeface="Times New Roman" pitchFamily="18" charset="0"/>
            </a:endParaRPr>
          </a:p>
        </p:txBody>
      </p:sp>
      <p:sp>
        <p:nvSpPr>
          <p:cNvPr id="12" name="Google Shape;3338;p9"/>
          <p:cNvSpPr txBox="1"/>
          <p:nvPr/>
        </p:nvSpPr>
        <p:spPr>
          <a:xfrm>
            <a:off x="4207335" y="3200400"/>
            <a:ext cx="8365671"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Bác Hùng thu hoạch được số ki-lô-gam</a:t>
            </a:r>
            <a:endParaRPr sz="1600" b="1">
              <a:solidFill>
                <a:srgbClr val="FF0000"/>
              </a:solidFill>
              <a:latin typeface="HP001 4 hàng" pitchFamily="34" charset="0"/>
              <a:cs typeface="Times New Roman" pitchFamily="18" charset="0"/>
            </a:endParaRPr>
          </a:p>
        </p:txBody>
      </p:sp>
      <p:sp>
        <p:nvSpPr>
          <p:cNvPr id="13" name="Google Shape;3338;p9"/>
          <p:cNvSpPr txBox="1"/>
          <p:nvPr/>
        </p:nvSpPr>
        <p:spPr>
          <a:xfrm>
            <a:off x="5274135" y="52233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Đáp số: 540 kg thŉ nếp.</a:t>
            </a:r>
            <a:endParaRPr sz="3200" b="1">
              <a:solidFill>
                <a:srgbClr val="FF0000"/>
              </a:solidFill>
              <a:latin typeface="HP001 4 hàng" pitchFamily="34" charset="0"/>
              <a:cs typeface="Times New Roman" pitchFamily="18" charset="0"/>
            </a:endParaRPr>
          </a:p>
        </p:txBody>
      </p:sp>
      <p:sp>
        <p:nvSpPr>
          <p:cNvPr id="14" name="Google Shape;3338;p9"/>
          <p:cNvSpPr txBox="1"/>
          <p:nvPr/>
        </p:nvSpPr>
        <p:spPr>
          <a:xfrm>
            <a:off x="3668036" y="3851744"/>
            <a:ext cx="2580365"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thŉ nếp là:</a:t>
            </a:r>
            <a:endParaRPr sz="1600" b="1">
              <a:solidFill>
                <a:srgbClr val="FF0000"/>
              </a:solidFill>
              <a:latin typeface="HP001 4 hàng" pitchFamily="34" charset="0"/>
              <a:cs typeface="Times New Roman" pitchFamily="18" charset="0"/>
            </a:endParaRPr>
          </a:p>
        </p:txBody>
      </p:sp>
      <p:cxnSp>
        <p:nvCxnSpPr>
          <p:cNvPr id="15" name="Straight Connector 14"/>
          <p:cNvCxnSpPr/>
          <p:nvPr/>
        </p:nvCxnSpPr>
        <p:spPr>
          <a:xfrm>
            <a:off x="1371600" y="838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84965" y="812800"/>
            <a:ext cx="10586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61464" y="812800"/>
            <a:ext cx="1401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43000" y="990600"/>
            <a:ext cx="1090224"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cxnSp>
        <p:nvCxnSpPr>
          <p:cNvPr id="21" name="Straight Connector 20"/>
          <p:cNvCxnSpPr/>
          <p:nvPr/>
        </p:nvCxnSpPr>
        <p:spPr>
          <a:xfrm>
            <a:off x="3536047" y="1447800"/>
            <a:ext cx="731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91200" y="1436915"/>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1600" y="2057400"/>
            <a:ext cx="3513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37"/>
                                        </p:tgtEl>
                                        <p:attrNameLst>
                                          <p:attrName>style.visibility</p:attrName>
                                        </p:attrNameLst>
                                      </p:cBhvr>
                                      <p:to>
                                        <p:strVal val="visible"/>
                                      </p:to>
                                    </p:set>
                                    <p:animEffect transition="in" filter="fade">
                                      <p:cBhvr>
                                        <p:cTn id="39" dur="500"/>
                                        <p:tgtEl>
                                          <p:spTgt spid="33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38">
                                            <p:txEl>
                                              <p:pRg st="0" end="0"/>
                                            </p:txEl>
                                          </p:spTgt>
                                        </p:tgtEl>
                                        <p:attrNameLst>
                                          <p:attrName>style.visibility</p:attrName>
                                        </p:attrNameLst>
                                      </p:cBhvr>
                                      <p:to>
                                        <p:strVal val="visible"/>
                                      </p:to>
                                    </p:set>
                                    <p:animEffect transition="in" filter="fade">
                                      <p:cBhvr>
                                        <p:cTn id="60" dur="500"/>
                                        <p:tgtEl>
                                          <p:spTgt spid="333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rPr>
              <a:t>2</a:t>
            </a:r>
            <a:endParaRPr lang="zh-CN" altLang="en-US" sz="2800" kern="1200" dirty="0">
              <a:solidFill>
                <a:srgbClr val="FFFFFF"/>
              </a:solidFill>
              <a:latin typeface="Impact" panose="020B0806030902050204" pitchFamily="34" charset="0"/>
              <a:ea typeface="幼圆" panose="02010509060101010101" pitchFamily="49" charset="-122"/>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rPr>
              <a:t>1</a:t>
            </a:r>
            <a:endParaRPr lang="zh-CN" altLang="en-US" sz="2800" kern="1200" dirty="0">
              <a:solidFill>
                <a:srgbClr val="FFFFFF"/>
              </a:solidFill>
              <a:latin typeface="Impact" panose="020B0806030902050204" pitchFamily="34" charset="0"/>
              <a:ea typeface="幼圆" panose="02010509060101010101" pitchFamily="49" charset="-122"/>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1000.</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12700174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795468"/>
            <a:ext cx="12192000" cy="76534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181" y="740702"/>
            <a:ext cx="5017643" cy="3376892"/>
          </a:xfrm>
          <a:prstGeom prst="rect">
            <a:avLst/>
          </a:prstGeom>
        </p:spPr>
      </p:pic>
      <p:sp>
        <p:nvSpPr>
          <p:cNvPr id="4" name="TextBox 3"/>
          <p:cNvSpPr txBox="1"/>
          <p:nvPr/>
        </p:nvSpPr>
        <p:spPr>
          <a:xfrm>
            <a:off x="228600" y="1240735"/>
            <a:ext cx="6665339" cy="1107990"/>
          </a:xfrm>
          <a:prstGeom prst="rect">
            <a:avLst/>
          </a:prstGeom>
          <a:noFill/>
        </p:spPr>
        <p:txBody>
          <a:bodyPr wrap="none" lIns="121914" tIns="60957" rIns="121914" bIns="60957"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pPr defTabSz="1219140">
              <a:buClrTx/>
            </a:pPr>
            <a:r>
              <a:rPr lang="en-US" altLang="zh-CN" sz="6400" kern="1200" spc="67" smtClean="0">
                <a:ln w="11430"/>
                <a:solidFill>
                  <a:srgbClr val="CC0066"/>
                </a:solidFill>
                <a:effectLst>
                  <a:outerShdw blurRad="76200" dist="50800" dir="5400000" algn="tl" rotWithShape="0">
                    <a:srgbClr val="000000">
                      <a:alpha val="65000"/>
                    </a:srgbClr>
                  </a:outerShdw>
                </a:effectLst>
                <a:latin typeface="Times New Roman" pitchFamily="18" charset="0"/>
                <a:ea typeface="华康POP3体W12" pitchFamily="81" charset="-122"/>
                <a:cs typeface="Times New Roman" pitchFamily="18" charset="0"/>
              </a:rPr>
              <a:t>CHÀO TAM BIỆT</a:t>
            </a:r>
            <a:endParaRPr lang="zh-CN" altLang="en-US" sz="6400" kern="1200" spc="67" dirty="0">
              <a:ln w="11430"/>
              <a:solidFill>
                <a:srgbClr val="CC0066"/>
              </a:solidFill>
              <a:effectLst>
                <a:outerShdw blurRad="76200" dist="50800" dir="5400000" algn="tl" rotWithShape="0">
                  <a:srgbClr val="000000">
                    <a:alpha val="65000"/>
                  </a:srgbClr>
                </a:outerShdw>
              </a:effectLst>
              <a:latin typeface="Times New Roman" pitchFamily="18" charset="0"/>
              <a:ea typeface="华康POP3体W12" pitchFamily="81" charset="-122"/>
              <a:cs typeface="Times New Roman" pitchFamily="18" charset="0"/>
            </a:endParaRPr>
          </a:p>
        </p:txBody>
      </p:sp>
    </p:spTree>
    <p:extLst>
      <p:ext uri="{BB962C8B-B14F-4D97-AF65-F5344CB8AC3E}">
        <p14:creationId xmlns:p14="http://schemas.microsoft.com/office/powerpoint/2010/main" val="21168779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417035"/>
            <a:ext cx="3835829" cy="287768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226928"/>
            <a:ext cx="4056824" cy="3043477"/>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324455"/>
            <a:ext cx="3896883" cy="2923488"/>
          </a:xfrm>
          <a:prstGeom prst="rect">
            <a:avLst/>
          </a:prstGeom>
        </p:spPr>
      </p:pic>
      <p:grpSp>
        <p:nvGrpSpPr>
          <p:cNvPr id="11" name="Google Shape;2597;p1"/>
          <p:cNvGrpSpPr/>
          <p:nvPr/>
        </p:nvGrpSpPr>
        <p:grpSpPr>
          <a:xfrm>
            <a:off x="1143000" y="1610140"/>
            <a:ext cx="2661293" cy="980661"/>
            <a:chOff x="1523998" y="0"/>
            <a:chExt cx="2190751" cy="980661"/>
          </a:xfrm>
        </p:grpSpPr>
        <p:grpSp>
          <p:nvGrpSpPr>
            <p:cNvPr id="12" name="Google Shape;2598;p1"/>
            <p:cNvGrpSpPr/>
            <p:nvPr/>
          </p:nvGrpSpPr>
          <p:grpSpPr>
            <a:xfrm>
              <a:off x="1523998" y="0"/>
              <a:ext cx="2190751" cy="980661"/>
              <a:chOff x="1523999" y="0"/>
              <a:chExt cx="1285462" cy="1828800"/>
            </a:xfrm>
          </p:grpSpPr>
          <p:sp>
            <p:nvSpPr>
              <p:cNvPr id="14"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sz="1900">
                  <a:solidFill>
                    <a:srgbClr val="002060"/>
                  </a:solidFill>
                  <a:latin typeface="Times New Roman" pitchFamily="18" charset="0"/>
                  <a:cs typeface="Times New Roman" pitchFamily="18" charset="0"/>
                </a:endParaRPr>
              </a:p>
            </p:txBody>
          </p:sp>
          <p:sp>
            <p:nvSpPr>
              <p:cNvPr id="15"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algn="ctr"/>
                <a:endParaRPr sz="1900">
                  <a:solidFill>
                    <a:srgbClr val="002060"/>
                  </a:solidFill>
                  <a:latin typeface="Times New Roman" pitchFamily="18" charset="0"/>
                  <a:cs typeface="Times New Roman" pitchFamily="18" charset="0"/>
                </a:endParaRPr>
              </a:p>
            </p:txBody>
          </p:sp>
        </p:grpSp>
        <p:sp>
          <p:nvSpPr>
            <p:cNvPr id="13" name="Google Shape;2601;p1"/>
            <p:cNvSpPr txBox="1"/>
            <p:nvPr/>
          </p:nvSpPr>
          <p:spPr>
            <a:xfrm>
              <a:off x="1588935" y="197943"/>
              <a:ext cx="2125814" cy="584735"/>
            </a:xfrm>
            <a:prstGeom prst="rect">
              <a:avLst/>
            </a:prstGeom>
            <a:noFill/>
            <a:ln>
              <a:noFill/>
            </a:ln>
          </p:spPr>
          <p:txBody>
            <a:bodyPr spcFirstLastPara="1" wrap="square" lIns="91425" tIns="45700" rIns="91425" bIns="45700" anchor="t" anchorCtr="0">
              <a:spAutoFit/>
            </a:bodyPr>
            <a:lstStyle/>
            <a:p>
              <a:pPr algn="ctr"/>
              <a:r>
                <a:rPr lang="en-US" sz="3200">
                  <a:solidFill>
                    <a:srgbClr val="002060"/>
                  </a:solidFill>
                  <a:latin typeface="Times New Roman" pitchFamily="18" charset="0"/>
                  <a:ea typeface="Cookie"/>
                  <a:cs typeface="Times New Roman" pitchFamily="18" charset="0"/>
                  <a:sym typeface="Cookie"/>
                </a:rPr>
                <a:t>CHỦ ĐỀ 12</a:t>
              </a:r>
              <a:endParaRPr sz="3200">
                <a:solidFill>
                  <a:srgbClr val="002060"/>
                </a:solidFill>
                <a:latin typeface="Times New Roman" pitchFamily="18" charset="0"/>
                <a:ea typeface="Cookie"/>
                <a:cs typeface="Times New Roman" pitchFamily="18" charset="0"/>
                <a:sym typeface="Cookie"/>
              </a:endParaRPr>
            </a:p>
          </p:txBody>
        </p:sp>
      </p:grpSp>
      <p:sp>
        <p:nvSpPr>
          <p:cNvPr id="16" name="Google Shape;2602;p1"/>
          <p:cNvSpPr txBox="1"/>
          <p:nvPr/>
        </p:nvSpPr>
        <p:spPr>
          <a:xfrm>
            <a:off x="3276600" y="1489101"/>
            <a:ext cx="6755037" cy="1200329"/>
          </a:xfrm>
          <a:prstGeom prst="rect">
            <a:avLst/>
          </a:prstGeom>
          <a:noFill/>
          <a:ln>
            <a:noFill/>
          </a:ln>
        </p:spPr>
        <p:txBody>
          <a:bodyPr spcFirstLastPara="1" wrap="square" lIns="91404" tIns="45698" rIns="91404" bIns="45698" anchor="t" anchorCtr="0">
            <a:spAutoFit/>
          </a:bodyPr>
          <a:lstStyle/>
          <a:p>
            <a:pPr marL="457083" lvl="1" algn="ctr"/>
            <a:r>
              <a:rPr lang="en-US" sz="3600">
                <a:solidFill>
                  <a:srgbClr val="002060"/>
                </a:solidFill>
                <a:latin typeface="Times New Roman" pitchFamily="18" charset="0"/>
                <a:ea typeface="Cookie"/>
                <a:cs typeface="Times New Roman" pitchFamily="18" charset="0"/>
                <a:sym typeface="Cookie"/>
              </a:rPr>
              <a:t>PHÉP CỘNG, PHÉP TRỪ TRONG PHẠM VI 1000</a:t>
            </a:r>
            <a:endParaRPr sz="3600">
              <a:solidFill>
                <a:srgbClr val="002060"/>
              </a:solidFill>
              <a:latin typeface="Times New Roman" pitchFamily="18" charset="0"/>
              <a:ea typeface="Cookie"/>
              <a:cs typeface="Times New Roman" pitchFamily="18" charset="0"/>
              <a:sym typeface="Cookie"/>
            </a:endParaRPr>
          </a:p>
        </p:txBody>
      </p:sp>
      <p:sp>
        <p:nvSpPr>
          <p:cNvPr id="17" name="Google Shape;2603;p1"/>
          <p:cNvSpPr txBox="1"/>
          <p:nvPr/>
        </p:nvSpPr>
        <p:spPr>
          <a:xfrm>
            <a:off x="0" y="2842804"/>
            <a:ext cx="12115800" cy="1323395"/>
          </a:xfrm>
          <a:prstGeom prst="rect">
            <a:avLst/>
          </a:prstGeom>
          <a:noFill/>
          <a:ln>
            <a:noFill/>
          </a:ln>
        </p:spPr>
        <p:txBody>
          <a:bodyPr spcFirstLastPara="1" wrap="square" lIns="91404" tIns="45698" rIns="91404" bIns="45698" anchor="t" anchorCtr="0">
            <a:spAutoFit/>
          </a:bodyPr>
          <a:lstStyle/>
          <a:p>
            <a:pPr algn="ctr"/>
            <a:r>
              <a:rPr lang="en-US" sz="4000" b="1">
                <a:solidFill>
                  <a:srgbClr val="FF0000"/>
                </a:solidFill>
                <a:latin typeface="Times New Roman" pitchFamily="18" charset="0"/>
                <a:ea typeface="Cookie"/>
                <a:cs typeface="Times New Roman" pitchFamily="18" charset="0"/>
                <a:sym typeface="Cookie"/>
              </a:rPr>
              <a:t>BÀI 61:</a:t>
            </a:r>
            <a:endParaRPr b="1">
              <a:solidFill>
                <a:srgbClr val="FF0000"/>
              </a:solidFill>
              <a:latin typeface="Times New Roman" pitchFamily="18" charset="0"/>
              <a:cs typeface="Times New Roman" pitchFamily="18" charset="0"/>
            </a:endParaRPr>
          </a:p>
          <a:p>
            <a:pPr algn="ctr"/>
            <a:r>
              <a:rPr lang="en-US" sz="4000" b="1">
                <a:solidFill>
                  <a:srgbClr val="FF0000"/>
                </a:solidFill>
                <a:latin typeface="Times New Roman" pitchFamily="18" charset="0"/>
                <a:ea typeface="Cookie"/>
                <a:cs typeface="Times New Roman" pitchFamily="18" charset="0"/>
                <a:sym typeface="Cookie"/>
              </a:rPr>
              <a:t>PHÉP TRỪ (KHÔNG NHỚ) TRONG PHẠM VI 1000</a:t>
            </a:r>
            <a:endParaRPr sz="4000" b="1">
              <a:solidFill>
                <a:srgbClr val="FF0000"/>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7794400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cs typeface="+mn-cs"/>
              </a:rPr>
              <a:t>2</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cs typeface="+mn-cs"/>
              </a:rPr>
              <a:t>1</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a:t>
            </a:r>
            <a:r>
              <a:rPr lang="en-US" altLang="zh-CN" sz="2800" b="1" spc="100" smtClean="0">
                <a:solidFill>
                  <a:srgbClr val="002060"/>
                </a:solidFill>
                <a:latin typeface="Times New Roman" pitchFamily="18" charset="0"/>
                <a:cs typeface="Times New Roman" pitchFamily="18" charset="0"/>
                <a:sym typeface="Lato Light" charset="0"/>
              </a:rPr>
              <a:t>1 000</a:t>
            </a:r>
            <a:r>
              <a:rPr lang="en-US" altLang="zh-CN" sz="2800" b="1" spc="100">
                <a:solidFill>
                  <a:srgbClr val="002060"/>
                </a:solidFill>
                <a:latin typeface="Times New Roman" pitchFamily="18" charset="0"/>
                <a:cs typeface="Times New Roman" pitchFamily="18" charset="0"/>
                <a:sym typeface="Lato Light" charset="0"/>
              </a:rPr>
              <a:t>.</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5493190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328536" cy="3204683"/>
            <a:chOff x="3461080" y="-39334"/>
            <a:chExt cx="3246401"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246401"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KHÁM PHÁ</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32245196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a16="http://schemas.microsoft.com/office/drawing/2014/main" xmlns=""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b="1" i="1" dirty="0" err="1" smtClean="0">
                <a:solidFill>
                  <a:schemeClr val="tx1"/>
                </a:solidFill>
                <a:latin typeface="Times New Roman" pitchFamily="18" charset="0"/>
                <a:cs typeface="Times New Roman" pitchFamily="18" charset="0"/>
              </a:rPr>
              <a:t>Việt</a:t>
            </a:r>
            <a:r>
              <a:rPr lang="en-US" sz="2800" b="1" i="1"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Quê</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đây</a:t>
            </a:r>
            <a:r>
              <a:rPr lang="en-US" sz="2800" dirty="0">
                <a:solidFill>
                  <a:schemeClr val="tx1"/>
                </a:solidFill>
                <a:latin typeface="Times New Roman" pitchFamily="18" charset="0"/>
                <a:cs typeface="Times New Roman" pitchFamily="18" charset="0"/>
              </a:rPr>
              <a:t> 254 </a:t>
            </a:r>
            <a:r>
              <a:rPr lang="en-US" sz="2800" dirty="0" err="1">
                <a:solidFill>
                  <a:schemeClr val="tx1"/>
                </a:solidFill>
                <a:latin typeface="Times New Roman" pitchFamily="18" charset="0"/>
                <a:cs typeface="Times New Roman" pitchFamily="18" charset="0"/>
              </a:rPr>
              <a:t>ki</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lô</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mét</a:t>
            </a:r>
            <a:r>
              <a:rPr lang="en-US" sz="2800" dirty="0">
                <a:solidFill>
                  <a:schemeClr val="tx1"/>
                </a:solidFill>
                <a:latin typeface="Times New Roman" pitchFamily="18" charset="0"/>
                <a:cs typeface="Times New Roman" pitchFamily="18" charset="0"/>
              </a:rPr>
              <a:t>.</a:t>
            </a: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a16="http://schemas.microsoft.com/office/drawing/2014/main" xmlns=""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b="1" i="1" dirty="0" smtClean="0">
                <a:solidFill>
                  <a:schemeClr val="tx1"/>
                </a:solidFill>
                <a:latin typeface="Times New Roman" pitchFamily="18" charset="0"/>
                <a:cs typeface="Times New Roman" pitchFamily="18" charset="0"/>
              </a:rPr>
              <a:t>Nam: </a:t>
            </a:r>
            <a:r>
              <a:rPr lang="en-US" sz="2800" dirty="0" err="1" smtClean="0">
                <a:solidFill>
                  <a:schemeClr val="tx1"/>
                </a:solidFill>
                <a:latin typeface="Times New Roman" pitchFamily="18" charset="0"/>
                <a:cs typeface="Times New Roman" pitchFamily="18" charset="0"/>
              </a:rPr>
              <a:t>Quê</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mình</a:t>
            </a:r>
            <a:r>
              <a:rPr lang="en-US" sz="2800" dirty="0">
                <a:solidFill>
                  <a:schemeClr val="tx1"/>
                </a:solidFill>
                <a:latin typeface="Times New Roman" pitchFamily="18" charset="0"/>
                <a:cs typeface="Times New Roman" pitchFamily="18" charset="0"/>
              </a:rPr>
              <a:t> ở </a:t>
            </a:r>
            <a:r>
              <a:rPr lang="en-US" sz="2800" dirty="0" err="1">
                <a:solidFill>
                  <a:schemeClr val="tx1"/>
                </a:solidFill>
                <a:latin typeface="Times New Roman" pitchFamily="18" charset="0"/>
                <a:cs typeface="Times New Roman" pitchFamily="18" charset="0"/>
              </a:rPr>
              <a:t>xa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đây</a:t>
            </a:r>
            <a:r>
              <a:rPr lang="en-US" sz="2800" dirty="0">
                <a:solidFill>
                  <a:schemeClr val="tx1"/>
                </a:solidFill>
                <a:latin typeface="Times New Roman" pitchFamily="18" charset="0"/>
                <a:cs typeface="Times New Roman" pitchFamily="18" charset="0"/>
              </a:rPr>
              <a:t> 586 </a:t>
            </a:r>
            <a:r>
              <a:rPr lang="en-US" sz="2800" dirty="0" err="1">
                <a:solidFill>
                  <a:schemeClr val="tx1"/>
                </a:solidFill>
                <a:latin typeface="Times New Roman" pitchFamily="18" charset="0"/>
                <a:cs typeface="Times New Roman" pitchFamily="18" charset="0"/>
              </a:rPr>
              <a:t>ki</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lô</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mét</a:t>
            </a:r>
            <a:r>
              <a:rPr lang="en-US" sz="2800" dirty="0">
                <a:solidFill>
                  <a:schemeClr val="tx1"/>
                </a:solidFill>
                <a:latin typeface="Times New Roman" pitchFamily="18" charset="0"/>
                <a:cs typeface="Times New Roman" pitchFamily="18" charset="0"/>
              </a:rPr>
              <a:t>. </a:t>
            </a:r>
          </a:p>
        </p:txBody>
      </p:sp>
      <p:sp>
        <p:nvSpPr>
          <p:cNvPr id="16" name="Oval Callout 3">
            <a:extLst>
              <a:ext uri="{FF2B5EF4-FFF2-40B4-BE49-F238E27FC236}">
                <a16:creationId xmlns:a16="http://schemas.microsoft.com/office/drawing/2014/main" xmlns=""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b="1" i="1" dirty="0" smtClean="0">
                <a:solidFill>
                  <a:schemeClr val="tx1"/>
                </a:solidFill>
                <a:latin typeface="Times New Roman" pitchFamily="18" charset="0"/>
                <a:cs typeface="Times New Roman" pitchFamily="18" charset="0"/>
              </a:rPr>
              <a:t>Mai: </a:t>
            </a:r>
            <a:r>
              <a:rPr lang="en-US" sz="2800" dirty="0" err="1" smtClean="0">
                <a:solidFill>
                  <a:schemeClr val="tx1"/>
                </a:solidFill>
                <a:latin typeface="Times New Roman" pitchFamily="18" charset="0"/>
                <a:cs typeface="Times New Roman" pitchFamily="18" charset="0"/>
              </a:rPr>
              <a:t>Xa</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nhiêu</a:t>
            </a:r>
            <a:r>
              <a:rPr lang="en-US" sz="2800" dirty="0">
                <a:solidFill>
                  <a:schemeClr val="tx1"/>
                </a:solidFill>
                <a:latin typeface="Times New Roman" pitchFamily="18" charset="0"/>
                <a:cs typeface="Times New Roman" pitchFamily="18" charset="0"/>
              </a:rPr>
              <a:t> </a:t>
            </a:r>
          </a:p>
          <a:p>
            <a:pPr algn="ctr"/>
            <a:r>
              <a:rPr lang="en-US" sz="2800" dirty="0" err="1">
                <a:solidFill>
                  <a:schemeClr val="tx1"/>
                </a:solidFill>
                <a:latin typeface="Times New Roman" pitchFamily="18" charset="0"/>
                <a:cs typeface="Times New Roman" pitchFamily="18" charset="0"/>
              </a:rPr>
              <a:t>ki</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lô</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mét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nhỉ</a:t>
            </a:r>
            <a:r>
              <a:rPr lang="en-US" sz="2800" dirty="0">
                <a:solidFill>
                  <a:schemeClr val="tx1"/>
                </a:solidFill>
                <a:latin typeface="Times New Roman" pitchFamily="18" charset="0"/>
                <a:cs typeface="Times New Roman" pitchFamily="18" charset="0"/>
              </a:rPr>
              <a:t>?</a:t>
            </a:r>
          </a:p>
        </p:txBody>
      </p:sp>
      <p:sp>
        <p:nvSpPr>
          <p:cNvPr id="17" name="Half Frame 13"/>
          <p:cNvSpPr/>
          <p:nvPr/>
        </p:nvSpPr>
        <p:spPr>
          <a:xfrm rot="8106864">
            <a:off x="8457147" y="5144797"/>
            <a:ext cx="832484" cy="789227"/>
          </a:xfrm>
          <a:prstGeom prst="halfFrame">
            <a:avLst/>
          </a:prstGeom>
          <a:solidFill>
            <a:schemeClr val="tx1">
              <a:lumMod val="65000"/>
              <a:lumOff val="35000"/>
            </a:schemeClr>
          </a:solidFill>
          <a:ln>
            <a:noFill/>
          </a:ln>
          <a:effectLst/>
        </p:spPr>
      </p:sp>
      <p:grpSp>
        <p:nvGrpSpPr>
          <p:cNvPr id="18" name="组合 28"/>
          <p:cNvGrpSpPr/>
          <p:nvPr/>
        </p:nvGrpSpPr>
        <p:grpSpPr>
          <a:xfrm>
            <a:off x="9606496" y="4103870"/>
            <a:ext cx="2344429" cy="2297119"/>
            <a:chOff x="6556157" y="1824135"/>
            <a:chExt cx="1969627" cy="2297119"/>
          </a:xfrm>
          <a:solidFill>
            <a:srgbClr val="FF7443"/>
          </a:solidFill>
          <a:effectLst/>
        </p:grpSpPr>
        <p:sp>
          <p:nvSpPr>
            <p:cNvPr id="19" name="Oval 2"/>
            <p:cNvSpPr>
              <a:spLocks noChangeAspect="1" noChangeArrowheads="1"/>
            </p:cNvSpPr>
            <p:nvPr/>
          </p:nvSpPr>
          <p:spPr bwMode="auto">
            <a:xfrm>
              <a:off x="6556157" y="1824135"/>
              <a:ext cx="1969627" cy="2297119"/>
            </a:xfrm>
            <a:prstGeom prst="ellipse">
              <a:avLst/>
            </a:prstGeom>
            <a:solidFill>
              <a:srgbClr val="E74C2E"/>
            </a:solidFill>
            <a:ln w="12700" cmpd="sng">
              <a:noFill/>
              <a:miter lim="800000"/>
            </a:ln>
          </p:spPr>
          <p:txBody>
            <a:bodyPr anchor="ctr"/>
            <a:lstStyle/>
            <a:p>
              <a:pPr algn="ctr" defTabSz="914286">
                <a:buClrTx/>
                <a:defRPr/>
              </a:pPr>
              <a:endParaRPr lang="fr-FR" altLang="zh-CN" dirty="0">
                <a:solidFill>
                  <a:sysClr val="windowText" lastClr="000000">
                    <a:lumMod val="85000"/>
                    <a:lumOff val="15000"/>
                  </a:sysClr>
                </a:solidFill>
                <a:latin typeface="微软雅黑" panose="020B0503020204020204" pitchFamily="34" charset="-122"/>
              </a:endParaRPr>
            </a:p>
          </p:txBody>
        </p:sp>
        <p:sp>
          <p:nvSpPr>
            <p:cNvPr id="20" name="Text Box 29"/>
            <p:cNvSpPr txBox="1">
              <a:spLocks noChangeArrowheads="1"/>
            </p:cNvSpPr>
            <p:nvPr/>
          </p:nvSpPr>
          <p:spPr bwMode="gray">
            <a:xfrm>
              <a:off x="6780134" y="2476846"/>
              <a:ext cx="1531793" cy="859651"/>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pPr defTabSz="914286">
                <a:buClrTx/>
                <a:defRPr/>
              </a:pPr>
              <a:r>
                <a:rPr lang="en-US" altLang="zh-CN" sz="2800" b="1">
                  <a:solidFill>
                    <a:schemeClr val="bg1"/>
                  </a:solidFill>
                  <a:latin typeface="Times New Roman" pitchFamily="18" charset="0"/>
                  <a:ea typeface="微软雅黑" panose="020B0503020204020204" pitchFamily="34" charset="-122"/>
                  <a:cs typeface="Times New Roman" pitchFamily="18" charset="0"/>
                </a:rPr>
                <a:t>Ta cần thực hiện phép tính gì?</a:t>
              </a:r>
              <a:endParaRPr lang="zh-CN" altLang="en-US" sz="2800" b="1" dirty="0">
                <a:solidFill>
                  <a:schemeClr val="bg1"/>
                </a:solidFill>
                <a:latin typeface="Times New Roman" pitchFamily="18" charset="0"/>
                <a:ea typeface="微软雅黑" panose="020B0503020204020204" pitchFamily="34" charset="-122"/>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6" presetClass="entr" presetSubtype="3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out)">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12"/>
                                        </p:tgtEl>
                                        <p:attrNameLst>
                                          <p:attrName>style.visibility</p:attrName>
                                        </p:attrNameLst>
                                      </p:cBhvr>
                                      <p:to>
                                        <p:strVal val="visible"/>
                                      </p:to>
                                    </p:set>
                                    <p:animEffect transition="in" filter="fade">
                                      <p:cBhvr>
                                        <p:cTn id="30"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pic>
        <p:nvPicPr>
          <p:cNvPr id="6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6" b="2857"/>
          <a:stretch/>
        </p:blipFill>
        <p:spPr bwMode="auto">
          <a:xfrm>
            <a:off x="7"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19" name="Google Shape;2619;p4"/>
          <p:cNvGraphicFramePr/>
          <p:nvPr>
            <p:extLst>
              <p:ext uri="{D42A27DB-BD31-4B8C-83A1-F6EECF244321}">
                <p14:modId xmlns:p14="http://schemas.microsoft.com/office/powerpoint/2010/main" val="1544845270"/>
              </p:ext>
            </p:extLst>
          </p:nvPr>
        </p:nvGraphicFramePr>
        <p:xfrm>
          <a:off x="685806" y="214749"/>
          <a:ext cx="4790553" cy="5957450"/>
        </p:xfrm>
        <a:graphic>
          <a:graphicData uri="http://schemas.openxmlformats.org/drawingml/2006/table">
            <a:tbl>
              <a:tblPr firstRow="1" bandRow="1">
                <a:noFill/>
                <a:tableStyleId>{1FE48C67-604F-4F1F-8C56-4D35BB55C2A9}</a:tableStyleId>
              </a:tblPr>
              <a:tblGrid>
                <a:gridCol w="1596851"/>
                <a:gridCol w="1596851"/>
                <a:gridCol w="1596851"/>
              </a:tblGrid>
              <a:tr h="616725">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Trăm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Chục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Đơn vị</a:t>
                      </a:r>
                      <a:endParaRPr sz="2400" u="none" strike="noStrike" cap="none">
                        <a:latin typeface="Times New Roman" pitchFamily="18" charset="0"/>
                        <a:cs typeface="Times New Roman" pitchFamily="18" charset="0"/>
                      </a:endParaRPr>
                    </a:p>
                  </a:txBody>
                  <a:tcPr marL="91451" marR="91451" marT="45725" marB="45725" anchor="ctr"/>
                </a:tc>
              </a:tr>
              <a:tr h="5340725">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r>
            </a:tbl>
          </a:graphicData>
        </a:graphic>
      </p:graphicFrame>
      <p:sp>
        <p:nvSpPr>
          <p:cNvPr id="2620" name="Google Shape;2620;p4"/>
          <p:cNvSpPr txBox="1"/>
          <p:nvPr/>
        </p:nvSpPr>
        <p:spPr>
          <a:xfrm>
            <a:off x="7351681"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1" name="Google Shape;2621;p4"/>
          <p:cNvSpPr txBox="1"/>
          <p:nvPr/>
        </p:nvSpPr>
        <p:spPr>
          <a:xfrm>
            <a:off x="77417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8</a:t>
            </a:r>
            <a:endParaRPr sz="4800" b="1">
              <a:solidFill>
                <a:srgbClr val="E36C09"/>
              </a:solidFill>
            </a:endParaRPr>
          </a:p>
        </p:txBody>
      </p:sp>
      <p:sp>
        <p:nvSpPr>
          <p:cNvPr id="2622" name="Google Shape;2622;p4"/>
          <p:cNvSpPr txBox="1"/>
          <p:nvPr/>
        </p:nvSpPr>
        <p:spPr>
          <a:xfrm>
            <a:off x="8118397"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6</a:t>
            </a:r>
            <a:endParaRPr sz="4800" b="1">
              <a:solidFill>
                <a:srgbClr val="E36C09"/>
              </a:solidFill>
            </a:endParaRPr>
          </a:p>
        </p:txBody>
      </p:sp>
      <p:sp>
        <p:nvSpPr>
          <p:cNvPr id="2623" name="Google Shape;2623;p4"/>
          <p:cNvSpPr txBox="1"/>
          <p:nvPr/>
        </p:nvSpPr>
        <p:spPr>
          <a:xfrm>
            <a:off x="862058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a:t>
            </a:r>
            <a:endParaRPr sz="4800" b="1">
              <a:solidFill>
                <a:srgbClr val="E36C09"/>
              </a:solidFill>
            </a:endParaRPr>
          </a:p>
        </p:txBody>
      </p:sp>
      <p:sp>
        <p:nvSpPr>
          <p:cNvPr id="2624" name="Google Shape;2624;p4"/>
          <p:cNvSpPr txBox="1"/>
          <p:nvPr/>
        </p:nvSpPr>
        <p:spPr>
          <a:xfrm>
            <a:off x="89454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2</a:t>
            </a:r>
            <a:endParaRPr sz="4800" b="1">
              <a:solidFill>
                <a:srgbClr val="E36C09"/>
              </a:solidFill>
            </a:endParaRPr>
          </a:p>
        </p:txBody>
      </p:sp>
      <p:sp>
        <p:nvSpPr>
          <p:cNvPr id="2625" name="Google Shape;2625;p4"/>
          <p:cNvSpPr txBox="1"/>
          <p:nvPr/>
        </p:nvSpPr>
        <p:spPr>
          <a:xfrm>
            <a:off x="9323545"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6" name="Google Shape;2626;p4"/>
          <p:cNvSpPr txBox="1"/>
          <p:nvPr/>
        </p:nvSpPr>
        <p:spPr>
          <a:xfrm>
            <a:off x="9675153"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4</a:t>
            </a:r>
            <a:endParaRPr sz="4800" b="1">
              <a:solidFill>
                <a:srgbClr val="E36C09"/>
              </a:solidFill>
            </a:endParaRPr>
          </a:p>
        </p:txBody>
      </p:sp>
      <p:grpSp>
        <p:nvGrpSpPr>
          <p:cNvPr id="2627" name="Google Shape;2627;p4"/>
          <p:cNvGrpSpPr/>
          <p:nvPr/>
        </p:nvGrpSpPr>
        <p:grpSpPr>
          <a:xfrm>
            <a:off x="1019727" y="1050083"/>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728" name="Google Shape;2728;p4"/>
          <p:cNvGrpSpPr/>
          <p:nvPr/>
        </p:nvGrpSpPr>
        <p:grpSpPr>
          <a:xfrm>
            <a:off x="1019727" y="2075319"/>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829" name="Google Shape;2829;p4"/>
          <p:cNvGrpSpPr/>
          <p:nvPr/>
        </p:nvGrpSpPr>
        <p:grpSpPr>
          <a:xfrm>
            <a:off x="1019727" y="3086699"/>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930" name="Google Shape;2930;p4"/>
          <p:cNvGrpSpPr/>
          <p:nvPr/>
        </p:nvGrpSpPr>
        <p:grpSpPr>
          <a:xfrm>
            <a:off x="1019727" y="4111935"/>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031" name="Google Shape;3031;p4"/>
          <p:cNvGrpSpPr/>
          <p:nvPr/>
        </p:nvGrpSpPr>
        <p:grpSpPr>
          <a:xfrm>
            <a:off x="1019727" y="5124687"/>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32" name="Google Shape;3132;p4"/>
          <p:cNvGrpSpPr/>
          <p:nvPr/>
        </p:nvGrpSpPr>
        <p:grpSpPr>
          <a:xfrm>
            <a:off x="2721784" y="4111935"/>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187" name="Google Shape;3187;p4"/>
          <p:cNvGrpSpPr/>
          <p:nvPr/>
        </p:nvGrpSpPr>
        <p:grpSpPr>
          <a:xfrm>
            <a:off x="2724513" y="5140539"/>
            <a:ext cx="396067"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221" name="Google Shape;3221;p4"/>
          <p:cNvGrpSpPr/>
          <p:nvPr/>
        </p:nvGrpSpPr>
        <p:grpSpPr>
          <a:xfrm>
            <a:off x="4680333" y="5310989"/>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cxnSp>
        <p:nvCxnSpPr>
          <p:cNvPr id="3233" name="Google Shape;3233;p4"/>
          <p:cNvCxnSpPr/>
          <p:nvPr/>
        </p:nvCxnSpPr>
        <p:spPr>
          <a:xfrm flipH="1">
            <a:off x="4635256" y="526381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4" name="Google Shape;3234;p4"/>
          <p:cNvCxnSpPr/>
          <p:nvPr/>
        </p:nvCxnSpPr>
        <p:spPr>
          <a:xfrm flipH="1">
            <a:off x="4635256" y="5402764"/>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5" name="Google Shape;3235;p4"/>
          <p:cNvCxnSpPr/>
          <p:nvPr/>
        </p:nvCxnSpPr>
        <p:spPr>
          <a:xfrm flipH="1">
            <a:off x="4635256" y="5529616"/>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6" name="Google Shape;3236;p4"/>
          <p:cNvCxnSpPr/>
          <p:nvPr/>
        </p:nvCxnSpPr>
        <p:spPr>
          <a:xfrm flipH="1">
            <a:off x="4635256" y="564963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7" name="Google Shape;3237;p4"/>
          <p:cNvCxnSpPr/>
          <p:nvPr/>
        </p:nvCxnSpPr>
        <p:spPr>
          <a:xfrm flipH="1">
            <a:off x="2566178" y="408530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39" name="Google Shape;3239;p4"/>
          <p:cNvCxnSpPr/>
          <p:nvPr/>
        </p:nvCxnSpPr>
        <p:spPr>
          <a:xfrm flipH="1">
            <a:off x="974662" y="101322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40" name="Google Shape;3240;p4"/>
          <p:cNvCxnSpPr/>
          <p:nvPr/>
        </p:nvCxnSpPr>
        <p:spPr>
          <a:xfrm flipH="1">
            <a:off x="974662" y="2030240"/>
            <a:ext cx="991703" cy="991701"/>
          </a:xfrm>
          <a:prstGeom prst="straightConnector1">
            <a:avLst/>
          </a:prstGeom>
          <a:noFill/>
          <a:ln w="38100" cap="flat" cmpd="sng">
            <a:solidFill>
              <a:srgbClr val="FF0000"/>
            </a:solidFill>
            <a:prstDash val="solid"/>
            <a:miter lim="800000"/>
            <a:headEnd type="none" w="sm" len="sm"/>
            <a:tailEnd type="none" w="sm" len="sm"/>
          </a:ln>
        </p:spPr>
      </p:cxnSp>
      <p:grpSp>
        <p:nvGrpSpPr>
          <p:cNvPr id="3242" name="Google Shape;3242;p4"/>
          <p:cNvGrpSpPr/>
          <p:nvPr/>
        </p:nvGrpSpPr>
        <p:grpSpPr>
          <a:xfrm>
            <a:off x="6723977" y="5354392"/>
            <a:ext cx="3900931" cy="954053"/>
            <a:chOff x="6881370" y="4098709"/>
            <a:chExt cx="3900930" cy="954053"/>
          </a:xfrm>
        </p:grpSpPr>
        <p:sp>
          <p:nvSpPr>
            <p:cNvPr id="3243" name="Google Shape;3243;p4"/>
            <p:cNvSpPr txBox="1"/>
            <p:nvPr/>
          </p:nvSpPr>
          <p:spPr>
            <a:xfrm>
              <a:off x="7021029" y="4098709"/>
              <a:ext cx="3748571" cy="954053"/>
            </a:xfrm>
            <a:prstGeom prst="rect">
              <a:avLst/>
            </a:prstGeom>
            <a:noFill/>
            <a:ln>
              <a:noFill/>
            </a:ln>
          </p:spPr>
          <p:txBody>
            <a:bodyPr spcFirstLastPara="1" wrap="square" lIns="91425" tIns="45700" rIns="91425" bIns="45700" anchor="t" anchorCtr="0">
              <a:spAutoFit/>
            </a:bodyPr>
            <a:lstStyle/>
            <a:p>
              <a:pPr>
                <a:lnSpc>
                  <a:spcPct val="150000"/>
                </a:lnSpc>
              </a:pPr>
              <a:r>
                <a:rPr lang="en-US" sz="3600" b="1">
                  <a:solidFill>
                    <a:srgbClr val="31859B"/>
                  </a:solidFill>
                  <a:latin typeface="Times New Roman" pitchFamily="18" charset="0"/>
                  <a:cs typeface="Times New Roman" pitchFamily="18" charset="0"/>
                </a:rPr>
                <a:t>586 – 254 = 332</a:t>
              </a:r>
              <a:endParaRPr sz="3600" b="1">
                <a:solidFill>
                  <a:srgbClr val="31859B"/>
                </a:solidFill>
                <a:latin typeface="Times New Roman" pitchFamily="18" charset="0"/>
                <a:cs typeface="Times New Roman" pitchFamily="18" charset="0"/>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latin typeface="Times New Roman" pitchFamily="18" charset="0"/>
                <a:cs typeface="Times New Roman" pitchFamily="18" charset="0"/>
              </a:endParaRPr>
            </a:p>
          </p:txBody>
        </p:sp>
      </p:grpSp>
      <p:sp>
        <p:nvSpPr>
          <p:cNvPr id="630" name="Down Arrow 629"/>
          <p:cNvSpPr/>
          <p:nvPr/>
        </p:nvSpPr>
        <p:spPr>
          <a:xfrm>
            <a:off x="4506127" y="5965887"/>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1" name="Rounded Rectangle 630"/>
          <p:cNvSpPr/>
          <p:nvPr/>
        </p:nvSpPr>
        <p:spPr>
          <a:xfrm>
            <a:off x="3930708" y="6308451"/>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2 đơn vị</a:t>
            </a:r>
            <a:endParaRPr lang="en-US" sz="2800" b="1" dirty="0">
              <a:solidFill>
                <a:srgbClr val="0070C0"/>
              </a:solidFill>
              <a:latin typeface="Times New Roman" pitchFamily="18" charset="0"/>
              <a:cs typeface="Times New Roman" pitchFamily="18" charset="0"/>
            </a:endParaRPr>
          </a:p>
        </p:txBody>
      </p:sp>
      <p:sp>
        <p:nvSpPr>
          <p:cNvPr id="632" name="Down Arrow 631"/>
          <p:cNvSpPr/>
          <p:nvPr/>
        </p:nvSpPr>
        <p:spPr>
          <a:xfrm>
            <a:off x="3148483" y="594786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3" name="Rounded Rectangle 632"/>
          <p:cNvSpPr/>
          <p:nvPr/>
        </p:nvSpPr>
        <p:spPr>
          <a:xfrm>
            <a:off x="2311760" y="629042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chục</a:t>
            </a:r>
            <a:endParaRPr lang="en-US" sz="2800" b="1" dirty="0">
              <a:solidFill>
                <a:srgbClr val="0070C0"/>
              </a:solidFill>
              <a:latin typeface="Times New Roman" pitchFamily="18" charset="0"/>
              <a:cs typeface="Times New Roman" pitchFamily="18" charset="0"/>
            </a:endParaRPr>
          </a:p>
        </p:txBody>
      </p:sp>
      <p:sp>
        <p:nvSpPr>
          <p:cNvPr id="634" name="Down Arrow 633"/>
          <p:cNvSpPr/>
          <p:nvPr/>
        </p:nvSpPr>
        <p:spPr>
          <a:xfrm>
            <a:off x="1408251" y="594360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5" name="Rounded Rectangle 634"/>
          <p:cNvSpPr/>
          <p:nvPr/>
        </p:nvSpPr>
        <p:spPr>
          <a:xfrm>
            <a:off x="571527" y="628616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trăm</a:t>
            </a:r>
            <a:endParaRPr lang="en-US" sz="2800" b="1" dirty="0">
              <a:solidFill>
                <a:srgbClr val="0070C0"/>
              </a:solidFill>
              <a:latin typeface="Times New Roman" pitchFamily="18" charset="0"/>
              <a:cs typeface="Times New Roman" pitchFamily="18" charset="0"/>
            </a:endParaRPr>
          </a:p>
        </p:txBody>
      </p:sp>
      <p:sp>
        <p:nvSpPr>
          <p:cNvPr id="636" name="TextBox 635">
            <a:extLst>
              <a:ext uri="{FF2B5EF4-FFF2-40B4-BE49-F238E27FC236}">
                <a16:creationId xmlns:a16="http://schemas.microsoft.com/office/drawing/2014/main" xmlns="" id="{C60D5E7B-B85A-43DF-8829-6358A1422397}"/>
              </a:ext>
            </a:extLst>
          </p:cNvPr>
          <p:cNvSpPr txBox="1"/>
          <p:nvPr/>
        </p:nvSpPr>
        <p:spPr>
          <a:xfrm>
            <a:off x="7767876" y="1805104"/>
            <a:ext cx="4775045" cy="2031325"/>
          </a:xfrm>
          <a:prstGeom prst="rect">
            <a:avLst/>
          </a:prstGeom>
          <a:noFill/>
        </p:spPr>
        <p:txBody>
          <a:bodyPr wrap="square" lIns="91430" tIns="45718" rIns="91430" bIns="45718" rtlCol="0">
            <a:spAutoFit/>
          </a:bodyPr>
          <a:lstStyle/>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6 trừ 4 bằng 2, viết 2.</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8 trừ 5 bằng 3, viết 3.</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5 trừ 2 bằng 3, viết 3.</a:t>
            </a:r>
            <a:endParaRPr lang="en-US" sz="2800" dirty="0">
              <a:latin typeface="Times New Roman" pitchFamily="18" charset="0"/>
              <a:cs typeface="Times New Roman" pitchFamily="18" charset="0"/>
            </a:endParaRPr>
          </a:p>
        </p:txBody>
      </p:sp>
      <p:pic>
        <p:nvPicPr>
          <p:cNvPr id="637" name="Picture 636"/>
          <p:cNvPicPr>
            <a:picLocks noChangeAspect="1"/>
          </p:cNvPicPr>
          <p:nvPr/>
        </p:nvPicPr>
        <p:blipFill rotWithShape="1">
          <a:blip r:embed="rId4">
            <a:extLst>
              <a:ext uri="{28A0092B-C50C-407E-A947-70E740481C1C}">
                <a14:useLocalDpi xmlns:a14="http://schemas.microsoft.com/office/drawing/2010/main" val="0"/>
              </a:ext>
            </a:extLst>
          </a:blip>
          <a:srcRect l="81683" t="34375" r="5795"/>
          <a:stretch/>
        </p:blipFill>
        <p:spPr>
          <a:xfrm>
            <a:off x="5690042" y="1557028"/>
            <a:ext cx="1816355" cy="3515705"/>
          </a:xfrm>
          <a:prstGeom prst="rect">
            <a:avLst/>
          </a:prstGeom>
        </p:spPr>
      </p:pic>
      <p:sp>
        <p:nvSpPr>
          <p:cNvPr id="638" name="TextBox 637">
            <a:extLst>
              <a:ext uri="{FF2B5EF4-FFF2-40B4-BE49-F238E27FC236}">
                <a16:creationId xmlns:a16="http://schemas.microsoft.com/office/drawing/2014/main" xmlns="" id="{E3EF8A0F-AA65-41D7-B6C4-A63B739A8F71}"/>
              </a:ext>
            </a:extLst>
          </p:cNvPr>
          <p:cNvSpPr txBox="1"/>
          <p:nvPr/>
        </p:nvSpPr>
        <p:spPr>
          <a:xfrm>
            <a:off x="6128023" y="1916482"/>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586</a:t>
            </a:r>
            <a:endParaRPr lang="en-US" sz="5500" b="1" dirty="0">
              <a:latin typeface="Times New Roman" pitchFamily="18" charset="0"/>
              <a:cs typeface="Times New Roman" pitchFamily="18" charset="0"/>
            </a:endParaRPr>
          </a:p>
        </p:txBody>
      </p:sp>
      <p:sp>
        <p:nvSpPr>
          <p:cNvPr id="639" name="TextBox 638">
            <a:extLst>
              <a:ext uri="{FF2B5EF4-FFF2-40B4-BE49-F238E27FC236}">
                <a16:creationId xmlns:a16="http://schemas.microsoft.com/office/drawing/2014/main" xmlns="" id="{BB4A6C76-970F-4F89-94A1-9B6D69F685C7}"/>
              </a:ext>
            </a:extLst>
          </p:cNvPr>
          <p:cNvSpPr txBox="1"/>
          <p:nvPr/>
        </p:nvSpPr>
        <p:spPr>
          <a:xfrm>
            <a:off x="5953589" y="2667006"/>
            <a:ext cx="447211" cy="769441"/>
          </a:xfrm>
          <a:prstGeom prst="rect">
            <a:avLst/>
          </a:prstGeom>
          <a:noFill/>
        </p:spPr>
        <p:txBody>
          <a:bodyPr wrap="square" lIns="91430" tIns="45718" rIns="91430" bIns="45718" rtlCol="0">
            <a:spAutoFit/>
          </a:bodyPr>
          <a:lstStyle/>
          <a:p>
            <a:r>
              <a:rPr lang="en-US" sz="4400" b="1">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cxnSp>
        <p:nvCxnSpPr>
          <p:cNvPr id="640" name="Straight Connector 639">
            <a:extLst>
              <a:ext uri="{FF2B5EF4-FFF2-40B4-BE49-F238E27FC236}">
                <a16:creationId xmlns:a16="http://schemas.microsoft.com/office/drawing/2014/main" xmlns="" id="{ECBAFE36-42E1-4EEA-AA88-F7E744EC8C06}"/>
              </a:ext>
            </a:extLst>
          </p:cNvPr>
          <p:cNvCxnSpPr/>
          <p:nvPr/>
        </p:nvCxnSpPr>
        <p:spPr>
          <a:xfrm>
            <a:off x="6254693" y="4181207"/>
            <a:ext cx="958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TextBox 640">
            <a:extLst>
              <a:ext uri="{FF2B5EF4-FFF2-40B4-BE49-F238E27FC236}">
                <a16:creationId xmlns:a16="http://schemas.microsoft.com/office/drawing/2014/main" xmlns="" id="{A3B686A5-D57B-4C51-8162-6050859D4F11}"/>
              </a:ext>
            </a:extLst>
          </p:cNvPr>
          <p:cNvSpPr txBox="1"/>
          <p:nvPr/>
        </p:nvSpPr>
        <p:spPr>
          <a:xfrm>
            <a:off x="6114805" y="4265700"/>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2" name="TextBox 641">
            <a:extLst>
              <a:ext uri="{FF2B5EF4-FFF2-40B4-BE49-F238E27FC236}">
                <a16:creationId xmlns:a16="http://schemas.microsoft.com/office/drawing/2014/main" xmlns="" id="{4030CC6C-3ACB-4C4F-8CCA-2075B5C8DD53}"/>
              </a:ext>
            </a:extLst>
          </p:cNvPr>
          <p:cNvSpPr txBox="1"/>
          <p:nvPr/>
        </p:nvSpPr>
        <p:spPr>
          <a:xfrm>
            <a:off x="6495780" y="4268096"/>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3" name="TextBox 642">
            <a:extLst>
              <a:ext uri="{FF2B5EF4-FFF2-40B4-BE49-F238E27FC236}">
                <a16:creationId xmlns:a16="http://schemas.microsoft.com/office/drawing/2014/main" xmlns="" id="{355F7020-4079-40CE-8962-F0D22F3CC954}"/>
              </a:ext>
            </a:extLst>
          </p:cNvPr>
          <p:cNvSpPr txBox="1"/>
          <p:nvPr/>
        </p:nvSpPr>
        <p:spPr>
          <a:xfrm>
            <a:off x="6865841" y="4267988"/>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2</a:t>
            </a:r>
            <a:endParaRPr lang="en-US" sz="5500" b="1" dirty="0">
              <a:solidFill>
                <a:srgbClr val="FF0000"/>
              </a:solidFill>
              <a:latin typeface="Times New Roman" pitchFamily="18" charset="0"/>
              <a:cs typeface="Times New Roman" pitchFamily="18" charset="0"/>
            </a:endParaRPr>
          </a:p>
        </p:txBody>
      </p:sp>
      <p:sp>
        <p:nvSpPr>
          <p:cNvPr id="644" name="TextBox 643">
            <a:extLst>
              <a:ext uri="{FF2B5EF4-FFF2-40B4-BE49-F238E27FC236}">
                <a16:creationId xmlns:a16="http://schemas.microsoft.com/office/drawing/2014/main" xmlns="" id="{E3EF8A0F-AA65-41D7-B6C4-A63B739A8F71}"/>
              </a:ext>
            </a:extLst>
          </p:cNvPr>
          <p:cNvSpPr txBox="1"/>
          <p:nvPr/>
        </p:nvSpPr>
        <p:spPr>
          <a:xfrm>
            <a:off x="6136559" y="2953440"/>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254</a:t>
            </a:r>
            <a:endParaRPr lang="en-US" sz="5500" b="1" dirty="0">
              <a:latin typeface="Times New Roman" pitchFamily="18" charset="0"/>
              <a:cs typeface="Times New Roman" pitchFamily="18" charset="0"/>
            </a:endParaRPr>
          </a:p>
        </p:txBody>
      </p:sp>
      <p:sp>
        <p:nvSpPr>
          <p:cNvPr id="645" name="Down Arrow 644"/>
          <p:cNvSpPr/>
          <p:nvPr/>
        </p:nvSpPr>
        <p:spPr>
          <a:xfrm rot="5400000">
            <a:off x="6571127" y="1281654"/>
            <a:ext cx="433719" cy="928423"/>
          </a:xfrm>
          <a:prstGeom prst="down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46" name="Rectangle 645"/>
          <p:cNvSpPr/>
          <p:nvPr/>
        </p:nvSpPr>
        <p:spPr>
          <a:xfrm>
            <a:off x="6920819" y="2410892"/>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7" name="Rectangle 646"/>
          <p:cNvSpPr/>
          <p:nvPr/>
        </p:nvSpPr>
        <p:spPr>
          <a:xfrm>
            <a:off x="6598219" y="2398857"/>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8" name="Rectangle 647"/>
          <p:cNvSpPr/>
          <p:nvPr/>
        </p:nvSpPr>
        <p:spPr>
          <a:xfrm>
            <a:off x="6221831" y="2386864"/>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50" name="Oval Callout 649"/>
          <p:cNvSpPr/>
          <p:nvPr/>
        </p:nvSpPr>
        <p:spPr>
          <a:xfrm>
            <a:off x="-37134" y="5791597"/>
            <a:ext cx="12190067" cy="961475"/>
          </a:xfrm>
          <a:prstGeom prst="wedgeEllipseCallout">
            <a:avLst>
              <a:gd name="adj1" fmla="val 8940"/>
              <a:gd name="adj2" fmla="val -113653"/>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400" b="1" err="1">
                <a:solidFill>
                  <a:schemeClr val="tx1"/>
                </a:solidFill>
                <a:latin typeface="Times New Roman" pitchFamily="18" charset="0"/>
                <a:cs typeface="Times New Roman" pitchFamily="18" charset="0"/>
              </a:rPr>
              <a:t>Phép</a:t>
            </a:r>
            <a:r>
              <a:rPr lang="en-US" sz="2400" b="1">
                <a:solidFill>
                  <a:schemeClr val="tx1"/>
                </a:solidFill>
                <a:latin typeface="Times New Roman" pitchFamily="18" charset="0"/>
                <a:cs typeface="Times New Roman" pitchFamily="18" charset="0"/>
              </a:rPr>
              <a:t> trừ (không </a:t>
            </a:r>
            <a:r>
              <a:rPr lang="en-US" sz="2400" b="1" dirty="0" err="1">
                <a:solidFill>
                  <a:schemeClr val="tx1"/>
                </a:solidFill>
                <a:latin typeface="Times New Roman" pitchFamily="18" charset="0"/>
                <a:cs typeface="Times New Roman" pitchFamily="18" charset="0"/>
              </a:rPr>
              <a:t>nhớ</a:t>
            </a:r>
            <a:r>
              <a:rPr lang="en-US" sz="2400" b="1">
                <a:solidFill>
                  <a:schemeClr val="tx1"/>
                </a:solidFill>
                <a:latin typeface="Times New Roman" pitchFamily="18" charset="0"/>
                <a:cs typeface="Times New Roman" pitchFamily="18" charset="0"/>
              </a:rPr>
              <a:t>) trong phạm vi 1000.</a:t>
            </a:r>
            <a:endParaRPr lang="en-US" sz="2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par>
                                <p:cTn id="27" presetID="10" presetClass="entr" presetSubtype="0" fill="hold" nodeType="withEffect">
                                  <p:stCondLst>
                                    <p:cond delay="0"/>
                                  </p:stCondLst>
                                  <p:childTnLst>
                                    <p:set>
                                      <p:cBhvr>
                                        <p:cTn id="28" dur="1" fill="hold">
                                          <p:stCondLst>
                                            <p:cond delay="0"/>
                                          </p:stCondLst>
                                        </p:cTn>
                                        <p:tgtEl>
                                          <p:spTgt spid="3221"/>
                                        </p:tgtEl>
                                        <p:attrNameLst>
                                          <p:attrName>style.visibility</p:attrName>
                                        </p:attrNameLst>
                                      </p:cBhvr>
                                      <p:to>
                                        <p:strVal val="visible"/>
                                      </p:to>
                                    </p:set>
                                    <p:animEffect transition="in" filter="fade">
                                      <p:cBhvr>
                                        <p:cTn id="29" dur="500"/>
                                        <p:tgtEl>
                                          <p:spTgt spid="3221"/>
                                        </p:tgtEl>
                                      </p:cBhvr>
                                    </p:animEffect>
                                  </p:childTnLst>
                                </p:cTn>
                              </p:par>
                              <p:par>
                                <p:cTn id="30" presetID="21" presetClass="emph" presetSubtype="0" fill="hold" grpId="0" nodeType="withEffect">
                                  <p:stCondLst>
                                    <p:cond delay="0"/>
                                  </p:stCondLst>
                                  <p:childTnLst>
                                    <p:animClr clrSpc="hsl" dir="cw">
                                      <p:cBhvr override="childStyle">
                                        <p:cTn id="31" dur="500" fill="hold"/>
                                        <p:tgtEl>
                                          <p:spTgt spid="2620"/>
                                        </p:tgtEl>
                                        <p:attrNameLst>
                                          <p:attrName>style.color</p:attrName>
                                        </p:attrNameLst>
                                      </p:cBhvr>
                                      <p:by>
                                        <p:hsl h="7200000" s="0" l="0"/>
                                      </p:by>
                                    </p:animClr>
                                    <p:animClr clrSpc="hsl" dir="cw">
                                      <p:cBhvr>
                                        <p:cTn id="32" dur="500" fill="hold"/>
                                        <p:tgtEl>
                                          <p:spTgt spid="2620"/>
                                        </p:tgtEl>
                                        <p:attrNameLst>
                                          <p:attrName>fillcolor</p:attrName>
                                        </p:attrNameLst>
                                      </p:cBhvr>
                                      <p:by>
                                        <p:hsl h="7200000" s="0" l="0"/>
                                      </p:by>
                                    </p:animClr>
                                    <p:animClr clrSpc="hsl" dir="cw">
                                      <p:cBhvr>
                                        <p:cTn id="33" dur="500" fill="hold"/>
                                        <p:tgtEl>
                                          <p:spTgt spid="2620"/>
                                        </p:tgtEl>
                                        <p:attrNameLst>
                                          <p:attrName>stroke.color</p:attrName>
                                        </p:attrNameLst>
                                      </p:cBhvr>
                                      <p:by>
                                        <p:hsl h="7200000" s="0" l="0"/>
                                      </p:by>
                                    </p:animClr>
                                    <p:set>
                                      <p:cBhvr>
                                        <p:cTn id="34" dur="500" fill="hold"/>
                                        <p:tgtEl>
                                          <p:spTgt spid="2620"/>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2621"/>
                                        </p:tgtEl>
                                        <p:attrNameLst>
                                          <p:attrName>style.color</p:attrName>
                                        </p:attrNameLst>
                                      </p:cBhvr>
                                      <p:by>
                                        <p:hsl h="7200000" s="0" l="0"/>
                                      </p:by>
                                    </p:animClr>
                                    <p:animClr clrSpc="hsl" dir="cw">
                                      <p:cBhvr>
                                        <p:cTn id="37" dur="500" fill="hold"/>
                                        <p:tgtEl>
                                          <p:spTgt spid="2621"/>
                                        </p:tgtEl>
                                        <p:attrNameLst>
                                          <p:attrName>fillcolor</p:attrName>
                                        </p:attrNameLst>
                                      </p:cBhvr>
                                      <p:by>
                                        <p:hsl h="7200000" s="0" l="0"/>
                                      </p:by>
                                    </p:animClr>
                                    <p:animClr clrSpc="hsl" dir="cw">
                                      <p:cBhvr>
                                        <p:cTn id="38" dur="500" fill="hold"/>
                                        <p:tgtEl>
                                          <p:spTgt spid="2621"/>
                                        </p:tgtEl>
                                        <p:attrNameLst>
                                          <p:attrName>stroke.color</p:attrName>
                                        </p:attrNameLst>
                                      </p:cBhvr>
                                      <p:by>
                                        <p:hsl h="7200000" s="0" l="0"/>
                                      </p:by>
                                    </p:animClr>
                                    <p:set>
                                      <p:cBhvr>
                                        <p:cTn id="39" dur="500" fill="hold"/>
                                        <p:tgtEl>
                                          <p:spTgt spid="2621"/>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2622"/>
                                        </p:tgtEl>
                                        <p:attrNameLst>
                                          <p:attrName>style.color</p:attrName>
                                        </p:attrNameLst>
                                      </p:cBhvr>
                                      <p:by>
                                        <p:hsl h="7200000" s="0" l="0"/>
                                      </p:by>
                                    </p:animClr>
                                    <p:animClr clrSpc="hsl" dir="cw">
                                      <p:cBhvr>
                                        <p:cTn id="42" dur="500" fill="hold"/>
                                        <p:tgtEl>
                                          <p:spTgt spid="2622"/>
                                        </p:tgtEl>
                                        <p:attrNameLst>
                                          <p:attrName>fillcolor</p:attrName>
                                        </p:attrNameLst>
                                      </p:cBhvr>
                                      <p:by>
                                        <p:hsl h="7200000" s="0" l="0"/>
                                      </p:by>
                                    </p:animClr>
                                    <p:animClr clrSpc="hsl" dir="cw">
                                      <p:cBhvr>
                                        <p:cTn id="43" dur="500" fill="hold"/>
                                        <p:tgtEl>
                                          <p:spTgt spid="2622"/>
                                        </p:tgtEl>
                                        <p:attrNameLst>
                                          <p:attrName>stroke.color</p:attrName>
                                        </p:attrNameLst>
                                      </p:cBhvr>
                                      <p:by>
                                        <p:hsl h="7200000" s="0" l="0"/>
                                      </p:by>
                                    </p:animClr>
                                    <p:set>
                                      <p:cBhvr>
                                        <p:cTn id="44" dur="500" fill="hold"/>
                                        <p:tgtEl>
                                          <p:spTgt spid="262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2623">
                                            <p:txEl>
                                              <p:pRg st="0" end="0"/>
                                            </p:txEl>
                                          </p:spTgt>
                                        </p:tgtEl>
                                        <p:attrNameLst>
                                          <p:attrName>style.visibility</p:attrName>
                                        </p:attrNameLst>
                                      </p:cBhvr>
                                      <p:to>
                                        <p:strVal val="visible"/>
                                      </p:to>
                                    </p:set>
                                    <p:animEffect transition="in" filter="fade">
                                      <p:cBhvr>
                                        <p:cTn id="49" dur="500"/>
                                        <p:tgtEl>
                                          <p:spTgt spid="2623">
                                            <p:txEl>
                                              <p:pRg st="0" end="0"/>
                                            </p:txEl>
                                          </p:spTgt>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624">
                                            <p:txEl>
                                              <p:pRg st="0" end="0"/>
                                            </p:txEl>
                                          </p:spTgt>
                                        </p:tgtEl>
                                        <p:attrNameLst>
                                          <p:attrName>style.visibility</p:attrName>
                                        </p:attrNameLst>
                                      </p:cBhvr>
                                      <p:to>
                                        <p:strVal val="visible"/>
                                      </p:to>
                                    </p:set>
                                    <p:animEffect transition="in" filter="fade">
                                      <p:cBhvr>
                                        <p:cTn id="52" dur="500"/>
                                        <p:tgtEl>
                                          <p:spTgt spid="2624">
                                            <p:txEl>
                                              <p:pRg st="0" end="0"/>
                                            </p:txEl>
                                          </p:spTgt>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626">
                                            <p:txEl>
                                              <p:pRg st="0" end="0"/>
                                            </p:txEl>
                                          </p:spTgt>
                                        </p:tgtEl>
                                        <p:attrNameLst>
                                          <p:attrName>style.visibility</p:attrName>
                                        </p:attrNameLst>
                                      </p:cBhvr>
                                      <p:to>
                                        <p:strVal val="visible"/>
                                      </p:to>
                                    </p:set>
                                    <p:animEffect transition="in" filter="fade">
                                      <p:cBhvr>
                                        <p:cTn id="55" dur="500"/>
                                        <p:tgtEl>
                                          <p:spTgt spid="2626">
                                            <p:txEl>
                                              <p:pRg st="0" end="0"/>
                                            </p:txEl>
                                          </p:spTgt>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625">
                                            <p:txEl>
                                              <p:pRg st="0" end="0"/>
                                            </p:txEl>
                                          </p:spTgt>
                                        </p:tgtEl>
                                        <p:attrNameLst>
                                          <p:attrName>style.visibility</p:attrName>
                                        </p:attrNameLst>
                                      </p:cBhvr>
                                      <p:to>
                                        <p:strVal val="visible"/>
                                      </p:to>
                                    </p:set>
                                    <p:animEffect transition="in" filter="fade">
                                      <p:cBhvr>
                                        <p:cTn id="58" dur="500"/>
                                        <p:tgtEl>
                                          <p:spTgt spid="2625">
                                            <p:txEl>
                                              <p:pRg st="0" end="0"/>
                                            </p:txEl>
                                          </p:spTgt>
                                        </p:tgtEl>
                                      </p:cBhvr>
                                    </p:animEffect>
                                  </p:childTnLst>
                                </p:cTn>
                              </p:par>
                              <p:par>
                                <p:cTn id="59" presetID="21" presetClass="emph" presetSubtype="0" fill="hold" grpId="0" nodeType="withEffect">
                                  <p:stCondLst>
                                    <p:cond delay="0"/>
                                  </p:stCondLst>
                                  <p:childTnLst>
                                    <p:animClr clrSpc="hsl" dir="cw">
                                      <p:cBhvr override="childStyle">
                                        <p:cTn id="60" dur="500" fill="hold"/>
                                        <p:tgtEl>
                                          <p:spTgt spid="2623">
                                            <p:txEl>
                                              <p:pRg st="0" end="0"/>
                                            </p:txEl>
                                          </p:spTgt>
                                        </p:tgtEl>
                                        <p:attrNameLst>
                                          <p:attrName>style.color</p:attrName>
                                        </p:attrNameLst>
                                      </p:cBhvr>
                                      <p:by>
                                        <p:hsl h="7200000" s="0" l="0"/>
                                      </p:by>
                                    </p:animClr>
                                    <p:animClr clrSpc="hsl" dir="cw">
                                      <p:cBhvr>
                                        <p:cTn id="61" dur="500" fill="hold"/>
                                        <p:tgtEl>
                                          <p:spTgt spid="2623">
                                            <p:txEl>
                                              <p:pRg st="0" end="0"/>
                                            </p:txEl>
                                          </p:spTgt>
                                        </p:tgtEl>
                                        <p:attrNameLst>
                                          <p:attrName>fillcolor</p:attrName>
                                        </p:attrNameLst>
                                      </p:cBhvr>
                                      <p:by>
                                        <p:hsl h="7200000" s="0" l="0"/>
                                      </p:by>
                                    </p:animClr>
                                    <p:animClr clrSpc="hsl" dir="cw">
                                      <p:cBhvr>
                                        <p:cTn id="62" dur="500" fill="hold"/>
                                        <p:tgtEl>
                                          <p:spTgt spid="2623">
                                            <p:txEl>
                                              <p:pRg st="0" end="0"/>
                                            </p:txEl>
                                          </p:spTgt>
                                        </p:tgtEl>
                                        <p:attrNameLst>
                                          <p:attrName>stroke.color</p:attrName>
                                        </p:attrNameLst>
                                      </p:cBhvr>
                                      <p:by>
                                        <p:hsl h="7200000" s="0" l="0"/>
                                      </p:by>
                                    </p:animClr>
                                    <p:set>
                                      <p:cBhvr>
                                        <p:cTn id="63" dur="500" fill="hold"/>
                                        <p:tgtEl>
                                          <p:spTgt spid="2623">
                                            <p:txEl>
                                              <p:pRg st="0" end="0"/>
                                            </p:txEl>
                                          </p:spTgt>
                                        </p:tgtEl>
                                        <p:attrNameLst>
                                          <p:attrName>fill.type</p:attrName>
                                        </p:attrNameLst>
                                      </p:cBhvr>
                                      <p:to>
                                        <p:strVal val="solid"/>
                                      </p:to>
                                    </p:set>
                                  </p:childTnLst>
                                </p:cTn>
                              </p:par>
                              <p:par>
                                <p:cTn id="64" presetID="21" presetClass="emph" presetSubtype="0" fill="hold" grpId="0" nodeType="withEffect">
                                  <p:stCondLst>
                                    <p:cond delay="0"/>
                                  </p:stCondLst>
                                  <p:childTnLst>
                                    <p:animClr clrSpc="hsl" dir="cw">
                                      <p:cBhvr override="childStyle">
                                        <p:cTn id="65" dur="500" fill="hold"/>
                                        <p:tgtEl>
                                          <p:spTgt spid="2624">
                                            <p:txEl>
                                              <p:pRg st="0" end="0"/>
                                            </p:txEl>
                                          </p:spTgt>
                                        </p:tgtEl>
                                        <p:attrNameLst>
                                          <p:attrName>style.color</p:attrName>
                                        </p:attrNameLst>
                                      </p:cBhvr>
                                      <p:by>
                                        <p:hsl h="7200000" s="0" l="0"/>
                                      </p:by>
                                    </p:animClr>
                                    <p:animClr clrSpc="hsl" dir="cw">
                                      <p:cBhvr>
                                        <p:cTn id="66" dur="500" fill="hold"/>
                                        <p:tgtEl>
                                          <p:spTgt spid="2624">
                                            <p:txEl>
                                              <p:pRg st="0" end="0"/>
                                            </p:txEl>
                                          </p:spTgt>
                                        </p:tgtEl>
                                        <p:attrNameLst>
                                          <p:attrName>fillcolor</p:attrName>
                                        </p:attrNameLst>
                                      </p:cBhvr>
                                      <p:by>
                                        <p:hsl h="7200000" s="0" l="0"/>
                                      </p:by>
                                    </p:animClr>
                                    <p:animClr clrSpc="hsl" dir="cw">
                                      <p:cBhvr>
                                        <p:cTn id="67" dur="500" fill="hold"/>
                                        <p:tgtEl>
                                          <p:spTgt spid="2624">
                                            <p:txEl>
                                              <p:pRg st="0" end="0"/>
                                            </p:txEl>
                                          </p:spTgt>
                                        </p:tgtEl>
                                        <p:attrNameLst>
                                          <p:attrName>stroke.color</p:attrName>
                                        </p:attrNameLst>
                                      </p:cBhvr>
                                      <p:by>
                                        <p:hsl h="7200000" s="0" l="0"/>
                                      </p:by>
                                    </p:animClr>
                                    <p:set>
                                      <p:cBhvr>
                                        <p:cTn id="68" dur="500" fill="hold"/>
                                        <p:tgtEl>
                                          <p:spTgt spid="2624">
                                            <p:txEl>
                                              <p:pRg st="0" end="0"/>
                                            </p:txEl>
                                          </p:spTgt>
                                        </p:tgtEl>
                                        <p:attrNameLst>
                                          <p:attrName>fill.type</p:attrName>
                                        </p:attrNameLst>
                                      </p:cBhvr>
                                      <p:to>
                                        <p:strVal val="solid"/>
                                      </p:to>
                                    </p:set>
                                  </p:childTnLst>
                                </p:cTn>
                              </p:par>
                              <p:par>
                                <p:cTn id="69" presetID="21" presetClass="emph" presetSubtype="0" fill="hold" grpId="0" nodeType="withEffect">
                                  <p:stCondLst>
                                    <p:cond delay="0"/>
                                  </p:stCondLst>
                                  <p:childTnLst>
                                    <p:animClr clrSpc="hsl" dir="cw">
                                      <p:cBhvr override="childStyle">
                                        <p:cTn id="70" dur="500" fill="hold"/>
                                        <p:tgtEl>
                                          <p:spTgt spid="2626">
                                            <p:txEl>
                                              <p:pRg st="0" end="0"/>
                                            </p:txEl>
                                          </p:spTgt>
                                        </p:tgtEl>
                                        <p:attrNameLst>
                                          <p:attrName>style.color</p:attrName>
                                        </p:attrNameLst>
                                      </p:cBhvr>
                                      <p:by>
                                        <p:hsl h="7200000" s="0" l="0"/>
                                      </p:by>
                                    </p:animClr>
                                    <p:animClr clrSpc="hsl" dir="cw">
                                      <p:cBhvr>
                                        <p:cTn id="71" dur="500" fill="hold"/>
                                        <p:tgtEl>
                                          <p:spTgt spid="2626">
                                            <p:txEl>
                                              <p:pRg st="0" end="0"/>
                                            </p:txEl>
                                          </p:spTgt>
                                        </p:tgtEl>
                                        <p:attrNameLst>
                                          <p:attrName>fillcolor</p:attrName>
                                        </p:attrNameLst>
                                      </p:cBhvr>
                                      <p:by>
                                        <p:hsl h="7200000" s="0" l="0"/>
                                      </p:by>
                                    </p:animClr>
                                    <p:animClr clrSpc="hsl" dir="cw">
                                      <p:cBhvr>
                                        <p:cTn id="72" dur="500" fill="hold"/>
                                        <p:tgtEl>
                                          <p:spTgt spid="2626">
                                            <p:txEl>
                                              <p:pRg st="0" end="0"/>
                                            </p:txEl>
                                          </p:spTgt>
                                        </p:tgtEl>
                                        <p:attrNameLst>
                                          <p:attrName>stroke.color</p:attrName>
                                        </p:attrNameLst>
                                      </p:cBhvr>
                                      <p:by>
                                        <p:hsl h="7200000" s="0" l="0"/>
                                      </p:by>
                                    </p:animClr>
                                    <p:set>
                                      <p:cBhvr>
                                        <p:cTn id="73" dur="500" fill="hold"/>
                                        <p:tgtEl>
                                          <p:spTgt spid="2626">
                                            <p:txEl>
                                              <p:pRg st="0" end="0"/>
                                            </p:txEl>
                                          </p:spTgt>
                                        </p:tgtEl>
                                        <p:attrNameLst>
                                          <p:attrName>fill.type</p:attrName>
                                        </p:attrNameLst>
                                      </p:cBhvr>
                                      <p:to>
                                        <p:strVal val="solid"/>
                                      </p:to>
                                    </p:set>
                                  </p:childTnLst>
                                </p:cTn>
                              </p:par>
                              <p:par>
                                <p:cTn id="74" presetID="21" presetClass="emph" presetSubtype="0" fill="hold" grpId="0" nodeType="withEffect">
                                  <p:stCondLst>
                                    <p:cond delay="0"/>
                                  </p:stCondLst>
                                  <p:childTnLst>
                                    <p:animClr clrSpc="hsl" dir="cw">
                                      <p:cBhvr override="childStyle">
                                        <p:cTn id="75" dur="500" fill="hold"/>
                                        <p:tgtEl>
                                          <p:spTgt spid="2625">
                                            <p:txEl>
                                              <p:pRg st="0" end="0"/>
                                            </p:txEl>
                                          </p:spTgt>
                                        </p:tgtEl>
                                        <p:attrNameLst>
                                          <p:attrName>style.color</p:attrName>
                                        </p:attrNameLst>
                                      </p:cBhvr>
                                      <p:by>
                                        <p:hsl h="7200000" s="0" l="0"/>
                                      </p:by>
                                    </p:animClr>
                                    <p:animClr clrSpc="hsl" dir="cw">
                                      <p:cBhvr>
                                        <p:cTn id="76" dur="500" fill="hold"/>
                                        <p:tgtEl>
                                          <p:spTgt spid="2625">
                                            <p:txEl>
                                              <p:pRg st="0" end="0"/>
                                            </p:txEl>
                                          </p:spTgt>
                                        </p:tgtEl>
                                        <p:attrNameLst>
                                          <p:attrName>fillcolor</p:attrName>
                                        </p:attrNameLst>
                                      </p:cBhvr>
                                      <p:by>
                                        <p:hsl h="7200000" s="0" l="0"/>
                                      </p:by>
                                    </p:animClr>
                                    <p:animClr clrSpc="hsl" dir="cw">
                                      <p:cBhvr>
                                        <p:cTn id="77" dur="500" fill="hold"/>
                                        <p:tgtEl>
                                          <p:spTgt spid="2625">
                                            <p:txEl>
                                              <p:pRg st="0" end="0"/>
                                            </p:txEl>
                                          </p:spTgt>
                                        </p:tgtEl>
                                        <p:attrNameLst>
                                          <p:attrName>stroke.color</p:attrName>
                                        </p:attrNameLst>
                                      </p:cBhvr>
                                      <p:by>
                                        <p:hsl h="7200000" s="0" l="0"/>
                                      </p:by>
                                    </p:animClr>
                                    <p:set>
                                      <p:cBhvr>
                                        <p:cTn id="78" dur="500" fill="hold"/>
                                        <p:tgtEl>
                                          <p:spTgt spid="2625">
                                            <p:txEl>
                                              <p:pRg st="0" end="0"/>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33"/>
                                        </p:tgtEl>
                                        <p:attrNameLst>
                                          <p:attrName>style.visibility</p:attrName>
                                        </p:attrNameLst>
                                      </p:cBhvr>
                                      <p:to>
                                        <p:strVal val="visible"/>
                                      </p:to>
                                    </p:set>
                                    <p:animEffect transition="in" filter="fade">
                                      <p:cBhvr>
                                        <p:cTn id="83" dur="250"/>
                                        <p:tgtEl>
                                          <p:spTgt spid="3233"/>
                                        </p:tgtEl>
                                      </p:cBhvr>
                                    </p:animEffect>
                                  </p:childTnLst>
                                </p:cTn>
                              </p:par>
                            </p:childTnLst>
                          </p:cTn>
                        </p:par>
                        <p:par>
                          <p:cTn id="84" fill="hold">
                            <p:stCondLst>
                              <p:cond delay="250"/>
                            </p:stCondLst>
                            <p:childTnLst>
                              <p:par>
                                <p:cTn id="85" presetID="10" presetClass="entr" presetSubtype="0" fill="hold" nodeType="afterEffect">
                                  <p:stCondLst>
                                    <p:cond delay="0"/>
                                  </p:stCondLst>
                                  <p:childTnLst>
                                    <p:set>
                                      <p:cBhvr>
                                        <p:cTn id="86" dur="1" fill="hold">
                                          <p:stCondLst>
                                            <p:cond delay="0"/>
                                          </p:stCondLst>
                                        </p:cTn>
                                        <p:tgtEl>
                                          <p:spTgt spid="3234"/>
                                        </p:tgtEl>
                                        <p:attrNameLst>
                                          <p:attrName>style.visibility</p:attrName>
                                        </p:attrNameLst>
                                      </p:cBhvr>
                                      <p:to>
                                        <p:strVal val="visible"/>
                                      </p:to>
                                    </p:set>
                                    <p:animEffect transition="in" filter="fade">
                                      <p:cBhvr>
                                        <p:cTn id="87" dur="250"/>
                                        <p:tgtEl>
                                          <p:spTgt spid="3234"/>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3235"/>
                                        </p:tgtEl>
                                        <p:attrNameLst>
                                          <p:attrName>style.visibility</p:attrName>
                                        </p:attrNameLst>
                                      </p:cBhvr>
                                      <p:to>
                                        <p:strVal val="visible"/>
                                      </p:to>
                                    </p:set>
                                    <p:animEffect transition="in" filter="fade">
                                      <p:cBhvr>
                                        <p:cTn id="91" dur="250"/>
                                        <p:tgtEl>
                                          <p:spTgt spid="3235"/>
                                        </p:tgtEl>
                                      </p:cBhvr>
                                    </p:animEffect>
                                  </p:childTnLst>
                                </p:cTn>
                              </p:par>
                            </p:childTnLst>
                          </p:cTn>
                        </p:par>
                        <p:par>
                          <p:cTn id="92" fill="hold">
                            <p:stCondLst>
                              <p:cond delay="750"/>
                            </p:stCondLst>
                            <p:childTnLst>
                              <p:par>
                                <p:cTn id="93" presetID="10" presetClass="entr" presetSubtype="0" fill="hold" nodeType="afterEffect">
                                  <p:stCondLst>
                                    <p:cond delay="0"/>
                                  </p:stCondLst>
                                  <p:childTnLst>
                                    <p:set>
                                      <p:cBhvr>
                                        <p:cTn id="94" dur="1" fill="hold">
                                          <p:stCondLst>
                                            <p:cond delay="0"/>
                                          </p:stCondLst>
                                        </p:cTn>
                                        <p:tgtEl>
                                          <p:spTgt spid="3236"/>
                                        </p:tgtEl>
                                        <p:attrNameLst>
                                          <p:attrName>style.visibility</p:attrName>
                                        </p:attrNameLst>
                                      </p:cBhvr>
                                      <p:to>
                                        <p:strVal val="visible"/>
                                      </p:to>
                                    </p:set>
                                    <p:animEffect transition="in" filter="fade">
                                      <p:cBhvr>
                                        <p:cTn id="95" dur="250"/>
                                        <p:tgtEl>
                                          <p:spTgt spid="32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30"/>
                                        </p:tgtEl>
                                        <p:attrNameLst>
                                          <p:attrName>style.visibility</p:attrName>
                                        </p:attrNameLst>
                                      </p:cBhvr>
                                      <p:to>
                                        <p:strVal val="visible"/>
                                      </p:to>
                                    </p:set>
                                    <p:animEffect transition="in" filter="wipe(down)">
                                      <p:cBhvr>
                                        <p:cTn id="100" dur="500"/>
                                        <p:tgtEl>
                                          <p:spTgt spid="630"/>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631"/>
                                        </p:tgtEl>
                                        <p:attrNameLst>
                                          <p:attrName>style.visibility</p:attrName>
                                        </p:attrNameLst>
                                      </p:cBhvr>
                                      <p:to>
                                        <p:strVal val="visible"/>
                                      </p:to>
                                    </p:set>
                                    <p:animEffect transition="in" filter="barn(inVertical)">
                                      <p:cBhvr>
                                        <p:cTn id="103" dur="500"/>
                                        <p:tgtEl>
                                          <p:spTgt spid="6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37"/>
                                        </p:tgtEl>
                                        <p:attrNameLst>
                                          <p:attrName>style.visibility</p:attrName>
                                        </p:attrNameLst>
                                      </p:cBhvr>
                                      <p:to>
                                        <p:strVal val="visible"/>
                                      </p:to>
                                    </p:set>
                                    <p:animEffect transition="in" filter="fade">
                                      <p:cBhvr>
                                        <p:cTn id="108" dur="250"/>
                                        <p:tgtEl>
                                          <p:spTgt spid="323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632"/>
                                        </p:tgtEl>
                                        <p:attrNameLst>
                                          <p:attrName>style.visibility</p:attrName>
                                        </p:attrNameLst>
                                      </p:cBhvr>
                                      <p:to>
                                        <p:strVal val="visible"/>
                                      </p:to>
                                    </p:set>
                                    <p:animEffect transition="in" filter="wipe(down)">
                                      <p:cBhvr>
                                        <p:cTn id="113" dur="500"/>
                                        <p:tgtEl>
                                          <p:spTgt spid="632"/>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633"/>
                                        </p:tgtEl>
                                        <p:attrNameLst>
                                          <p:attrName>style.visibility</p:attrName>
                                        </p:attrNameLst>
                                      </p:cBhvr>
                                      <p:to>
                                        <p:strVal val="visible"/>
                                      </p:to>
                                    </p:set>
                                    <p:animEffect transition="in" filter="barn(inVertical)">
                                      <p:cBhvr>
                                        <p:cTn id="116" dur="500"/>
                                        <p:tgtEl>
                                          <p:spTgt spid="6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39"/>
                                        </p:tgtEl>
                                        <p:attrNameLst>
                                          <p:attrName>style.visibility</p:attrName>
                                        </p:attrNameLst>
                                      </p:cBhvr>
                                      <p:to>
                                        <p:strVal val="visible"/>
                                      </p:to>
                                    </p:set>
                                    <p:animEffect transition="in" filter="fade">
                                      <p:cBhvr>
                                        <p:cTn id="121" dur="250"/>
                                        <p:tgtEl>
                                          <p:spTgt spid="3239"/>
                                        </p:tgtEl>
                                      </p:cBhvr>
                                    </p:animEffect>
                                  </p:childTnLst>
                                </p:cTn>
                              </p:par>
                            </p:childTnLst>
                          </p:cTn>
                        </p:par>
                        <p:par>
                          <p:cTn id="122" fill="hold">
                            <p:stCondLst>
                              <p:cond delay="250"/>
                            </p:stCondLst>
                            <p:childTnLst>
                              <p:par>
                                <p:cTn id="123" presetID="10" presetClass="entr" presetSubtype="0" fill="hold" nodeType="afterEffect">
                                  <p:stCondLst>
                                    <p:cond delay="0"/>
                                  </p:stCondLst>
                                  <p:childTnLst>
                                    <p:set>
                                      <p:cBhvr>
                                        <p:cTn id="124" dur="1" fill="hold">
                                          <p:stCondLst>
                                            <p:cond delay="0"/>
                                          </p:stCondLst>
                                        </p:cTn>
                                        <p:tgtEl>
                                          <p:spTgt spid="3240"/>
                                        </p:tgtEl>
                                        <p:attrNameLst>
                                          <p:attrName>style.visibility</p:attrName>
                                        </p:attrNameLst>
                                      </p:cBhvr>
                                      <p:to>
                                        <p:strVal val="visible"/>
                                      </p:to>
                                    </p:set>
                                    <p:animEffect transition="in" filter="fade">
                                      <p:cBhvr>
                                        <p:cTn id="125" dur="250"/>
                                        <p:tgtEl>
                                          <p:spTgt spid="324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34"/>
                                        </p:tgtEl>
                                        <p:attrNameLst>
                                          <p:attrName>style.visibility</p:attrName>
                                        </p:attrNameLst>
                                      </p:cBhvr>
                                      <p:to>
                                        <p:strVal val="visible"/>
                                      </p:to>
                                    </p:set>
                                    <p:animEffect transition="in" filter="wipe(down)">
                                      <p:cBhvr>
                                        <p:cTn id="130" dur="500"/>
                                        <p:tgtEl>
                                          <p:spTgt spid="634"/>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35"/>
                                        </p:tgtEl>
                                        <p:attrNameLst>
                                          <p:attrName>style.visibility</p:attrName>
                                        </p:attrNameLst>
                                      </p:cBhvr>
                                      <p:to>
                                        <p:strVal val="visible"/>
                                      </p:to>
                                    </p:set>
                                    <p:animEffect transition="in" filter="barn(inVertical)">
                                      <p:cBhvr>
                                        <p:cTn id="133" dur="500"/>
                                        <p:tgtEl>
                                          <p:spTgt spid="63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637"/>
                                        </p:tgtEl>
                                        <p:attrNameLst>
                                          <p:attrName>style.visibility</p:attrName>
                                        </p:attrNameLst>
                                      </p:cBhvr>
                                      <p:to>
                                        <p:strVal val="visible"/>
                                      </p:to>
                                    </p:set>
                                    <p:animEffect transition="in" filter="fade">
                                      <p:cBhvr>
                                        <p:cTn id="138" dur="500"/>
                                        <p:tgtEl>
                                          <p:spTgt spid="63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38"/>
                                        </p:tgtEl>
                                        <p:attrNameLst>
                                          <p:attrName>style.visibility</p:attrName>
                                        </p:attrNameLst>
                                      </p:cBhvr>
                                      <p:to>
                                        <p:strVal val="visible"/>
                                      </p:to>
                                    </p:set>
                                    <p:animEffect transition="in" filter="fade">
                                      <p:cBhvr>
                                        <p:cTn id="143" dur="500"/>
                                        <p:tgtEl>
                                          <p:spTgt spid="63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44"/>
                                        </p:tgtEl>
                                        <p:attrNameLst>
                                          <p:attrName>style.visibility</p:attrName>
                                        </p:attrNameLst>
                                      </p:cBhvr>
                                      <p:to>
                                        <p:strVal val="visible"/>
                                      </p:to>
                                    </p:set>
                                    <p:animEffect transition="in" filter="fade">
                                      <p:cBhvr>
                                        <p:cTn id="148" dur="500"/>
                                        <p:tgtEl>
                                          <p:spTgt spid="64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39"/>
                                        </p:tgtEl>
                                        <p:attrNameLst>
                                          <p:attrName>style.visibility</p:attrName>
                                        </p:attrNameLst>
                                      </p:cBhvr>
                                      <p:to>
                                        <p:strVal val="visible"/>
                                      </p:to>
                                    </p:set>
                                    <p:animEffect transition="in" filter="fade">
                                      <p:cBhvr>
                                        <p:cTn id="153" dur="500"/>
                                        <p:tgtEl>
                                          <p:spTgt spid="63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640"/>
                                        </p:tgtEl>
                                        <p:attrNameLst>
                                          <p:attrName>style.visibility</p:attrName>
                                        </p:attrNameLst>
                                      </p:cBhvr>
                                      <p:to>
                                        <p:strVal val="visible"/>
                                      </p:to>
                                    </p:set>
                                    <p:animEffect transition="in" filter="wipe(left)">
                                      <p:cBhvr>
                                        <p:cTn id="158" dur="500"/>
                                        <p:tgtEl>
                                          <p:spTgt spid="64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645"/>
                                        </p:tgtEl>
                                        <p:attrNameLst>
                                          <p:attrName>style.visibility</p:attrName>
                                        </p:attrNameLst>
                                      </p:cBhvr>
                                      <p:to>
                                        <p:strVal val="visible"/>
                                      </p:to>
                                    </p:set>
                                    <p:animEffect transition="in" filter="wipe(right)">
                                      <p:cBhvr>
                                        <p:cTn id="163" dur="500"/>
                                        <p:tgtEl>
                                          <p:spTgt spid="64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646"/>
                                        </p:tgtEl>
                                        <p:attrNameLst>
                                          <p:attrName>style.visibility</p:attrName>
                                        </p:attrNameLst>
                                      </p:cBhvr>
                                      <p:to>
                                        <p:strVal val="visible"/>
                                      </p:to>
                                    </p:set>
                                    <p:animEffect transition="in" filter="wipe(up)">
                                      <p:cBhvr>
                                        <p:cTn id="168" dur="500"/>
                                        <p:tgtEl>
                                          <p:spTgt spid="64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646"/>
                                        </p:tgtEl>
                                      </p:cBhvr>
                                    </p:animEffect>
                                    <p:set>
                                      <p:cBhvr>
                                        <p:cTn id="173" dur="1" fill="hold">
                                          <p:stCondLst>
                                            <p:cond delay="499"/>
                                          </p:stCondLst>
                                        </p:cTn>
                                        <p:tgtEl>
                                          <p:spTgt spid="646"/>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636">
                                            <p:txEl>
                                              <p:pRg st="0" end="0"/>
                                            </p:txEl>
                                          </p:spTgt>
                                        </p:tgtEl>
                                        <p:attrNameLst>
                                          <p:attrName>style.visibility</p:attrName>
                                        </p:attrNameLst>
                                      </p:cBhvr>
                                      <p:to>
                                        <p:strVal val="visible"/>
                                      </p:to>
                                    </p:set>
                                    <p:animEffect transition="in" filter="fade">
                                      <p:cBhvr>
                                        <p:cTn id="176" dur="500"/>
                                        <p:tgtEl>
                                          <p:spTgt spid="636">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47" presetClass="entr" presetSubtype="0" fill="hold" grpId="0" nodeType="clickEffect">
                                  <p:stCondLst>
                                    <p:cond delay="0"/>
                                  </p:stCondLst>
                                  <p:childTnLst>
                                    <p:set>
                                      <p:cBhvr>
                                        <p:cTn id="180" dur="1" fill="hold">
                                          <p:stCondLst>
                                            <p:cond delay="0"/>
                                          </p:stCondLst>
                                        </p:cTn>
                                        <p:tgtEl>
                                          <p:spTgt spid="643"/>
                                        </p:tgtEl>
                                        <p:attrNameLst>
                                          <p:attrName>style.visibility</p:attrName>
                                        </p:attrNameLst>
                                      </p:cBhvr>
                                      <p:to>
                                        <p:strVal val="visible"/>
                                      </p:to>
                                    </p:set>
                                    <p:animEffect transition="in" filter="fade">
                                      <p:cBhvr>
                                        <p:cTn id="181" dur="1000"/>
                                        <p:tgtEl>
                                          <p:spTgt spid="643"/>
                                        </p:tgtEl>
                                      </p:cBhvr>
                                    </p:animEffect>
                                    <p:anim calcmode="lin" valueType="num">
                                      <p:cBhvr>
                                        <p:cTn id="182" dur="1000" fill="hold"/>
                                        <p:tgtEl>
                                          <p:spTgt spid="643"/>
                                        </p:tgtEl>
                                        <p:attrNameLst>
                                          <p:attrName>ppt_x</p:attrName>
                                        </p:attrNameLst>
                                      </p:cBhvr>
                                      <p:tavLst>
                                        <p:tav tm="0">
                                          <p:val>
                                            <p:strVal val="#ppt_x"/>
                                          </p:val>
                                        </p:tav>
                                        <p:tav tm="100000">
                                          <p:val>
                                            <p:strVal val="#ppt_x"/>
                                          </p:val>
                                        </p:tav>
                                      </p:tavLst>
                                    </p:anim>
                                    <p:anim calcmode="lin" valueType="num">
                                      <p:cBhvr>
                                        <p:cTn id="183" dur="1000" fill="hold"/>
                                        <p:tgtEl>
                                          <p:spTgt spid="643"/>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647"/>
                                        </p:tgtEl>
                                        <p:attrNameLst>
                                          <p:attrName>style.visibility</p:attrName>
                                        </p:attrNameLst>
                                      </p:cBhvr>
                                      <p:to>
                                        <p:strVal val="visible"/>
                                      </p:to>
                                    </p:set>
                                    <p:animEffect transition="in" filter="wipe(up)">
                                      <p:cBhvr>
                                        <p:cTn id="188" dur="500"/>
                                        <p:tgtEl>
                                          <p:spTgt spid="64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647"/>
                                        </p:tgtEl>
                                      </p:cBhvr>
                                    </p:animEffect>
                                    <p:set>
                                      <p:cBhvr>
                                        <p:cTn id="193" dur="1" fill="hold">
                                          <p:stCondLst>
                                            <p:cond delay="499"/>
                                          </p:stCondLst>
                                        </p:cTn>
                                        <p:tgtEl>
                                          <p:spTgt spid="647"/>
                                        </p:tgtEl>
                                        <p:attrNameLst>
                                          <p:attrName>style.visibility</p:attrName>
                                        </p:attrNameLst>
                                      </p:cBhvr>
                                      <p:to>
                                        <p:strVal val="hidden"/>
                                      </p:to>
                                    </p:set>
                                  </p:childTnLst>
                                </p:cTn>
                              </p:par>
                              <p:par>
                                <p:cTn id="194" presetID="10" presetClass="entr" presetSubtype="0" fill="hold" grpId="0" nodeType="withEffect">
                                  <p:stCondLst>
                                    <p:cond delay="0"/>
                                  </p:stCondLst>
                                  <p:childTnLst>
                                    <p:set>
                                      <p:cBhvr>
                                        <p:cTn id="195" dur="1" fill="hold">
                                          <p:stCondLst>
                                            <p:cond delay="0"/>
                                          </p:stCondLst>
                                        </p:cTn>
                                        <p:tgtEl>
                                          <p:spTgt spid="636">
                                            <p:txEl>
                                              <p:pRg st="1" end="1"/>
                                            </p:txEl>
                                          </p:spTgt>
                                        </p:tgtEl>
                                        <p:attrNameLst>
                                          <p:attrName>style.visibility</p:attrName>
                                        </p:attrNameLst>
                                      </p:cBhvr>
                                      <p:to>
                                        <p:strVal val="visible"/>
                                      </p:to>
                                    </p:set>
                                    <p:animEffect transition="in" filter="fade">
                                      <p:cBhvr>
                                        <p:cTn id="196" dur="500"/>
                                        <p:tgtEl>
                                          <p:spTgt spid="636">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47" presetClass="entr" presetSubtype="0" fill="hold" grpId="0" nodeType="clickEffect">
                                  <p:stCondLst>
                                    <p:cond delay="0"/>
                                  </p:stCondLst>
                                  <p:childTnLst>
                                    <p:set>
                                      <p:cBhvr>
                                        <p:cTn id="200" dur="1" fill="hold">
                                          <p:stCondLst>
                                            <p:cond delay="0"/>
                                          </p:stCondLst>
                                        </p:cTn>
                                        <p:tgtEl>
                                          <p:spTgt spid="642"/>
                                        </p:tgtEl>
                                        <p:attrNameLst>
                                          <p:attrName>style.visibility</p:attrName>
                                        </p:attrNameLst>
                                      </p:cBhvr>
                                      <p:to>
                                        <p:strVal val="visible"/>
                                      </p:to>
                                    </p:set>
                                    <p:animEffect transition="in" filter="fade">
                                      <p:cBhvr>
                                        <p:cTn id="201" dur="1000"/>
                                        <p:tgtEl>
                                          <p:spTgt spid="642"/>
                                        </p:tgtEl>
                                      </p:cBhvr>
                                    </p:animEffect>
                                    <p:anim calcmode="lin" valueType="num">
                                      <p:cBhvr>
                                        <p:cTn id="202" dur="1000" fill="hold"/>
                                        <p:tgtEl>
                                          <p:spTgt spid="642"/>
                                        </p:tgtEl>
                                        <p:attrNameLst>
                                          <p:attrName>ppt_x</p:attrName>
                                        </p:attrNameLst>
                                      </p:cBhvr>
                                      <p:tavLst>
                                        <p:tav tm="0">
                                          <p:val>
                                            <p:strVal val="#ppt_x"/>
                                          </p:val>
                                        </p:tav>
                                        <p:tav tm="100000">
                                          <p:val>
                                            <p:strVal val="#ppt_x"/>
                                          </p:val>
                                        </p:tav>
                                      </p:tavLst>
                                    </p:anim>
                                    <p:anim calcmode="lin" valueType="num">
                                      <p:cBhvr>
                                        <p:cTn id="203" dur="1000" fill="hold"/>
                                        <p:tgtEl>
                                          <p:spTgt spid="642"/>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648"/>
                                        </p:tgtEl>
                                        <p:attrNameLst>
                                          <p:attrName>style.visibility</p:attrName>
                                        </p:attrNameLst>
                                      </p:cBhvr>
                                      <p:to>
                                        <p:strVal val="visible"/>
                                      </p:to>
                                    </p:set>
                                    <p:animEffect transition="in" filter="wipe(up)">
                                      <p:cBhvr>
                                        <p:cTn id="208" dur="500"/>
                                        <p:tgtEl>
                                          <p:spTgt spid="64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48"/>
                                        </p:tgtEl>
                                      </p:cBhvr>
                                    </p:animEffect>
                                    <p:set>
                                      <p:cBhvr>
                                        <p:cTn id="213" dur="1" fill="hold">
                                          <p:stCondLst>
                                            <p:cond delay="499"/>
                                          </p:stCondLst>
                                        </p:cTn>
                                        <p:tgtEl>
                                          <p:spTgt spid="648"/>
                                        </p:tgtEl>
                                        <p:attrNameLst>
                                          <p:attrName>style.visibility</p:attrName>
                                        </p:attrNameLst>
                                      </p:cBhvr>
                                      <p:to>
                                        <p:strVal val="hidden"/>
                                      </p:to>
                                    </p:set>
                                  </p:childTnLst>
                                </p:cTn>
                              </p:par>
                              <p:par>
                                <p:cTn id="214" presetID="10" presetClass="entr" presetSubtype="0" fill="hold" grpId="0" nodeType="withEffect">
                                  <p:stCondLst>
                                    <p:cond delay="0"/>
                                  </p:stCondLst>
                                  <p:childTnLst>
                                    <p:set>
                                      <p:cBhvr>
                                        <p:cTn id="215" dur="1" fill="hold">
                                          <p:stCondLst>
                                            <p:cond delay="0"/>
                                          </p:stCondLst>
                                        </p:cTn>
                                        <p:tgtEl>
                                          <p:spTgt spid="636">
                                            <p:txEl>
                                              <p:pRg st="2" end="2"/>
                                            </p:txEl>
                                          </p:spTgt>
                                        </p:tgtEl>
                                        <p:attrNameLst>
                                          <p:attrName>style.visibility</p:attrName>
                                        </p:attrNameLst>
                                      </p:cBhvr>
                                      <p:to>
                                        <p:strVal val="visible"/>
                                      </p:to>
                                    </p:set>
                                    <p:animEffect transition="in" filter="fade">
                                      <p:cBhvr>
                                        <p:cTn id="216" dur="500"/>
                                        <p:tgtEl>
                                          <p:spTgt spid="636">
                                            <p:txEl>
                                              <p:pRg st="2" end="2"/>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641"/>
                                        </p:tgtEl>
                                        <p:attrNameLst>
                                          <p:attrName>style.visibility</p:attrName>
                                        </p:attrNameLst>
                                      </p:cBhvr>
                                      <p:to>
                                        <p:strVal val="visible"/>
                                      </p:to>
                                    </p:set>
                                    <p:animEffect transition="in" filter="fade">
                                      <p:cBhvr>
                                        <p:cTn id="221" dur="1000"/>
                                        <p:tgtEl>
                                          <p:spTgt spid="641"/>
                                        </p:tgtEl>
                                      </p:cBhvr>
                                    </p:animEffect>
                                    <p:anim calcmode="lin" valueType="num">
                                      <p:cBhvr>
                                        <p:cTn id="222" dur="1000" fill="hold"/>
                                        <p:tgtEl>
                                          <p:spTgt spid="641"/>
                                        </p:tgtEl>
                                        <p:attrNameLst>
                                          <p:attrName>ppt_x</p:attrName>
                                        </p:attrNameLst>
                                      </p:cBhvr>
                                      <p:tavLst>
                                        <p:tav tm="0">
                                          <p:val>
                                            <p:strVal val="#ppt_x"/>
                                          </p:val>
                                        </p:tav>
                                        <p:tav tm="100000">
                                          <p:val>
                                            <p:strVal val="#ppt_x"/>
                                          </p:val>
                                        </p:tav>
                                      </p:tavLst>
                                    </p:anim>
                                    <p:anim calcmode="lin" valueType="num">
                                      <p:cBhvr>
                                        <p:cTn id="223" dur="1000" fill="hold"/>
                                        <p:tgtEl>
                                          <p:spTgt spid="641"/>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3242"/>
                                        </p:tgtEl>
                                        <p:attrNameLst>
                                          <p:attrName>style.visibility</p:attrName>
                                        </p:attrNameLst>
                                      </p:cBhvr>
                                      <p:to>
                                        <p:strVal val="visible"/>
                                      </p:to>
                                    </p:set>
                                    <p:animEffect transition="in" filter="fade">
                                      <p:cBhvr>
                                        <p:cTn id="228" dur="500"/>
                                        <p:tgtEl>
                                          <p:spTgt spid="3242"/>
                                        </p:tgtEl>
                                      </p:cBhvr>
                                    </p:animEffect>
                                  </p:childTnLst>
                                </p:cTn>
                              </p:par>
                            </p:childTnLst>
                          </p:cTn>
                        </p:par>
                      </p:childTnLst>
                    </p:cTn>
                  </p:par>
                  <p:par>
                    <p:cTn id="229" fill="hold">
                      <p:stCondLst>
                        <p:cond delay="indefinite"/>
                      </p:stCondLst>
                      <p:childTnLst>
                        <p:par>
                          <p:cTn id="230" fill="hold">
                            <p:stCondLst>
                              <p:cond delay="0"/>
                            </p:stCondLst>
                            <p:childTnLst>
                              <p:par>
                                <p:cTn id="231" presetID="14" presetClass="entr" presetSubtype="10" fill="hold" grpId="0" nodeType="clickEffect">
                                  <p:stCondLst>
                                    <p:cond delay="0"/>
                                  </p:stCondLst>
                                  <p:childTnLst>
                                    <p:set>
                                      <p:cBhvr>
                                        <p:cTn id="232" dur="1" fill="hold">
                                          <p:stCondLst>
                                            <p:cond delay="0"/>
                                          </p:stCondLst>
                                        </p:cTn>
                                        <p:tgtEl>
                                          <p:spTgt spid="650"/>
                                        </p:tgtEl>
                                        <p:attrNameLst>
                                          <p:attrName>style.visibility</p:attrName>
                                        </p:attrNameLst>
                                      </p:cBhvr>
                                      <p:to>
                                        <p:strVal val="visible"/>
                                      </p:to>
                                    </p:set>
                                    <p:animEffect transition="in" filter="randombar(horizontal)">
                                      <p:cBhvr>
                                        <p:cTn id="233"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0" grpId="0"/>
      <p:bldP spid="2621" grpId="0"/>
      <p:bldP spid="2622" grpId="0"/>
      <p:bldP spid="2623" grpId="0" build="p"/>
      <p:bldP spid="2623" grpId="1" build="allAtOnce"/>
      <p:bldP spid="2624" grpId="0" build="p"/>
      <p:bldP spid="2624" grpId="1" build="allAtOnce"/>
      <p:bldP spid="2625" grpId="0" build="p"/>
      <p:bldP spid="2625" grpId="1" build="allAtOnce"/>
      <p:bldP spid="2626" grpId="0" build="p"/>
      <p:bldP spid="2626" grpId="1" build="allAtOnce"/>
      <p:bldP spid="630" grpId="0" animBg="1"/>
      <p:bldP spid="631" grpId="0" animBg="1"/>
      <p:bldP spid="632" grpId="0" animBg="1"/>
      <p:bldP spid="633" grpId="0" animBg="1"/>
      <p:bldP spid="634" grpId="0" animBg="1"/>
      <p:bldP spid="635" grpId="0" animBg="1"/>
      <p:bldP spid="636" grpId="0" build="p"/>
      <p:bldP spid="638" grpId="0"/>
      <p:bldP spid="639" grpId="0"/>
      <p:bldP spid="641" grpId="0"/>
      <p:bldP spid="642" grpId="0"/>
      <p:bldP spid="643" grpId="0"/>
      <p:bldP spid="644" grpId="0"/>
      <p:bldP spid="645" grpId="0" animBg="1"/>
      <p:bldP spid="646" grpId="0" animBg="1"/>
      <p:bldP spid="646" grpId="1" animBg="1"/>
      <p:bldP spid="647" grpId="0" animBg="1"/>
      <p:bldP spid="647" grpId="1" animBg="1"/>
      <p:bldP spid="648" grpId="0" animBg="1"/>
      <p:bldP spid="648" grpId="1" animBg="1"/>
      <p:bldP spid="6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332</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a16="http://schemas.microsoft.com/office/drawing/2014/main" xmlns=""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cách đây 254 ki – lô – mét.</a:t>
            </a:r>
            <a:endParaRPr lang="en-US" sz="2800" dirty="0">
              <a:solidFill>
                <a:schemeClr val="tx1"/>
              </a:solidFill>
              <a:latin typeface="Times New Roman" pitchFamily="18" charset="0"/>
              <a:cs typeface="Times New Roman" pitchFamily="18"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a16="http://schemas.microsoft.com/office/drawing/2014/main" xmlns=""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ở xa hơn, cách đây 586 ki – lô – mét. </a:t>
            </a:r>
            <a:endParaRPr lang="en-US" sz="2800" dirty="0">
              <a:solidFill>
                <a:schemeClr val="tx1"/>
              </a:solidFill>
              <a:latin typeface="Times New Roman" pitchFamily="18" charset="0"/>
              <a:cs typeface="Times New Roman" pitchFamily="18" charset="0"/>
            </a:endParaRPr>
          </a:p>
        </p:txBody>
      </p:sp>
      <p:sp>
        <p:nvSpPr>
          <p:cNvPr id="16" name="Oval Callout 3">
            <a:extLst>
              <a:ext uri="{FF2B5EF4-FFF2-40B4-BE49-F238E27FC236}">
                <a16:creationId xmlns:a16="http://schemas.microsoft.com/office/drawing/2014/main" xmlns=""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Xa hơn 332</a:t>
            </a:r>
          </a:p>
          <a:p>
            <a:pPr algn="ctr"/>
            <a:r>
              <a:rPr lang="en-US" sz="2800">
                <a:solidFill>
                  <a:schemeClr val="tx1"/>
                </a:solidFill>
                <a:latin typeface="Times New Roman" pitchFamily="18" charset="0"/>
                <a:cs typeface="Times New Roman" pitchFamily="18" charset="0"/>
              </a:rPr>
              <a:t>ki – lô – mét.</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243423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858899" y="1397335"/>
            <a:ext cx="3886200" cy="4689145"/>
            <a:chOff x="1544563" y="1205019"/>
            <a:chExt cx="3886200" cy="5042850"/>
          </a:xfrm>
        </p:grpSpPr>
        <p:sp>
          <p:nvSpPr>
            <p:cNvPr id="16" name="圆角矩形 3"/>
            <p:cNvSpPr/>
            <p:nvPr/>
          </p:nvSpPr>
          <p:spPr>
            <a:xfrm>
              <a:off x="1544564" y="1205019"/>
              <a:ext cx="3886199" cy="2003535"/>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7" name="任意多边形 4"/>
            <p:cNvSpPr/>
            <p:nvPr/>
          </p:nvSpPr>
          <p:spPr>
            <a:xfrm>
              <a:off x="1544563" y="2416959"/>
              <a:ext cx="3886200" cy="383091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18" name="椭圆 5"/>
            <p:cNvSpPr/>
            <p:nvPr/>
          </p:nvSpPr>
          <p:spPr>
            <a:xfrm>
              <a:off x="3046264" y="2016908"/>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9" name="文本框 11"/>
            <p:cNvSpPr txBox="1"/>
            <p:nvPr/>
          </p:nvSpPr>
          <p:spPr>
            <a:xfrm>
              <a:off x="1871652" y="1450343"/>
              <a:ext cx="2912495" cy="926779"/>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1. Đặt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grpSp>
        <p:nvGrpSpPr>
          <p:cNvPr id="3" name="Group 2"/>
          <p:cNvGrpSpPr/>
          <p:nvPr/>
        </p:nvGrpSpPr>
        <p:grpSpPr>
          <a:xfrm>
            <a:off x="6386438" y="1397335"/>
            <a:ext cx="4129087" cy="4689145"/>
            <a:chOff x="6386431" y="1205019"/>
            <a:chExt cx="4129087" cy="5042848"/>
          </a:xfrm>
        </p:grpSpPr>
        <p:sp>
          <p:nvSpPr>
            <p:cNvPr id="23" name="圆角矩形 10"/>
            <p:cNvSpPr/>
            <p:nvPr/>
          </p:nvSpPr>
          <p:spPr>
            <a:xfrm>
              <a:off x="6386431" y="1205019"/>
              <a:ext cx="4129087" cy="2003535"/>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4" name="任意多边形 11"/>
            <p:cNvSpPr/>
            <p:nvPr/>
          </p:nvSpPr>
          <p:spPr>
            <a:xfrm>
              <a:off x="6386431" y="2416956"/>
              <a:ext cx="4129087" cy="383091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25" name="椭圆 12"/>
            <p:cNvSpPr/>
            <p:nvPr/>
          </p:nvSpPr>
          <p:spPr>
            <a:xfrm>
              <a:off x="8079418" y="2016908"/>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6" name="文本框 48"/>
            <p:cNvSpPr txBox="1"/>
            <p:nvPr/>
          </p:nvSpPr>
          <p:spPr>
            <a:xfrm>
              <a:off x="7143750" y="1450343"/>
              <a:ext cx="2571750" cy="926778"/>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2.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sp>
        <p:nvSpPr>
          <p:cNvPr id="9" name="Rectangle 8"/>
          <p:cNvSpPr/>
          <p:nvPr/>
        </p:nvSpPr>
        <p:spPr>
          <a:xfrm>
            <a:off x="2391188" y="508135"/>
            <a:ext cx="7484741" cy="584775"/>
          </a:xfrm>
          <a:prstGeom prst="rect">
            <a:avLst/>
          </a:prstGeom>
          <a:solidFill>
            <a:schemeClr val="accent4">
              <a:lumMod val="40000"/>
              <a:lumOff val="60000"/>
            </a:schemeClr>
          </a:solidFill>
        </p:spPr>
        <p:txBody>
          <a:bodyPr wrap="none" lIns="91430" tIns="45718" rIns="91430" bIns="45718">
            <a:spAutoFit/>
          </a:bodyPr>
          <a:lstStyle/>
          <a:p>
            <a:r>
              <a:rPr lang="en-US" sz="3200" b="1">
                <a:latin typeface="Times New Roman" pitchFamily="18" charset="0"/>
                <a:cs typeface="Times New Roman" pitchFamily="18" charset="0"/>
              </a:rPr>
              <a:t>Phép trừ (không nhớ) trong phạm vi 1000</a:t>
            </a:r>
            <a:endParaRPr lang="en-US" sz="3200"/>
          </a:p>
        </p:txBody>
      </p:sp>
      <p:pic>
        <p:nvPicPr>
          <p:cNvPr id="32"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39" y="800522"/>
            <a:ext cx="2391188" cy="19957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858899" y="2796249"/>
            <a:ext cx="3886200" cy="841577"/>
            <a:chOff x="1858899" y="2796242"/>
            <a:chExt cx="3886200" cy="841577"/>
          </a:xfrm>
        </p:grpSpPr>
        <p:sp>
          <p:nvSpPr>
            <p:cNvPr id="20" name="文本框 64"/>
            <p:cNvSpPr txBox="1"/>
            <p:nvPr/>
          </p:nvSpPr>
          <p:spPr>
            <a:xfrm>
              <a:off x="2030350" y="3065830"/>
              <a:ext cx="3714749" cy="46166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các số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205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899" y="279624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900265" y="3666398"/>
            <a:ext cx="4000479" cy="1058844"/>
            <a:chOff x="1900259" y="3637819"/>
            <a:chExt cx="4000478" cy="1058844"/>
          </a:xfrm>
        </p:grpSpPr>
        <p:sp>
          <p:nvSpPr>
            <p:cNvPr id="29" name="文本框 64"/>
            <p:cNvSpPr txBox="1"/>
            <p:nvPr/>
          </p:nvSpPr>
          <p:spPr>
            <a:xfrm>
              <a:off x="2185988" y="3834888"/>
              <a:ext cx="3714749"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dấu trừ bên trái, </a:t>
              </a:r>
            </a:p>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giữa hai số.</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4"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259" y="36378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1852593" y="4828490"/>
            <a:ext cx="3749633" cy="904639"/>
            <a:chOff x="1852586" y="4828482"/>
            <a:chExt cx="3749633" cy="904638"/>
          </a:xfrm>
        </p:grpSpPr>
        <p:sp>
          <p:nvSpPr>
            <p:cNvPr id="30" name="文本框 64"/>
            <p:cNvSpPr txBox="1"/>
            <p:nvPr/>
          </p:nvSpPr>
          <p:spPr>
            <a:xfrm>
              <a:off x="2403997" y="4871346"/>
              <a:ext cx="3198222" cy="861774"/>
            </a:xfrm>
            <a:prstGeom prst="rect">
              <a:avLst/>
            </a:prstGeom>
            <a:noFill/>
          </p:spPr>
          <p:txBody>
            <a:bodyPr wrap="square" lIns="91440" tIns="45720" rIns="91440" bIns="45720" rtlCol="0">
              <a:spAutoFit/>
            </a:bodyPr>
            <a:lstStyle/>
            <a:p>
              <a:pPr algn="ctr"/>
              <a:r>
                <a:rPr lang="en-US" altLang="zh-HK"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Kẻ đường gạch ngang thay cho dấu bằng.</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6"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2586" y="482848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6386432" y="3046723"/>
            <a:ext cx="4107045" cy="938036"/>
            <a:chOff x="6386431" y="3046719"/>
            <a:chExt cx="4107045" cy="938036"/>
          </a:xfrm>
        </p:grpSpPr>
        <p:sp>
          <p:nvSpPr>
            <p:cNvPr id="27" name="文本框 66"/>
            <p:cNvSpPr txBox="1"/>
            <p:nvPr/>
          </p:nvSpPr>
          <p:spPr>
            <a:xfrm>
              <a:off x="6850082" y="3122980"/>
              <a:ext cx="364339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Thực hiện theo thứ tự từ phải qua trái.</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8"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6431" y="30467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6367520" y="4445271"/>
            <a:ext cx="4049981" cy="927508"/>
            <a:chOff x="6367518" y="4445267"/>
            <a:chExt cx="4049981" cy="927508"/>
          </a:xfrm>
        </p:grpSpPr>
        <p:sp>
          <p:nvSpPr>
            <p:cNvPr id="31" name="文本框 66"/>
            <p:cNvSpPr txBox="1"/>
            <p:nvPr/>
          </p:nvSpPr>
          <p:spPr>
            <a:xfrm>
              <a:off x="6874035" y="4511000"/>
              <a:ext cx="354346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Kết quả tính ở mỗi lượt viết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4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7518" y="4445267"/>
              <a:ext cx="841577" cy="8415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01742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798749" cy="3204683"/>
            <a:chOff x="3461080" y="-39334"/>
            <a:chExt cx="3599060"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599060"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HOẠT ĐỘNG</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193942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608</Words>
  <Application>Microsoft Office PowerPoint</Application>
  <PresentationFormat>Custom</PresentationFormat>
  <Paragraphs>148</Paragraphs>
  <Slides>15</Slides>
  <Notes>14</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15</vt:i4>
      </vt:variant>
    </vt:vector>
  </HeadingPairs>
  <TitlesOfParts>
    <vt:vector size="34" baseType="lpstr">
      <vt:lpstr>Arial</vt:lpstr>
      <vt:lpstr>Cookie</vt:lpstr>
      <vt:lpstr>Lato Light</vt:lpstr>
      <vt:lpstr>Impact</vt:lpstr>
      <vt:lpstr>幼圆</vt:lpstr>
      <vt:lpstr>Times New Roman</vt:lpstr>
      <vt:lpstr>Calibri</vt:lpstr>
      <vt:lpstr>华康POP3体W12</vt:lpstr>
      <vt:lpstr>张海山锐谐体2.0-授权联系：Samtype@QQ.com</vt:lpstr>
      <vt:lpstr>华康方圆体W7(P)</vt:lpstr>
      <vt:lpstr>HP001 4 hàng</vt:lpstr>
      <vt:lpstr>微软雅黑</vt:lpstr>
      <vt:lpstr>Office Theme</vt:lpstr>
      <vt:lpstr>更多模版请关注:尚佳素材公社shop64427429.taobao.com</vt:lpstr>
      <vt:lpstr>1_更多模版请关注:尚佳素材公社shop64427429.taobao.com</vt:lpstr>
      <vt:lpstr>2_更多模版请关注:尚佳素材公社shop64427429.taobao.com</vt:lpstr>
      <vt:lpstr>3_更多模版请关注:尚佳素材公社shop64427429.taobao.com</vt:lpstr>
      <vt:lpstr>4_更多模版请关注:尚佳素材公社shop64427429.taobao.com</vt:lpstr>
      <vt:lpstr>5_更多模版请关注:尚佳素材公社shop64427429.taobao.com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SKY</cp:lastModifiedBy>
  <cp:revision>57</cp:revision>
  <dcterms:created xsi:type="dcterms:W3CDTF">2021-06-02T01:34:28Z</dcterms:created>
  <dcterms:modified xsi:type="dcterms:W3CDTF">2024-02-17T16:24:55Z</dcterms:modified>
</cp:coreProperties>
</file>