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71" r:id="rId3"/>
  </p:sldMasterIdLst>
  <p:notesMasterIdLst>
    <p:notesMasterId r:id="rId21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0" r:id="rId13"/>
    <p:sldId id="267" r:id="rId14"/>
    <p:sldId id="268" r:id="rId15"/>
    <p:sldId id="269" r:id="rId16"/>
    <p:sldId id="271" r:id="rId17"/>
    <p:sldId id="297" r:id="rId18"/>
    <p:sldId id="272" r:id="rId19"/>
    <p:sldId id="273" r:id="rId20"/>
  </p:sldIdLst>
  <p:sldSz cx="12192000" cy="6858000"/>
  <p:notesSz cx="6858000" cy="9144000"/>
  <p:embeddedFontLst>
    <p:embeddedFont>
      <p:font typeface="#9Slide03 Arima Madurai Black" panose="020B0604020202020204" charset="0"/>
      <p:bold r:id="rId22"/>
    </p:embeddedFont>
    <p:embeddedFont>
      <p:font typeface="#9Slide05 Aphrodite Pro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#9Slide07 IcielBC Cubano Normal" panose="020B0604020202020204" charset="0"/>
      <p:regular r:id="rId25"/>
    </p:embeddedFont>
    <p:embeddedFont>
      <p:font typeface="#9Slide07 IcielPony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HP001 5H" panose="020B0603050302020204" pitchFamily="34" charset="0"/>
      <p:bold r:id="rId35"/>
    </p:embeddedFont>
    <p:embeddedFont>
      <p:font typeface="SVN-Poky'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B2653-8830-4392-A633-54D3A81D7717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5D75-8AB2-45A2-99FB-BB6AFFA8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701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9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7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24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2024/3/13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7302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62378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03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4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2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7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097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42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2172335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9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1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272597" y="4103715"/>
            <a:ext cx="58343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10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4502785" y="1474470"/>
            <a:ext cx="1284605" cy="643255"/>
          </a:xfrm>
          <a:custGeom>
            <a:avLst/>
            <a:gdLst>
              <a:gd name="connisteX0" fmla="*/ 0 w 1284605"/>
              <a:gd name="connsiteY0" fmla="*/ 566793 h 642993"/>
              <a:gd name="connisteX1" fmla="*/ 489585 w 1284605"/>
              <a:gd name="connsiteY1" fmla="*/ 373 h 642993"/>
              <a:gd name="connisteX2" fmla="*/ 1284605 w 1284605"/>
              <a:gd name="connsiteY2" fmla="*/ 642993 h 6429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284605" h="642994">
                <a:moveTo>
                  <a:pt x="0" y="566794"/>
                </a:moveTo>
                <a:cubicBezTo>
                  <a:pt x="81915" y="440429"/>
                  <a:pt x="232410" y="-14866"/>
                  <a:pt x="489585" y="374"/>
                </a:cubicBezTo>
                <a:cubicBezTo>
                  <a:pt x="746760" y="15614"/>
                  <a:pt x="1135380" y="503294"/>
                  <a:pt x="1284605" y="642994"/>
                </a:cubicBezTo>
              </a:path>
            </a:pathLst>
          </a:custGeom>
          <a:noFill/>
          <a:ln>
            <a:solidFill>
              <a:srgbClr val="CBA07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8149590" y="1474470"/>
            <a:ext cx="1360170" cy="686435"/>
          </a:xfrm>
          <a:custGeom>
            <a:avLst/>
            <a:gdLst>
              <a:gd name="connisteX0" fmla="*/ 0 w 1360170"/>
              <a:gd name="connsiteY0" fmla="*/ 686148 h 686148"/>
              <a:gd name="connisteX1" fmla="*/ 576580 w 1360170"/>
              <a:gd name="connsiteY1" fmla="*/ 348 h 686148"/>
              <a:gd name="connisteX2" fmla="*/ 1360170 w 1360170"/>
              <a:gd name="connsiteY2" fmla="*/ 609948 h 6861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360170" h="686149">
                <a:moveTo>
                  <a:pt x="0" y="686149"/>
                </a:moveTo>
                <a:cubicBezTo>
                  <a:pt x="99695" y="536924"/>
                  <a:pt x="304800" y="15589"/>
                  <a:pt x="576580" y="349"/>
                </a:cubicBezTo>
                <a:cubicBezTo>
                  <a:pt x="848360" y="-14891"/>
                  <a:pt x="1214755" y="474059"/>
                  <a:pt x="1360170" y="609949"/>
                </a:cubicBezTo>
              </a:path>
            </a:pathLst>
          </a:custGeom>
          <a:noFill/>
          <a:ln>
            <a:solidFill>
              <a:srgbClr val="CBA07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6236" y="1557952"/>
            <a:ext cx="5520845" cy="930560"/>
            <a:chOff x="2622493" y="2097740"/>
            <a:chExt cx="5393792" cy="805053"/>
          </a:xfrm>
        </p:grpSpPr>
        <p:sp>
          <p:nvSpPr>
            <p:cNvPr id="24" name="TextBox 23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60702" y="3133841"/>
            <a:ext cx="572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30010" y="2982683"/>
            <a:ext cx="27035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84368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6240" y="1988837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ứng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6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325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932971" cy="1848108"/>
            <a:chOff x="1099534" y="1506571"/>
            <a:chExt cx="9932971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648872" y="2083601"/>
              <a:ext cx="938363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Fnh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chung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40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4688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675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648873" y="2099083"/>
              <a:ext cx="893122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Fnh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chung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38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2785811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,h,b,g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4303521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18556146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9514" y="1424407"/>
            <a:ext cx="9681904" cy="1848108"/>
            <a:chOff x="1218500" y="1575057"/>
            <a:chExt cx="9681904" cy="18481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a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6430F-B0DF-F79A-23BB-1474F987EC4C}"/>
              </a:ext>
            </a:extLst>
          </p:cNvPr>
          <p:cNvSpPr/>
          <p:nvPr/>
        </p:nvSpPr>
        <p:spPr>
          <a:xfrm>
            <a:off x="1678853" y="2016919"/>
            <a:ext cx="89312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Fnh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8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25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tập viết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57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1057144"/>
            <a:ext cx="8692751" cy="861774"/>
            <a:chOff x="1001754" y="1057144"/>
            <a:chExt cx="8692751" cy="8617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1057144"/>
              <a:ext cx="112963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ȱ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7944-339F-925E-ECEE-05D682C2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" y="0"/>
            <a:ext cx="9339732" cy="5936105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1003" y="2289289"/>
            <a:ext cx="738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ȱ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08279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11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7945" y="2597733"/>
            <a:ext cx="878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E8269-9CC0-D911-77A3-5EF858851DC7}"/>
              </a:ext>
            </a:extLst>
          </p:cNvPr>
          <p:cNvSpPr txBox="1"/>
          <p:nvPr/>
        </p:nvSpPr>
        <p:spPr>
          <a:xfrm>
            <a:off x="2931886" y="1529797"/>
            <a:ext cx="4604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0A40-14F9-A6EC-66D6-CA6EAA3B2FA2}"/>
              </a:ext>
            </a:extLst>
          </p:cNvPr>
          <p:cNvSpPr txBox="1"/>
          <p:nvPr/>
        </p:nvSpPr>
        <p:spPr>
          <a:xfrm>
            <a:off x="957945" y="3429000"/>
            <a:ext cx="8781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4114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6996" y="1835510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US" sz="7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5879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952" y="245012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5,5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99338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79" y="1251796"/>
            <a:ext cx="491723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879" y="270289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46124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Cách viết chữ A hoa kiểu 2 cỡ v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342" y="1206707"/>
            <a:ext cx="9593704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92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952" y="245012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gần 3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5568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5" y="1511232"/>
            <a:ext cx="549256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375" y="290885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89439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ách viết chữ A hoa kiểu 2 cỡ nhỏ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114" y="1394085"/>
            <a:ext cx="9713626" cy="5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86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462</Words>
  <Application>Microsoft Office PowerPoint</Application>
  <PresentationFormat>Widescreen</PresentationFormat>
  <Paragraphs>64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Cambria</vt:lpstr>
      <vt:lpstr>#9Slide03 Arima Madurai Black</vt:lpstr>
      <vt:lpstr>SVN-Dancing Script</vt:lpstr>
      <vt:lpstr>#9Slide07 IcielPony</vt:lpstr>
      <vt:lpstr>#9Slide07 HoneyCream</vt:lpstr>
      <vt:lpstr>Calibri</vt:lpstr>
      <vt:lpstr>HP001 5H</vt:lpstr>
      <vt:lpstr>Times New Roman</vt:lpstr>
      <vt:lpstr>SVN-Poky's</vt:lpstr>
      <vt:lpstr>Wingdings</vt:lpstr>
      <vt:lpstr>HP001 5 hàng</vt:lpstr>
      <vt:lpstr>UTM Avo</vt:lpstr>
      <vt:lpstr>#9Slide07 IcielBC Cubano Normal</vt:lpstr>
      <vt:lpstr>#9Slide05 Aphrodite Pro</vt:lpstr>
      <vt:lpstr>Calibri Light</vt:lpstr>
      <vt:lpstr>思源黑体 CN</vt:lpstr>
      <vt:lpstr>思源黑体 CN Bold</vt:lpstr>
      <vt:lpstr>HP001 4 hàng</vt:lpstr>
      <vt:lpstr>SVN-Newton</vt:lpstr>
      <vt:lpstr>Arial</vt:lpstr>
      <vt:lpstr>UTM Guanine</vt:lpstr>
      <vt:lpstr>Office 主题</vt:lpstr>
      <vt:lpstr>4_Awesome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18</cp:revision>
  <dcterms:created xsi:type="dcterms:W3CDTF">2023-03-11T15:18:23Z</dcterms:created>
  <dcterms:modified xsi:type="dcterms:W3CDTF">2024-03-13T07:41:33Z</dcterms:modified>
</cp:coreProperties>
</file>