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80" r:id="rId3"/>
    <p:sldMasterId id="2147483804" r:id="rId4"/>
  </p:sldMasterIdLst>
  <p:notesMasterIdLst>
    <p:notesMasterId r:id="rId20"/>
  </p:notesMasterIdLst>
  <p:sldIdLst>
    <p:sldId id="436" r:id="rId5"/>
    <p:sldId id="511" r:id="rId6"/>
    <p:sldId id="594" r:id="rId7"/>
    <p:sldId id="288" r:id="rId8"/>
    <p:sldId id="287" r:id="rId9"/>
    <p:sldId id="292" r:id="rId10"/>
    <p:sldId id="289" r:id="rId11"/>
    <p:sldId id="291" r:id="rId12"/>
    <p:sldId id="290" r:id="rId13"/>
    <p:sldId id="595" r:id="rId14"/>
    <p:sldId id="295" r:id="rId15"/>
    <p:sldId id="596" r:id="rId16"/>
    <p:sldId id="294" r:id="rId17"/>
    <p:sldId id="296" r:id="rId18"/>
    <p:sldId id="5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36F1"/>
    <a:srgbClr val="0000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5" d="100"/>
          <a:sy n="65" d="100"/>
        </p:scale>
        <p:origin x="66" y="5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EA474-6043-41E4-92EE-739BC463037B}" type="datetimeFigureOut">
              <a:rPr lang="en-US" smtClean="0"/>
              <a:t>26/2/2024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79120-10FA-4BD7-A054-FD68B3581378}" type="slidenum">
              <a:rPr lang="en-US" smtClean="0"/>
              <a:t>‹#›</a:t>
            </a:fld>
            <a:endParaRPr lang="en-US"/>
          </a:p>
        </p:txBody>
      </p:sp>
    </p:spTree>
    <p:extLst>
      <p:ext uri="{BB962C8B-B14F-4D97-AF65-F5344CB8AC3E}">
        <p14:creationId xmlns:p14="http://schemas.microsoft.com/office/powerpoint/2010/main" val="3982755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26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2447;gd7693e6e9d_0_299:notes">
            <a:extLst>
              <a:ext uri="{FF2B5EF4-FFF2-40B4-BE49-F238E27FC236}">
                <a16:creationId xmlns="" xmlns:a16="http://schemas.microsoft.com/office/drawing/2014/main" id="{9E592489-0928-49FE-A2F0-91D2FE3FE73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4211" name="Google Shape;2448;gd7693e6e9d_0_299:notes">
            <a:extLst>
              <a:ext uri="{FF2B5EF4-FFF2-40B4-BE49-F238E27FC236}">
                <a16:creationId xmlns="" xmlns:a16="http://schemas.microsoft.com/office/drawing/2014/main" id="{28CCE4F9-8E6D-4C01-BC5F-6A6A149321D1}"/>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367512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Google Shape;2447;gd7693e6e9d_0_299:notes">
            <a:extLst>
              <a:ext uri="{FF2B5EF4-FFF2-40B4-BE49-F238E27FC236}">
                <a16:creationId xmlns="" xmlns:a16="http://schemas.microsoft.com/office/drawing/2014/main" id="{22011204-A47A-40D4-87EC-4D1AC58238C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3" name="Google Shape;2448;gd7693e6e9d_0_299:notes">
            <a:extLst>
              <a:ext uri="{FF2B5EF4-FFF2-40B4-BE49-F238E27FC236}">
                <a16:creationId xmlns="" xmlns:a16="http://schemas.microsoft.com/office/drawing/2014/main" id="{0D760868-9F36-439B-A608-F469049C9D7C}"/>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126320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2447;gd7693e6e9d_0_299:notes">
            <a:extLst>
              <a:ext uri="{FF2B5EF4-FFF2-40B4-BE49-F238E27FC236}">
                <a16:creationId xmlns="" xmlns:a16="http://schemas.microsoft.com/office/drawing/2014/main" id="{B0FDA074-A4D1-413A-B56B-E03F5A90CC7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2403" name="Google Shape;2448;gd7693e6e9d_0_299:notes">
            <a:extLst>
              <a:ext uri="{FF2B5EF4-FFF2-40B4-BE49-F238E27FC236}">
                <a16:creationId xmlns="" xmlns:a16="http://schemas.microsoft.com/office/drawing/2014/main" id="{2C810422-A138-4EB6-940C-873611744CC1}"/>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433982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2447;gd7693e6e9d_0_299:notes">
            <a:extLst>
              <a:ext uri="{FF2B5EF4-FFF2-40B4-BE49-F238E27FC236}">
                <a16:creationId xmlns="" xmlns:a16="http://schemas.microsoft.com/office/drawing/2014/main" id="{E8F55688-3AFA-4CDB-976C-A85148984CB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6259" name="Google Shape;2448;gd7693e6e9d_0_299:notes">
            <a:extLst>
              <a:ext uri="{FF2B5EF4-FFF2-40B4-BE49-F238E27FC236}">
                <a16:creationId xmlns="" xmlns:a16="http://schemas.microsoft.com/office/drawing/2014/main" id="{36FD2C83-4CB4-40A8-B7B1-EE0AC9B03572}"/>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389342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2447;gd7693e6e9d_0_299:notes">
            <a:extLst>
              <a:ext uri="{FF2B5EF4-FFF2-40B4-BE49-F238E27FC236}">
                <a16:creationId xmlns="" xmlns:a16="http://schemas.microsoft.com/office/drawing/2014/main" id="{7F81BE09-A0B3-46E4-AA63-496E8EBF28D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8307" name="Google Shape;2448;gd7693e6e9d_0_299:notes">
            <a:extLst>
              <a:ext uri="{FF2B5EF4-FFF2-40B4-BE49-F238E27FC236}">
                <a16:creationId xmlns="" xmlns:a16="http://schemas.microsoft.com/office/drawing/2014/main" id="{B5A705BE-79E0-4DAE-878B-A17D4066C11C}"/>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119656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447;gd7693e6e9d_0_299:notes">
            <a:extLst>
              <a:ext uri="{FF2B5EF4-FFF2-40B4-BE49-F238E27FC236}">
                <a16:creationId xmlns="" xmlns:a16="http://schemas.microsoft.com/office/drawing/2014/main" id="{EDD03609-21FE-4F7D-B308-131000F883A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5" name="Google Shape;2448;gd7693e6e9d_0_299:notes">
            <a:extLst>
              <a:ext uri="{FF2B5EF4-FFF2-40B4-BE49-F238E27FC236}">
                <a16:creationId xmlns="" xmlns:a16="http://schemas.microsoft.com/office/drawing/2014/main" id="{56D69ABC-022A-4140-891B-2731F7743E67}"/>
              </a:ext>
            </a:extLst>
          </p:cNvPr>
          <p:cNvSpPr>
            <a:spLocks noGrp="1"/>
          </p:cNvSpPr>
          <p:nvPr>
            <p:ph type="body" idx="1"/>
          </p:nvPr>
        </p:nvSpPr>
        <p:spPr>
          <a:noFill/>
        </p:spPr>
        <p:txBody>
          <a:bodyPr lIns="91425" tIns="91425" rIns="91425" bIns="91425"/>
          <a:lstStyle/>
          <a:p>
            <a:pPr>
              <a:spcBef>
                <a:spcPct val="0"/>
              </a:spcBef>
            </a:pPr>
            <a:endParaRPr lang="vi-VN" altLang="vi-VN"/>
          </a:p>
        </p:txBody>
      </p:sp>
    </p:spTree>
    <p:extLst>
      <p:ext uri="{BB962C8B-B14F-4D97-AF65-F5344CB8AC3E}">
        <p14:creationId xmlns:p14="http://schemas.microsoft.com/office/powerpoint/2010/main" val="3276407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E6EB25-05B2-4316-9C00-65A68AD160BE}"/>
              </a:ext>
            </a:extLst>
          </p:cNvPr>
          <p:cNvSpPr>
            <a:spLocks noGrp="1"/>
          </p:cNvSpPr>
          <p:nvPr>
            <p:ph type="ctrTitle" hasCustomPrompt="1"/>
          </p:nvPr>
        </p:nvSpPr>
        <p:spPr>
          <a:xfrm>
            <a:off x="1524000" y="1122363"/>
            <a:ext cx="9144000" cy="2387600"/>
          </a:xfrm>
        </p:spPr>
        <p:txBody>
          <a:bodyPr anchor="b"/>
          <a:lstStyle>
            <a:lvl1pPr algn="ctr">
              <a:defRPr sz="6000">
                <a:latin typeface="HP-211" panose="020B0803050302020204" pitchFamily="34" charset="0"/>
              </a:defRPr>
            </a:lvl1pPr>
          </a:lstStyle>
          <a:p>
            <a:r>
              <a:rPr lang="en-US"/>
              <a:t>Click </a:t>
            </a:r>
            <a:br>
              <a:rPr lang="en-US"/>
            </a:br>
            <a:r>
              <a:rPr lang="en-US"/>
              <a:t>to edit Master title style</a:t>
            </a:r>
          </a:p>
        </p:txBody>
      </p:sp>
      <p:sp>
        <p:nvSpPr>
          <p:cNvPr id="3" name="Subtitle 2">
            <a:extLst>
              <a:ext uri="{FF2B5EF4-FFF2-40B4-BE49-F238E27FC236}">
                <a16:creationId xmlns="" xmlns:a16="http://schemas.microsoft.com/office/drawing/2014/main" id="{F7F72286-96B4-4318-97AB-526499B8FA57}"/>
              </a:ext>
            </a:extLst>
          </p:cNvPr>
          <p:cNvSpPr>
            <a:spLocks noGrp="1"/>
          </p:cNvSpPr>
          <p:nvPr>
            <p:ph type="subTitle" idx="1"/>
          </p:nvPr>
        </p:nvSpPr>
        <p:spPr>
          <a:xfrm>
            <a:off x="1524000" y="3602038"/>
            <a:ext cx="9144000" cy="1655762"/>
          </a:xfrm>
        </p:spPr>
        <p:txBody>
          <a:bodyPr/>
          <a:lstStyle>
            <a:lvl1pPr marL="0" indent="0" algn="ctr">
              <a:buNone/>
              <a:defRPr sz="2400">
                <a:latin typeface="HP-211" panose="020B08030503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E16D3F3-1F5E-4135-913D-8B5542F491B5}"/>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5" name="Footer Placeholder 4">
            <a:extLst>
              <a:ext uri="{FF2B5EF4-FFF2-40B4-BE49-F238E27FC236}">
                <a16:creationId xmlns="" xmlns:a16="http://schemas.microsoft.com/office/drawing/2014/main" id="{16445BB3-1BA3-4C47-87F6-7AFF29FD5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40DBC4-B527-43F2-BEE4-EC83A00F26C3}"/>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4258335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03A581-C614-4016-9420-78CE18B868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D416303-90B5-46FA-BA68-72F1A5051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C73D10-4EF9-4CA0-A3B6-214C33C82921}"/>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5" name="Footer Placeholder 4">
            <a:extLst>
              <a:ext uri="{FF2B5EF4-FFF2-40B4-BE49-F238E27FC236}">
                <a16:creationId xmlns="" xmlns:a16="http://schemas.microsoft.com/office/drawing/2014/main" id="{96ADB7D4-1E0A-4F65-AC67-434D3BCF4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C90C857-D939-4C31-AFDB-337FAF678F0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5168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A2A801-7F71-458C-8C41-C4A8808FA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D7DEED-61F9-4B85-B954-9BD6BF975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D704C4-683F-4389-A963-2F8C046FB2E7}"/>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5" name="Footer Placeholder 4">
            <a:extLst>
              <a:ext uri="{FF2B5EF4-FFF2-40B4-BE49-F238E27FC236}">
                <a16:creationId xmlns="" xmlns:a16="http://schemas.microsoft.com/office/drawing/2014/main" id="{6B4CD189-B12E-4990-B4D8-DE3843456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8A3008C-F20E-478D-8597-A2C86609DEE4}"/>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306837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11245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95437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55022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19621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28890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790755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08065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83418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E5DC3D-7B9F-4848-8259-17F8ED913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B32745-25AE-4556-9482-0370182BA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4060BE-24F5-4D91-A31A-C84F4E1FB728}"/>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5" name="Footer Placeholder 4">
            <a:extLst>
              <a:ext uri="{FF2B5EF4-FFF2-40B4-BE49-F238E27FC236}">
                <a16:creationId xmlns="" xmlns:a16="http://schemas.microsoft.com/office/drawing/2014/main" id="{7DDF2058-FDAC-4DCB-A34B-A73AC8142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385DDA-AF34-4E2C-9AED-E592D28E3B60}"/>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016394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107670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70079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26/2/2024</a:t>
            </a:fld>
            <a:endParaRPr lang="en-US"/>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30592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71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466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103491"/>
      </p:ext>
    </p:extLst>
  </p:cSld>
  <p:clrMapOvr>
    <a:masterClrMapping/>
  </p:clrMapOvr>
  <p:transition spd="slow" advClick="0" advTm="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7160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8078658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661960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19391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FF159E-191D-477E-9C10-81ACEEC2AC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43F349-4763-49AC-B36A-DC8DA66BC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499BE73-B289-4FAB-A2D4-94365B393BAC}"/>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5" name="Footer Placeholder 4">
            <a:extLst>
              <a:ext uri="{FF2B5EF4-FFF2-40B4-BE49-F238E27FC236}">
                <a16:creationId xmlns="" xmlns:a16="http://schemas.microsoft.com/office/drawing/2014/main" id="{6F3398A1-8B0F-4674-B719-BE20146D3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FEAA00-7F6A-4088-8AD7-03D300ABE62D}"/>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78798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2107389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7238900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38829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4336154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2322297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1382289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9497586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26/2/2024</a:t>
            </a:fld>
            <a:endParaRPr lang="en-US"/>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543175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 xmlns:a16="http://schemas.microsoft.com/office/drawing/2014/main" id="{6A631F2A-8B35-4CEE-945B-1E5969F5B45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ECC41713-C675-4AF9-A37B-8773CC1AE2D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40795999-AB39-46C4-8E36-E5F90FE503B7}"/>
              </a:ext>
            </a:extLst>
          </p:cNvPr>
          <p:cNvSpPr>
            <a:spLocks noGrp="1" noChangeArrowheads="1"/>
          </p:cNvSpPr>
          <p:nvPr>
            <p:ph type="sldNum" sz="quarter" idx="12"/>
          </p:nvPr>
        </p:nvSpPr>
        <p:spPr>
          <a:ln/>
        </p:spPr>
        <p:txBody>
          <a:bodyPr/>
          <a:lstStyle>
            <a:lvl1pPr>
              <a:defRPr/>
            </a:lvl1pPr>
          </a:lstStyle>
          <a:p>
            <a:fld id="{0C90C709-CFA7-4E63-A86F-5D6B7FC0EF72}" type="slidenum">
              <a:rPr lang="en-US" altLang="vi-VN"/>
              <a:pPr/>
              <a:t>‹#›</a:t>
            </a:fld>
            <a:endParaRPr lang="en-US" altLang="vi-VN"/>
          </a:p>
        </p:txBody>
      </p:sp>
    </p:spTree>
    <p:extLst>
      <p:ext uri="{BB962C8B-B14F-4D97-AF65-F5344CB8AC3E}">
        <p14:creationId xmlns:p14="http://schemas.microsoft.com/office/powerpoint/2010/main" val="993016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 xmlns:a16="http://schemas.microsoft.com/office/drawing/2014/main" id="{A9706C7C-C67E-4235-826E-9D42EEB595B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4F11970C-8219-44E6-9874-B393FA45167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51BD85B0-6AC6-45F3-8C50-40C1E64F23B3}"/>
              </a:ext>
            </a:extLst>
          </p:cNvPr>
          <p:cNvSpPr>
            <a:spLocks noGrp="1" noChangeArrowheads="1"/>
          </p:cNvSpPr>
          <p:nvPr>
            <p:ph type="sldNum" sz="quarter" idx="12"/>
          </p:nvPr>
        </p:nvSpPr>
        <p:spPr>
          <a:ln/>
        </p:spPr>
        <p:txBody>
          <a:bodyPr/>
          <a:lstStyle>
            <a:lvl1pPr>
              <a:defRPr/>
            </a:lvl1pPr>
          </a:lstStyle>
          <a:p>
            <a:fld id="{5C208699-3048-4B57-A6F6-CB6506267487}" type="slidenum">
              <a:rPr lang="en-US" altLang="vi-VN"/>
              <a:pPr/>
              <a:t>‹#›</a:t>
            </a:fld>
            <a:endParaRPr lang="en-US" altLang="vi-VN"/>
          </a:p>
        </p:txBody>
      </p:sp>
    </p:spTree>
    <p:extLst>
      <p:ext uri="{BB962C8B-B14F-4D97-AF65-F5344CB8AC3E}">
        <p14:creationId xmlns:p14="http://schemas.microsoft.com/office/powerpoint/2010/main" val="160225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5F954E-85CA-4BAE-A988-CB4236B48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CA46253-2F24-4A29-9A56-6068704504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592EB1B-5424-4E16-BB62-DE8F1D6E3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504D05A-E87A-4D9A-9F2F-1AE18447AE48}"/>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6" name="Footer Placeholder 5">
            <a:extLst>
              <a:ext uri="{FF2B5EF4-FFF2-40B4-BE49-F238E27FC236}">
                <a16:creationId xmlns="" xmlns:a16="http://schemas.microsoft.com/office/drawing/2014/main" id="{CFE25E0A-0C78-40BF-89F6-3AEED0EFB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8D6CCC1-0860-4423-86CE-0ED92F85C8EB}"/>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316431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 xmlns:a16="http://schemas.microsoft.com/office/drawing/2014/main" id="{BC2DABA3-5CF8-44CA-AA6A-BA97F37EECE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76D92804-7A60-4FAF-8B7E-8A261DD72BC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4DB8DC46-6404-4F86-A8B3-71BD68DE7942}"/>
              </a:ext>
            </a:extLst>
          </p:cNvPr>
          <p:cNvSpPr>
            <a:spLocks noGrp="1" noChangeArrowheads="1"/>
          </p:cNvSpPr>
          <p:nvPr>
            <p:ph type="sldNum" sz="quarter" idx="12"/>
          </p:nvPr>
        </p:nvSpPr>
        <p:spPr>
          <a:ln/>
        </p:spPr>
        <p:txBody>
          <a:bodyPr/>
          <a:lstStyle>
            <a:lvl1pPr>
              <a:defRPr/>
            </a:lvl1pPr>
          </a:lstStyle>
          <a:p>
            <a:fld id="{8BB8C6F9-E1CC-4467-9C92-2B4B203536DB}" type="slidenum">
              <a:rPr lang="en-US" altLang="vi-VN"/>
              <a:pPr/>
              <a:t>‹#›</a:t>
            </a:fld>
            <a:endParaRPr lang="en-US" altLang="vi-VN"/>
          </a:p>
        </p:txBody>
      </p:sp>
    </p:spTree>
    <p:extLst>
      <p:ext uri="{BB962C8B-B14F-4D97-AF65-F5344CB8AC3E}">
        <p14:creationId xmlns:p14="http://schemas.microsoft.com/office/powerpoint/2010/main" val="1643150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 xmlns:a16="http://schemas.microsoft.com/office/drawing/2014/main" id="{C4B165BB-A81B-46F8-B3DE-A34D2BC5C9F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 xmlns:a16="http://schemas.microsoft.com/office/drawing/2014/main" id="{8D2A422B-871E-48C6-8D62-AA33268D534E}"/>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 xmlns:a16="http://schemas.microsoft.com/office/drawing/2014/main" id="{626138C5-7267-4A7D-8C91-5BB7DEAA2375}"/>
              </a:ext>
            </a:extLst>
          </p:cNvPr>
          <p:cNvSpPr>
            <a:spLocks noGrp="1" noChangeArrowheads="1"/>
          </p:cNvSpPr>
          <p:nvPr>
            <p:ph type="sldNum" sz="quarter" idx="12"/>
          </p:nvPr>
        </p:nvSpPr>
        <p:spPr>
          <a:ln/>
        </p:spPr>
        <p:txBody>
          <a:bodyPr/>
          <a:lstStyle>
            <a:lvl1pPr>
              <a:defRPr/>
            </a:lvl1pPr>
          </a:lstStyle>
          <a:p>
            <a:fld id="{3D64F942-1361-4BAE-A806-0F9F858BE47A}" type="slidenum">
              <a:rPr lang="en-US" altLang="vi-VN"/>
              <a:pPr/>
              <a:t>‹#›</a:t>
            </a:fld>
            <a:endParaRPr lang="en-US" altLang="vi-VN"/>
          </a:p>
        </p:txBody>
      </p:sp>
    </p:spTree>
    <p:extLst>
      <p:ext uri="{BB962C8B-B14F-4D97-AF65-F5344CB8AC3E}">
        <p14:creationId xmlns:p14="http://schemas.microsoft.com/office/powerpoint/2010/main" val="852583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 xmlns:a16="http://schemas.microsoft.com/office/drawing/2014/main" id="{38B9DCD9-14F5-4D08-BDDA-03B8EECC0D9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 xmlns:a16="http://schemas.microsoft.com/office/drawing/2014/main" id="{371A2E59-1801-496D-9883-53CE5940B750}"/>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 xmlns:a16="http://schemas.microsoft.com/office/drawing/2014/main" id="{6D66E43F-B44F-43FF-88ED-C14631DD8C4D}"/>
              </a:ext>
            </a:extLst>
          </p:cNvPr>
          <p:cNvSpPr>
            <a:spLocks noGrp="1" noChangeArrowheads="1"/>
          </p:cNvSpPr>
          <p:nvPr>
            <p:ph type="sldNum" sz="quarter" idx="12"/>
          </p:nvPr>
        </p:nvSpPr>
        <p:spPr>
          <a:ln/>
        </p:spPr>
        <p:txBody>
          <a:bodyPr/>
          <a:lstStyle>
            <a:lvl1pPr>
              <a:defRPr/>
            </a:lvl1pPr>
          </a:lstStyle>
          <a:p>
            <a:fld id="{AC988D75-3EA1-49BD-B8FA-E918AFDEC65C}" type="slidenum">
              <a:rPr lang="en-US" altLang="vi-VN"/>
              <a:pPr/>
              <a:t>‹#›</a:t>
            </a:fld>
            <a:endParaRPr lang="en-US" altLang="vi-VN"/>
          </a:p>
        </p:txBody>
      </p:sp>
    </p:spTree>
    <p:extLst>
      <p:ext uri="{BB962C8B-B14F-4D97-AF65-F5344CB8AC3E}">
        <p14:creationId xmlns:p14="http://schemas.microsoft.com/office/powerpoint/2010/main" val="1986898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 xmlns:a16="http://schemas.microsoft.com/office/drawing/2014/main" id="{B1D9907C-6FAD-4290-BCE6-0A06F4BC5AB6}"/>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 xmlns:a16="http://schemas.microsoft.com/office/drawing/2014/main" id="{C0CD1F9C-B81A-4D67-B076-E026699010C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 xmlns:a16="http://schemas.microsoft.com/office/drawing/2014/main" id="{333AE04C-DD1D-49AA-97A0-3031BF4B5D82}"/>
              </a:ext>
            </a:extLst>
          </p:cNvPr>
          <p:cNvSpPr>
            <a:spLocks noGrp="1" noChangeArrowheads="1"/>
          </p:cNvSpPr>
          <p:nvPr>
            <p:ph type="sldNum" sz="quarter" idx="12"/>
          </p:nvPr>
        </p:nvSpPr>
        <p:spPr>
          <a:ln/>
        </p:spPr>
        <p:txBody>
          <a:bodyPr/>
          <a:lstStyle>
            <a:lvl1pPr>
              <a:defRPr/>
            </a:lvl1pPr>
          </a:lstStyle>
          <a:p>
            <a:fld id="{28DAD804-6D0D-4C42-88FA-73CE0441B369}" type="slidenum">
              <a:rPr lang="en-US" altLang="vi-VN"/>
              <a:pPr/>
              <a:t>‹#›</a:t>
            </a:fld>
            <a:endParaRPr lang="en-US" altLang="vi-VN"/>
          </a:p>
        </p:txBody>
      </p:sp>
    </p:spTree>
    <p:extLst>
      <p:ext uri="{BB962C8B-B14F-4D97-AF65-F5344CB8AC3E}">
        <p14:creationId xmlns:p14="http://schemas.microsoft.com/office/powerpoint/2010/main" val="818169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7BFE7E64-110B-47D4-86C3-3049B7000025}"/>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 xmlns:a16="http://schemas.microsoft.com/office/drawing/2014/main" id="{54984A50-736F-4E1A-B8E4-683AED6ADAC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 xmlns:a16="http://schemas.microsoft.com/office/drawing/2014/main" id="{0E12AE21-1160-498E-83A6-8D931F73E709}"/>
              </a:ext>
            </a:extLst>
          </p:cNvPr>
          <p:cNvSpPr>
            <a:spLocks noGrp="1" noChangeArrowheads="1"/>
          </p:cNvSpPr>
          <p:nvPr>
            <p:ph type="sldNum" sz="quarter" idx="12"/>
          </p:nvPr>
        </p:nvSpPr>
        <p:spPr>
          <a:ln/>
        </p:spPr>
        <p:txBody>
          <a:bodyPr/>
          <a:lstStyle>
            <a:lvl1pPr>
              <a:defRPr/>
            </a:lvl1pPr>
          </a:lstStyle>
          <a:p>
            <a:fld id="{3C7A62E2-D573-4F53-A92E-B1DDF1AA5032}" type="slidenum">
              <a:rPr lang="en-US" altLang="vi-VN"/>
              <a:pPr/>
              <a:t>‹#›</a:t>
            </a:fld>
            <a:endParaRPr lang="en-US" altLang="vi-VN"/>
          </a:p>
        </p:txBody>
      </p:sp>
    </p:spTree>
    <p:extLst>
      <p:ext uri="{BB962C8B-B14F-4D97-AF65-F5344CB8AC3E}">
        <p14:creationId xmlns:p14="http://schemas.microsoft.com/office/powerpoint/2010/main" val="154180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 xmlns:a16="http://schemas.microsoft.com/office/drawing/2014/main" id="{7BDD76F1-5634-449E-997B-E7BADFE8DD4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 xmlns:a16="http://schemas.microsoft.com/office/drawing/2014/main" id="{EDDC9306-470D-4839-846C-EBE902FE449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 xmlns:a16="http://schemas.microsoft.com/office/drawing/2014/main" id="{D681E4A3-41E7-4E50-927A-3877DCD671C9}"/>
              </a:ext>
            </a:extLst>
          </p:cNvPr>
          <p:cNvSpPr>
            <a:spLocks noGrp="1" noChangeArrowheads="1"/>
          </p:cNvSpPr>
          <p:nvPr>
            <p:ph type="sldNum" sz="quarter" idx="12"/>
          </p:nvPr>
        </p:nvSpPr>
        <p:spPr>
          <a:ln/>
        </p:spPr>
        <p:txBody>
          <a:bodyPr/>
          <a:lstStyle>
            <a:lvl1pPr>
              <a:defRPr/>
            </a:lvl1pPr>
          </a:lstStyle>
          <a:p>
            <a:fld id="{D1A3D6C4-4D3E-4FF3-BE57-2781AD99E3CF}" type="slidenum">
              <a:rPr lang="en-US" altLang="vi-VN"/>
              <a:pPr/>
              <a:t>‹#›</a:t>
            </a:fld>
            <a:endParaRPr lang="en-US" altLang="vi-VN"/>
          </a:p>
        </p:txBody>
      </p:sp>
    </p:spTree>
    <p:extLst>
      <p:ext uri="{BB962C8B-B14F-4D97-AF65-F5344CB8AC3E}">
        <p14:creationId xmlns:p14="http://schemas.microsoft.com/office/powerpoint/2010/main" val="2853619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 xmlns:a16="http://schemas.microsoft.com/office/drawing/2014/main" id="{0D526BB2-58D2-448D-BB16-030E141F892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 xmlns:a16="http://schemas.microsoft.com/office/drawing/2014/main" id="{E65416CF-5231-4E1F-8688-9478B7D6A3A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 xmlns:a16="http://schemas.microsoft.com/office/drawing/2014/main" id="{5BEA6BBA-2346-45D6-995C-991463CD698E}"/>
              </a:ext>
            </a:extLst>
          </p:cNvPr>
          <p:cNvSpPr>
            <a:spLocks noGrp="1" noChangeArrowheads="1"/>
          </p:cNvSpPr>
          <p:nvPr>
            <p:ph type="sldNum" sz="quarter" idx="12"/>
          </p:nvPr>
        </p:nvSpPr>
        <p:spPr>
          <a:ln/>
        </p:spPr>
        <p:txBody>
          <a:bodyPr/>
          <a:lstStyle>
            <a:lvl1pPr>
              <a:defRPr/>
            </a:lvl1pPr>
          </a:lstStyle>
          <a:p>
            <a:fld id="{0E5C241E-7CC5-420F-9689-E2E84BE056C2}" type="slidenum">
              <a:rPr lang="en-US" altLang="vi-VN"/>
              <a:pPr/>
              <a:t>‹#›</a:t>
            </a:fld>
            <a:endParaRPr lang="en-US" altLang="vi-VN"/>
          </a:p>
        </p:txBody>
      </p:sp>
    </p:spTree>
    <p:extLst>
      <p:ext uri="{BB962C8B-B14F-4D97-AF65-F5344CB8AC3E}">
        <p14:creationId xmlns:p14="http://schemas.microsoft.com/office/powerpoint/2010/main" val="3207137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 xmlns:a16="http://schemas.microsoft.com/office/drawing/2014/main" id="{A47B1F74-E073-4C07-8263-05F5289FC91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918D8187-6C09-4286-B123-6220774FB91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62858964-6EA7-4035-AE5A-F18E97A4E9D0}"/>
              </a:ext>
            </a:extLst>
          </p:cNvPr>
          <p:cNvSpPr>
            <a:spLocks noGrp="1" noChangeArrowheads="1"/>
          </p:cNvSpPr>
          <p:nvPr>
            <p:ph type="sldNum" sz="quarter" idx="12"/>
          </p:nvPr>
        </p:nvSpPr>
        <p:spPr>
          <a:ln/>
        </p:spPr>
        <p:txBody>
          <a:bodyPr/>
          <a:lstStyle>
            <a:lvl1pPr>
              <a:defRPr/>
            </a:lvl1pPr>
          </a:lstStyle>
          <a:p>
            <a:fld id="{9FCA3303-CDCD-417B-ACFD-D9B5A9924B62}" type="slidenum">
              <a:rPr lang="en-US" altLang="vi-VN"/>
              <a:pPr/>
              <a:t>‹#›</a:t>
            </a:fld>
            <a:endParaRPr lang="en-US" altLang="vi-VN"/>
          </a:p>
        </p:txBody>
      </p:sp>
    </p:spTree>
    <p:extLst>
      <p:ext uri="{BB962C8B-B14F-4D97-AF65-F5344CB8AC3E}">
        <p14:creationId xmlns:p14="http://schemas.microsoft.com/office/powerpoint/2010/main" val="849800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 xmlns:a16="http://schemas.microsoft.com/office/drawing/2014/main" id="{6D17226B-F668-431D-B0AB-19554E30F0F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 xmlns:a16="http://schemas.microsoft.com/office/drawing/2014/main" id="{A8BDBF2E-1415-43F5-85FC-7B3A4BA9E1E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 xmlns:a16="http://schemas.microsoft.com/office/drawing/2014/main" id="{03A47161-D136-41B3-971E-59C724062747}"/>
              </a:ext>
            </a:extLst>
          </p:cNvPr>
          <p:cNvSpPr>
            <a:spLocks noGrp="1" noChangeArrowheads="1"/>
          </p:cNvSpPr>
          <p:nvPr>
            <p:ph type="sldNum" sz="quarter" idx="12"/>
          </p:nvPr>
        </p:nvSpPr>
        <p:spPr>
          <a:ln/>
        </p:spPr>
        <p:txBody>
          <a:bodyPr/>
          <a:lstStyle>
            <a:lvl1pPr>
              <a:defRPr/>
            </a:lvl1pPr>
          </a:lstStyle>
          <a:p>
            <a:fld id="{B7D4CB15-1C49-4145-9049-91CD254B0E24}" type="slidenum">
              <a:rPr lang="en-US" altLang="vi-VN"/>
              <a:pPr/>
              <a:t>‹#›</a:t>
            </a:fld>
            <a:endParaRPr lang="en-US" altLang="vi-VN"/>
          </a:p>
        </p:txBody>
      </p:sp>
    </p:spTree>
    <p:extLst>
      <p:ext uri="{BB962C8B-B14F-4D97-AF65-F5344CB8AC3E}">
        <p14:creationId xmlns:p14="http://schemas.microsoft.com/office/powerpoint/2010/main" val="3768131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 xmlns:a16="http://schemas.microsoft.com/office/drawing/2014/main" id="{50BF0A5F-7DB1-401C-9B0A-463ADEA385B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 xmlns:a16="http://schemas.microsoft.com/office/drawing/2014/main" id="{A36216FC-81F3-4FB7-8710-82E521B0273A}"/>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 xmlns:a16="http://schemas.microsoft.com/office/drawing/2014/main" id="{621D5304-C3BB-43DE-A0B5-2B08F6297A47}"/>
              </a:ext>
            </a:extLst>
          </p:cNvPr>
          <p:cNvSpPr>
            <a:spLocks noGrp="1" noChangeArrowheads="1"/>
          </p:cNvSpPr>
          <p:nvPr>
            <p:ph type="sldNum" sz="quarter" idx="12"/>
          </p:nvPr>
        </p:nvSpPr>
        <p:spPr>
          <a:ln/>
        </p:spPr>
        <p:txBody>
          <a:bodyPr/>
          <a:lstStyle>
            <a:lvl1pPr>
              <a:defRPr/>
            </a:lvl1pPr>
          </a:lstStyle>
          <a:p>
            <a:fld id="{ACA4354A-E5B7-44CE-A09F-DB6847DBEA3D}" type="slidenum">
              <a:rPr lang="en-US" altLang="vi-VN"/>
              <a:pPr/>
              <a:t>‹#›</a:t>
            </a:fld>
            <a:endParaRPr lang="en-US" altLang="vi-VN"/>
          </a:p>
        </p:txBody>
      </p:sp>
    </p:spTree>
    <p:extLst>
      <p:ext uri="{BB962C8B-B14F-4D97-AF65-F5344CB8AC3E}">
        <p14:creationId xmlns:p14="http://schemas.microsoft.com/office/powerpoint/2010/main" val="7761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FB7F9-6BEF-44AE-8486-BBB0D25D40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49AFED-0F9F-4B1E-BD9A-E468F0914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24A3D32-47D2-47BD-AB9D-0812A3ECE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57C96AE-6FD6-41BE-A4E2-FB3D4305F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6CF785-EBEA-45B3-B533-4B816058DC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26FC3D3-0CE9-4D71-A929-09808B401949}"/>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8" name="Footer Placeholder 7">
            <a:extLst>
              <a:ext uri="{FF2B5EF4-FFF2-40B4-BE49-F238E27FC236}">
                <a16:creationId xmlns="" xmlns:a16="http://schemas.microsoft.com/office/drawing/2014/main" id="{6C3840CD-9BD2-430F-9AAD-A7D8DB155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6D5930D-7E0E-43DC-BE34-890C39A4F93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1406276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87"/>
        <p:cNvGrpSpPr/>
        <p:nvPr/>
      </p:nvGrpSpPr>
      <p:grpSpPr>
        <a:xfrm>
          <a:off x="0" y="0"/>
          <a:ext cx="0" cy="0"/>
          <a:chOff x="0" y="0"/>
          <a:chExt cx="0" cy="0"/>
        </a:xfrm>
      </p:grpSpPr>
      <p:pic>
        <p:nvPicPr>
          <p:cNvPr id="4" name="Google Shape;888;p19">
            <a:extLst>
              <a:ext uri="{FF2B5EF4-FFF2-40B4-BE49-F238E27FC236}">
                <a16:creationId xmlns="" xmlns:a16="http://schemas.microsoft.com/office/drawing/2014/main" id="{5351FECF-3D8E-4A3A-B606-583F5E79F2D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13"/>
            <a:ext cx="123444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889;p19">
            <a:extLst>
              <a:ext uri="{FF2B5EF4-FFF2-40B4-BE49-F238E27FC236}">
                <a16:creationId xmlns="" xmlns:a16="http://schemas.microsoft.com/office/drawing/2014/main" id="{0F327734-B46B-4945-A36B-072D2C1DF925}"/>
              </a:ext>
            </a:extLst>
          </p:cNvPr>
          <p:cNvGrpSpPr>
            <a:grpSpLocks/>
          </p:cNvGrpSpPr>
          <p:nvPr/>
        </p:nvGrpSpPr>
        <p:grpSpPr bwMode="auto">
          <a:xfrm rot="20378725">
            <a:off x="645585" y="5497513"/>
            <a:ext cx="2982383" cy="2341562"/>
            <a:chOff x="-2415600" y="2986400"/>
            <a:chExt cx="1943075" cy="1524659"/>
          </a:xfrm>
        </p:grpSpPr>
        <p:sp>
          <p:nvSpPr>
            <p:cNvPr id="6" name="Google Shape;890;p19">
              <a:extLst>
                <a:ext uri="{FF2B5EF4-FFF2-40B4-BE49-F238E27FC236}">
                  <a16:creationId xmlns="" xmlns:a16="http://schemas.microsoft.com/office/drawing/2014/main" id="{F1AEF8E8-B889-4B87-A26B-CAB8C034BDE7}"/>
                </a:ext>
              </a:extLst>
            </p:cNvPr>
            <p:cNvSpPr>
              <a:spLocks/>
            </p:cNvSpPr>
            <p:nvPr/>
          </p:nvSpPr>
          <p:spPr bwMode="auto">
            <a:xfrm>
              <a:off x="-2415600" y="2986400"/>
              <a:ext cx="1117375" cy="1251275"/>
            </a:xfrm>
            <a:custGeom>
              <a:avLst/>
              <a:gdLst>
                <a:gd name="T0" fmla="*/ 177921875 w 44695"/>
                <a:gd name="T1" fmla="*/ 15625 h 50051"/>
                <a:gd name="T2" fmla="*/ 156265625 w 44695"/>
                <a:gd name="T3" fmla="*/ 17171875 h 50051"/>
                <a:gd name="T4" fmla="*/ 2812500 w 44695"/>
                <a:gd name="T5" fmla="*/ 642609375 h 50051"/>
                <a:gd name="T6" fmla="*/ 19640625 w 44695"/>
                <a:gd name="T7" fmla="*/ 669859375 h 50051"/>
                <a:gd name="T8" fmla="*/ 525265625 w 44695"/>
                <a:gd name="T9" fmla="*/ 782046875 h 50051"/>
                <a:gd name="T10" fmla="*/ 698359375 w 44695"/>
                <a:gd name="T11" fmla="*/ 131765625 h 50051"/>
                <a:gd name="T12" fmla="*/ 183500000 w 44695"/>
                <a:gd name="T13" fmla="*/ 750000 h 50051"/>
                <a:gd name="T14" fmla="*/ 177921875 w 44695"/>
                <a:gd name="T15" fmla="*/ 15625 h 500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 name="Google Shape;891;p19">
              <a:extLst>
                <a:ext uri="{FF2B5EF4-FFF2-40B4-BE49-F238E27FC236}">
                  <a16:creationId xmlns="" xmlns:a16="http://schemas.microsoft.com/office/drawing/2014/main" id="{96161EEF-1610-4D3D-9B1C-3D2EBCADD4E3}"/>
                </a:ext>
              </a:extLst>
            </p:cNvPr>
            <p:cNvSpPr>
              <a:spLocks/>
            </p:cNvSpPr>
            <p:nvPr/>
          </p:nvSpPr>
          <p:spPr bwMode="auto">
            <a:xfrm>
              <a:off x="-1586075" y="3188225"/>
              <a:ext cx="1113550" cy="1279575"/>
            </a:xfrm>
            <a:custGeom>
              <a:avLst/>
              <a:gdLst>
                <a:gd name="T0" fmla="*/ 162671875 w 44542"/>
                <a:gd name="T1" fmla="*/ 15625 h 51183"/>
                <a:gd name="T2" fmla="*/ 0 w 44542"/>
                <a:gd name="T3" fmla="*/ 652687500 h 51183"/>
                <a:gd name="T4" fmla="*/ 496828125 w 44542"/>
                <a:gd name="T5" fmla="*/ 798937500 h 51183"/>
                <a:gd name="T6" fmla="*/ 502828125 w 44542"/>
                <a:gd name="T7" fmla="*/ 799718750 h 51183"/>
                <a:gd name="T8" fmla="*/ 524468750 w 44542"/>
                <a:gd name="T9" fmla="*/ 783312500 h 51183"/>
                <a:gd name="T10" fmla="*/ 692750000 w 44542"/>
                <a:gd name="T11" fmla="*/ 161875000 h 51183"/>
                <a:gd name="T12" fmla="*/ 676718750 w 44542"/>
                <a:gd name="T13" fmla="*/ 134234375 h 51183"/>
                <a:gd name="T14" fmla="*/ 162671875 w 44542"/>
                <a:gd name="T15" fmla="*/ 15625 h 51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 name="Google Shape;892;p19">
              <a:extLst>
                <a:ext uri="{FF2B5EF4-FFF2-40B4-BE49-F238E27FC236}">
                  <a16:creationId xmlns="" xmlns:a16="http://schemas.microsoft.com/office/drawing/2014/main" id="{63BD3FDB-BC1D-44DA-85E5-FF7840E46CE4}"/>
                </a:ext>
              </a:extLst>
            </p:cNvPr>
            <p:cNvSpPr/>
            <p:nvPr/>
          </p:nvSpPr>
          <p:spPr>
            <a:xfrm>
              <a:off x="-2403516" y="2992671"/>
              <a:ext cx="1133576" cy="121766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9" name="Google Shape;893;p19">
              <a:extLst>
                <a:ext uri="{FF2B5EF4-FFF2-40B4-BE49-F238E27FC236}">
                  <a16:creationId xmlns="" xmlns:a16="http://schemas.microsoft.com/office/drawing/2014/main" id="{51C8526D-C428-4C18-B423-F714ED2DF1AA}"/>
                </a:ext>
              </a:extLst>
            </p:cNvPr>
            <p:cNvSpPr>
              <a:spLocks/>
            </p:cNvSpPr>
            <p:nvPr/>
          </p:nvSpPr>
          <p:spPr bwMode="auto">
            <a:xfrm>
              <a:off x="-2351263" y="3014809"/>
              <a:ext cx="1085975" cy="1231500"/>
            </a:xfrm>
            <a:custGeom>
              <a:avLst/>
              <a:gdLst>
                <a:gd name="T0" fmla="*/ 191531250 w 43439"/>
                <a:gd name="T1" fmla="*/ 0 h 49260"/>
                <a:gd name="T2" fmla="*/ 15625 w 43439"/>
                <a:gd name="T3" fmla="*/ 655078125 h 49260"/>
                <a:gd name="T4" fmla="*/ 268859375 w 43439"/>
                <a:gd name="T5" fmla="*/ 667109375 h 49260"/>
                <a:gd name="T6" fmla="*/ 475187500 w 43439"/>
                <a:gd name="T7" fmla="*/ 759656250 h 49260"/>
                <a:gd name="T8" fmla="*/ 486812500 w 43439"/>
                <a:gd name="T9" fmla="*/ 769671875 h 49260"/>
                <a:gd name="T10" fmla="*/ 678734375 w 43439"/>
                <a:gd name="T11" fmla="*/ 114593750 h 49260"/>
                <a:gd name="T12" fmla="*/ 666718750 w 43439"/>
                <a:gd name="T13" fmla="*/ 104578125 h 49260"/>
                <a:gd name="T14" fmla="*/ 460375000 w 43439"/>
                <a:gd name="T15" fmla="*/ 12015625 h 49260"/>
                <a:gd name="T16" fmla="*/ 191531250 w 43439"/>
                <a:gd name="T17" fmla="*/ 0 h 49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endParaRPr lang="en-US" sz="1800"/>
            </a:p>
          </p:txBody>
        </p:sp>
        <p:sp>
          <p:nvSpPr>
            <p:cNvPr id="10" name="Google Shape;894;p19">
              <a:extLst>
                <a:ext uri="{FF2B5EF4-FFF2-40B4-BE49-F238E27FC236}">
                  <a16:creationId xmlns="" xmlns:a16="http://schemas.microsoft.com/office/drawing/2014/main" id="{D15C78FE-0E44-4E85-93DB-E99BC2ABEF17}"/>
                </a:ext>
              </a:extLst>
            </p:cNvPr>
            <p:cNvSpPr>
              <a:spLocks/>
            </p:cNvSpPr>
            <p:nvPr/>
          </p:nvSpPr>
          <p:spPr bwMode="auto">
            <a:xfrm>
              <a:off x="-1573663" y="3188659"/>
              <a:ext cx="1070600" cy="1322400"/>
            </a:xfrm>
            <a:custGeom>
              <a:avLst/>
              <a:gdLst>
                <a:gd name="T0" fmla="*/ 267734375 w 42824"/>
                <a:gd name="T1" fmla="*/ 15625 h 52896"/>
                <a:gd name="T2" fmla="*/ 206750000 w 42824"/>
                <a:gd name="T3" fmla="*/ 3937500 h 52896"/>
                <a:gd name="T4" fmla="*/ 191531250 w 42824"/>
                <a:gd name="T5" fmla="*/ 5937500 h 52896"/>
                <a:gd name="T6" fmla="*/ 15625 w 42824"/>
                <a:gd name="T7" fmla="*/ 660625000 h 52896"/>
                <a:gd name="T8" fmla="*/ 15234375 w 42824"/>
                <a:gd name="T9" fmla="*/ 658609375 h 52896"/>
                <a:gd name="T10" fmla="*/ 68656250 w 42824"/>
                <a:gd name="T11" fmla="*/ 655109375 h 52896"/>
                <a:gd name="T12" fmla="*/ 238812500 w 42824"/>
                <a:gd name="T13" fmla="*/ 691875000 h 52896"/>
                <a:gd name="T14" fmla="*/ 472000000 w 42824"/>
                <a:gd name="T15" fmla="*/ 826484375 h 52896"/>
                <a:gd name="T16" fmla="*/ 669125000 w 42824"/>
                <a:gd name="T17" fmla="*/ 142562500 h 52896"/>
                <a:gd name="T18" fmla="*/ 441937500 w 42824"/>
                <a:gd name="T19" fmla="*/ 34781250 h 52896"/>
                <a:gd name="T20" fmla="*/ 267734375 w 42824"/>
                <a:gd name="T21" fmla="*/ 15625 h 528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endParaRPr lang="en-US" sz="1800"/>
            </a:p>
          </p:txBody>
        </p:sp>
        <p:grpSp>
          <p:nvGrpSpPr>
            <p:cNvPr id="11" name="Google Shape;895;p19">
              <a:extLst>
                <a:ext uri="{FF2B5EF4-FFF2-40B4-BE49-F238E27FC236}">
                  <a16:creationId xmlns="" xmlns:a16="http://schemas.microsoft.com/office/drawing/2014/main" id="{B5171862-58DB-4931-88BC-A2507F141CB7}"/>
                </a:ext>
              </a:extLst>
            </p:cNvPr>
            <p:cNvGrpSpPr>
              <a:grpSpLocks/>
            </p:cNvGrpSpPr>
            <p:nvPr/>
          </p:nvGrpSpPr>
          <p:grpSpPr bwMode="auto">
            <a:xfrm>
              <a:off x="-2218800" y="3088875"/>
              <a:ext cx="1598825" cy="1190475"/>
              <a:chOff x="-2218800" y="3088875"/>
              <a:chExt cx="1598825" cy="1190475"/>
            </a:xfrm>
          </p:grpSpPr>
          <p:sp>
            <p:nvSpPr>
              <p:cNvPr id="12" name="Google Shape;896;p19">
                <a:extLst>
                  <a:ext uri="{FF2B5EF4-FFF2-40B4-BE49-F238E27FC236}">
                    <a16:creationId xmlns="" xmlns:a16="http://schemas.microsoft.com/office/drawing/2014/main" id="{E3BF4A3B-E67C-4DB1-98BE-F5917BE063BD}"/>
                  </a:ext>
                </a:extLst>
              </p:cNvPr>
              <p:cNvSpPr>
                <a:spLocks/>
              </p:cNvSpPr>
              <p:nvPr/>
            </p:nvSpPr>
            <p:spPr bwMode="auto">
              <a:xfrm>
                <a:off x="-2218800" y="3088875"/>
                <a:ext cx="841100" cy="985325"/>
              </a:xfrm>
              <a:custGeom>
                <a:avLst/>
                <a:gdLst>
                  <a:gd name="T0" fmla="*/ 147843750 w 33644"/>
                  <a:gd name="T1" fmla="*/ 10421875 h 39413"/>
                  <a:gd name="T2" fmla="*/ 510046875 w 33644"/>
                  <a:gd name="T3" fmla="*/ 99375000 h 39413"/>
                  <a:gd name="T4" fmla="*/ 525671875 w 33644"/>
                  <a:gd name="T5" fmla="*/ 96156250 h 39413"/>
                  <a:gd name="T6" fmla="*/ 352187500 w 33644"/>
                  <a:gd name="T7" fmla="*/ 26453125 h 39413"/>
                  <a:gd name="T8" fmla="*/ 135437500 w 33644"/>
                  <a:gd name="T9" fmla="*/ 37265625 h 39413"/>
                  <a:gd name="T10" fmla="*/ 336562500 w 33644"/>
                  <a:gd name="T11" fmla="*/ 74531250 h 39413"/>
                  <a:gd name="T12" fmla="*/ 506046875 w 33644"/>
                  <a:gd name="T13" fmla="*/ 142640625 h 39413"/>
                  <a:gd name="T14" fmla="*/ 502031250 w 33644"/>
                  <a:gd name="T15" fmla="*/ 127812500 h 39413"/>
                  <a:gd name="T16" fmla="*/ 135437500 w 33644"/>
                  <a:gd name="T17" fmla="*/ 37265625 h 39413"/>
                  <a:gd name="T18" fmla="*/ 120609375 w 33644"/>
                  <a:gd name="T19" fmla="*/ 85750000 h 39413"/>
                  <a:gd name="T20" fmla="*/ 482812500 w 33644"/>
                  <a:gd name="T21" fmla="*/ 174687500 h 39413"/>
                  <a:gd name="T22" fmla="*/ 498031250 w 33644"/>
                  <a:gd name="T23" fmla="*/ 171484375 h 39413"/>
                  <a:gd name="T24" fmla="*/ 324937500 w 33644"/>
                  <a:gd name="T25" fmla="*/ 101765625 h 39413"/>
                  <a:gd name="T26" fmla="*/ 107390625 w 33644"/>
                  <a:gd name="T27" fmla="*/ 143843750 h 39413"/>
                  <a:gd name="T28" fmla="*/ 308515625 w 33644"/>
                  <a:gd name="T29" fmla="*/ 181109375 h 39413"/>
                  <a:gd name="T30" fmla="*/ 478000000 w 33644"/>
                  <a:gd name="T31" fmla="*/ 249218750 h 39413"/>
                  <a:gd name="T32" fmla="*/ 473984375 w 33644"/>
                  <a:gd name="T33" fmla="*/ 234390625 h 39413"/>
                  <a:gd name="T34" fmla="*/ 107390625 w 33644"/>
                  <a:gd name="T35" fmla="*/ 143843750 h 39413"/>
                  <a:gd name="T36" fmla="*/ 92156250 w 33644"/>
                  <a:gd name="T37" fmla="*/ 191921875 h 39413"/>
                  <a:gd name="T38" fmla="*/ 454359375 w 33644"/>
                  <a:gd name="T39" fmla="*/ 280875000 h 39413"/>
                  <a:gd name="T40" fmla="*/ 469984375 w 33644"/>
                  <a:gd name="T41" fmla="*/ 278062500 h 39413"/>
                  <a:gd name="T42" fmla="*/ 296500000 w 33644"/>
                  <a:gd name="T43" fmla="*/ 208343750 h 39413"/>
                  <a:gd name="T44" fmla="*/ 79343750 w 33644"/>
                  <a:gd name="T45" fmla="*/ 219171875 h 39413"/>
                  <a:gd name="T46" fmla="*/ 280468750 w 33644"/>
                  <a:gd name="T47" fmla="*/ 256421875 h 39413"/>
                  <a:gd name="T48" fmla="*/ 449953125 w 33644"/>
                  <a:gd name="T49" fmla="*/ 324937500 h 39413"/>
                  <a:gd name="T50" fmla="*/ 446343750 w 33644"/>
                  <a:gd name="T51" fmla="*/ 309718750 h 39413"/>
                  <a:gd name="T52" fmla="*/ 79343750 w 33644"/>
                  <a:gd name="T53" fmla="*/ 219171875 h 39413"/>
                  <a:gd name="T54" fmla="*/ 62515625 w 33644"/>
                  <a:gd name="T55" fmla="*/ 308109375 h 39413"/>
                  <a:gd name="T56" fmla="*/ 425109375 w 33644"/>
                  <a:gd name="T57" fmla="*/ 397062500 h 39413"/>
                  <a:gd name="T58" fmla="*/ 440328125 w 33644"/>
                  <a:gd name="T59" fmla="*/ 394250000 h 39413"/>
                  <a:gd name="T60" fmla="*/ 267250000 w 33644"/>
                  <a:gd name="T61" fmla="*/ 324140625 h 39413"/>
                  <a:gd name="T62" fmla="*/ 50484375 w 33644"/>
                  <a:gd name="T63" fmla="*/ 335359375 h 39413"/>
                  <a:gd name="T64" fmla="*/ 251218750 w 33644"/>
                  <a:gd name="T65" fmla="*/ 372625000 h 39413"/>
                  <a:gd name="T66" fmla="*/ 420703125 w 33644"/>
                  <a:gd name="T67" fmla="*/ 441140625 h 39413"/>
                  <a:gd name="T68" fmla="*/ 416703125 w 33644"/>
                  <a:gd name="T69" fmla="*/ 425906250 h 39413"/>
                  <a:gd name="T70" fmla="*/ 50484375 w 33644"/>
                  <a:gd name="T71" fmla="*/ 335359375 h 39413"/>
                  <a:gd name="T72" fmla="*/ 34859375 w 33644"/>
                  <a:gd name="T73" fmla="*/ 383031250 h 39413"/>
                  <a:gd name="T74" fmla="*/ 397468750 w 33644"/>
                  <a:gd name="T75" fmla="*/ 472390625 h 39413"/>
                  <a:gd name="T76" fmla="*/ 412687500 w 33644"/>
                  <a:gd name="T77" fmla="*/ 469578125 h 39413"/>
                  <a:gd name="T78" fmla="*/ 239609375 w 33644"/>
                  <a:gd name="T79" fmla="*/ 399468750 h 39413"/>
                  <a:gd name="T80" fmla="*/ 20046875 w 33644"/>
                  <a:gd name="T81" fmla="*/ 431125000 h 39413"/>
                  <a:gd name="T82" fmla="*/ 221171875 w 33644"/>
                  <a:gd name="T83" fmla="*/ 468375000 h 39413"/>
                  <a:gd name="T84" fmla="*/ 390656250 w 33644"/>
                  <a:gd name="T85" fmla="*/ 536890625 h 39413"/>
                  <a:gd name="T86" fmla="*/ 386640625 w 33644"/>
                  <a:gd name="T87" fmla="*/ 521671875 h 39413"/>
                  <a:gd name="T88" fmla="*/ 20046875 w 33644"/>
                  <a:gd name="T89" fmla="*/ 431125000 h 39413"/>
                  <a:gd name="T90" fmla="*/ 9218750 w 33644"/>
                  <a:gd name="T91" fmla="*/ 481593750 h 39413"/>
                  <a:gd name="T92" fmla="*/ 371828125 w 33644"/>
                  <a:gd name="T93" fmla="*/ 570546875 h 39413"/>
                  <a:gd name="T94" fmla="*/ 387046875 w 33644"/>
                  <a:gd name="T95" fmla="*/ 567343750 h 39413"/>
                  <a:gd name="T96" fmla="*/ 213562500 w 33644"/>
                  <a:gd name="T97" fmla="*/ 498031250 h 39413"/>
                  <a:gd name="T98" fmla="*/ 1609375 w 33644"/>
                  <a:gd name="T99" fmla="*/ 510046875 h 39413"/>
                  <a:gd name="T100" fmla="*/ 202734375 w 33644"/>
                  <a:gd name="T101" fmla="*/ 547703125 h 39413"/>
                  <a:gd name="T102" fmla="*/ 372625000 w 33644"/>
                  <a:gd name="T103" fmla="*/ 615828125 h 39413"/>
                  <a:gd name="T104" fmla="*/ 367812500 w 33644"/>
                  <a:gd name="T105" fmla="*/ 600593750 h 39413"/>
                  <a:gd name="T106" fmla="*/ 1609375 w 33644"/>
                  <a:gd name="T107" fmla="*/ 510046875 h 39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 name="Google Shape;897;p19">
                <a:extLst>
                  <a:ext uri="{FF2B5EF4-FFF2-40B4-BE49-F238E27FC236}">
                    <a16:creationId xmlns="" xmlns:a16="http://schemas.microsoft.com/office/drawing/2014/main" id="{7CE6373E-D55F-466E-B08C-B7A786A8F796}"/>
                  </a:ext>
                </a:extLst>
              </p:cNvPr>
              <p:cNvSpPr>
                <a:spLocks/>
              </p:cNvSpPr>
              <p:nvPr/>
            </p:nvSpPr>
            <p:spPr bwMode="auto">
              <a:xfrm>
                <a:off x="-1461075" y="3283625"/>
                <a:ext cx="841100" cy="995725"/>
              </a:xfrm>
              <a:custGeom>
                <a:avLst/>
                <a:gdLst>
                  <a:gd name="T0" fmla="*/ 146656250 w 33644"/>
                  <a:gd name="T1" fmla="*/ 484375 h 39829"/>
                  <a:gd name="T2" fmla="*/ 180093750 w 33644"/>
                  <a:gd name="T3" fmla="*/ 10515625 h 39829"/>
                  <a:gd name="T4" fmla="*/ 509656250 w 33644"/>
                  <a:gd name="T5" fmla="*/ 105468750 h 39829"/>
                  <a:gd name="T6" fmla="*/ 525687500 w 33644"/>
                  <a:gd name="T7" fmla="*/ 102656250 h 39829"/>
                  <a:gd name="T8" fmla="*/ 282078125 w 33644"/>
                  <a:gd name="T9" fmla="*/ 5703125 h 39829"/>
                  <a:gd name="T10" fmla="*/ 137031250 w 33644"/>
                  <a:gd name="T11" fmla="*/ 43765625 h 39829"/>
                  <a:gd name="T12" fmla="*/ 300906250 w 33644"/>
                  <a:gd name="T13" fmla="*/ 67000000 h 39829"/>
                  <a:gd name="T14" fmla="*/ 506046875 w 33644"/>
                  <a:gd name="T15" fmla="*/ 149140625 h 39829"/>
                  <a:gd name="T16" fmla="*/ 501640625 w 33644"/>
                  <a:gd name="T17" fmla="*/ 133906250 h 39829"/>
                  <a:gd name="T18" fmla="*/ 137031250 w 33644"/>
                  <a:gd name="T19" fmla="*/ 43765625 h 39829"/>
                  <a:gd name="T20" fmla="*/ 127015625 w 33644"/>
                  <a:gd name="T21" fmla="*/ 97843750 h 39829"/>
                  <a:gd name="T22" fmla="*/ 363015625 w 33644"/>
                  <a:gd name="T23" fmla="*/ 131906250 h 39829"/>
                  <a:gd name="T24" fmla="*/ 492031250 w 33644"/>
                  <a:gd name="T25" fmla="*/ 186796875 h 39829"/>
                  <a:gd name="T26" fmla="*/ 487625000 w 33644"/>
                  <a:gd name="T27" fmla="*/ 171968750 h 39829"/>
                  <a:gd name="T28" fmla="*/ 324953125 w 33644"/>
                  <a:gd name="T29" fmla="*/ 108265625 h 39829"/>
                  <a:gd name="T30" fmla="*/ 106593750 w 33644"/>
                  <a:gd name="T31" fmla="*/ 149937500 h 39829"/>
                  <a:gd name="T32" fmla="*/ 307718750 w 33644"/>
                  <a:gd name="T33" fmla="*/ 187203125 h 39829"/>
                  <a:gd name="T34" fmla="*/ 477593750 w 33644"/>
                  <a:gd name="T35" fmla="*/ 255703125 h 39829"/>
                  <a:gd name="T36" fmla="*/ 473187500 w 33644"/>
                  <a:gd name="T37" fmla="*/ 240484375 h 39829"/>
                  <a:gd name="T38" fmla="*/ 106593750 w 33644"/>
                  <a:gd name="T39" fmla="*/ 149937500 h 39829"/>
                  <a:gd name="T40" fmla="*/ 91359375 w 33644"/>
                  <a:gd name="T41" fmla="*/ 198015625 h 39829"/>
                  <a:gd name="T42" fmla="*/ 453968750 w 33644"/>
                  <a:gd name="T43" fmla="*/ 287359375 h 39829"/>
                  <a:gd name="T44" fmla="*/ 469593750 w 33644"/>
                  <a:gd name="T45" fmla="*/ 284156250 h 39829"/>
                  <a:gd name="T46" fmla="*/ 295703125 w 33644"/>
                  <a:gd name="T47" fmla="*/ 214437500 h 39829"/>
                  <a:gd name="T48" fmla="*/ 78937500 w 33644"/>
                  <a:gd name="T49" fmla="*/ 225265625 h 39829"/>
                  <a:gd name="T50" fmla="*/ 280078125 w 33644"/>
                  <a:gd name="T51" fmla="*/ 262515625 h 39829"/>
                  <a:gd name="T52" fmla="*/ 449953125 w 33644"/>
                  <a:gd name="T53" fmla="*/ 331031250 h 39829"/>
                  <a:gd name="T54" fmla="*/ 445546875 w 33644"/>
                  <a:gd name="T55" fmla="*/ 315812500 h 39829"/>
                  <a:gd name="T56" fmla="*/ 78937500 w 33644"/>
                  <a:gd name="T57" fmla="*/ 225265625 h 39829"/>
                  <a:gd name="T58" fmla="*/ 62515625 w 33644"/>
                  <a:gd name="T59" fmla="*/ 314203125 h 39829"/>
                  <a:gd name="T60" fmla="*/ 424718750 w 33644"/>
                  <a:gd name="T61" fmla="*/ 403546875 h 39829"/>
                  <a:gd name="T62" fmla="*/ 439937500 w 33644"/>
                  <a:gd name="T63" fmla="*/ 400343750 h 39829"/>
                  <a:gd name="T64" fmla="*/ 266859375 w 33644"/>
                  <a:gd name="T65" fmla="*/ 330640625 h 39829"/>
                  <a:gd name="T66" fmla="*/ 49687500 w 33644"/>
                  <a:gd name="T67" fmla="*/ 341453125 h 39829"/>
                  <a:gd name="T68" fmla="*/ 250828125 w 33644"/>
                  <a:gd name="T69" fmla="*/ 378718750 h 39829"/>
                  <a:gd name="T70" fmla="*/ 420703125 w 33644"/>
                  <a:gd name="T71" fmla="*/ 447234375 h 39829"/>
                  <a:gd name="T72" fmla="*/ 416296875 w 33644"/>
                  <a:gd name="T73" fmla="*/ 432000000 h 39829"/>
                  <a:gd name="T74" fmla="*/ 49687500 w 33644"/>
                  <a:gd name="T75" fmla="*/ 341453125 h 39829"/>
                  <a:gd name="T76" fmla="*/ 34875000 w 33644"/>
                  <a:gd name="T77" fmla="*/ 389531250 h 39829"/>
                  <a:gd name="T78" fmla="*/ 397062500 w 33644"/>
                  <a:gd name="T79" fmla="*/ 478484375 h 39829"/>
                  <a:gd name="T80" fmla="*/ 412296875 w 33644"/>
                  <a:gd name="T81" fmla="*/ 475671875 h 39829"/>
                  <a:gd name="T82" fmla="*/ 239203125 w 33644"/>
                  <a:gd name="T83" fmla="*/ 405953125 h 39829"/>
                  <a:gd name="T84" fmla="*/ 19640625 w 33644"/>
                  <a:gd name="T85" fmla="*/ 437609375 h 39829"/>
                  <a:gd name="T86" fmla="*/ 220781250 w 33644"/>
                  <a:gd name="T87" fmla="*/ 474875000 h 39829"/>
                  <a:gd name="T88" fmla="*/ 390250000 w 33644"/>
                  <a:gd name="T89" fmla="*/ 543390625 h 39829"/>
                  <a:gd name="T90" fmla="*/ 386250000 w 33644"/>
                  <a:gd name="T91" fmla="*/ 528156250 h 39829"/>
                  <a:gd name="T92" fmla="*/ 19640625 w 33644"/>
                  <a:gd name="T93" fmla="*/ 437609375 h 39829"/>
                  <a:gd name="T94" fmla="*/ 9234375 w 33644"/>
                  <a:gd name="T95" fmla="*/ 487687500 h 39829"/>
                  <a:gd name="T96" fmla="*/ 371421875 w 33644"/>
                  <a:gd name="T97" fmla="*/ 576640625 h 39829"/>
                  <a:gd name="T98" fmla="*/ 386656250 w 33644"/>
                  <a:gd name="T99" fmla="*/ 573843750 h 39829"/>
                  <a:gd name="T100" fmla="*/ 213562500 w 33644"/>
                  <a:gd name="T101" fmla="*/ 503718750 h 39829"/>
                  <a:gd name="T102" fmla="*/ 1609375 w 33644"/>
                  <a:gd name="T103" fmla="*/ 516546875 h 39829"/>
                  <a:gd name="T104" fmla="*/ 202343750 w 33644"/>
                  <a:gd name="T105" fmla="*/ 553796875 h 39829"/>
                  <a:gd name="T106" fmla="*/ 371828125 w 33644"/>
                  <a:gd name="T107" fmla="*/ 622312500 h 39829"/>
                  <a:gd name="T108" fmla="*/ 367421875 w 33644"/>
                  <a:gd name="T109" fmla="*/ 607093750 h 39829"/>
                  <a:gd name="T110" fmla="*/ 1609375 w 33644"/>
                  <a:gd name="T111" fmla="*/ 516546875 h 398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grpSp>
        <p:nvGrpSpPr>
          <p:cNvPr id="14" name="Google Shape;898;p19">
            <a:extLst>
              <a:ext uri="{FF2B5EF4-FFF2-40B4-BE49-F238E27FC236}">
                <a16:creationId xmlns="" xmlns:a16="http://schemas.microsoft.com/office/drawing/2014/main" id="{24B61083-CBF5-4238-8B44-CD3DF27E90C2}"/>
              </a:ext>
            </a:extLst>
          </p:cNvPr>
          <p:cNvGrpSpPr>
            <a:grpSpLocks/>
          </p:cNvGrpSpPr>
          <p:nvPr/>
        </p:nvGrpSpPr>
        <p:grpSpPr bwMode="auto">
          <a:xfrm rot="1090116">
            <a:off x="-999067" y="4778375"/>
            <a:ext cx="2415117" cy="2495550"/>
            <a:chOff x="334100" y="971800"/>
            <a:chExt cx="1810984" cy="1871771"/>
          </a:xfrm>
        </p:grpSpPr>
        <p:sp>
          <p:nvSpPr>
            <p:cNvPr id="15" name="Google Shape;899;p19">
              <a:extLst>
                <a:ext uri="{FF2B5EF4-FFF2-40B4-BE49-F238E27FC236}">
                  <a16:creationId xmlns="" xmlns:a16="http://schemas.microsoft.com/office/drawing/2014/main" id="{C23DA010-26C5-46E4-B0B9-0FD3EAADC221}"/>
                </a:ext>
              </a:extLst>
            </p:cNvPr>
            <p:cNvSpPr/>
            <p:nvPr/>
          </p:nvSpPr>
          <p:spPr>
            <a:xfrm>
              <a:off x="338822" y="971614"/>
              <a:ext cx="1803049"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16" name="Google Shape;900;p19">
              <a:extLst>
                <a:ext uri="{FF2B5EF4-FFF2-40B4-BE49-F238E27FC236}">
                  <a16:creationId xmlns="" xmlns:a16="http://schemas.microsoft.com/office/drawing/2014/main" id="{9A8BC33F-9CE2-4AE8-92FE-FFA69628D5C9}"/>
                </a:ext>
              </a:extLst>
            </p:cNvPr>
            <p:cNvSpPr>
              <a:spLocks/>
            </p:cNvSpPr>
            <p:nvPr/>
          </p:nvSpPr>
          <p:spPr bwMode="auto">
            <a:xfrm>
              <a:off x="336189" y="976911"/>
              <a:ext cx="1795894" cy="1820273"/>
            </a:xfrm>
            <a:custGeom>
              <a:avLst/>
              <a:gdLst>
                <a:gd name="T0" fmla="*/ 368220842 w 88544"/>
                <a:gd name="T1" fmla="*/ 0 h 89746"/>
                <a:gd name="T2" fmla="*/ 0 w 88544"/>
                <a:gd name="T3" fmla="*/ 277498232 h 89746"/>
                <a:gd name="T4" fmla="*/ 385551044 w 88544"/>
                <a:gd name="T5" fmla="*/ 746061340 h 89746"/>
                <a:gd name="T6" fmla="*/ 391207936 w 88544"/>
                <a:gd name="T7" fmla="*/ 748823349 h 89746"/>
                <a:gd name="T8" fmla="*/ 395179818 w 88544"/>
                <a:gd name="T9" fmla="*/ 747563299 h 89746"/>
                <a:gd name="T10" fmla="*/ 738786564 w 88544"/>
                <a:gd name="T11" fmla="*/ 491884228 h 89746"/>
                <a:gd name="T12" fmla="*/ 368220842 w 88544"/>
                <a:gd name="T13" fmla="*/ 0 h 897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7" name="Google Shape;901;p19">
              <a:extLst>
                <a:ext uri="{FF2B5EF4-FFF2-40B4-BE49-F238E27FC236}">
                  <a16:creationId xmlns="" xmlns:a16="http://schemas.microsoft.com/office/drawing/2014/main" id="{7C7000AB-FBDF-48AB-BBD9-049C45B63EDD}"/>
                </a:ext>
              </a:extLst>
            </p:cNvPr>
            <p:cNvGrpSpPr>
              <a:grpSpLocks/>
            </p:cNvGrpSpPr>
            <p:nvPr/>
          </p:nvGrpSpPr>
          <p:grpSpPr bwMode="auto">
            <a:xfrm>
              <a:off x="1214129" y="978980"/>
              <a:ext cx="913828" cy="1211839"/>
              <a:chOff x="1214129" y="978980"/>
              <a:chExt cx="913828" cy="1211839"/>
            </a:xfrm>
          </p:grpSpPr>
          <p:sp>
            <p:nvSpPr>
              <p:cNvPr id="21" name="Google Shape;902;p19">
                <a:extLst>
                  <a:ext uri="{FF2B5EF4-FFF2-40B4-BE49-F238E27FC236}">
                    <a16:creationId xmlns="" xmlns:a16="http://schemas.microsoft.com/office/drawing/2014/main" id="{96BE6057-F468-4427-9C6B-E3D992EA85D0}"/>
                  </a:ext>
                </a:extLst>
              </p:cNvPr>
              <p:cNvSpPr>
                <a:spLocks/>
              </p:cNvSpPr>
              <p:nvPr/>
            </p:nvSpPr>
            <p:spPr bwMode="auto">
              <a:xfrm>
                <a:off x="1222973" y="978980"/>
                <a:ext cx="904985" cy="1199365"/>
              </a:xfrm>
              <a:custGeom>
                <a:avLst/>
                <a:gdLst>
                  <a:gd name="T0" fmla="*/ 1718739 w 44619"/>
                  <a:gd name="T1" fmla="*/ 8235 h 59133"/>
                  <a:gd name="T2" fmla="*/ 8235 w 44619"/>
                  <a:gd name="T3" fmla="*/ 1076169 h 59133"/>
                  <a:gd name="T4" fmla="*/ 370790724 w 44619"/>
                  <a:gd name="T5" fmla="*/ 493386244 h 59133"/>
                  <a:gd name="T6" fmla="*/ 372284429 w 44619"/>
                  <a:gd name="T7" fmla="*/ 492101104 h 59133"/>
                  <a:gd name="T8" fmla="*/ 1718739 w 44619"/>
                  <a:gd name="T9" fmla="*/ 8235 h 59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3" extrusionOk="0">
                    <a:moveTo>
                      <a:pt x="206" y="1"/>
                    </a:moveTo>
                    <a:lnTo>
                      <a:pt x="1" y="129"/>
                    </a:lnTo>
                    <a:lnTo>
                      <a:pt x="44439" y="59132"/>
                    </a:lnTo>
                    <a:lnTo>
                      <a:pt x="44618" y="58978"/>
                    </a:lnTo>
                    <a:lnTo>
                      <a:pt x="206"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903;p19">
                <a:extLst>
                  <a:ext uri="{FF2B5EF4-FFF2-40B4-BE49-F238E27FC236}">
                    <a16:creationId xmlns="" xmlns:a16="http://schemas.microsoft.com/office/drawing/2014/main" id="{9BB25399-2FC7-47C9-ACD6-1ED3A4BD5523}"/>
                  </a:ext>
                </a:extLst>
              </p:cNvPr>
              <p:cNvSpPr>
                <a:spLocks/>
              </p:cNvSpPr>
              <p:nvPr/>
            </p:nvSpPr>
            <p:spPr bwMode="auto">
              <a:xfrm>
                <a:off x="1214129" y="991475"/>
                <a:ext cx="904985" cy="1199345"/>
              </a:xfrm>
              <a:custGeom>
                <a:avLst/>
                <a:gdLst>
                  <a:gd name="T0" fmla="*/ 1718739 w 44619"/>
                  <a:gd name="T1" fmla="*/ 0 h 59132"/>
                  <a:gd name="T2" fmla="*/ 8235 w 44619"/>
                  <a:gd name="T3" fmla="*/ 1285160 h 59132"/>
                  <a:gd name="T4" fmla="*/ 370790724 w 44619"/>
                  <a:gd name="T5" fmla="*/ 493386482 h 59132"/>
                  <a:gd name="T6" fmla="*/ 372284429 w 44619"/>
                  <a:gd name="T7" fmla="*/ 492310313 h 59132"/>
                  <a:gd name="T8" fmla="*/ 1718739 w 44619"/>
                  <a:gd name="T9" fmla="*/ 0 h 59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2" extrusionOk="0">
                    <a:moveTo>
                      <a:pt x="206" y="0"/>
                    </a:moveTo>
                    <a:lnTo>
                      <a:pt x="1" y="154"/>
                    </a:lnTo>
                    <a:lnTo>
                      <a:pt x="44439" y="59132"/>
                    </a:lnTo>
                    <a:lnTo>
                      <a:pt x="44618" y="59003"/>
                    </a:lnTo>
                    <a:lnTo>
                      <a:pt x="20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8" name="Google Shape;904;p19">
              <a:extLst>
                <a:ext uri="{FF2B5EF4-FFF2-40B4-BE49-F238E27FC236}">
                  <a16:creationId xmlns="" xmlns:a16="http://schemas.microsoft.com/office/drawing/2014/main" id="{9F77D876-6572-4CCC-B367-EEDFB9DB8790}"/>
                </a:ext>
              </a:extLst>
            </p:cNvPr>
            <p:cNvSpPr/>
            <p:nvPr/>
          </p:nvSpPr>
          <p:spPr>
            <a:xfrm>
              <a:off x="333367" y="1005270"/>
              <a:ext cx="1741148" cy="1809855"/>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19" name="Google Shape;905;p19">
              <a:extLst>
                <a:ext uri="{FF2B5EF4-FFF2-40B4-BE49-F238E27FC236}">
                  <a16:creationId xmlns="" xmlns:a16="http://schemas.microsoft.com/office/drawing/2014/main" id="{F32683C6-A64F-4616-BCE0-9192C7EF203C}"/>
                </a:ext>
              </a:extLst>
            </p:cNvPr>
            <p:cNvSpPr>
              <a:spLocks/>
            </p:cNvSpPr>
            <p:nvPr/>
          </p:nvSpPr>
          <p:spPr bwMode="auto">
            <a:xfrm>
              <a:off x="373105" y="1605205"/>
              <a:ext cx="899265" cy="1180097"/>
            </a:xfrm>
            <a:custGeom>
              <a:avLst/>
              <a:gdLst>
                <a:gd name="T0" fmla="*/ 9636984 w 44337"/>
                <a:gd name="T1" fmla="*/ 0 h 58183"/>
                <a:gd name="T2" fmla="*/ 8235 w 44337"/>
                <a:gd name="T3" fmla="*/ 7275659 h 58183"/>
                <a:gd name="T4" fmla="*/ 360093740 w 44337"/>
                <a:gd name="T5" fmla="*/ 485468333 h 58183"/>
                <a:gd name="T6" fmla="*/ 369939290 w 44337"/>
                <a:gd name="T7" fmla="*/ 478192654 h 58183"/>
                <a:gd name="T8" fmla="*/ 9636984 w 44337"/>
                <a:gd name="T9" fmla="*/ 0 h 58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37" h="58183" extrusionOk="0">
                  <a:moveTo>
                    <a:pt x="1155" y="0"/>
                  </a:moveTo>
                  <a:lnTo>
                    <a:pt x="1" y="872"/>
                  </a:lnTo>
                  <a:lnTo>
                    <a:pt x="43157" y="58183"/>
                  </a:lnTo>
                  <a:lnTo>
                    <a:pt x="44337" y="57311"/>
                  </a:lnTo>
                  <a:lnTo>
                    <a:pt x="115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906;p19">
              <a:extLst>
                <a:ext uri="{FF2B5EF4-FFF2-40B4-BE49-F238E27FC236}">
                  <a16:creationId xmlns="" xmlns:a16="http://schemas.microsoft.com/office/drawing/2014/main" id="{88E97803-4D7D-4AB7-B4C1-05997F37B311}"/>
                </a:ext>
              </a:extLst>
            </p:cNvPr>
            <p:cNvSpPr>
              <a:spLocks/>
            </p:cNvSpPr>
            <p:nvPr/>
          </p:nvSpPr>
          <p:spPr bwMode="auto">
            <a:xfrm>
              <a:off x="762685" y="1424197"/>
              <a:ext cx="916931" cy="993396"/>
            </a:xfrm>
            <a:custGeom>
              <a:avLst/>
              <a:gdLst>
                <a:gd name="T0" fmla="*/ 160251277 w 45208"/>
                <a:gd name="T1" fmla="*/ 8235 h 48978"/>
                <a:gd name="T2" fmla="*/ 0 w 45208"/>
                <a:gd name="T3" fmla="*/ 120676561 h 48978"/>
                <a:gd name="T4" fmla="*/ 216947197 w 45208"/>
                <a:gd name="T5" fmla="*/ 408662828 h 48978"/>
                <a:gd name="T6" fmla="*/ 377206689 w 45208"/>
                <a:gd name="T7" fmla="*/ 287986267 h 48978"/>
                <a:gd name="T8" fmla="*/ 160251277 w 45208"/>
                <a:gd name="T9" fmla="*/ 8235 h 489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08" h="48978" extrusionOk="0">
                  <a:moveTo>
                    <a:pt x="19206" y="1"/>
                  </a:moveTo>
                  <a:lnTo>
                    <a:pt x="0" y="14463"/>
                  </a:lnTo>
                  <a:lnTo>
                    <a:pt x="26001" y="48978"/>
                  </a:lnTo>
                  <a:lnTo>
                    <a:pt x="45208" y="34515"/>
                  </a:lnTo>
                  <a:lnTo>
                    <a:pt x="1920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3" name="Google Shape;907;p19">
            <a:extLst>
              <a:ext uri="{FF2B5EF4-FFF2-40B4-BE49-F238E27FC236}">
                <a16:creationId xmlns="" xmlns:a16="http://schemas.microsoft.com/office/drawing/2014/main" id="{5244797B-1896-4596-B6A6-0EC3CB472A7E}"/>
              </a:ext>
            </a:extLst>
          </p:cNvPr>
          <p:cNvGrpSpPr>
            <a:grpSpLocks/>
          </p:cNvGrpSpPr>
          <p:nvPr/>
        </p:nvGrpSpPr>
        <p:grpSpPr bwMode="auto">
          <a:xfrm rot="19988261">
            <a:off x="9867900" y="-954088"/>
            <a:ext cx="2556933" cy="2749551"/>
            <a:chOff x="-700138" y="3808702"/>
            <a:chExt cx="1916655" cy="2062674"/>
          </a:xfrm>
        </p:grpSpPr>
        <p:sp>
          <p:nvSpPr>
            <p:cNvPr id="24" name="Google Shape;908;p19">
              <a:extLst>
                <a:ext uri="{FF2B5EF4-FFF2-40B4-BE49-F238E27FC236}">
                  <a16:creationId xmlns="" xmlns:a16="http://schemas.microsoft.com/office/drawing/2014/main" id="{AF998E6A-99D2-4D6F-8CDD-3C740B0840A0}"/>
                </a:ext>
              </a:extLst>
            </p:cNvPr>
            <p:cNvSpPr/>
            <p:nvPr/>
          </p:nvSpPr>
          <p:spPr>
            <a:xfrm rot="-1128775">
              <a:off x="-421895" y="4063477"/>
              <a:ext cx="1420039" cy="1617269"/>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25" name="Google Shape;909;p19">
              <a:extLst>
                <a:ext uri="{FF2B5EF4-FFF2-40B4-BE49-F238E27FC236}">
                  <a16:creationId xmlns="" xmlns:a16="http://schemas.microsoft.com/office/drawing/2014/main" id="{5F3981C1-4B42-45A8-B392-7ADF18EBC924}"/>
                </a:ext>
              </a:extLst>
            </p:cNvPr>
            <p:cNvSpPr/>
            <p:nvPr/>
          </p:nvSpPr>
          <p:spPr>
            <a:xfrm rot="-1128775">
              <a:off x="-476904" y="3991867"/>
              <a:ext cx="1415279" cy="1632751"/>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26" name="Google Shape;910;p19">
              <a:extLst>
                <a:ext uri="{FF2B5EF4-FFF2-40B4-BE49-F238E27FC236}">
                  <a16:creationId xmlns="" xmlns:a16="http://schemas.microsoft.com/office/drawing/2014/main" id="{DEC7F576-BD49-48BF-9C1A-148026255E27}"/>
                </a:ext>
              </a:extLst>
            </p:cNvPr>
            <p:cNvSpPr>
              <a:spLocks/>
            </p:cNvSpPr>
            <p:nvPr/>
          </p:nvSpPr>
          <p:spPr bwMode="auto">
            <a:xfrm rot="-1128775">
              <a:off x="411142" y="5063464"/>
              <a:ext cx="300449" cy="167182"/>
            </a:xfrm>
            <a:custGeom>
              <a:avLst/>
              <a:gdLst>
                <a:gd name="T0" fmla="*/ 39981032 w 8274"/>
                <a:gd name="T1" fmla="*/ 92649112 h 4604"/>
                <a:gd name="T2" fmla="*/ 313095746 w 8274"/>
                <a:gd name="T3" fmla="*/ 0 h 4604"/>
                <a:gd name="T4" fmla="*/ 47460 w 8274"/>
                <a:gd name="T5" fmla="*/ 153314609 h 4604"/>
                <a:gd name="T6" fmla="*/ 381757493 w 8274"/>
                <a:gd name="T7" fmla="*/ 25568715 h 4604"/>
                <a:gd name="T8" fmla="*/ 16040687 w 8274"/>
                <a:gd name="T9" fmla="*/ 196456098 h 4604"/>
                <a:gd name="T10" fmla="*/ 396169713 w 8274"/>
                <a:gd name="T11" fmla="*/ 68708861 h 4604"/>
                <a:gd name="T12" fmla="*/ 83121427 w 8274"/>
                <a:gd name="T13" fmla="*/ 220396350 h 4604"/>
                <a:gd name="T14" fmla="*/ 356236141 w 8274"/>
                <a:gd name="T15" fmla="*/ 129374357 h 4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27" name="Google Shape;911;p19">
              <a:extLst>
                <a:ext uri="{FF2B5EF4-FFF2-40B4-BE49-F238E27FC236}">
                  <a16:creationId xmlns="" xmlns:a16="http://schemas.microsoft.com/office/drawing/2014/main" id="{A25BCE40-BF79-4B72-851E-4B2F1A5EE3FD}"/>
                </a:ext>
              </a:extLst>
            </p:cNvPr>
            <p:cNvSpPr>
              <a:spLocks/>
            </p:cNvSpPr>
            <p:nvPr/>
          </p:nvSpPr>
          <p:spPr bwMode="auto">
            <a:xfrm rot="-1128775">
              <a:off x="206184" y="5200882"/>
              <a:ext cx="918160" cy="352049"/>
            </a:xfrm>
            <a:custGeom>
              <a:avLst/>
              <a:gdLst>
                <a:gd name="T0" fmla="*/ 1191479474 w 25285"/>
                <a:gd name="T1" fmla="*/ 47460 h 9695"/>
                <a:gd name="T2" fmla="*/ 0 w 25285"/>
                <a:gd name="T3" fmla="*/ 399330470 h 9695"/>
                <a:gd name="T4" fmla="*/ 12783758 w 25285"/>
                <a:gd name="T5" fmla="*/ 436054573 h 9695"/>
                <a:gd name="T6" fmla="*/ 50801428 w 25285"/>
                <a:gd name="T7" fmla="*/ 464209161 h 9695"/>
                <a:gd name="T8" fmla="*/ 65501102 w 25285"/>
                <a:gd name="T9" fmla="*/ 461623425 h 9695"/>
                <a:gd name="T10" fmla="*/ 1178743177 w 25285"/>
                <a:gd name="T11" fmla="*/ 89490238 h 9695"/>
                <a:gd name="T12" fmla="*/ 1204263231 w 25285"/>
                <a:gd name="T13" fmla="*/ 39981037 h 9695"/>
                <a:gd name="T14" fmla="*/ 1191479474 w 25285"/>
                <a:gd name="T15" fmla="*/ 47460 h 96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8" name="Google Shape;912;p19">
              <a:extLst>
                <a:ext uri="{FF2B5EF4-FFF2-40B4-BE49-F238E27FC236}">
                  <a16:creationId xmlns="" xmlns:a16="http://schemas.microsoft.com/office/drawing/2014/main" id="{6A0F4A72-E829-4EBD-BF21-2AC5041DE062}"/>
                </a:ext>
              </a:extLst>
            </p:cNvPr>
            <p:cNvSpPr>
              <a:spLocks/>
            </p:cNvSpPr>
            <p:nvPr/>
          </p:nvSpPr>
          <p:spPr bwMode="auto">
            <a:xfrm rot="-1128775">
              <a:off x="-404925" y="4413984"/>
              <a:ext cx="539022" cy="1345775"/>
            </a:xfrm>
            <a:custGeom>
              <a:avLst/>
              <a:gdLst>
                <a:gd name="T0" fmla="*/ 132583289 w 14844"/>
                <a:gd name="T1" fmla="*/ 0 h 37061"/>
                <a:gd name="T2" fmla="*/ 41513300 w 14844"/>
                <a:gd name="T3" fmla="*/ 30356648 h 37061"/>
                <a:gd name="T4" fmla="*/ 9575629 w 14844"/>
                <a:gd name="T5" fmla="*/ 95857737 h 37061"/>
                <a:gd name="T6" fmla="*/ 571799069 w 14844"/>
                <a:gd name="T7" fmla="*/ 1774481520 h 37061"/>
                <a:gd name="T8" fmla="*/ 710751163 w 14844"/>
                <a:gd name="T9" fmla="*/ 1728180483 h 37061"/>
                <a:gd name="T10" fmla="*/ 132583289 w 14844"/>
                <a:gd name="T11" fmla="*/ 0 h 370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9" name="Google Shape;913;p19">
              <a:extLst>
                <a:ext uri="{FF2B5EF4-FFF2-40B4-BE49-F238E27FC236}">
                  <a16:creationId xmlns="" xmlns:a16="http://schemas.microsoft.com/office/drawing/2014/main" id="{578F2865-909F-4A4A-AB33-BECD96AB2B53}"/>
                </a:ext>
              </a:extLst>
            </p:cNvPr>
            <p:cNvSpPr>
              <a:spLocks/>
            </p:cNvSpPr>
            <p:nvPr/>
          </p:nvSpPr>
          <p:spPr bwMode="auto">
            <a:xfrm rot="-1128775">
              <a:off x="-276077" y="4234377"/>
              <a:ext cx="661395" cy="495483"/>
            </a:xfrm>
            <a:custGeom>
              <a:avLst/>
              <a:gdLst>
                <a:gd name="T0" fmla="*/ 872111583 w 18214"/>
                <a:gd name="T1" fmla="*/ 353027952 h 13645"/>
                <a:gd name="T2" fmla="*/ 768256482 w 18214"/>
                <a:gd name="T3" fmla="*/ 44768823 h 13645"/>
                <a:gd name="T4" fmla="*/ 678814918 w 18214"/>
                <a:gd name="T5" fmla="*/ 47460 h 13645"/>
                <a:gd name="T6" fmla="*/ 44768896 w 18214"/>
                <a:gd name="T7" fmla="*/ 212448912 h 13645"/>
                <a:gd name="T8" fmla="*/ 47460 w 18214"/>
                <a:gd name="T9" fmla="*/ 301891637 h 13645"/>
                <a:gd name="T10" fmla="*/ 103855101 w 18214"/>
                <a:gd name="T11" fmla="*/ 610150766 h 13645"/>
                <a:gd name="T12" fmla="*/ 193296665 w 18214"/>
                <a:gd name="T13" fmla="*/ 653292465 h 13645"/>
                <a:gd name="T14" fmla="*/ 827390148 w 18214"/>
                <a:gd name="T15" fmla="*/ 442470676 h 13645"/>
                <a:gd name="T16" fmla="*/ 872111583 w 18214"/>
                <a:gd name="T17" fmla="*/ 353027952 h 13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30" name="Google Shape;914;p19">
              <a:extLst>
                <a:ext uri="{FF2B5EF4-FFF2-40B4-BE49-F238E27FC236}">
                  <a16:creationId xmlns="" xmlns:a16="http://schemas.microsoft.com/office/drawing/2014/main" id="{79C681DB-1484-43DB-AA06-6599FDCFCE72}"/>
                </a:ext>
              </a:extLst>
            </p:cNvPr>
            <p:cNvSpPr>
              <a:spLocks/>
            </p:cNvSpPr>
            <p:nvPr/>
          </p:nvSpPr>
          <p:spPr bwMode="auto">
            <a:xfrm rot="-1128775">
              <a:off x="201603" y="5203043"/>
              <a:ext cx="909699" cy="322237"/>
            </a:xfrm>
            <a:custGeom>
              <a:avLst/>
              <a:gdLst>
                <a:gd name="T0" fmla="*/ 1191478955 w 25052"/>
                <a:gd name="T1" fmla="*/ 47460 h 8874"/>
                <a:gd name="T2" fmla="*/ 0 w 25052"/>
                <a:gd name="T3" fmla="*/ 399331712 h 8874"/>
                <a:gd name="T4" fmla="*/ 9575624 w 25052"/>
                <a:gd name="T5" fmla="*/ 424900641 h 8874"/>
                <a:gd name="T6" fmla="*/ 1199474880 w 25052"/>
                <a:gd name="T7" fmla="*/ 27196055 h 8874"/>
                <a:gd name="T8" fmla="*/ 1191478955 w 25052"/>
                <a:gd name="T9" fmla="*/ 47460 h 88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52" h="8874" extrusionOk="0">
                  <a:moveTo>
                    <a:pt x="24884" y="1"/>
                  </a:moveTo>
                  <a:lnTo>
                    <a:pt x="0" y="8340"/>
                  </a:lnTo>
                  <a:lnTo>
                    <a:pt x="200" y="8874"/>
                  </a:lnTo>
                  <a:lnTo>
                    <a:pt x="25051" y="568"/>
                  </a:lnTo>
                  <a:lnTo>
                    <a:pt x="24884"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1" name="Google Shape;915;p19">
              <a:extLst>
                <a:ext uri="{FF2B5EF4-FFF2-40B4-BE49-F238E27FC236}">
                  <a16:creationId xmlns="" xmlns:a16="http://schemas.microsoft.com/office/drawing/2014/main" id="{743938F4-35D0-4124-972B-C08EBDAB6B14}"/>
                </a:ext>
              </a:extLst>
            </p:cNvPr>
            <p:cNvSpPr>
              <a:spLocks/>
            </p:cNvSpPr>
            <p:nvPr/>
          </p:nvSpPr>
          <p:spPr bwMode="auto">
            <a:xfrm rot="-1128775">
              <a:off x="222822" y="5233880"/>
              <a:ext cx="902437" cy="311343"/>
            </a:xfrm>
            <a:custGeom>
              <a:avLst/>
              <a:gdLst>
                <a:gd name="T0" fmla="*/ 1189948010 w 24852"/>
                <a:gd name="T1" fmla="*/ 0 h 8574"/>
                <a:gd name="T2" fmla="*/ 47460 w 24852"/>
                <a:gd name="T3" fmla="*/ 399331059 h 8574"/>
                <a:gd name="T4" fmla="*/ 9624433 w 24852"/>
                <a:gd name="T5" fmla="*/ 410487698 h 8574"/>
                <a:gd name="T6" fmla="*/ 1188319542 w 24852"/>
                <a:gd name="T7" fmla="*/ 15991897 h 8574"/>
                <a:gd name="T8" fmla="*/ 1189948010 w 24852"/>
                <a:gd name="T9" fmla="*/ 0 h 8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2" name="Google Shape;916;p19">
              <a:extLst>
                <a:ext uri="{FF2B5EF4-FFF2-40B4-BE49-F238E27FC236}">
                  <a16:creationId xmlns="" xmlns:a16="http://schemas.microsoft.com/office/drawing/2014/main" id="{A56A142D-A35C-45FA-B90E-26F933EA9BEB}"/>
                </a:ext>
              </a:extLst>
            </p:cNvPr>
            <p:cNvSpPr>
              <a:spLocks/>
            </p:cNvSpPr>
            <p:nvPr/>
          </p:nvSpPr>
          <p:spPr bwMode="auto">
            <a:xfrm rot="-1128775">
              <a:off x="421575" y="5546080"/>
              <a:ext cx="96954" cy="205964"/>
            </a:xfrm>
            <a:custGeom>
              <a:avLst/>
              <a:gdLst>
                <a:gd name="T0" fmla="*/ 43140209 w 2670"/>
                <a:gd name="T1" fmla="*/ 47460 h 5672"/>
                <a:gd name="T2" fmla="*/ 47460 w 2670"/>
                <a:gd name="T3" fmla="*/ 14412215 h 5672"/>
                <a:gd name="T4" fmla="*/ 84702101 w 2670"/>
                <a:gd name="T5" fmla="*/ 271582344 h 5672"/>
                <a:gd name="T6" fmla="*/ 95857367 w 2670"/>
                <a:gd name="T7" fmla="*/ 233229792 h 5672"/>
                <a:gd name="T8" fmla="*/ 127794850 w 2670"/>
                <a:gd name="T9" fmla="*/ 257170129 h 5672"/>
                <a:gd name="T10" fmla="*/ 43140209 w 2670"/>
                <a:gd name="T11" fmla="*/ 47460 h 5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70" h="5672" extrusionOk="0">
                  <a:moveTo>
                    <a:pt x="901" y="1"/>
                  </a:moveTo>
                  <a:lnTo>
                    <a:pt x="1" y="301"/>
                  </a:lnTo>
                  <a:lnTo>
                    <a:pt x="1769" y="5672"/>
                  </a:lnTo>
                  <a:lnTo>
                    <a:pt x="2002" y="4871"/>
                  </a:lnTo>
                  <a:lnTo>
                    <a:pt x="2669" y="5371"/>
                  </a:lnTo>
                  <a:lnTo>
                    <a:pt x="90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3" name="Google Shape;917;p19">
            <a:extLst>
              <a:ext uri="{FF2B5EF4-FFF2-40B4-BE49-F238E27FC236}">
                <a16:creationId xmlns="" xmlns:a16="http://schemas.microsoft.com/office/drawing/2014/main" id="{D75649FF-92D8-4C43-BA98-B404F850234C}"/>
              </a:ext>
            </a:extLst>
          </p:cNvPr>
          <p:cNvGrpSpPr>
            <a:grpSpLocks/>
          </p:cNvGrpSpPr>
          <p:nvPr/>
        </p:nvGrpSpPr>
        <p:grpSpPr bwMode="auto">
          <a:xfrm rot="3750311">
            <a:off x="234421" y="-1223963"/>
            <a:ext cx="2155825" cy="3289301"/>
            <a:chOff x="7518282" y="2373612"/>
            <a:chExt cx="1544209" cy="2355088"/>
          </a:xfrm>
        </p:grpSpPr>
        <p:sp>
          <p:nvSpPr>
            <p:cNvPr id="34" name="Google Shape;918;p19">
              <a:extLst>
                <a:ext uri="{FF2B5EF4-FFF2-40B4-BE49-F238E27FC236}">
                  <a16:creationId xmlns="" xmlns:a16="http://schemas.microsoft.com/office/drawing/2014/main" id="{60A2AE78-0963-4CE8-B632-14D6C9C2CCE0}"/>
                </a:ext>
              </a:extLst>
            </p:cNvPr>
            <p:cNvSpPr>
              <a:spLocks/>
            </p:cNvSpPr>
            <p:nvPr/>
          </p:nvSpPr>
          <p:spPr bwMode="auto">
            <a:xfrm rot="718822">
              <a:off x="7689615" y="3249120"/>
              <a:ext cx="1111866" cy="1379201"/>
            </a:xfrm>
            <a:custGeom>
              <a:avLst/>
              <a:gdLst>
                <a:gd name="T0" fmla="*/ 484157130 w 48158"/>
                <a:gd name="T1" fmla="*/ 12260 h 59737"/>
                <a:gd name="T2" fmla="*/ 446559514 w 48158"/>
                <a:gd name="T3" fmla="*/ 5550651 h 59737"/>
                <a:gd name="T4" fmla="*/ 335476140 w 48158"/>
                <a:gd name="T5" fmla="*/ 86346174 h 59737"/>
                <a:gd name="T6" fmla="*/ 129088201 w 48158"/>
                <a:gd name="T7" fmla="*/ 394353386 h 59737"/>
                <a:gd name="T8" fmla="*/ 72278932 w 48158"/>
                <a:gd name="T9" fmla="*/ 498495448 h 59737"/>
                <a:gd name="T10" fmla="*/ 98608 w 48158"/>
                <a:gd name="T11" fmla="*/ 735060569 h 59737"/>
                <a:gd name="T12" fmla="*/ 98608 w 48158"/>
                <a:gd name="T13" fmla="*/ 735060569 h 59737"/>
                <a:gd name="T14" fmla="*/ 476539308 w 48158"/>
                <a:gd name="T15" fmla="*/ 244761829 h 59737"/>
                <a:gd name="T16" fmla="*/ 563327862 w 48158"/>
                <a:gd name="T17" fmla="*/ 158612894 h 59737"/>
                <a:gd name="T18" fmla="*/ 570896646 w 48158"/>
                <a:gd name="T19" fmla="*/ 42163766 h 59737"/>
                <a:gd name="T20" fmla="*/ 484157130 w 48158"/>
                <a:gd name="T21" fmla="*/ 12260 h 59737"/>
                <a:gd name="T22" fmla="*/ 98608 w 48158"/>
                <a:gd name="T23" fmla="*/ 735060569 h 59737"/>
                <a:gd name="T24" fmla="*/ 98608 w 48158"/>
                <a:gd name="T25" fmla="*/ 735060569 h 59737"/>
                <a:gd name="T26" fmla="*/ 12260 w 48158"/>
                <a:gd name="T27" fmla="*/ 735171437 h 59737"/>
                <a:gd name="T28" fmla="*/ 12260 w 48158"/>
                <a:gd name="T29" fmla="*/ 735171437 h 59737"/>
                <a:gd name="T30" fmla="*/ 98608 w 48158"/>
                <a:gd name="T31" fmla="*/ 735060569 h 597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cubicBezTo>
                    <a:pt x="3" y="59733"/>
                    <a:pt x="5" y="59730"/>
                    <a:pt x="8" y="5972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5" name="Google Shape;919;p19">
              <a:extLst>
                <a:ext uri="{FF2B5EF4-FFF2-40B4-BE49-F238E27FC236}">
                  <a16:creationId xmlns="" xmlns:a16="http://schemas.microsoft.com/office/drawing/2014/main" id="{02DD4304-9FB7-437C-AC21-AC636AC2869D}"/>
                </a:ext>
              </a:extLst>
            </p:cNvPr>
            <p:cNvSpPr/>
            <p:nvPr/>
          </p:nvSpPr>
          <p:spPr>
            <a:xfrm rot="718822">
              <a:off x="7648689" y="3212228"/>
              <a:ext cx="1112103" cy="137910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1800"/>
            </a:p>
          </p:txBody>
        </p:sp>
        <p:sp>
          <p:nvSpPr>
            <p:cNvPr id="36" name="Google Shape;920;p19">
              <a:extLst>
                <a:ext uri="{FF2B5EF4-FFF2-40B4-BE49-F238E27FC236}">
                  <a16:creationId xmlns="" xmlns:a16="http://schemas.microsoft.com/office/drawing/2014/main" id="{7F038B69-F388-4E6C-B27A-97BF3E63E8C8}"/>
                </a:ext>
              </a:extLst>
            </p:cNvPr>
            <p:cNvSpPr>
              <a:spLocks/>
            </p:cNvSpPr>
            <p:nvPr/>
          </p:nvSpPr>
          <p:spPr bwMode="auto">
            <a:xfrm rot="718822">
              <a:off x="8428587" y="3328473"/>
              <a:ext cx="409048" cy="200495"/>
            </a:xfrm>
            <a:custGeom>
              <a:avLst/>
              <a:gdLst>
                <a:gd name="T0" fmla="*/ 160606439 w 17717"/>
                <a:gd name="T1" fmla="*/ 4319831 h 8684"/>
                <a:gd name="T2" fmla="*/ 162809554 w 17717"/>
                <a:gd name="T3" fmla="*/ 5747331 h 8684"/>
                <a:gd name="T4" fmla="*/ 163756781 w 17717"/>
                <a:gd name="T5" fmla="*/ 1168985 h 8684"/>
                <a:gd name="T6" fmla="*/ 122860639 w 17717"/>
                <a:gd name="T7" fmla="*/ 0 h 8684"/>
                <a:gd name="T8" fmla="*/ 119255073 w 17717"/>
                <a:gd name="T9" fmla="*/ 2744662 h 8684"/>
                <a:gd name="T10" fmla="*/ 123685245 w 17717"/>
                <a:gd name="T11" fmla="*/ 9254793 h 8684"/>
                <a:gd name="T12" fmla="*/ 122860639 w 17717"/>
                <a:gd name="T13" fmla="*/ 0 h 8684"/>
                <a:gd name="T14" fmla="*/ 91490095 w 17717"/>
                <a:gd name="T15" fmla="*/ 9685497 h 8684"/>
                <a:gd name="T16" fmla="*/ 91810439 w 17717"/>
                <a:gd name="T17" fmla="*/ 10325700 h 8684"/>
                <a:gd name="T18" fmla="*/ 93693187 w 17717"/>
                <a:gd name="T19" fmla="*/ 10325700 h 8684"/>
                <a:gd name="T20" fmla="*/ 92991684 w 17717"/>
                <a:gd name="T21" fmla="*/ 8048521 h 8684"/>
                <a:gd name="T22" fmla="*/ 149874545 w 17717"/>
                <a:gd name="T23" fmla="*/ 30201510 h 8684"/>
                <a:gd name="T24" fmla="*/ 151449716 w 17717"/>
                <a:gd name="T25" fmla="*/ 32416329 h 8684"/>
                <a:gd name="T26" fmla="*/ 161554220 w 17717"/>
                <a:gd name="T27" fmla="*/ 33044273 h 8684"/>
                <a:gd name="T28" fmla="*/ 157517419 w 17717"/>
                <a:gd name="T29" fmla="*/ 20158867 h 8684"/>
                <a:gd name="T30" fmla="*/ 74445258 w 17717"/>
                <a:gd name="T31" fmla="*/ 27678584 h 8684"/>
                <a:gd name="T32" fmla="*/ 73817337 w 17717"/>
                <a:gd name="T33" fmla="*/ 29253754 h 8684"/>
                <a:gd name="T34" fmla="*/ 78088134 w 17717"/>
                <a:gd name="T35" fmla="*/ 35763884 h 8684"/>
                <a:gd name="T36" fmla="*/ 77263504 w 17717"/>
                <a:gd name="T37" fmla="*/ 26521351 h 8684"/>
                <a:gd name="T38" fmla="*/ 183005217 w 17717"/>
                <a:gd name="T39" fmla="*/ 37782549 h 8684"/>
                <a:gd name="T40" fmla="*/ 187780299 w 17717"/>
                <a:gd name="T41" fmla="*/ 40711660 h 8684"/>
                <a:gd name="T42" fmla="*/ 189638504 w 17717"/>
                <a:gd name="T43" fmla="*/ 30828923 h 8684"/>
                <a:gd name="T44" fmla="*/ 42520882 w 17717"/>
                <a:gd name="T45" fmla="*/ 37351844 h 8684"/>
                <a:gd name="T46" fmla="*/ 40687197 w 17717"/>
                <a:gd name="T47" fmla="*/ 41560785 h 8684"/>
                <a:gd name="T48" fmla="*/ 43837515 w 17717"/>
                <a:gd name="T49" fmla="*/ 41880621 h 8684"/>
                <a:gd name="T50" fmla="*/ 42520882 w 17717"/>
                <a:gd name="T51" fmla="*/ 37351844 h 8684"/>
                <a:gd name="T52" fmla="*/ 121765742 w 17717"/>
                <a:gd name="T53" fmla="*/ 34669012 h 8684"/>
                <a:gd name="T54" fmla="*/ 121790261 w 17717"/>
                <a:gd name="T55" fmla="*/ 34619419 h 8684"/>
                <a:gd name="T56" fmla="*/ 121469894 w 17717"/>
                <a:gd name="T57" fmla="*/ 34939255 h 8684"/>
                <a:gd name="T58" fmla="*/ 121765742 w 17717"/>
                <a:gd name="T59" fmla="*/ 34669012 h 8684"/>
                <a:gd name="T60" fmla="*/ 122737488 w 17717"/>
                <a:gd name="T61" fmla="*/ 42200457 h 8684"/>
                <a:gd name="T62" fmla="*/ 129359046 w 17717"/>
                <a:gd name="T63" fmla="*/ 38090102 h 8684"/>
                <a:gd name="T64" fmla="*/ 181774402 w 17717"/>
                <a:gd name="T65" fmla="*/ 55972321 h 8684"/>
                <a:gd name="T66" fmla="*/ 179854368 w 17717"/>
                <a:gd name="T67" fmla="*/ 60181285 h 8684"/>
                <a:gd name="T68" fmla="*/ 183325053 w 17717"/>
                <a:gd name="T69" fmla="*/ 60501098 h 8684"/>
                <a:gd name="T70" fmla="*/ 181774402 w 17717"/>
                <a:gd name="T71" fmla="*/ 55972321 h 8684"/>
                <a:gd name="T72" fmla="*/ 51406300 w 17717"/>
                <a:gd name="T73" fmla="*/ 63343860 h 8684"/>
                <a:gd name="T74" fmla="*/ 56058231 w 17717"/>
                <a:gd name="T75" fmla="*/ 66014433 h 8684"/>
                <a:gd name="T76" fmla="*/ 57412174 w 17717"/>
                <a:gd name="T77" fmla="*/ 57030415 h 8684"/>
                <a:gd name="T78" fmla="*/ 110603144 w 17717"/>
                <a:gd name="T79" fmla="*/ 54150897 h 8684"/>
                <a:gd name="T80" fmla="*/ 105064753 w 17717"/>
                <a:gd name="T81" fmla="*/ 66494707 h 8684"/>
                <a:gd name="T82" fmla="*/ 114836630 w 17717"/>
                <a:gd name="T83" fmla="*/ 67122120 h 8684"/>
                <a:gd name="T84" fmla="*/ 110603144 w 17717"/>
                <a:gd name="T85" fmla="*/ 54150897 h 8684"/>
                <a:gd name="T86" fmla="*/ 201318155 w 17717"/>
                <a:gd name="T87" fmla="*/ 68389713 h 8684"/>
                <a:gd name="T88" fmla="*/ 208566573 w 17717"/>
                <a:gd name="T89" fmla="*/ 72475525 h 8684"/>
                <a:gd name="T90" fmla="*/ 210781947 w 17717"/>
                <a:gd name="T91" fmla="*/ 58605584 h 8684"/>
                <a:gd name="T92" fmla="*/ 81066286 w 17717"/>
                <a:gd name="T93" fmla="*/ 76857186 h 8684"/>
                <a:gd name="T94" fmla="*/ 79810951 w 17717"/>
                <a:gd name="T95" fmla="*/ 79429151 h 8684"/>
                <a:gd name="T96" fmla="*/ 81705958 w 17717"/>
                <a:gd name="T97" fmla="*/ 79429151 h 8684"/>
                <a:gd name="T98" fmla="*/ 81066286 w 17717"/>
                <a:gd name="T99" fmla="*/ 76857186 h 8684"/>
                <a:gd name="T100" fmla="*/ 2498409 w 17717"/>
                <a:gd name="T101" fmla="*/ 81952077 h 8684"/>
                <a:gd name="T102" fmla="*/ 9747357 w 17717"/>
                <a:gd name="T103" fmla="*/ 86037913 h 8684"/>
                <a:gd name="T104" fmla="*/ 11962178 w 17717"/>
                <a:gd name="T105" fmla="*/ 72180209 h 8684"/>
                <a:gd name="T106" fmla="*/ 98579113 w 17717"/>
                <a:gd name="T107" fmla="*/ 88622669 h 8684"/>
                <a:gd name="T108" fmla="*/ 95884019 w 17717"/>
                <a:gd name="T109" fmla="*/ 89582685 h 8684"/>
                <a:gd name="T110" fmla="*/ 95908538 w 17717"/>
                <a:gd name="T111" fmla="*/ 89533116 h 8684"/>
                <a:gd name="T112" fmla="*/ 95884019 w 17717"/>
                <a:gd name="T113" fmla="*/ 89582685 h 8684"/>
                <a:gd name="T114" fmla="*/ 94960781 w 17717"/>
                <a:gd name="T115" fmla="*/ 91108262 h 8684"/>
                <a:gd name="T116" fmla="*/ 99132969 w 17717"/>
                <a:gd name="T117" fmla="*/ 97791113 h 8684"/>
                <a:gd name="T118" fmla="*/ 98579113 w 17717"/>
                <a:gd name="T119" fmla="*/ 88622669 h 8684"/>
                <a:gd name="T120" fmla="*/ 46988388 w 17717"/>
                <a:gd name="T121" fmla="*/ 102787927 h 8684"/>
                <a:gd name="T122" fmla="*/ 54138728 w 17717"/>
                <a:gd name="T123" fmla="*/ 106873740 h 8684"/>
                <a:gd name="T124" fmla="*/ 56464416 w 17717"/>
                <a:gd name="T125" fmla="*/ 93003799 h 86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cubicBezTo>
                    <a:pt x="9894" y="2816"/>
                    <a:pt x="9895" y="2815"/>
                    <a:pt x="9896" y="2813"/>
                  </a:cubicBezTo>
                  <a:lnTo>
                    <a:pt x="9870" y="2839"/>
                  </a:lnTo>
                  <a:cubicBezTo>
                    <a:pt x="9878" y="2831"/>
                    <a:pt x="9886" y="2824"/>
                    <a:pt x="9894" y="2817"/>
                  </a:cubicBez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cubicBezTo>
                    <a:pt x="7792" y="7278"/>
                    <a:pt x="7792" y="7276"/>
                    <a:pt x="7793" y="7275"/>
                  </a:cubicBezTo>
                  <a:lnTo>
                    <a:pt x="7767" y="7301"/>
                  </a:lnTo>
                  <a:cubicBezTo>
                    <a:pt x="7775" y="7293"/>
                    <a:pt x="7783" y="7286"/>
                    <a:pt x="7791" y="7279"/>
                  </a:cubicBez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7" name="Google Shape;921;p19">
              <a:extLst>
                <a:ext uri="{FF2B5EF4-FFF2-40B4-BE49-F238E27FC236}">
                  <a16:creationId xmlns="" xmlns:a16="http://schemas.microsoft.com/office/drawing/2014/main" id="{0F02400F-E096-4621-8FB4-E780B87B849F}"/>
                </a:ext>
              </a:extLst>
            </p:cNvPr>
            <p:cNvSpPr>
              <a:spLocks/>
            </p:cNvSpPr>
            <p:nvPr/>
          </p:nvSpPr>
          <p:spPr bwMode="auto">
            <a:xfrm rot="718822">
              <a:off x="7632882" y="3365539"/>
              <a:ext cx="918528" cy="1181592"/>
            </a:xfrm>
            <a:custGeom>
              <a:avLst/>
              <a:gdLst>
                <a:gd name="T0" fmla="*/ 483271072 w 39784"/>
                <a:gd name="T1" fmla="*/ 0 h 51178"/>
                <a:gd name="T2" fmla="*/ 480637277 w 39784"/>
                <a:gd name="T3" fmla="*/ 885928 h 51178"/>
                <a:gd name="T4" fmla="*/ 1279853 w 39784"/>
                <a:gd name="T5" fmla="*/ 623534904 h 51178"/>
                <a:gd name="T6" fmla="*/ 5377951 w 39784"/>
                <a:gd name="T7" fmla="*/ 629836097 h 51178"/>
                <a:gd name="T8" fmla="*/ 8848636 w 39784"/>
                <a:gd name="T9" fmla="*/ 627313168 h 51178"/>
                <a:gd name="T10" fmla="*/ 486322781 w 39784"/>
                <a:gd name="T11" fmla="*/ 7519749 h 51178"/>
                <a:gd name="T12" fmla="*/ 483271072 w 39784"/>
                <a:gd name="T13" fmla="*/ 0 h 511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8" name="Google Shape;922;p19">
              <a:extLst>
                <a:ext uri="{FF2B5EF4-FFF2-40B4-BE49-F238E27FC236}">
                  <a16:creationId xmlns="" xmlns:a16="http://schemas.microsoft.com/office/drawing/2014/main" id="{E9C6FBE8-A86E-43DF-B294-4E95889EA9E9}"/>
                </a:ext>
              </a:extLst>
            </p:cNvPr>
            <p:cNvSpPr>
              <a:spLocks/>
            </p:cNvSpPr>
            <p:nvPr/>
          </p:nvSpPr>
          <p:spPr bwMode="auto">
            <a:xfrm rot="718822">
              <a:off x="8009603" y="2528280"/>
              <a:ext cx="906430" cy="1506230"/>
            </a:xfrm>
            <a:custGeom>
              <a:avLst/>
              <a:gdLst>
                <a:gd name="T0" fmla="*/ 383891945 w 39260"/>
                <a:gd name="T1" fmla="*/ 12260 h 65239"/>
                <a:gd name="T2" fmla="*/ 327895050 w 39260"/>
                <a:gd name="T3" fmla="*/ 12996304 h 65239"/>
                <a:gd name="T4" fmla="*/ 230706706 w 39260"/>
                <a:gd name="T5" fmla="*/ 110184653 h 65239"/>
                <a:gd name="T6" fmla="*/ 230706706 w 39260"/>
                <a:gd name="T7" fmla="*/ 109877076 h 65239"/>
                <a:gd name="T8" fmla="*/ 74801831 w 39260"/>
                <a:gd name="T9" fmla="*/ 446288706 h 65239"/>
                <a:gd name="T10" fmla="*/ 34730330 w 39260"/>
                <a:gd name="T11" fmla="*/ 557998937 h 65239"/>
                <a:gd name="T12" fmla="*/ 172166 w 39260"/>
                <a:gd name="T13" fmla="*/ 802576159 h 65239"/>
                <a:gd name="T14" fmla="*/ 172166 w 39260"/>
                <a:gd name="T15" fmla="*/ 802576159 h 65239"/>
                <a:gd name="T16" fmla="*/ 394808285 w 39260"/>
                <a:gd name="T17" fmla="*/ 244626260 h 65239"/>
                <a:gd name="T18" fmla="*/ 467074929 w 39260"/>
                <a:gd name="T19" fmla="*/ 145849951 h 65239"/>
                <a:gd name="T20" fmla="*/ 456023201 w 39260"/>
                <a:gd name="T21" fmla="*/ 29721278 h 65239"/>
                <a:gd name="T22" fmla="*/ 383891945 w 39260"/>
                <a:gd name="T23" fmla="*/ 12260 h 65239"/>
                <a:gd name="T24" fmla="*/ 172166 w 39260"/>
                <a:gd name="T25" fmla="*/ 802576159 h 65239"/>
                <a:gd name="T26" fmla="*/ 172166 w 39260"/>
                <a:gd name="T27" fmla="*/ 802576159 h 65239"/>
                <a:gd name="T28" fmla="*/ 12260 w 39260"/>
                <a:gd name="T29" fmla="*/ 802895995 h 65239"/>
                <a:gd name="T30" fmla="*/ 172166 w 39260"/>
                <a:gd name="T31" fmla="*/ 802576159 h 65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39" name="Google Shape;923;p19">
              <a:extLst>
                <a:ext uri="{FF2B5EF4-FFF2-40B4-BE49-F238E27FC236}">
                  <a16:creationId xmlns="" xmlns:a16="http://schemas.microsoft.com/office/drawing/2014/main" id="{437B9763-EAC9-4A6F-BE12-BB3E9026A8B5}"/>
                </a:ext>
              </a:extLst>
            </p:cNvPr>
            <p:cNvSpPr>
              <a:spLocks/>
            </p:cNvSpPr>
            <p:nvPr/>
          </p:nvSpPr>
          <p:spPr bwMode="auto">
            <a:xfrm rot="718822">
              <a:off x="8025575" y="2445523"/>
              <a:ext cx="854321" cy="1538669"/>
            </a:xfrm>
            <a:custGeom>
              <a:avLst/>
              <a:gdLst>
                <a:gd name="T0" fmla="*/ 357161912 w 37003"/>
                <a:gd name="T1" fmla="*/ 0 h 66644"/>
                <a:gd name="T2" fmla="*/ 296020483 w 37003"/>
                <a:gd name="T3" fmla="*/ 15765493 h 66644"/>
                <a:gd name="T4" fmla="*/ 203237732 w 37003"/>
                <a:gd name="T5" fmla="*/ 117384094 h 66644"/>
                <a:gd name="T6" fmla="*/ 203237732 w 37003"/>
                <a:gd name="T7" fmla="*/ 117076540 h 66644"/>
                <a:gd name="T8" fmla="*/ 63122762 w 37003"/>
                <a:gd name="T9" fmla="*/ 460417515 h 66644"/>
                <a:gd name="T10" fmla="*/ 28404655 w 37003"/>
                <a:gd name="T11" fmla="*/ 573715769 h 66644"/>
                <a:gd name="T12" fmla="*/ 5058117 w 37003"/>
                <a:gd name="T13" fmla="*/ 820188175 h 66644"/>
                <a:gd name="T14" fmla="*/ 5058117 w 37003"/>
                <a:gd name="T15" fmla="*/ 820188175 h 66644"/>
                <a:gd name="T16" fmla="*/ 373333059 w 37003"/>
                <a:gd name="T17" fmla="*/ 244244772 h 66644"/>
                <a:gd name="T18" fmla="*/ 441194101 w 37003"/>
                <a:gd name="T19" fmla="*/ 142318063 h 66644"/>
                <a:gd name="T20" fmla="*/ 424776145 w 37003"/>
                <a:gd name="T21" fmla="*/ 26496880 h 66644"/>
                <a:gd name="T22" fmla="*/ 357161912 w 37003"/>
                <a:gd name="T23" fmla="*/ 0 h 666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0" name="Google Shape;924;p19">
              <a:extLst>
                <a:ext uri="{FF2B5EF4-FFF2-40B4-BE49-F238E27FC236}">
                  <a16:creationId xmlns="" xmlns:a16="http://schemas.microsoft.com/office/drawing/2014/main" id="{8CB34E13-63A4-4374-B1E8-5B3766081858}"/>
                </a:ext>
              </a:extLst>
            </p:cNvPr>
            <p:cNvSpPr>
              <a:spLocks/>
            </p:cNvSpPr>
            <p:nvPr/>
          </p:nvSpPr>
          <p:spPr bwMode="auto">
            <a:xfrm rot="718822">
              <a:off x="8557141" y="2511476"/>
              <a:ext cx="353037" cy="279917"/>
            </a:xfrm>
            <a:custGeom>
              <a:avLst/>
              <a:gdLst>
                <a:gd name="T0" fmla="*/ 109200271 w 15291"/>
                <a:gd name="T1" fmla="*/ 110868 h 12124"/>
                <a:gd name="T2" fmla="*/ 108880434 w 15291"/>
                <a:gd name="T3" fmla="*/ 4849140 h 12124"/>
                <a:gd name="T4" fmla="*/ 109963072 w 15291"/>
                <a:gd name="T5" fmla="*/ 0 h 12124"/>
                <a:gd name="T6" fmla="*/ 145813401 w 15291"/>
                <a:gd name="T7" fmla="*/ 14632705 h 12124"/>
                <a:gd name="T8" fmla="*/ 145173751 w 15291"/>
                <a:gd name="T9" fmla="*/ 24724378 h 12124"/>
                <a:gd name="T10" fmla="*/ 151487205 w 15291"/>
                <a:gd name="T11" fmla="*/ 21881641 h 12124"/>
                <a:gd name="T12" fmla="*/ 74986943 w 15291"/>
                <a:gd name="T13" fmla="*/ 18288365 h 12124"/>
                <a:gd name="T14" fmla="*/ 70703861 w 15291"/>
                <a:gd name="T15" fmla="*/ 22829397 h 12124"/>
                <a:gd name="T16" fmla="*/ 75491205 w 15291"/>
                <a:gd name="T17" fmla="*/ 27272352 h 12124"/>
                <a:gd name="T18" fmla="*/ 74986943 w 15291"/>
                <a:gd name="T19" fmla="*/ 18288365 h 12124"/>
                <a:gd name="T20" fmla="*/ 114246130 w 15291"/>
                <a:gd name="T21" fmla="*/ 19678553 h 12124"/>
                <a:gd name="T22" fmla="*/ 112990795 w 15291"/>
                <a:gd name="T23" fmla="*/ 33881085 h 12124"/>
                <a:gd name="T24" fmla="*/ 122134756 w 15291"/>
                <a:gd name="T25" fmla="*/ 30090593 h 12124"/>
                <a:gd name="T26" fmla="*/ 50815741 w 15291"/>
                <a:gd name="T27" fmla="*/ 39246769 h 12124"/>
                <a:gd name="T28" fmla="*/ 50187796 w 15291"/>
                <a:gd name="T29" fmla="*/ 42077246 h 12124"/>
                <a:gd name="T30" fmla="*/ 52390912 w 15291"/>
                <a:gd name="T31" fmla="*/ 41142281 h 12124"/>
                <a:gd name="T32" fmla="*/ 179522466 w 15291"/>
                <a:gd name="T33" fmla="*/ 28970648 h 12124"/>
                <a:gd name="T34" fmla="*/ 174205832 w 15291"/>
                <a:gd name="T35" fmla="*/ 42077246 h 12124"/>
                <a:gd name="T36" fmla="*/ 176728761 w 15291"/>
                <a:gd name="T37" fmla="*/ 43025002 h 12124"/>
                <a:gd name="T38" fmla="*/ 185885513 w 15291"/>
                <a:gd name="T39" fmla="*/ 39246769 h 12124"/>
                <a:gd name="T40" fmla="*/ 152459482 w 15291"/>
                <a:gd name="T41" fmla="*/ 39443986 h 12124"/>
                <a:gd name="T42" fmla="*/ 150539424 w 15291"/>
                <a:gd name="T43" fmla="*/ 43972758 h 12124"/>
                <a:gd name="T44" fmla="*/ 152016518 w 15291"/>
                <a:gd name="T45" fmla="*/ 44378943 h 12124"/>
                <a:gd name="T46" fmla="*/ 152459482 w 15291"/>
                <a:gd name="T47" fmla="*/ 39443986 h 12124"/>
                <a:gd name="T48" fmla="*/ 87736979 w 15291"/>
                <a:gd name="T49" fmla="*/ 49978622 h 12124"/>
                <a:gd name="T50" fmla="*/ 88056815 w 15291"/>
                <a:gd name="T51" fmla="*/ 51861343 h 12124"/>
                <a:gd name="T52" fmla="*/ 96265786 w 15291"/>
                <a:gd name="T53" fmla="*/ 49338442 h 12124"/>
                <a:gd name="T54" fmla="*/ 47419142 w 15291"/>
                <a:gd name="T55" fmla="*/ 62753125 h 12124"/>
                <a:gd name="T56" fmla="*/ 43246952 w 15291"/>
                <a:gd name="T57" fmla="*/ 67331490 h 12124"/>
                <a:gd name="T58" fmla="*/ 51763499 w 15291"/>
                <a:gd name="T59" fmla="*/ 64808566 h 12124"/>
                <a:gd name="T60" fmla="*/ 90850520 w 15291"/>
                <a:gd name="T61" fmla="*/ 71577206 h 12124"/>
                <a:gd name="T62" fmla="*/ 85214049 w 15291"/>
                <a:gd name="T63" fmla="*/ 85004171 h 12124"/>
                <a:gd name="T64" fmla="*/ 88056815 w 15291"/>
                <a:gd name="T65" fmla="*/ 85951396 h 12124"/>
                <a:gd name="T66" fmla="*/ 97213013 w 15291"/>
                <a:gd name="T67" fmla="*/ 81841068 h 12124"/>
                <a:gd name="T68" fmla="*/ 20971289 w 15291"/>
                <a:gd name="T69" fmla="*/ 88991372 h 12124"/>
                <a:gd name="T70" fmla="*/ 18940362 w 15291"/>
                <a:gd name="T71" fmla="*/ 93520676 h 12124"/>
                <a:gd name="T72" fmla="*/ 20552844 w 15291"/>
                <a:gd name="T73" fmla="*/ 93914070 h 12124"/>
                <a:gd name="T74" fmla="*/ 20971289 w 15291"/>
                <a:gd name="T75" fmla="*/ 88991372 h 12124"/>
                <a:gd name="T76" fmla="*/ 71959196 w 15291"/>
                <a:gd name="T77" fmla="*/ 108350090 h 12124"/>
                <a:gd name="T78" fmla="*/ 74174572 w 15291"/>
                <a:gd name="T79" fmla="*/ 107722700 h 12124"/>
                <a:gd name="T80" fmla="*/ 42496410 w 15291"/>
                <a:gd name="T81" fmla="*/ 100079840 h 12124"/>
                <a:gd name="T82" fmla="*/ 39456427 w 15291"/>
                <a:gd name="T83" fmla="*/ 108670456 h 12124"/>
                <a:gd name="T84" fmla="*/ 41880749 w 15291"/>
                <a:gd name="T85" fmla="*/ 109359698 h 12124"/>
                <a:gd name="T86" fmla="*/ 42496410 w 15291"/>
                <a:gd name="T87" fmla="*/ 100079840 h 12124"/>
                <a:gd name="T88" fmla="*/ 90899559 w 15291"/>
                <a:gd name="T89" fmla="*/ 110565437 h 12124"/>
                <a:gd name="T90" fmla="*/ 95318028 w 15291"/>
                <a:gd name="T91" fmla="*/ 116559041 h 12124"/>
                <a:gd name="T92" fmla="*/ 95133070 w 15291"/>
                <a:gd name="T93" fmla="*/ 107587313 h 12124"/>
                <a:gd name="T94" fmla="*/ 57756585 w 15291"/>
                <a:gd name="T95" fmla="*/ 132336742 h 12124"/>
                <a:gd name="T96" fmla="*/ 53978875 w 15291"/>
                <a:gd name="T97" fmla="*/ 145283434 h 12124"/>
                <a:gd name="T98" fmla="*/ 58323232 w 15291"/>
                <a:gd name="T99" fmla="*/ 146674153 h 12124"/>
                <a:gd name="T100" fmla="*/ 59369067 w 15291"/>
                <a:gd name="T101" fmla="*/ 132164044 h 12124"/>
                <a:gd name="T102" fmla="*/ 8848643 w 15291"/>
                <a:gd name="T103" fmla="*/ 134859665 h 12124"/>
                <a:gd name="T104" fmla="*/ 7581049 w 15291"/>
                <a:gd name="T105" fmla="*/ 149061667 h 12124"/>
                <a:gd name="T106" fmla="*/ 16737800 w 15291"/>
                <a:gd name="T107" fmla="*/ 145283434 h 12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925;p19">
              <a:extLst>
                <a:ext uri="{FF2B5EF4-FFF2-40B4-BE49-F238E27FC236}">
                  <a16:creationId xmlns="" xmlns:a16="http://schemas.microsoft.com/office/drawing/2014/main" id="{E46E333C-DB2E-4C6C-A185-8DBE7D43D721}"/>
                </a:ext>
              </a:extLst>
            </p:cNvPr>
            <p:cNvSpPr>
              <a:spLocks/>
            </p:cNvSpPr>
            <p:nvPr/>
          </p:nvSpPr>
          <p:spPr bwMode="auto">
            <a:xfrm rot="718822">
              <a:off x="8018037" y="2549860"/>
              <a:ext cx="697670" cy="1395916"/>
            </a:xfrm>
            <a:custGeom>
              <a:avLst/>
              <a:gdLst>
                <a:gd name="T0" fmla="*/ 365740072 w 30218"/>
                <a:gd name="T1" fmla="*/ 12260 h 60461"/>
                <a:gd name="T2" fmla="*/ 362614248 w 30218"/>
                <a:gd name="T3" fmla="*/ 1526132 h 60461"/>
                <a:gd name="T4" fmla="*/ 640204 w 30218"/>
                <a:gd name="T5" fmla="*/ 738727285 h 60461"/>
                <a:gd name="T6" fmla="*/ 4110361 w 30218"/>
                <a:gd name="T7" fmla="*/ 744092976 h 60461"/>
                <a:gd name="T8" fmla="*/ 5058119 w 30218"/>
                <a:gd name="T9" fmla="*/ 744092976 h 60461"/>
                <a:gd name="T10" fmla="*/ 9156220 w 30218"/>
                <a:gd name="T11" fmla="*/ 740622292 h 60461"/>
                <a:gd name="T12" fmla="*/ 369555116 w 30218"/>
                <a:gd name="T13" fmla="*/ 6891800 h 60461"/>
                <a:gd name="T14" fmla="*/ 365740072 w 30218"/>
                <a:gd name="T15" fmla="*/ 12260 h 604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42" name="Google Shape;926;p19">
            <a:extLst>
              <a:ext uri="{FF2B5EF4-FFF2-40B4-BE49-F238E27FC236}">
                <a16:creationId xmlns="" xmlns:a16="http://schemas.microsoft.com/office/drawing/2014/main" id="{1DF9C4EF-55AC-4CB4-948B-70FE8F1E37FD}"/>
              </a:ext>
            </a:extLst>
          </p:cNvPr>
          <p:cNvGrpSpPr>
            <a:grpSpLocks/>
          </p:cNvGrpSpPr>
          <p:nvPr/>
        </p:nvGrpSpPr>
        <p:grpSpPr bwMode="auto">
          <a:xfrm rot="1281186" flipH="1">
            <a:off x="7154333" y="-1435100"/>
            <a:ext cx="3524251" cy="2844800"/>
            <a:chOff x="-729163" y="3851975"/>
            <a:chExt cx="2464103" cy="1988620"/>
          </a:xfrm>
        </p:grpSpPr>
        <p:sp>
          <p:nvSpPr>
            <p:cNvPr id="43" name="Google Shape;927;p19">
              <a:extLst>
                <a:ext uri="{FF2B5EF4-FFF2-40B4-BE49-F238E27FC236}">
                  <a16:creationId xmlns="" xmlns:a16="http://schemas.microsoft.com/office/drawing/2014/main" id="{7B9E0734-8D55-4DFC-A6F5-69E9484C7A89}"/>
                </a:ext>
              </a:extLst>
            </p:cNvPr>
            <p:cNvSpPr>
              <a:spLocks/>
            </p:cNvSpPr>
            <p:nvPr/>
          </p:nvSpPr>
          <p:spPr bwMode="auto">
            <a:xfrm rot="363082">
              <a:off x="-642946" y="3967874"/>
              <a:ext cx="2291669" cy="1756822"/>
            </a:xfrm>
            <a:custGeom>
              <a:avLst/>
              <a:gdLst>
                <a:gd name="T0" fmla="*/ 394413800 w 73153"/>
                <a:gd name="T1" fmla="*/ 0 h 56080"/>
                <a:gd name="T2" fmla="*/ 382546887 w 73153"/>
                <a:gd name="T3" fmla="*/ 8362385 h 56080"/>
                <a:gd name="T4" fmla="*/ 3105108 w 73153"/>
                <a:gd name="T5" fmla="*/ 1006218203 h 56080"/>
                <a:gd name="T6" fmla="*/ 10268230 w 73153"/>
                <a:gd name="T7" fmla="*/ 1022604390 h 56080"/>
                <a:gd name="T8" fmla="*/ 1849031753 w 73153"/>
                <a:gd name="T9" fmla="*/ 1723043557 h 56080"/>
                <a:gd name="T10" fmla="*/ 1854042705 w 73153"/>
                <a:gd name="T11" fmla="*/ 1724088722 h 56080"/>
                <a:gd name="T12" fmla="*/ 1866494525 w 73153"/>
                <a:gd name="T13" fmla="*/ 1715879432 h 56080"/>
                <a:gd name="T14" fmla="*/ 2147483646 w 73153"/>
                <a:gd name="T15" fmla="*/ 718024617 h 56080"/>
                <a:gd name="T16" fmla="*/ 2147483646 w 73153"/>
                <a:gd name="T17" fmla="*/ 701637428 h 56080"/>
                <a:gd name="T18" fmla="*/ 399978239 w 73153"/>
                <a:gd name="T19" fmla="*/ 1199263 h 56080"/>
                <a:gd name="T20" fmla="*/ 394413800 w 73153"/>
                <a:gd name="T21" fmla="*/ 0 h 56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4" name="Google Shape;928;p19">
              <a:extLst>
                <a:ext uri="{FF2B5EF4-FFF2-40B4-BE49-F238E27FC236}">
                  <a16:creationId xmlns="" xmlns:a16="http://schemas.microsoft.com/office/drawing/2014/main" id="{75944971-C8FA-4D6F-8CF6-2730C2D00316}"/>
                </a:ext>
              </a:extLst>
            </p:cNvPr>
            <p:cNvSpPr>
              <a:spLocks/>
            </p:cNvSpPr>
            <p:nvPr/>
          </p:nvSpPr>
          <p:spPr bwMode="auto">
            <a:xfrm rot="363082">
              <a:off x="792956" y="4622556"/>
              <a:ext cx="778540" cy="1132818"/>
            </a:xfrm>
            <a:custGeom>
              <a:avLst/>
              <a:gdLst>
                <a:gd name="T0" fmla="*/ 366129017 w 24852"/>
                <a:gd name="T1" fmla="*/ 30419 h 36161"/>
                <a:gd name="T2" fmla="*/ 0 w 24852"/>
                <a:gd name="T3" fmla="*/ 959917224 h 36161"/>
                <a:gd name="T4" fmla="*/ 397918022 w 24852"/>
                <a:gd name="T5" fmla="*/ 1111700175 h 36161"/>
                <a:gd name="T6" fmla="*/ 764016620 w 24852"/>
                <a:gd name="T7" fmla="*/ 150768205 h 36161"/>
                <a:gd name="T8" fmla="*/ 366129017 w 24852"/>
                <a:gd name="T9" fmla="*/ 30419 h 36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5" name="Google Shape;929;p19">
              <a:extLst>
                <a:ext uri="{FF2B5EF4-FFF2-40B4-BE49-F238E27FC236}">
                  <a16:creationId xmlns="" xmlns:a16="http://schemas.microsoft.com/office/drawing/2014/main" id="{A7D74268-4545-4880-9A46-36854ED59155}"/>
                </a:ext>
              </a:extLst>
            </p:cNvPr>
            <p:cNvSpPr>
              <a:spLocks/>
            </p:cNvSpPr>
            <p:nvPr/>
          </p:nvSpPr>
          <p:spPr bwMode="auto">
            <a:xfrm rot="363082">
              <a:off x="289098" y="4363311"/>
              <a:ext cx="1166244" cy="1323976"/>
            </a:xfrm>
            <a:custGeom>
              <a:avLst/>
              <a:gdLst>
                <a:gd name="T0" fmla="*/ 411599768 w 37228"/>
                <a:gd name="T1" fmla="*/ 0 h 42263"/>
                <a:gd name="T2" fmla="*/ 380486917 w 37228"/>
                <a:gd name="T3" fmla="*/ 21490371 h 42263"/>
                <a:gd name="T4" fmla="*/ 192825482 w 37228"/>
                <a:gd name="T5" fmla="*/ 513762115 h 42263"/>
                <a:gd name="T6" fmla="*/ 6179796 w 37228"/>
                <a:gd name="T7" fmla="*/ 1006002439 h 42263"/>
                <a:gd name="T8" fmla="*/ 20536458 w 37228"/>
                <a:gd name="T9" fmla="*/ 1046000781 h 42263"/>
                <a:gd name="T10" fmla="*/ 361026043 w 37228"/>
                <a:gd name="T11" fmla="*/ 1203932168 h 42263"/>
                <a:gd name="T12" fmla="*/ 767122178 w 37228"/>
                <a:gd name="T13" fmla="*/ 1299300261 h 42263"/>
                <a:gd name="T14" fmla="*/ 955827806 w 37228"/>
                <a:gd name="T15" fmla="*/ 803984277 h 42263"/>
                <a:gd name="T16" fmla="*/ 1144503988 w 37228"/>
                <a:gd name="T17" fmla="*/ 308637843 h 42263"/>
                <a:gd name="T18" fmla="*/ 778405185 w 37228"/>
                <a:gd name="T19" fmla="*/ 109694339 h 42263"/>
                <a:gd name="T20" fmla="*/ 419469472 w 37228"/>
                <a:gd name="T21" fmla="*/ 983357 h 42263"/>
                <a:gd name="T22" fmla="*/ 411599768 w 37228"/>
                <a:gd name="T23" fmla="*/ 0 h 42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sz="1800"/>
            </a:p>
          </p:txBody>
        </p:sp>
        <p:sp>
          <p:nvSpPr>
            <p:cNvPr id="46" name="Google Shape;930;p19">
              <a:extLst>
                <a:ext uri="{FF2B5EF4-FFF2-40B4-BE49-F238E27FC236}">
                  <a16:creationId xmlns="" xmlns:a16="http://schemas.microsoft.com/office/drawing/2014/main" id="{F05F1907-0F5E-4EF4-9580-C25641AB3861}"/>
                </a:ext>
              </a:extLst>
            </p:cNvPr>
            <p:cNvSpPr>
              <a:spLocks/>
            </p:cNvSpPr>
            <p:nvPr/>
          </p:nvSpPr>
          <p:spPr bwMode="auto">
            <a:xfrm rot="363082">
              <a:off x="1066041" y="4735131"/>
              <a:ext cx="399201" cy="988588"/>
            </a:xfrm>
            <a:custGeom>
              <a:avLst/>
              <a:gdLst>
                <a:gd name="T0" fmla="*/ 366129627 w 12743"/>
                <a:gd name="T1" fmla="*/ 30419 h 31557"/>
                <a:gd name="T2" fmla="*/ 0 w 12743"/>
                <a:gd name="T3" fmla="*/ 960962014 h 31557"/>
                <a:gd name="T4" fmla="*/ 25640684 w 12743"/>
                <a:gd name="T5" fmla="*/ 970185076 h 31557"/>
                <a:gd name="T6" fmla="*/ 391770279 w 12743"/>
                <a:gd name="T7" fmla="*/ 10268227 h 31557"/>
                <a:gd name="T8" fmla="*/ 366129627 w 12743"/>
                <a:gd name="T9" fmla="*/ 30419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43" h="31557" extrusionOk="0">
                  <a:moveTo>
                    <a:pt x="11909" y="1"/>
                  </a:moveTo>
                  <a:lnTo>
                    <a:pt x="0" y="31257"/>
                  </a:lnTo>
                  <a:lnTo>
                    <a:pt x="834" y="31557"/>
                  </a:lnTo>
                  <a:lnTo>
                    <a:pt x="12743" y="33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7" name="Google Shape;931;p19">
              <a:extLst>
                <a:ext uri="{FF2B5EF4-FFF2-40B4-BE49-F238E27FC236}">
                  <a16:creationId xmlns="" xmlns:a16="http://schemas.microsoft.com/office/drawing/2014/main" id="{EB680E4B-3F80-4CB0-9C02-10CA4C983703}"/>
                </a:ext>
              </a:extLst>
            </p:cNvPr>
            <p:cNvSpPr>
              <a:spLocks/>
            </p:cNvSpPr>
            <p:nvPr/>
          </p:nvSpPr>
          <p:spPr bwMode="auto">
            <a:xfrm rot="363082">
              <a:off x="1086646" y="4743259"/>
              <a:ext cx="390836" cy="979190"/>
            </a:xfrm>
            <a:custGeom>
              <a:avLst/>
              <a:gdLst>
                <a:gd name="T0" fmla="*/ 370216801 w 12476"/>
                <a:gd name="T1" fmla="*/ 30419 h 31257"/>
                <a:gd name="T2" fmla="*/ 0 w 12476"/>
                <a:gd name="T3" fmla="*/ 955827624 h 31257"/>
                <a:gd name="T4" fmla="*/ 13342870 w 12476"/>
                <a:gd name="T5" fmla="*/ 960931805 h 31257"/>
                <a:gd name="T6" fmla="*/ 383559671 w 12476"/>
                <a:gd name="T7" fmla="*/ 5134600 h 31257"/>
                <a:gd name="T8" fmla="*/ 370216801 w 12476"/>
                <a:gd name="T9" fmla="*/ 30419 h 31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6" h="31257" extrusionOk="0">
                  <a:moveTo>
                    <a:pt x="12042" y="1"/>
                  </a:moveTo>
                  <a:lnTo>
                    <a:pt x="0" y="31090"/>
                  </a:lnTo>
                  <a:lnTo>
                    <a:pt x="434" y="31256"/>
                  </a:lnTo>
                  <a:lnTo>
                    <a:pt x="12476" y="167"/>
                  </a:lnTo>
                  <a:lnTo>
                    <a:pt x="1204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8" name="Google Shape;932;p19">
              <a:extLst>
                <a:ext uri="{FF2B5EF4-FFF2-40B4-BE49-F238E27FC236}">
                  <a16:creationId xmlns="" xmlns:a16="http://schemas.microsoft.com/office/drawing/2014/main" id="{145E45BE-24F8-4191-A0D3-1C576475E6FE}"/>
                </a:ext>
              </a:extLst>
            </p:cNvPr>
            <p:cNvSpPr>
              <a:spLocks/>
            </p:cNvSpPr>
            <p:nvPr/>
          </p:nvSpPr>
          <p:spPr bwMode="auto">
            <a:xfrm rot="363082">
              <a:off x="-564252" y="3933299"/>
              <a:ext cx="778540" cy="1133852"/>
            </a:xfrm>
            <a:custGeom>
              <a:avLst/>
              <a:gdLst>
                <a:gd name="T0" fmla="*/ 366129017 w 24852"/>
                <a:gd name="T1" fmla="*/ 30419 h 36194"/>
                <a:gd name="T2" fmla="*/ 0 w 24852"/>
                <a:gd name="T3" fmla="*/ 960932302 h 36194"/>
                <a:gd name="T4" fmla="*/ 397918022 w 24852"/>
                <a:gd name="T5" fmla="*/ 1112715343 h 36194"/>
                <a:gd name="T6" fmla="*/ 764016620 w 24852"/>
                <a:gd name="T7" fmla="*/ 151783010 h 36194"/>
                <a:gd name="T8" fmla="*/ 366129017 w 24852"/>
                <a:gd name="T9" fmla="*/ 30419 h 36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9" name="Google Shape;933;p19">
              <a:extLst>
                <a:ext uri="{FF2B5EF4-FFF2-40B4-BE49-F238E27FC236}">
                  <a16:creationId xmlns="" xmlns:a16="http://schemas.microsoft.com/office/drawing/2014/main" id="{4B7AE3F9-81F8-4D65-B81A-A8398A789AF5}"/>
                </a:ext>
              </a:extLst>
            </p:cNvPr>
            <p:cNvSpPr>
              <a:spLocks/>
            </p:cNvSpPr>
            <p:nvPr/>
          </p:nvSpPr>
          <p:spPr bwMode="auto">
            <a:xfrm rot="363082">
              <a:off x="-449612" y="4006479"/>
              <a:ext cx="1166244" cy="1323004"/>
            </a:xfrm>
            <a:custGeom>
              <a:avLst/>
              <a:gdLst>
                <a:gd name="T0" fmla="*/ 376397482 w 37228"/>
                <a:gd name="T1" fmla="*/ 0 h 42232"/>
                <a:gd name="T2" fmla="*/ 187691853 w 37228"/>
                <a:gd name="T3" fmla="*/ 495344796 h 42232"/>
                <a:gd name="T4" fmla="*/ 30419 w 37228"/>
                <a:gd name="T5" fmla="*/ 989645399 h 42232"/>
                <a:gd name="T6" fmla="*/ 366129253 w 37228"/>
                <a:gd name="T7" fmla="*/ 1189603394 h 42232"/>
                <a:gd name="T8" fmla="*/ 725064934 w 37228"/>
                <a:gd name="T9" fmla="*/ 1297299497 h 42232"/>
                <a:gd name="T10" fmla="*/ 733518574 w 37228"/>
                <a:gd name="T11" fmla="*/ 1298344662 h 42232"/>
                <a:gd name="T12" fmla="*/ 764047520 w 37228"/>
                <a:gd name="T13" fmla="*/ 1277807242 h 42232"/>
                <a:gd name="T14" fmla="*/ 950694178 w 37228"/>
                <a:gd name="T15" fmla="*/ 785567552 h 42232"/>
                <a:gd name="T16" fmla="*/ 1138354641 w 37228"/>
                <a:gd name="T17" fmla="*/ 293296441 h 42232"/>
                <a:gd name="T18" fmla="*/ 1123997948 w 37228"/>
                <a:gd name="T19" fmla="*/ 253299159 h 42232"/>
                <a:gd name="T20" fmla="*/ 783539785 w 37228"/>
                <a:gd name="T21" fmla="*/ 94353223 h 42232"/>
                <a:gd name="T22" fmla="*/ 376397482 w 37228"/>
                <a:gd name="T23" fmla="*/ 0 h 42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sz="1800"/>
            </a:p>
          </p:txBody>
        </p:sp>
        <p:sp>
          <p:nvSpPr>
            <p:cNvPr id="50" name="Google Shape;934;p19">
              <a:extLst>
                <a:ext uri="{FF2B5EF4-FFF2-40B4-BE49-F238E27FC236}">
                  <a16:creationId xmlns="" xmlns:a16="http://schemas.microsoft.com/office/drawing/2014/main" id="{5CE6DCC7-458D-4D26-A110-A827E66E1037}"/>
                </a:ext>
              </a:extLst>
            </p:cNvPr>
            <p:cNvSpPr>
              <a:spLocks/>
            </p:cNvSpPr>
            <p:nvPr/>
          </p:nvSpPr>
          <p:spPr bwMode="auto">
            <a:xfrm rot="363082">
              <a:off x="-458078" y="3966041"/>
              <a:ext cx="400266" cy="988588"/>
            </a:xfrm>
            <a:custGeom>
              <a:avLst/>
              <a:gdLst>
                <a:gd name="T0" fmla="*/ 366129391 w 12777"/>
                <a:gd name="T1" fmla="*/ 0 h 31557"/>
                <a:gd name="T2" fmla="*/ 30419 w 12777"/>
                <a:gd name="T3" fmla="*/ 959916849 h 31557"/>
                <a:gd name="T4" fmla="*/ 26685841 w 12777"/>
                <a:gd name="T5" fmla="*/ 970154626 h 31557"/>
                <a:gd name="T6" fmla="*/ 392815232 w 12777"/>
                <a:gd name="T7" fmla="*/ 9223062 h 31557"/>
                <a:gd name="T8" fmla="*/ 366129391 w 12777"/>
                <a:gd name="T9" fmla="*/ 0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77" h="31557" extrusionOk="0">
                  <a:moveTo>
                    <a:pt x="11909" y="0"/>
                  </a:moveTo>
                  <a:lnTo>
                    <a:pt x="1" y="31223"/>
                  </a:lnTo>
                  <a:lnTo>
                    <a:pt x="868" y="31556"/>
                  </a:lnTo>
                  <a:lnTo>
                    <a:pt x="12777" y="300"/>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51" name="Google Shape;935;p19">
              <a:extLst>
                <a:ext uri="{FF2B5EF4-FFF2-40B4-BE49-F238E27FC236}">
                  <a16:creationId xmlns="" xmlns:a16="http://schemas.microsoft.com/office/drawing/2014/main" id="{A9732A99-1226-4922-A1A6-E1529C893971}"/>
                </a:ext>
              </a:extLst>
            </p:cNvPr>
            <p:cNvSpPr>
              <a:spLocks/>
            </p:cNvSpPr>
            <p:nvPr/>
          </p:nvSpPr>
          <p:spPr bwMode="auto">
            <a:xfrm rot="363082">
              <a:off x="-486520" y="3948733"/>
              <a:ext cx="386701" cy="983356"/>
            </a:xfrm>
            <a:custGeom>
              <a:avLst/>
              <a:gdLst>
                <a:gd name="T0" fmla="*/ 366128688 w 12344"/>
                <a:gd name="T1" fmla="*/ 0 h 31390"/>
                <a:gd name="T2" fmla="*/ 30419 w 12344"/>
                <a:gd name="T3" fmla="*/ 959915099 h 31390"/>
                <a:gd name="T4" fmla="*/ 13373326 w 12344"/>
                <a:gd name="T5" fmla="*/ 965019277 h 31390"/>
                <a:gd name="T6" fmla="*/ 379471565 w 12344"/>
                <a:gd name="T7" fmla="*/ 5134597 h 31390"/>
                <a:gd name="T8" fmla="*/ 366128688 w 12344"/>
                <a:gd name="T9" fmla="*/ 0 h 31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44" h="31390" extrusionOk="0">
                  <a:moveTo>
                    <a:pt x="11909" y="0"/>
                  </a:moveTo>
                  <a:lnTo>
                    <a:pt x="1" y="31223"/>
                  </a:lnTo>
                  <a:lnTo>
                    <a:pt x="435" y="31389"/>
                  </a:lnTo>
                  <a:lnTo>
                    <a:pt x="12343" y="1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52" name="Google Shape;936;p19">
              <a:extLst>
                <a:ext uri="{FF2B5EF4-FFF2-40B4-BE49-F238E27FC236}">
                  <a16:creationId xmlns="" xmlns:a16="http://schemas.microsoft.com/office/drawing/2014/main" id="{592A7A6B-F3D9-4C44-8593-C797B80E52FB}"/>
                </a:ext>
              </a:extLst>
            </p:cNvPr>
            <p:cNvSpPr>
              <a:spLocks/>
            </p:cNvSpPr>
            <p:nvPr/>
          </p:nvSpPr>
          <p:spPr bwMode="auto">
            <a:xfrm rot="363082">
              <a:off x="-536791" y="3924334"/>
              <a:ext cx="403367" cy="990687"/>
            </a:xfrm>
            <a:custGeom>
              <a:avLst/>
              <a:gdLst>
                <a:gd name="T0" fmla="*/ 366128701 w 12876"/>
                <a:gd name="T1" fmla="*/ 0 h 31624"/>
                <a:gd name="T2" fmla="*/ 0 w 12876"/>
                <a:gd name="T3" fmla="*/ 959916996 h 31624"/>
                <a:gd name="T4" fmla="*/ 29729050 w 12876"/>
                <a:gd name="T5" fmla="*/ 972214747 h 31624"/>
                <a:gd name="T6" fmla="*/ 395857751 w 12876"/>
                <a:gd name="T7" fmla="*/ 11282974 h 31624"/>
                <a:gd name="T8" fmla="*/ 366128701 w 12876"/>
                <a:gd name="T9" fmla="*/ 0 h 31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76" h="31624" extrusionOk="0">
                  <a:moveTo>
                    <a:pt x="11909" y="0"/>
                  </a:moveTo>
                  <a:lnTo>
                    <a:pt x="0" y="31223"/>
                  </a:lnTo>
                  <a:lnTo>
                    <a:pt x="967" y="31623"/>
                  </a:lnTo>
                  <a:lnTo>
                    <a:pt x="12876" y="3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53" name="Google Shape;937;p19">
              <a:extLst>
                <a:ext uri="{FF2B5EF4-FFF2-40B4-BE49-F238E27FC236}">
                  <a16:creationId xmlns="" xmlns:a16="http://schemas.microsoft.com/office/drawing/2014/main" id="{4D1C0B57-753A-48BA-9CA7-6BF17CB61BAF}"/>
                </a:ext>
              </a:extLst>
            </p:cNvPr>
            <p:cNvSpPr>
              <a:spLocks/>
            </p:cNvSpPr>
            <p:nvPr/>
          </p:nvSpPr>
          <p:spPr bwMode="auto">
            <a:xfrm rot="363082">
              <a:off x="633267" y="4549023"/>
              <a:ext cx="365775" cy="364741"/>
            </a:xfrm>
            <a:custGeom>
              <a:avLst/>
              <a:gdLst>
                <a:gd name="T0" fmla="*/ 99518430 w 11676"/>
                <a:gd name="T1" fmla="*/ 30419 h 11643"/>
                <a:gd name="T2" fmla="*/ 358966466 w 11676"/>
                <a:gd name="T3" fmla="*/ 98473147 h 11643"/>
                <a:gd name="T4" fmla="*/ 259479457 w 11676"/>
                <a:gd name="T5" fmla="*/ 357951298 h 11643"/>
                <a:gd name="T6" fmla="*/ 30419 w 11676"/>
                <a:gd name="T7" fmla="*/ 258464407 h 11643"/>
                <a:gd name="T8" fmla="*/ 99518430 w 11676"/>
                <a:gd name="T9" fmla="*/ 30419 h 11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6" h="11643" fill="none" extrusionOk="0">
                  <a:moveTo>
                    <a:pt x="3237" y="1"/>
                  </a:moveTo>
                  <a:lnTo>
                    <a:pt x="11676" y="3203"/>
                  </a:lnTo>
                  <a:lnTo>
                    <a:pt x="8440" y="11643"/>
                  </a:lnTo>
                  <a:lnTo>
                    <a:pt x="1" y="8407"/>
                  </a:lnTo>
                  <a:lnTo>
                    <a:pt x="3237" y="1"/>
                  </a:lnTo>
                  <a:close/>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54" name="Google Shape;938;p19">
              <a:extLst>
                <a:ext uri="{FF2B5EF4-FFF2-40B4-BE49-F238E27FC236}">
                  <a16:creationId xmlns="" xmlns:a16="http://schemas.microsoft.com/office/drawing/2014/main" id="{E5103CC6-B29B-409E-8D44-546F5EB102E0}"/>
                </a:ext>
              </a:extLst>
            </p:cNvPr>
            <p:cNvSpPr>
              <a:spLocks/>
            </p:cNvSpPr>
            <p:nvPr/>
          </p:nvSpPr>
          <p:spPr bwMode="auto">
            <a:xfrm rot="363082">
              <a:off x="-56388" y="4232909"/>
              <a:ext cx="499541" cy="423260"/>
            </a:xfrm>
            <a:custGeom>
              <a:avLst/>
              <a:gdLst>
                <a:gd name="T0" fmla="*/ 101546698 w 15946"/>
                <a:gd name="T1" fmla="*/ 30419 h 13511"/>
                <a:gd name="T2" fmla="*/ 490210867 w 15946"/>
                <a:gd name="T3" fmla="*/ 147693556 h 13511"/>
                <a:gd name="T4" fmla="*/ 85130107 w 15946"/>
                <a:gd name="T5" fmla="*/ 44117188 h 13511"/>
                <a:gd name="T6" fmla="*/ 472778559 w 15946"/>
                <a:gd name="T7" fmla="*/ 192825490 h 13511"/>
                <a:gd name="T8" fmla="*/ 67697799 w 15946"/>
                <a:gd name="T9" fmla="*/ 89249122 h 13511"/>
                <a:gd name="T10" fmla="*/ 456392418 w 15946"/>
                <a:gd name="T11" fmla="*/ 237957424 h 13511"/>
                <a:gd name="T12" fmla="*/ 438929660 w 15946"/>
                <a:gd name="T13" fmla="*/ 282045164 h 13511"/>
                <a:gd name="T14" fmla="*/ 50266462 w 15946"/>
                <a:gd name="T15" fmla="*/ 133335891 h 13511"/>
                <a:gd name="T16" fmla="*/ 33848899 w 15946"/>
                <a:gd name="T17" fmla="*/ 178468796 h 13511"/>
                <a:gd name="T18" fmla="*/ 421498323 w 15946"/>
                <a:gd name="T19" fmla="*/ 326131933 h 13511"/>
                <a:gd name="T20" fmla="*/ 16417563 w 15946"/>
                <a:gd name="T21" fmla="*/ 222555565 h 13511"/>
                <a:gd name="T22" fmla="*/ 405111179 w 15946"/>
                <a:gd name="T23" fmla="*/ 371263867 h 13511"/>
                <a:gd name="T24" fmla="*/ 30419 w 15946"/>
                <a:gd name="T25" fmla="*/ 267687499 h 13511"/>
                <a:gd name="T26" fmla="*/ 388694619 w 15946"/>
                <a:gd name="T27" fmla="*/ 415381055 h 13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55" name="Google Shape;939;p19">
              <a:extLst>
                <a:ext uri="{FF2B5EF4-FFF2-40B4-BE49-F238E27FC236}">
                  <a16:creationId xmlns="" xmlns:a16="http://schemas.microsoft.com/office/drawing/2014/main" id="{337A4E21-D826-41AB-ACE6-AE312C8BD55C}"/>
                </a:ext>
              </a:extLst>
            </p:cNvPr>
            <p:cNvSpPr>
              <a:spLocks/>
            </p:cNvSpPr>
            <p:nvPr/>
          </p:nvSpPr>
          <p:spPr bwMode="auto">
            <a:xfrm rot="363082">
              <a:off x="940056" y="4735937"/>
              <a:ext cx="406531" cy="311454"/>
            </a:xfrm>
            <a:custGeom>
              <a:avLst/>
              <a:gdLst>
                <a:gd name="T0" fmla="*/ 398962794 w 12977"/>
                <a:gd name="T1" fmla="*/ 119994185 h 9942"/>
                <a:gd name="T2" fmla="*/ 82085867 w 12977"/>
                <a:gd name="T3" fmla="*/ 30419 h 9942"/>
                <a:gd name="T4" fmla="*/ 61549426 w 12977"/>
                <a:gd name="T5" fmla="*/ 54386503 h 9942"/>
                <a:gd name="T6" fmla="*/ 377411608 w 12977"/>
                <a:gd name="T7" fmla="*/ 174349299 h 9942"/>
                <a:gd name="T8" fmla="*/ 41043404 w 12977"/>
                <a:gd name="T9" fmla="*/ 107696420 h 9942"/>
                <a:gd name="T10" fmla="*/ 356905616 w 12977"/>
                <a:gd name="T11" fmla="*/ 228704381 h 9942"/>
                <a:gd name="T12" fmla="*/ 20536441 w 12977"/>
                <a:gd name="T13" fmla="*/ 162051534 h 9942"/>
                <a:gd name="T14" fmla="*/ 336398623 w 12977"/>
                <a:gd name="T15" fmla="*/ 282045719 h 9942"/>
                <a:gd name="T16" fmla="*/ 236911838 w 12977"/>
                <a:gd name="T17" fmla="*/ 305626502 h 9942"/>
                <a:gd name="T18" fmla="*/ 30419 w 12977"/>
                <a:gd name="T19" fmla="*/ 215392871 h 99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sp>
          <p:nvSpPr>
            <p:cNvPr id="56" name="Google Shape;940;p19">
              <a:extLst>
                <a:ext uri="{FF2B5EF4-FFF2-40B4-BE49-F238E27FC236}">
                  <a16:creationId xmlns="" xmlns:a16="http://schemas.microsoft.com/office/drawing/2014/main" id="{A5FE0D97-49D7-434B-B39B-95DECF8ACEB5}"/>
                </a:ext>
              </a:extLst>
            </p:cNvPr>
            <p:cNvSpPr>
              <a:spLocks/>
            </p:cNvSpPr>
            <p:nvPr/>
          </p:nvSpPr>
          <p:spPr bwMode="auto">
            <a:xfrm rot="363082">
              <a:off x="407066" y="4979342"/>
              <a:ext cx="760778" cy="501609"/>
            </a:xfrm>
            <a:custGeom>
              <a:avLst/>
              <a:gdLst>
                <a:gd name="T0" fmla="*/ 746616565 w 24285"/>
                <a:gd name="T1" fmla="*/ 208197903 h 16012"/>
                <a:gd name="T2" fmla="*/ 198974946 w 24285"/>
                <a:gd name="T3" fmla="*/ 0 h 16012"/>
                <a:gd name="T4" fmla="*/ 96413269 w 24285"/>
                <a:gd name="T5" fmla="*/ 32803794 h 16012"/>
                <a:gd name="T6" fmla="*/ 723005411 w 24285"/>
                <a:gd name="T7" fmla="*/ 270730802 h 16012"/>
                <a:gd name="T8" fmla="*/ 71817788 w 24285"/>
                <a:gd name="T9" fmla="*/ 94353305 h 16012"/>
                <a:gd name="T10" fmla="*/ 698409930 w 24285"/>
                <a:gd name="T11" fmla="*/ 333295090 h 16012"/>
                <a:gd name="T12" fmla="*/ 48206635 w 24285"/>
                <a:gd name="T13" fmla="*/ 157931368 h 16012"/>
                <a:gd name="T14" fmla="*/ 674829196 w 24285"/>
                <a:gd name="T15" fmla="*/ 396873122 h 16012"/>
                <a:gd name="T16" fmla="*/ 24625900 w 24285"/>
                <a:gd name="T17" fmla="*/ 220495656 h 16012"/>
                <a:gd name="T18" fmla="*/ 651218042 w 24285"/>
                <a:gd name="T19" fmla="*/ 459437411 h 16012"/>
                <a:gd name="T20" fmla="*/ 30419 w 24285"/>
                <a:gd name="T21" fmla="*/ 284073720 h 16012"/>
                <a:gd name="T22" fmla="*/ 548686784 w 24285"/>
                <a:gd name="T23" fmla="*/ 492241204 h 160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800"/>
            </a:p>
          </p:txBody>
        </p:sp>
      </p:grpSp>
      <p:sp>
        <p:nvSpPr>
          <p:cNvPr id="941" name="Google Shape;941;p19"/>
          <p:cNvSpPr txBox="1">
            <a:spLocks noGrp="1"/>
          </p:cNvSpPr>
          <p:nvPr>
            <p:ph type="title"/>
          </p:nvPr>
        </p:nvSpPr>
        <p:spPr>
          <a:xfrm>
            <a:off x="7868167" y="1990265"/>
            <a:ext cx="2756400" cy="1383200"/>
          </a:xfrm>
          <a:prstGeom prst="rect">
            <a:avLst/>
          </a:prstGeom>
          <a:effectLst>
            <a:outerShdw dist="28575" dir="1920000" algn="bl" rotWithShape="0">
              <a:schemeClr val="accent1"/>
            </a:outerShdw>
          </a:effectLst>
        </p:spPr>
        <p:txBody>
          <a:bodyPr spcFirstLastPara="1" lIns="91425" tIns="91425" rIns="91425" bIns="91425">
            <a:noAutofit/>
          </a:bodyPr>
          <a:lstStyle>
            <a:lvl1pPr lvl="0" algn="r" rtl="0">
              <a:spcBef>
                <a:spcPts val="0"/>
              </a:spcBef>
              <a:spcAft>
                <a:spcPts val="0"/>
              </a:spcAft>
              <a:buSzPts val="2500"/>
              <a:buNone/>
              <a:defRPr sz="3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942" name="Google Shape;942;p19"/>
          <p:cNvSpPr txBox="1">
            <a:spLocks noGrp="1"/>
          </p:cNvSpPr>
          <p:nvPr>
            <p:ph type="subTitle" idx="1"/>
          </p:nvPr>
        </p:nvSpPr>
        <p:spPr>
          <a:xfrm>
            <a:off x="6835031" y="3350917"/>
            <a:ext cx="3789600" cy="1516800"/>
          </a:xfrm>
          <a:prstGeom prst="rect">
            <a:avLst/>
          </a:prstGeom>
        </p:spPr>
        <p:txBody>
          <a:bodyPr spcFirstLastPara="1" lIns="91425" tIns="91425" rIns="91425" bIns="91425" anchor="ctr">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670151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6D7758-7222-4232-A5B6-160786DF1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53AE8F3-BC83-4DCD-8B2E-1038A2DD316B}"/>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4" name="Footer Placeholder 3">
            <a:extLst>
              <a:ext uri="{FF2B5EF4-FFF2-40B4-BE49-F238E27FC236}">
                <a16:creationId xmlns="" xmlns:a16="http://schemas.microsoft.com/office/drawing/2014/main" id="{A3F7972E-B752-421C-9763-658ABE2C7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ED31804-C00F-4A87-BBBA-E823A54D5C15}"/>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23823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B077510-7409-418B-A1CD-58701ACF279F}"/>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3" name="Footer Placeholder 2">
            <a:extLst>
              <a:ext uri="{FF2B5EF4-FFF2-40B4-BE49-F238E27FC236}">
                <a16:creationId xmlns="" xmlns:a16="http://schemas.microsoft.com/office/drawing/2014/main" id="{99C7BF75-C6D9-4FE3-98FB-72DF36C87E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2A27CD5-9A0D-42EA-9B72-1ED01E2E934E}"/>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95152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D31C88-82C1-4686-A729-7F6761C60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B1BF634-1623-4164-8182-34F4E668F4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C49B2F3-2293-48EA-84F1-8244F8ECF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39A061-8932-452F-A3AF-3EBD10099CC1}"/>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6" name="Footer Placeholder 5">
            <a:extLst>
              <a:ext uri="{FF2B5EF4-FFF2-40B4-BE49-F238E27FC236}">
                <a16:creationId xmlns="" xmlns:a16="http://schemas.microsoft.com/office/drawing/2014/main" id="{E525640B-ACC0-497E-9651-55024EA16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B79574C-4900-4E4E-AF9C-9D323BDE3BE2}"/>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98090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0779A0-6EB2-4842-A691-4741D185F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B38DB4B-400C-4BEF-AF6D-E02ED1290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7533837-A621-43B6-8748-F024199CA2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D7FD0C-CF82-4EC2-A2FD-DFB61578348F}"/>
              </a:ext>
            </a:extLst>
          </p:cNvPr>
          <p:cNvSpPr>
            <a:spLocks noGrp="1"/>
          </p:cNvSpPr>
          <p:nvPr>
            <p:ph type="dt" sz="half" idx="10"/>
          </p:nvPr>
        </p:nvSpPr>
        <p:spPr/>
        <p:txBody>
          <a:bodyPr/>
          <a:lstStyle/>
          <a:p>
            <a:fld id="{920307C8-D590-4263-BAF4-A11828EC3386}" type="datetimeFigureOut">
              <a:rPr lang="en-US" smtClean="0"/>
              <a:t>26/2/2024</a:t>
            </a:fld>
            <a:endParaRPr lang="en-US"/>
          </a:p>
        </p:txBody>
      </p:sp>
      <p:sp>
        <p:nvSpPr>
          <p:cNvPr id="6" name="Footer Placeholder 5">
            <a:extLst>
              <a:ext uri="{FF2B5EF4-FFF2-40B4-BE49-F238E27FC236}">
                <a16:creationId xmlns="" xmlns:a16="http://schemas.microsoft.com/office/drawing/2014/main" id="{EE2DC2FD-8981-496E-9AEC-DABA6B7DA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9376DCB-26D7-4D71-8DD9-119B540D8D0F}"/>
              </a:ext>
            </a:extLst>
          </p:cNvPr>
          <p:cNvSpPr>
            <a:spLocks noGrp="1"/>
          </p:cNvSpPr>
          <p:nvPr>
            <p:ph type="sldNum" sz="quarter" idx="12"/>
          </p:nvPr>
        </p:nvSpPr>
        <p:spPr/>
        <p:txBody>
          <a:bodyPr/>
          <a:lstStyle/>
          <a:p>
            <a:fld id="{1A09D59F-C9E9-4FBE-AE15-938EAB5CECD2}" type="slidenum">
              <a:rPr lang="en-US" smtClean="0"/>
              <a:t>‹#›</a:t>
            </a:fld>
            <a:endParaRPr lang="en-US"/>
          </a:p>
        </p:txBody>
      </p:sp>
    </p:spTree>
    <p:extLst>
      <p:ext uri="{BB962C8B-B14F-4D97-AF65-F5344CB8AC3E}">
        <p14:creationId xmlns:p14="http://schemas.microsoft.com/office/powerpoint/2010/main" val="343924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3C1D434-EA3F-4C47-A700-9985EF70BF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185F351-8055-4AA4-B4B3-BDA6D9F79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38E52B-B1E2-4A69-AFD2-9E24AD8A72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307C8-D590-4263-BAF4-A11828EC3386}" type="datetimeFigureOut">
              <a:rPr lang="en-US" smtClean="0"/>
              <a:t>26/2/2024</a:t>
            </a:fld>
            <a:endParaRPr lang="en-US"/>
          </a:p>
        </p:txBody>
      </p:sp>
      <p:sp>
        <p:nvSpPr>
          <p:cNvPr id="5" name="Footer Placeholder 4">
            <a:extLst>
              <a:ext uri="{FF2B5EF4-FFF2-40B4-BE49-F238E27FC236}">
                <a16:creationId xmlns="" xmlns:a16="http://schemas.microsoft.com/office/drawing/2014/main" id="{373E880F-7101-4C5C-8E4B-712FA8DA0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64C5F0E-1E81-4301-A3CB-AA6BEB61CF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9D59F-C9E9-4FBE-AE15-938EAB5CECD2}" type="slidenum">
              <a:rPr lang="en-US" smtClean="0"/>
              <a:t>‹#›</a:t>
            </a:fld>
            <a:endParaRPr lang="en-US"/>
          </a:p>
        </p:txBody>
      </p:sp>
    </p:spTree>
    <p:extLst>
      <p:ext uri="{BB962C8B-B14F-4D97-AF65-F5344CB8AC3E}">
        <p14:creationId xmlns:p14="http://schemas.microsoft.com/office/powerpoint/2010/main" val="4155279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284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26/2/2024</a:t>
            </a:fld>
            <a:endParaRPr lang="en-US"/>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1467259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60021F9B-4C09-4ADF-86CB-773E9EFF7C4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Rectangle 3">
            <a:extLst>
              <a:ext uri="{FF2B5EF4-FFF2-40B4-BE49-F238E27FC236}">
                <a16:creationId xmlns="" xmlns:a16="http://schemas.microsoft.com/office/drawing/2014/main" id="{ACF6988E-D2E1-461A-ACBA-563D415B16C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52228" name="Rectangle 4">
            <a:extLst>
              <a:ext uri="{FF2B5EF4-FFF2-40B4-BE49-F238E27FC236}">
                <a16:creationId xmlns="" xmlns:a16="http://schemas.microsoft.com/office/drawing/2014/main" id="{6697837D-D9A1-4041-BFAF-EB5288032B8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ltLang="vi-VN"/>
          </a:p>
        </p:txBody>
      </p:sp>
      <p:sp>
        <p:nvSpPr>
          <p:cNvPr id="52229" name="Rectangle 5">
            <a:extLst>
              <a:ext uri="{FF2B5EF4-FFF2-40B4-BE49-F238E27FC236}">
                <a16:creationId xmlns="" xmlns:a16="http://schemas.microsoft.com/office/drawing/2014/main" id="{84E1646C-C591-4523-BD7D-D458560AC0B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ltLang="vi-VN"/>
          </a:p>
        </p:txBody>
      </p:sp>
      <p:sp>
        <p:nvSpPr>
          <p:cNvPr id="52230" name="Rectangle 6">
            <a:extLst>
              <a:ext uri="{FF2B5EF4-FFF2-40B4-BE49-F238E27FC236}">
                <a16:creationId xmlns="" xmlns:a16="http://schemas.microsoft.com/office/drawing/2014/main" id="{4D26896C-D7A9-4FE3-8056-35D59E86735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DB87078-A21F-4D0D-A6F3-9D4B456FC630}" type="slidenum">
              <a:rPr lang="en-US" altLang="vi-VN"/>
              <a:pPr/>
              <a:t>‹#›</a:t>
            </a:fld>
            <a:endParaRPr lang="en-US" altLang="vi-VN"/>
          </a:p>
        </p:txBody>
      </p:sp>
    </p:spTree>
    <p:extLst>
      <p:ext uri="{BB962C8B-B14F-4D97-AF65-F5344CB8AC3E}">
        <p14:creationId xmlns:p14="http://schemas.microsoft.com/office/powerpoint/2010/main" val="175398856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36F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C9349471-45AB-4C79-B68B-3ADADFFF1D33}"/>
              </a:ext>
            </a:extLst>
          </p:cNvPr>
          <p:cNvPicPr>
            <a:picLocks noChangeAspect="1"/>
          </p:cNvPicPr>
          <p:nvPr/>
        </p:nvPicPr>
        <p:blipFill rotWithShape="1">
          <a:blip r:embed="rId2"/>
          <a:srcRect l="1947" t="442"/>
          <a:stretch/>
        </p:blipFill>
        <p:spPr>
          <a:xfrm>
            <a:off x="6893169" y="10878"/>
            <a:ext cx="5305479" cy="6827692"/>
          </a:xfrm>
          <a:prstGeom prst="rect">
            <a:avLst/>
          </a:prstGeom>
        </p:spPr>
      </p:pic>
      <p:sp>
        <p:nvSpPr>
          <p:cNvPr id="6" name="TextBox 5">
            <a:extLst>
              <a:ext uri="{FF2B5EF4-FFF2-40B4-BE49-F238E27FC236}">
                <a16:creationId xmlns="" xmlns:a16="http://schemas.microsoft.com/office/drawing/2014/main" id="{C2857F7F-7ABF-48E7-B646-F1BA4874D17C}"/>
              </a:ext>
            </a:extLst>
          </p:cNvPr>
          <p:cNvSpPr txBox="1"/>
          <p:nvPr/>
        </p:nvSpPr>
        <p:spPr>
          <a:xfrm>
            <a:off x="850547" y="398275"/>
            <a:ext cx="62307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prstClr val="white"/>
                  </a:solidFill>
                </a:ln>
                <a:solidFill>
                  <a:srgbClr val="0000CC"/>
                </a:solidFill>
                <a:effectLst/>
                <a:uLnTx/>
                <a:uFillTx/>
                <a:latin typeface="Calibri" panose="020F0502020204030204"/>
                <a:ea typeface="+mn-ea"/>
                <a:cs typeface="+mn-cs"/>
              </a:rPr>
              <a:t>KẾT NỐI TRI THỨC VỚI CUỘC SỐNG </a:t>
            </a:r>
          </a:p>
        </p:txBody>
      </p:sp>
      <p:sp>
        <p:nvSpPr>
          <p:cNvPr id="11" name="Hexagon 10">
            <a:extLst>
              <a:ext uri="{FF2B5EF4-FFF2-40B4-BE49-F238E27FC236}">
                <a16:creationId xmlns="" xmlns:a16="http://schemas.microsoft.com/office/drawing/2014/main" id="{27D691AE-2DF9-4333-ADE1-BE74216D8E5B}"/>
              </a:ext>
            </a:extLst>
          </p:cNvPr>
          <p:cNvSpPr/>
          <p:nvPr/>
        </p:nvSpPr>
        <p:spPr>
          <a:xfrm>
            <a:off x="9992089" y="2912664"/>
            <a:ext cx="2206559" cy="1905000"/>
          </a:xfrm>
          <a:prstGeom prst="hexagon">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a:ln w="38100">
                <a:solidFill>
                  <a:prstClr val="white"/>
                </a:solid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 xmlns:a16="http://schemas.microsoft.com/office/drawing/2014/main" id="{CEA878B6-4D70-4C68-8A5A-C1C45E881FBB}"/>
              </a:ext>
            </a:extLst>
          </p:cNvPr>
          <p:cNvSpPr txBox="1"/>
          <p:nvPr/>
        </p:nvSpPr>
        <p:spPr>
          <a:xfrm>
            <a:off x="2074589" y="1366935"/>
            <a:ext cx="38463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prstClr val="black"/>
                  </a:solidFill>
                </a:ln>
                <a:solidFill>
                  <a:srgbClr val="FFFF00"/>
                </a:solidFill>
                <a:effectLst/>
                <a:uLnTx/>
                <a:uFillTx/>
                <a:latin typeface="Calibri" panose="020F0502020204030204"/>
                <a:ea typeface="+mn-ea"/>
                <a:cs typeface="+mn-cs"/>
              </a:rPr>
              <a:t>TUẦN 27</a:t>
            </a:r>
            <a:endParaRPr kumimoji="0" lang="en-US" sz="5400" b="1" i="0" u="none" strike="noStrike" kern="1200" cap="none" spc="0" normalizeH="0" baseline="0" noProof="0" dirty="0">
              <a:ln w="28575">
                <a:solidFill>
                  <a:prstClr val="black"/>
                </a:solidFill>
              </a:ln>
              <a:solidFill>
                <a:srgbClr val="FFFF00"/>
              </a:solidFill>
              <a:effectLst/>
              <a:uLnTx/>
              <a:uFillTx/>
              <a:latin typeface="Calibri" panose="020F0502020204030204"/>
              <a:ea typeface="+mn-ea"/>
              <a:cs typeface="+mn-cs"/>
            </a:endParaRPr>
          </a:p>
        </p:txBody>
      </p:sp>
      <p:sp>
        <p:nvSpPr>
          <p:cNvPr id="18" name="TextBox 10">
            <a:extLst>
              <a:ext uri="{FF2B5EF4-FFF2-40B4-BE49-F238E27FC236}">
                <a16:creationId xmlns="" xmlns:a16="http://schemas.microsoft.com/office/drawing/2014/main" id="{0FAB04F0-3BDE-41A7-93A2-D3DDAE726DE7}"/>
              </a:ext>
            </a:extLst>
          </p:cNvPr>
          <p:cNvSpPr txBox="1"/>
          <p:nvPr/>
        </p:nvSpPr>
        <p:spPr>
          <a:xfrm>
            <a:off x="530598" y="2932292"/>
            <a:ext cx="6934373"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prstClr val="black"/>
                  </a:solidFill>
                </a:ln>
                <a:solidFill>
                  <a:prstClr val="white"/>
                </a:solidFill>
                <a:effectLst/>
                <a:uLnTx/>
                <a:uFillTx/>
              </a:rPr>
              <a:t>ÔN TẬP </a:t>
            </a:r>
            <a:r>
              <a:rPr lang="en-US" sz="4800" b="1" dirty="0">
                <a:ln w="19050">
                  <a:solidFill>
                    <a:prstClr val="black"/>
                  </a:solidFill>
                </a:ln>
                <a:solidFill>
                  <a:prstClr val="white"/>
                </a:solidFill>
              </a:rPr>
              <a:t>G</a:t>
            </a:r>
            <a:r>
              <a:rPr kumimoji="0" lang="en-US" sz="4800" b="1" i="0" u="none" strike="noStrike" kern="1200" cap="none" spc="0" normalizeH="0" baseline="0" noProof="0" dirty="0">
                <a:ln w="19050">
                  <a:solidFill>
                    <a:prstClr val="black"/>
                  </a:solidFill>
                </a:ln>
                <a:solidFill>
                  <a:prstClr val="white"/>
                </a:solidFill>
                <a:effectLst/>
                <a:uLnTx/>
                <a:uFillTx/>
              </a:rPr>
              <a:t>IỮA HỌC KÌ 2</a:t>
            </a:r>
          </a:p>
        </p:txBody>
      </p:sp>
      <p:sp>
        <p:nvSpPr>
          <p:cNvPr id="17" name="TextBox 10">
            <a:extLst>
              <a:ext uri="{FF2B5EF4-FFF2-40B4-BE49-F238E27FC236}">
                <a16:creationId xmlns="" xmlns:a16="http://schemas.microsoft.com/office/drawing/2014/main" id="{859E170F-41D4-4FB5-A103-37D93303F203}"/>
              </a:ext>
            </a:extLst>
          </p:cNvPr>
          <p:cNvSpPr txBox="1"/>
          <p:nvPr/>
        </p:nvSpPr>
        <p:spPr>
          <a:xfrm>
            <a:off x="2006596" y="4405317"/>
            <a:ext cx="3710463"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9050">
                  <a:solidFill>
                    <a:prstClr val="black"/>
                  </a:solidFill>
                </a:ln>
                <a:solidFill>
                  <a:srgbClr val="FF0000"/>
                </a:solidFill>
                <a:effectLst/>
                <a:uLnTx/>
                <a:uFillTx/>
                <a:ea typeface="+mn-ea"/>
                <a:cs typeface="+mn-cs"/>
              </a:rPr>
              <a:t>TIẾT 1 + 2</a:t>
            </a:r>
            <a:endParaRPr kumimoji="0" lang="en-US" sz="5400" b="1" i="0" u="none" strike="noStrike" kern="1200" cap="none" spc="0" normalizeH="0" baseline="0" noProof="0" dirty="0">
              <a:ln w="19050">
                <a:solidFill>
                  <a:prstClr val="black"/>
                </a:solidFill>
              </a:ln>
              <a:solidFill>
                <a:srgbClr val="FF0000"/>
              </a:solidFill>
              <a:effectLst/>
              <a:uLnTx/>
              <a:uFillTx/>
              <a:ea typeface="+mn-ea"/>
              <a:cs typeface="+mn-cs"/>
            </a:endParaRPr>
          </a:p>
        </p:txBody>
      </p:sp>
      <p:sp>
        <p:nvSpPr>
          <p:cNvPr id="12" name="TextBox 11">
            <a:extLst>
              <a:ext uri="{FF2B5EF4-FFF2-40B4-BE49-F238E27FC236}">
                <a16:creationId xmlns="" xmlns:a16="http://schemas.microsoft.com/office/drawing/2014/main" id="{BE6D7092-DD6B-411B-998C-42CD09AA9AAB}"/>
              </a:ext>
            </a:extLst>
          </p:cNvPr>
          <p:cNvSpPr txBox="1"/>
          <p:nvPr/>
        </p:nvSpPr>
        <p:spPr>
          <a:xfrm>
            <a:off x="10008581" y="3287936"/>
            <a:ext cx="20680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38100">
                  <a:solidFill>
                    <a:srgbClr val="FF0000"/>
                  </a:solidFill>
                </a:ln>
                <a:solidFill>
                  <a:srgbClr val="FFFF00"/>
                </a:solidFill>
                <a:effectLst/>
                <a:uLnTx/>
                <a:uFillTx/>
                <a:latin typeface="Calibri" panose="020F0502020204030204"/>
                <a:ea typeface="+mn-ea"/>
                <a:cs typeface="+mn-cs"/>
              </a:rPr>
              <a:t>TRANG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38100">
                  <a:solidFill>
                    <a:srgbClr val="FF0000"/>
                  </a:solidFill>
                </a:ln>
                <a:solidFill>
                  <a:srgbClr val="FFFF00"/>
                </a:solidFill>
                <a:effectLst/>
                <a:uLnTx/>
                <a:uFillTx/>
                <a:latin typeface="Calibri" panose="020F0502020204030204"/>
                <a:ea typeface="+mn-ea"/>
                <a:cs typeface="+mn-cs"/>
              </a:rPr>
              <a:t>68</a:t>
            </a:r>
            <a:endParaRPr kumimoji="0" lang="en-US" sz="4400" b="1" i="0" u="none" strike="noStrike" kern="1200" cap="none" spc="0" normalizeH="0" baseline="0" noProof="0" dirty="0">
              <a:ln w="38100">
                <a:solidFill>
                  <a:srgbClr val="FF0000"/>
                </a:solid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3355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361D07-3CA2-471E-A814-C60C2144056E}"/>
              </a:ext>
            </a:extLst>
          </p:cNvPr>
          <p:cNvPicPr>
            <a:picLocks noChangeAspect="1"/>
          </p:cNvPicPr>
          <p:nvPr/>
        </p:nvPicPr>
        <p:blipFill>
          <a:blip r:embed="rId2"/>
          <a:stretch>
            <a:fillRect/>
          </a:stretch>
        </p:blipFill>
        <p:spPr>
          <a:xfrm>
            <a:off x="273538" y="0"/>
            <a:ext cx="11347939" cy="6858000"/>
          </a:xfrm>
          <a:prstGeom prst="rect">
            <a:avLst/>
          </a:prstGeom>
        </p:spPr>
      </p:pic>
      <p:cxnSp>
        <p:nvCxnSpPr>
          <p:cNvPr id="4" name="Straight Arrow Connector 3">
            <a:extLst>
              <a:ext uri="{FF2B5EF4-FFF2-40B4-BE49-F238E27FC236}">
                <a16:creationId xmlns="" xmlns:a16="http://schemas.microsoft.com/office/drawing/2014/main" id="{E162246F-8EE6-4D52-83CC-FB5486A183F6}"/>
              </a:ext>
            </a:extLst>
          </p:cNvPr>
          <p:cNvCxnSpPr/>
          <p:nvPr/>
        </p:nvCxnSpPr>
        <p:spPr>
          <a:xfrm flipV="1">
            <a:off x="4876800" y="1203569"/>
            <a:ext cx="1930400" cy="7502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 xmlns:a16="http://schemas.microsoft.com/office/drawing/2014/main" id="{17F461C6-491D-4765-98C2-FBD7A5443798}"/>
              </a:ext>
            </a:extLst>
          </p:cNvPr>
          <p:cNvCxnSpPr>
            <a:cxnSpLocks/>
          </p:cNvCxnSpPr>
          <p:nvPr/>
        </p:nvCxnSpPr>
        <p:spPr>
          <a:xfrm flipH="1" flipV="1">
            <a:off x="2633785" y="1203569"/>
            <a:ext cx="2133600" cy="15005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FC9247CA-CE2C-4137-88F1-1B85D0549CDD}"/>
              </a:ext>
            </a:extLst>
          </p:cNvPr>
          <p:cNvCxnSpPr>
            <a:cxnSpLocks/>
          </p:cNvCxnSpPr>
          <p:nvPr/>
        </p:nvCxnSpPr>
        <p:spPr>
          <a:xfrm>
            <a:off x="4603261" y="3274646"/>
            <a:ext cx="2743201" cy="8792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8FB9F3BB-61F5-4D5A-B13F-3F01D3753CEF}"/>
              </a:ext>
            </a:extLst>
          </p:cNvPr>
          <p:cNvCxnSpPr>
            <a:cxnSpLocks/>
          </p:cNvCxnSpPr>
          <p:nvPr/>
        </p:nvCxnSpPr>
        <p:spPr>
          <a:xfrm>
            <a:off x="4603261" y="3907692"/>
            <a:ext cx="2743201" cy="19538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C1112FA7-8194-44E2-AC92-C1B314E5711E}"/>
              </a:ext>
            </a:extLst>
          </p:cNvPr>
          <p:cNvCxnSpPr>
            <a:cxnSpLocks/>
          </p:cNvCxnSpPr>
          <p:nvPr/>
        </p:nvCxnSpPr>
        <p:spPr>
          <a:xfrm>
            <a:off x="4712677" y="4529016"/>
            <a:ext cx="54708" cy="17858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26461F89-2BFE-4DBC-9D13-00C9B2BA788B}"/>
              </a:ext>
            </a:extLst>
          </p:cNvPr>
          <p:cNvCxnSpPr>
            <a:cxnSpLocks/>
          </p:cNvCxnSpPr>
          <p:nvPr/>
        </p:nvCxnSpPr>
        <p:spPr>
          <a:xfrm flipV="1">
            <a:off x="4353169" y="2608384"/>
            <a:ext cx="2516554" cy="26943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 xmlns:a16="http://schemas.microsoft.com/office/drawing/2014/main" id="{ECB2AAED-E93A-4FE8-A0BE-4D6CE412ACFB}"/>
              </a:ext>
            </a:extLst>
          </p:cNvPr>
          <p:cNvSpPr>
            <a:spLocks noGrp="1"/>
          </p:cNvSpPr>
          <p:nvPr>
            <p:ph type="title"/>
          </p:nvPr>
        </p:nvSpPr>
        <p:spPr>
          <a:xfrm>
            <a:off x="726832" y="250092"/>
            <a:ext cx="11011876" cy="2571262"/>
          </a:xfrm>
          <a:blipFill dpi="0" rotWithShape="1">
            <a:blip r:embed="rId2"/>
            <a:srcRect/>
            <a:tile tx="0" ty="0" sx="100000" sy="100000" flip="none" algn="tl"/>
          </a:blipFill>
        </p:spPr>
        <p:txBody>
          <a:bodyPr/>
          <a:lstStyle/>
          <a:p>
            <a:pPr algn="l"/>
            <a:r>
              <a:rPr lang="vi-VN" altLang="vi-VN" sz="4000" b="1">
                <a:latin typeface="Times New Roman" panose="02020603050405020304" pitchFamily="18" charset="0"/>
                <a:cs typeface="Times New Roman" panose="02020603050405020304" pitchFamily="18" charset="0"/>
              </a:rPr>
              <a:t>Bài  2 : Đọc bài em thích và thực hiện yêu cầu:</a:t>
            </a:r>
            <a:br>
              <a:rPr lang="vi-VN" altLang="vi-VN" sz="4000" b="1">
                <a:latin typeface="Times New Roman" panose="02020603050405020304" pitchFamily="18" charset="0"/>
                <a:cs typeface="Times New Roman" panose="02020603050405020304" pitchFamily="18" charset="0"/>
              </a:rPr>
            </a:br>
            <a:r>
              <a:rPr lang="vi-VN" altLang="vi-VN">
                <a:solidFill>
                  <a:srgbClr val="002060"/>
                </a:solidFill>
                <a:latin typeface="Times New Roman" panose="02020603050405020304" pitchFamily="18" charset="0"/>
                <a:cs typeface="Times New Roman" panose="02020603050405020304" pitchFamily="18" charset="0"/>
              </a:rPr>
              <a:t>a.Tìm trong bài đọc những câu văn, câu thơ hay nói về cây cối hoặc loài vật, cảnh vật.</a:t>
            </a:r>
            <a:br>
              <a:rPr lang="vi-VN" altLang="vi-VN">
                <a:solidFill>
                  <a:srgbClr val="002060"/>
                </a:solidFill>
                <a:latin typeface="Times New Roman" panose="02020603050405020304" pitchFamily="18" charset="0"/>
                <a:cs typeface="Times New Roman" panose="02020603050405020304" pitchFamily="18" charset="0"/>
              </a:rPr>
            </a:br>
            <a:endParaRPr lang="vi-VN" altLang="vi-VN">
              <a:solidFill>
                <a:srgbClr val="00206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9D702FAD-6161-4D34-BFFB-6CC196134BA8}"/>
              </a:ext>
            </a:extLst>
          </p:cNvPr>
          <p:cNvSpPr txBox="1">
            <a:spLocks/>
          </p:cNvSpPr>
          <p:nvPr/>
        </p:nvSpPr>
        <p:spPr bwMode="auto">
          <a:xfrm>
            <a:off x="726832" y="3429000"/>
            <a:ext cx="11011876" cy="203395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vi-VN" altLang="vi-VN">
                <a:solidFill>
                  <a:srgbClr val="002060"/>
                </a:solidFill>
                <a:latin typeface="Times New Roman" panose="02020603050405020304" pitchFamily="18" charset="0"/>
                <a:cs typeface="Times New Roman" panose="02020603050405020304" pitchFamily="18" charset="0"/>
              </a:rPr>
              <a:t>b. Nêu tên một nhân vật em yêu thích trong bài đọc và giải thích vì sao em yêu thích nhân vật đó.</a:t>
            </a:r>
          </a:p>
        </p:txBody>
      </p:sp>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 xmlns:a16="http://schemas.microsoft.com/office/drawing/2014/main" id="{ECB2AAED-E93A-4FE8-A0BE-4D6CE412ACFB}"/>
              </a:ext>
            </a:extLst>
          </p:cNvPr>
          <p:cNvSpPr>
            <a:spLocks noGrp="1"/>
          </p:cNvSpPr>
          <p:nvPr>
            <p:ph type="title"/>
          </p:nvPr>
        </p:nvSpPr>
        <p:spPr>
          <a:xfrm>
            <a:off x="726832" y="250092"/>
            <a:ext cx="11011876" cy="2571262"/>
          </a:xfrm>
          <a:blipFill dpi="0" rotWithShape="1">
            <a:blip r:embed="rId2"/>
            <a:srcRect/>
            <a:tile tx="0" ty="0" sx="100000" sy="100000" flip="none" algn="tl"/>
          </a:blipFill>
        </p:spPr>
        <p:txBody>
          <a:bodyPr/>
          <a:lstStyle/>
          <a:p>
            <a:pPr algn="l"/>
            <a:r>
              <a:rPr lang="vi-VN" altLang="vi-VN" sz="4000" b="1">
                <a:latin typeface="Times New Roman" panose="02020603050405020304" pitchFamily="18" charset="0"/>
                <a:cs typeface="Times New Roman" panose="02020603050405020304" pitchFamily="18" charset="0"/>
              </a:rPr>
              <a:t>Bài  2 : Đọc bài em thích và thực hiện yêu cầu:</a:t>
            </a:r>
            <a:br>
              <a:rPr lang="vi-VN" altLang="vi-VN" sz="4000" b="1">
                <a:latin typeface="Times New Roman" panose="02020603050405020304" pitchFamily="18" charset="0"/>
                <a:cs typeface="Times New Roman" panose="02020603050405020304" pitchFamily="18" charset="0"/>
              </a:rPr>
            </a:br>
            <a:r>
              <a:rPr lang="vi-VN" altLang="vi-VN">
                <a:solidFill>
                  <a:srgbClr val="002060"/>
                </a:solidFill>
                <a:latin typeface="Times New Roman" panose="02020603050405020304" pitchFamily="18" charset="0"/>
                <a:cs typeface="Times New Roman" panose="02020603050405020304" pitchFamily="18" charset="0"/>
              </a:rPr>
              <a:t>a.Tìm trong bài đọc những câu văn, câu thơ hay nói về cây cối hoặc loài vật, cảnh vật.</a:t>
            </a:r>
            <a:br>
              <a:rPr lang="vi-VN" altLang="vi-VN">
                <a:solidFill>
                  <a:srgbClr val="002060"/>
                </a:solidFill>
                <a:latin typeface="Times New Roman" panose="02020603050405020304" pitchFamily="18" charset="0"/>
                <a:cs typeface="Times New Roman" panose="02020603050405020304" pitchFamily="18" charset="0"/>
              </a:rPr>
            </a:br>
            <a:endParaRPr lang="vi-VN" altLang="vi-VN">
              <a:solidFill>
                <a:srgbClr val="00206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9D702FAD-6161-4D34-BFFB-6CC196134BA8}"/>
              </a:ext>
            </a:extLst>
          </p:cNvPr>
          <p:cNvSpPr txBox="1">
            <a:spLocks/>
          </p:cNvSpPr>
          <p:nvPr/>
        </p:nvSpPr>
        <p:spPr bwMode="auto">
          <a:xfrm>
            <a:off x="726832" y="3163276"/>
            <a:ext cx="11011876" cy="2706077"/>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altLang="vi-VN">
                <a:solidFill>
                  <a:srgbClr val="FF0000"/>
                </a:solidFill>
                <a:latin typeface="Times New Roman" panose="02020603050405020304" pitchFamily="18" charset="0"/>
                <a:cs typeface="Times New Roman" panose="02020603050405020304" pitchFamily="18" charset="0"/>
              </a:rPr>
              <a:t>M. Có những loài hoa nghe tiếng hót trong suốt của hoạ mi chợt bừng giấc, xòe những cánh hoa đẹp, bày đủ các màu sắc xanh tươi ( Bài Hoạ mi hót) </a:t>
            </a:r>
            <a:endParaRPr lang="vi-VN" altLang="vi-V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400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Text Box 8">
            <a:extLst>
              <a:ext uri="{FF2B5EF4-FFF2-40B4-BE49-F238E27FC236}">
                <a16:creationId xmlns="" xmlns:a16="http://schemas.microsoft.com/office/drawing/2014/main" id="{9F09018F-3F29-49DF-96E5-0879E266DDEF}"/>
              </a:ext>
            </a:extLst>
          </p:cNvPr>
          <p:cNvSpPr txBox="1">
            <a:spLocks noChangeArrowheads="1"/>
          </p:cNvSpPr>
          <p:nvPr/>
        </p:nvSpPr>
        <p:spPr bwMode="auto">
          <a:xfrm>
            <a:off x="709429" y="1232634"/>
            <a:ext cx="1077314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latin typeface="Times New Roman" panose="02020603050405020304" pitchFamily="18" charset="0"/>
              </a:rPr>
              <a:t>Đồng ruộng, vườn tược và cây cỏ như biết giữ lại hạt phù sa ở quanh mình, nước lại trong dần.</a:t>
            </a:r>
          </a:p>
        </p:txBody>
      </p:sp>
      <p:sp>
        <p:nvSpPr>
          <p:cNvPr id="10254" name="Text Box 14">
            <a:extLst>
              <a:ext uri="{FF2B5EF4-FFF2-40B4-BE49-F238E27FC236}">
                <a16:creationId xmlns="" xmlns:a16="http://schemas.microsoft.com/office/drawing/2014/main" id="{B96CCA9A-9AF4-4737-9317-3065E894C882}"/>
              </a:ext>
            </a:extLst>
          </p:cNvPr>
          <p:cNvSpPr txBox="1">
            <a:spLocks noChangeArrowheads="1"/>
          </p:cNvSpPr>
          <p:nvPr/>
        </p:nvSpPr>
        <p:spPr bwMode="auto">
          <a:xfrm>
            <a:off x="1075592" y="435341"/>
            <a:ext cx="7481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Mùa nước nổi </a:t>
            </a:r>
          </a:p>
        </p:txBody>
      </p:sp>
      <p:sp>
        <p:nvSpPr>
          <p:cNvPr id="7" name="Text Box 14">
            <a:extLst>
              <a:ext uri="{FF2B5EF4-FFF2-40B4-BE49-F238E27FC236}">
                <a16:creationId xmlns="" xmlns:a16="http://schemas.microsoft.com/office/drawing/2014/main" id="{DFE8073B-115F-4D02-A572-7B5B2D379E9F}"/>
              </a:ext>
            </a:extLst>
          </p:cNvPr>
          <p:cNvSpPr txBox="1">
            <a:spLocks noChangeArrowheads="1"/>
          </p:cNvSpPr>
          <p:nvPr/>
        </p:nvSpPr>
        <p:spPr bwMode="auto">
          <a:xfrm>
            <a:off x="990601" y="3245338"/>
            <a:ext cx="7439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Mùa vàng</a:t>
            </a:r>
          </a:p>
        </p:txBody>
      </p:sp>
      <p:sp>
        <p:nvSpPr>
          <p:cNvPr id="9" name="Text Box 8">
            <a:extLst>
              <a:ext uri="{FF2B5EF4-FFF2-40B4-BE49-F238E27FC236}">
                <a16:creationId xmlns="" xmlns:a16="http://schemas.microsoft.com/office/drawing/2014/main" id="{54856D91-4A37-43EC-B2E0-6FC7E8F6F072}"/>
              </a:ext>
            </a:extLst>
          </p:cNvPr>
          <p:cNvSpPr txBox="1">
            <a:spLocks noChangeArrowheads="1"/>
          </p:cNvSpPr>
          <p:nvPr/>
        </p:nvSpPr>
        <p:spPr bwMode="auto">
          <a:xfrm>
            <a:off x="820615" y="4198938"/>
            <a:ext cx="105195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b="1">
                <a:latin typeface="Times New Roman" panose="02020603050405020304" pitchFamily="18" charset="0"/>
              </a:rPr>
              <a:t>Thu về những quả hồng đỏ mọng, những hạt dẻ nâu bóng, những quả na mở to mắt, thơm dìu dịu. Biển lúa vàng ươm. Gió nổi lên và sóng lúa vàng dập dờn trải tới chân trời.</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4"/>
                                        </p:tgtEl>
                                        <p:attrNameLst>
                                          <p:attrName>style.visibility</p:attrName>
                                        </p:attrNameLst>
                                      </p:cBhvr>
                                      <p:to>
                                        <p:strVal val="visible"/>
                                      </p:to>
                                    </p:set>
                                    <p:anim calcmode="lin" valueType="num">
                                      <p:cBhvr additive="base">
                                        <p:cTn id="7" dur="500" fill="hold"/>
                                        <p:tgtEl>
                                          <p:spTgt spid="10254"/>
                                        </p:tgtEl>
                                        <p:attrNameLst>
                                          <p:attrName>ppt_x</p:attrName>
                                        </p:attrNameLst>
                                      </p:cBhvr>
                                      <p:tavLst>
                                        <p:tav tm="0">
                                          <p:val>
                                            <p:strVal val="#ppt_x"/>
                                          </p:val>
                                        </p:tav>
                                        <p:tav tm="100000">
                                          <p:val>
                                            <p:strVal val="#ppt_x"/>
                                          </p:val>
                                        </p:tav>
                                      </p:tavLst>
                                    </p:anim>
                                    <p:anim calcmode="lin" valueType="num">
                                      <p:cBhvr additive="base">
                                        <p:cTn id="8"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5544"/>
                                        </p:tgtEl>
                                        <p:attrNameLst>
                                          <p:attrName>style.visibility</p:attrName>
                                        </p:attrNameLst>
                                      </p:cBhvr>
                                      <p:to>
                                        <p:strVal val="visible"/>
                                      </p:to>
                                    </p:set>
                                    <p:animEffect transition="in" filter="barn(inVertical)">
                                      <p:cBhvr>
                                        <p:cTn id="13" dur="500"/>
                                        <p:tgtEl>
                                          <p:spTgt spid="6554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10254"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Text Box 14">
            <a:extLst>
              <a:ext uri="{FF2B5EF4-FFF2-40B4-BE49-F238E27FC236}">
                <a16:creationId xmlns="" xmlns:a16="http://schemas.microsoft.com/office/drawing/2014/main" id="{45728B3D-6DD4-4457-BF12-7A70F21306A4}"/>
              </a:ext>
            </a:extLst>
          </p:cNvPr>
          <p:cNvSpPr txBox="1">
            <a:spLocks noChangeArrowheads="1"/>
          </p:cNvSpPr>
          <p:nvPr/>
        </p:nvSpPr>
        <p:spPr bwMode="auto">
          <a:xfrm>
            <a:off x="6096001" y="3587750"/>
            <a:ext cx="2868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Lũy tre </a:t>
            </a:r>
          </a:p>
        </p:txBody>
      </p:sp>
      <p:sp>
        <p:nvSpPr>
          <p:cNvPr id="11" name="Text Box 8">
            <a:extLst>
              <a:ext uri="{FF2B5EF4-FFF2-40B4-BE49-F238E27FC236}">
                <a16:creationId xmlns="" xmlns:a16="http://schemas.microsoft.com/office/drawing/2014/main" id="{9186AD4B-1AF4-415E-8B02-E591810B23D9}"/>
              </a:ext>
            </a:extLst>
          </p:cNvPr>
          <p:cNvSpPr txBox="1">
            <a:spLocks noChangeArrowheads="1"/>
          </p:cNvSpPr>
          <p:nvPr/>
        </p:nvSpPr>
        <p:spPr bwMode="auto">
          <a:xfrm>
            <a:off x="5305426" y="4432301"/>
            <a:ext cx="48990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FF"/>
                </a:solidFill>
                <a:latin typeface="Times New Roman" panose="02020603050405020304" pitchFamily="18" charset="0"/>
              </a:rPr>
              <a:t>Những trưa đồng đầy nắng</a:t>
            </a:r>
          </a:p>
          <a:p>
            <a:pPr eaLnBrk="1" hangingPunct="1"/>
            <a:r>
              <a:rPr lang="en-US" altLang="en-US" sz="3200" b="1">
                <a:solidFill>
                  <a:srgbClr val="0000FF"/>
                </a:solidFill>
                <a:latin typeface="Times New Roman" panose="02020603050405020304" pitchFamily="18" charset="0"/>
              </a:rPr>
              <a:t>Trâu nằm nhai bóng râm</a:t>
            </a:r>
          </a:p>
          <a:p>
            <a:pPr eaLnBrk="1" hangingPunct="1"/>
            <a:r>
              <a:rPr lang="en-US" altLang="en-US" sz="3200" b="1">
                <a:solidFill>
                  <a:srgbClr val="0000FF"/>
                </a:solidFill>
                <a:latin typeface="Times New Roman" panose="02020603050405020304" pitchFamily="18" charset="0"/>
              </a:rPr>
              <a:t>Tre bần thần nhớ gió</a:t>
            </a:r>
          </a:p>
          <a:p>
            <a:pPr eaLnBrk="1" hangingPunct="1"/>
            <a:r>
              <a:rPr lang="en-US" altLang="en-US" sz="3200" b="1">
                <a:solidFill>
                  <a:srgbClr val="0000FF"/>
                </a:solidFill>
                <a:latin typeface="Times New Roman" panose="02020603050405020304" pitchFamily="18" charset="0"/>
              </a:rPr>
              <a:t>Chợt về đầy tiếng chim.</a:t>
            </a:r>
          </a:p>
          <a:p>
            <a:pPr eaLnBrk="1" hangingPunct="1"/>
            <a:endParaRPr lang="en-US" altLang="en-US" sz="2800" b="1">
              <a:solidFill>
                <a:srgbClr val="0000FF"/>
              </a:solidFill>
              <a:latin typeface="Times New Roman" panose="02020603050405020304" pitchFamily="18" charset="0"/>
            </a:endParaRPr>
          </a:p>
          <a:p>
            <a:pPr eaLnBrk="1" hangingPunct="1"/>
            <a:endParaRPr lang="en-US" altLang="en-US" sz="2800" b="1">
              <a:solidFill>
                <a:srgbClr val="0000FF"/>
              </a:solidFill>
              <a:latin typeface="Times New Roman" panose="02020603050405020304" pitchFamily="18" charset="0"/>
            </a:endParaRPr>
          </a:p>
        </p:txBody>
      </p:sp>
      <p:sp>
        <p:nvSpPr>
          <p:cNvPr id="5" name="Text Box 8">
            <a:extLst>
              <a:ext uri="{FF2B5EF4-FFF2-40B4-BE49-F238E27FC236}">
                <a16:creationId xmlns="" xmlns:a16="http://schemas.microsoft.com/office/drawing/2014/main" id="{F3CA97E1-8724-4884-BD3B-6AD30C3A5E32}"/>
              </a:ext>
            </a:extLst>
          </p:cNvPr>
          <p:cNvSpPr txBox="1">
            <a:spLocks noChangeArrowheads="1"/>
          </p:cNvSpPr>
          <p:nvPr/>
        </p:nvSpPr>
        <p:spPr bwMode="auto">
          <a:xfrm>
            <a:off x="1939925" y="1600201"/>
            <a:ext cx="44577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rgbClr val="0000FF"/>
                </a:solidFill>
                <a:latin typeface="Times New Roman" panose="02020603050405020304" pitchFamily="18" charset="0"/>
              </a:rPr>
              <a:t>Tôi chỉ là hạt thóc</a:t>
            </a:r>
          </a:p>
          <a:p>
            <a:pPr eaLnBrk="1" hangingPunct="1"/>
            <a:r>
              <a:rPr lang="en-US" altLang="en-US" sz="3200" b="1">
                <a:solidFill>
                  <a:srgbClr val="0000FF"/>
                </a:solidFill>
                <a:latin typeface="Times New Roman" panose="02020603050405020304" pitchFamily="18" charset="0"/>
              </a:rPr>
              <a:t>Không biết hát biết cười</a:t>
            </a:r>
          </a:p>
          <a:p>
            <a:pPr eaLnBrk="1" hangingPunct="1"/>
            <a:r>
              <a:rPr lang="en-US" altLang="en-US" sz="3200" b="1">
                <a:solidFill>
                  <a:srgbClr val="0000FF"/>
                </a:solidFill>
                <a:latin typeface="Times New Roman" panose="02020603050405020304" pitchFamily="18" charset="0"/>
              </a:rPr>
              <a:t>Nhưng tôi luôn có ích</a:t>
            </a:r>
          </a:p>
          <a:p>
            <a:pPr eaLnBrk="1" hangingPunct="1"/>
            <a:r>
              <a:rPr lang="en-US" altLang="en-US" sz="3200" b="1">
                <a:solidFill>
                  <a:srgbClr val="0000FF"/>
                </a:solidFill>
                <a:latin typeface="Times New Roman" panose="02020603050405020304" pitchFamily="18" charset="0"/>
              </a:rPr>
              <a:t>Vì nuôi sống con người.</a:t>
            </a:r>
          </a:p>
        </p:txBody>
      </p:sp>
      <p:sp>
        <p:nvSpPr>
          <p:cNvPr id="6" name="Text Box 14">
            <a:extLst>
              <a:ext uri="{FF2B5EF4-FFF2-40B4-BE49-F238E27FC236}">
                <a16:creationId xmlns="" xmlns:a16="http://schemas.microsoft.com/office/drawing/2014/main" id="{A3D93AA8-35A0-4906-8A94-936A31554E55}"/>
              </a:ext>
            </a:extLst>
          </p:cNvPr>
          <p:cNvSpPr txBox="1">
            <a:spLocks noChangeArrowheads="1"/>
          </p:cNvSpPr>
          <p:nvPr/>
        </p:nvSpPr>
        <p:spPr bwMode="auto">
          <a:xfrm>
            <a:off x="1939926" y="831851"/>
            <a:ext cx="3332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FF0000"/>
                </a:solidFill>
                <a:latin typeface="Times New Roman" panose="02020603050405020304" pitchFamily="18" charset="0"/>
              </a:rPr>
              <a:t> Bài: Hạt thóc</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54"/>
                                        </p:tgtEl>
                                        <p:attrNameLst>
                                          <p:attrName>style.visibility</p:attrName>
                                        </p:attrNameLst>
                                      </p:cBhvr>
                                      <p:to>
                                        <p:strVal val="visible"/>
                                      </p:to>
                                    </p:set>
                                    <p:anim calcmode="lin" valueType="num">
                                      <p:cBhvr additive="base">
                                        <p:cTn id="18" dur="500" fill="hold"/>
                                        <p:tgtEl>
                                          <p:spTgt spid="10254"/>
                                        </p:tgtEl>
                                        <p:attrNameLst>
                                          <p:attrName>ppt_x</p:attrName>
                                        </p:attrNameLst>
                                      </p:cBhvr>
                                      <p:tavLst>
                                        <p:tav tm="0">
                                          <p:val>
                                            <p:strVal val="#ppt_x"/>
                                          </p:val>
                                        </p:tav>
                                        <p:tav tm="100000">
                                          <p:val>
                                            <p:strVal val="#ppt_x"/>
                                          </p:val>
                                        </p:tav>
                                      </p:tavLst>
                                    </p:anim>
                                    <p:anim calcmode="lin" valueType="num">
                                      <p:cBhvr additive="base">
                                        <p:cTn id="19"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4" grpId="0"/>
      <p:bldP spid="11"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9D702FAD-6161-4D34-BFFB-6CC196134BA8}"/>
              </a:ext>
            </a:extLst>
          </p:cNvPr>
          <p:cNvSpPr txBox="1">
            <a:spLocks/>
          </p:cNvSpPr>
          <p:nvPr/>
        </p:nvSpPr>
        <p:spPr bwMode="auto">
          <a:xfrm>
            <a:off x="468924" y="404446"/>
            <a:ext cx="11011876" cy="203395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vi-VN" altLang="vi-VN">
                <a:solidFill>
                  <a:srgbClr val="002060"/>
                </a:solidFill>
                <a:latin typeface="Times New Roman" panose="02020603050405020304" pitchFamily="18" charset="0"/>
                <a:cs typeface="Times New Roman" panose="02020603050405020304" pitchFamily="18" charset="0"/>
              </a:rPr>
              <a:t>b. Nêu tên một nhân vật em yêu thích trong bài đọc và giải thích vì sao em yêu thích nhân vật đó.</a:t>
            </a:r>
          </a:p>
        </p:txBody>
      </p:sp>
      <p:sp>
        <p:nvSpPr>
          <p:cNvPr id="5" name="Text Box 8">
            <a:extLst>
              <a:ext uri="{FF2B5EF4-FFF2-40B4-BE49-F238E27FC236}">
                <a16:creationId xmlns="" xmlns:a16="http://schemas.microsoft.com/office/drawing/2014/main" id="{1CCBCDBF-85F9-40DA-BD4F-D1B2D30D7F1C}"/>
              </a:ext>
            </a:extLst>
          </p:cNvPr>
          <p:cNvSpPr txBox="1">
            <a:spLocks noChangeArrowheads="1"/>
          </p:cNvSpPr>
          <p:nvPr/>
        </p:nvSpPr>
        <p:spPr bwMode="auto">
          <a:xfrm>
            <a:off x="4423144" y="2551966"/>
            <a:ext cx="335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Nàng  Xuân</a:t>
            </a:r>
          </a:p>
        </p:txBody>
      </p:sp>
      <p:sp>
        <p:nvSpPr>
          <p:cNvPr id="6" name="Text Box 8">
            <a:extLst>
              <a:ext uri="{FF2B5EF4-FFF2-40B4-BE49-F238E27FC236}">
                <a16:creationId xmlns="" xmlns:a16="http://schemas.microsoft.com/office/drawing/2014/main" id="{7873DBE9-DCE6-4D47-B0A3-473C2C649819}"/>
              </a:ext>
            </a:extLst>
          </p:cNvPr>
          <p:cNvSpPr txBox="1">
            <a:spLocks noChangeArrowheads="1"/>
          </p:cNvSpPr>
          <p:nvPr/>
        </p:nvSpPr>
        <p:spPr bwMode="auto">
          <a:xfrm>
            <a:off x="4423145" y="3228242"/>
            <a:ext cx="346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Chim họa mi </a:t>
            </a:r>
          </a:p>
        </p:txBody>
      </p:sp>
      <p:sp>
        <p:nvSpPr>
          <p:cNvPr id="7" name="Text Box 8">
            <a:extLst>
              <a:ext uri="{FF2B5EF4-FFF2-40B4-BE49-F238E27FC236}">
                <a16:creationId xmlns="" xmlns:a16="http://schemas.microsoft.com/office/drawing/2014/main" id="{9F997562-4D0D-44D3-B427-C11B42EC2ADE}"/>
              </a:ext>
            </a:extLst>
          </p:cNvPr>
          <p:cNvSpPr txBox="1">
            <a:spLocks noChangeArrowheads="1"/>
          </p:cNvSpPr>
          <p:nvPr/>
        </p:nvSpPr>
        <p:spPr bwMode="auto">
          <a:xfrm>
            <a:off x="4451720" y="3920392"/>
            <a:ext cx="346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Bé Minh</a:t>
            </a:r>
          </a:p>
        </p:txBody>
      </p:sp>
      <p:sp>
        <p:nvSpPr>
          <p:cNvPr id="8" name="Text Box 8">
            <a:extLst>
              <a:ext uri="{FF2B5EF4-FFF2-40B4-BE49-F238E27FC236}">
                <a16:creationId xmlns="" xmlns:a16="http://schemas.microsoft.com/office/drawing/2014/main" id="{73B1DE8B-3963-4AF4-A41D-D16BB3B6DF6F}"/>
              </a:ext>
            </a:extLst>
          </p:cNvPr>
          <p:cNvSpPr txBox="1">
            <a:spLocks noChangeArrowheads="1"/>
          </p:cNvSpPr>
          <p:nvPr/>
        </p:nvSpPr>
        <p:spPr bwMode="auto">
          <a:xfrm>
            <a:off x="4451720" y="4677629"/>
            <a:ext cx="346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Hạt thóc</a:t>
            </a:r>
          </a:p>
        </p:txBody>
      </p:sp>
    </p:spTree>
    <p:extLst>
      <p:ext uri="{BB962C8B-B14F-4D97-AF65-F5344CB8AC3E}">
        <p14:creationId xmlns:p14="http://schemas.microsoft.com/office/powerpoint/2010/main" val="2062765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bài 29">
            <a:hlinkClick r:id="" action="ppaction://media"/>
            <a:extLst>
              <a:ext uri="{FF2B5EF4-FFF2-40B4-BE49-F238E27FC236}">
                <a16:creationId xmlns="" xmlns:a16="http://schemas.microsoft.com/office/drawing/2014/main" id="{5B0ED8B9-094D-4606-A06B-CDEAC558B42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1143942" y="643467"/>
            <a:ext cx="9904116" cy="5571065"/>
          </a:xfrm>
          <a:prstGeom prst="rect">
            <a:avLst/>
          </a:prstGeom>
          <a:ln>
            <a:noFill/>
          </a:ln>
        </p:spPr>
      </p:pic>
    </p:spTree>
    <p:extLst>
      <p:ext uri="{BB962C8B-B14F-4D97-AF65-F5344CB8AC3E}">
        <p14:creationId xmlns:p14="http://schemas.microsoft.com/office/powerpoint/2010/main" val="55038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361D07-3CA2-471E-A814-C60C2144056E}"/>
              </a:ext>
            </a:extLst>
          </p:cNvPr>
          <p:cNvPicPr>
            <a:picLocks noChangeAspect="1"/>
          </p:cNvPicPr>
          <p:nvPr/>
        </p:nvPicPr>
        <p:blipFill>
          <a:blip r:embed="rId2"/>
          <a:stretch>
            <a:fillRect/>
          </a:stretch>
        </p:blipFill>
        <p:spPr>
          <a:xfrm>
            <a:off x="273538" y="0"/>
            <a:ext cx="11347939" cy="6858000"/>
          </a:xfrm>
          <a:prstGeom prst="rect">
            <a:avLst/>
          </a:prstGeom>
        </p:spPr>
      </p:pic>
    </p:spTree>
    <p:extLst>
      <p:ext uri="{BB962C8B-B14F-4D97-AF65-F5344CB8AC3E}">
        <p14:creationId xmlns:p14="http://schemas.microsoft.com/office/powerpoint/2010/main" val="17159221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oogle Shape;2450;p62">
            <a:extLst>
              <a:ext uri="{FF2B5EF4-FFF2-40B4-BE49-F238E27FC236}">
                <a16:creationId xmlns="" xmlns:a16="http://schemas.microsoft.com/office/drawing/2014/main" id="{C7AB46FA-3164-4399-ABEE-4CA26AD72366}"/>
              </a:ext>
            </a:extLst>
          </p:cNvPr>
          <p:cNvGrpSpPr>
            <a:grpSpLocks/>
          </p:cNvGrpSpPr>
          <p:nvPr/>
        </p:nvGrpSpPr>
        <p:grpSpPr bwMode="auto">
          <a:xfrm>
            <a:off x="6346826" y="1222375"/>
            <a:ext cx="3730625" cy="2732088"/>
            <a:chOff x="1453903" y="1500600"/>
            <a:chExt cx="6329867" cy="2814300"/>
          </a:xfrm>
        </p:grpSpPr>
        <p:sp>
          <p:nvSpPr>
            <p:cNvPr id="93211" name="Google Shape;2451;p62">
              <a:extLst>
                <a:ext uri="{FF2B5EF4-FFF2-40B4-BE49-F238E27FC236}">
                  <a16:creationId xmlns="" xmlns:a16="http://schemas.microsoft.com/office/drawing/2014/main" id="{36076D0F-7EE8-4453-904A-CD6EC8D48189}"/>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3212" name="Google Shape;2452;p62">
              <a:extLst>
                <a:ext uri="{FF2B5EF4-FFF2-40B4-BE49-F238E27FC236}">
                  <a16:creationId xmlns="" xmlns:a16="http://schemas.microsoft.com/office/drawing/2014/main" id="{C4E5B131-F8AA-4685-A15D-2A6E3FAC7521}"/>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 xmlns:a16="http://schemas.microsoft.com/office/drawing/2014/main" id="{908284AA-41B8-43AE-AB6C-285EF8C8C06A}"/>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3188" name="Google Shape;2455;p62">
            <a:extLst>
              <a:ext uri="{FF2B5EF4-FFF2-40B4-BE49-F238E27FC236}">
                <a16:creationId xmlns="" xmlns:a16="http://schemas.microsoft.com/office/drawing/2014/main" id="{60E29073-CB71-4BB5-A3B8-ECF7F1060D9D}"/>
              </a:ext>
            </a:extLst>
          </p:cNvPr>
          <p:cNvGrpSpPr>
            <a:grpSpLocks/>
          </p:cNvGrpSpPr>
          <p:nvPr/>
        </p:nvGrpSpPr>
        <p:grpSpPr bwMode="auto">
          <a:xfrm rot="16200000" flipH="1">
            <a:off x="2721770" y="1762920"/>
            <a:ext cx="2378075" cy="3332163"/>
            <a:chOff x="1835466" y="929768"/>
            <a:chExt cx="2388300" cy="3284100"/>
          </a:xfrm>
        </p:grpSpPr>
        <p:sp>
          <p:nvSpPr>
            <p:cNvPr id="93208" name="Google Shape;2456;p62">
              <a:extLst>
                <a:ext uri="{FF2B5EF4-FFF2-40B4-BE49-F238E27FC236}">
                  <a16:creationId xmlns="" xmlns:a16="http://schemas.microsoft.com/office/drawing/2014/main" id="{F30949EC-0FCF-4ECD-82C5-8B76259067A5}"/>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3209" name="Google Shape;2457;p62">
              <a:extLst>
                <a:ext uri="{FF2B5EF4-FFF2-40B4-BE49-F238E27FC236}">
                  <a16:creationId xmlns="" xmlns:a16="http://schemas.microsoft.com/office/drawing/2014/main" id="{E30A488E-530C-4E31-9186-CEC17DC69287}"/>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 xmlns:a16="http://schemas.microsoft.com/office/drawing/2014/main" id="{FFDC17C0-A51B-475E-8F95-284838D3E665}"/>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3189" name="Google Shape;2460;p62">
            <a:extLst>
              <a:ext uri="{FF2B5EF4-FFF2-40B4-BE49-F238E27FC236}">
                <a16:creationId xmlns="" xmlns:a16="http://schemas.microsoft.com/office/drawing/2014/main" id="{FB6AC4CA-EAD6-43B2-ABEA-B8873D95EB2E}"/>
              </a:ext>
            </a:extLst>
          </p:cNvPr>
          <p:cNvGrpSpPr>
            <a:grpSpLocks/>
          </p:cNvGrpSpPr>
          <p:nvPr/>
        </p:nvGrpSpPr>
        <p:grpSpPr bwMode="auto">
          <a:xfrm rot="19392422" flipH="1">
            <a:off x="9113839" y="4441826"/>
            <a:ext cx="1539875" cy="2251075"/>
            <a:chOff x="-2055400" y="2385325"/>
            <a:chExt cx="1520600" cy="2222875"/>
          </a:xfrm>
        </p:grpSpPr>
        <p:grpSp>
          <p:nvGrpSpPr>
            <p:cNvPr id="93193" name="Google Shape;2461;p62">
              <a:extLst>
                <a:ext uri="{FF2B5EF4-FFF2-40B4-BE49-F238E27FC236}">
                  <a16:creationId xmlns="" xmlns:a16="http://schemas.microsoft.com/office/drawing/2014/main" id="{8AFA52A7-C6B2-4ABA-8147-B4506F4A3659}"/>
                </a:ext>
              </a:extLst>
            </p:cNvPr>
            <p:cNvGrpSpPr>
              <a:grpSpLocks/>
            </p:cNvGrpSpPr>
            <p:nvPr/>
          </p:nvGrpSpPr>
          <p:grpSpPr bwMode="auto">
            <a:xfrm>
              <a:off x="-1858600" y="2385325"/>
              <a:ext cx="523125" cy="1635025"/>
              <a:chOff x="-1858600" y="2385325"/>
              <a:chExt cx="523125" cy="1635025"/>
            </a:xfrm>
          </p:grpSpPr>
          <p:sp>
            <p:nvSpPr>
              <p:cNvPr id="93204" name="Google Shape;2462;p62">
                <a:extLst>
                  <a:ext uri="{FF2B5EF4-FFF2-40B4-BE49-F238E27FC236}">
                    <a16:creationId xmlns="" xmlns:a16="http://schemas.microsoft.com/office/drawing/2014/main" id="{795FE087-BAF3-473A-BFF6-89632B8A1F97}"/>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 xmlns:a16="http://schemas.microsoft.com/office/drawing/2014/main" id="{0F14A03A-BBB4-4B87-A75D-92712981B82B}"/>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3206" name="Google Shape;2464;p62">
                <a:extLst>
                  <a:ext uri="{FF2B5EF4-FFF2-40B4-BE49-F238E27FC236}">
                    <a16:creationId xmlns="" xmlns:a16="http://schemas.microsoft.com/office/drawing/2014/main" id="{FCBDF9F5-49D8-4CE0-9474-98CCB5BAEF68}"/>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7" name="Google Shape;2465;p62">
                <a:extLst>
                  <a:ext uri="{FF2B5EF4-FFF2-40B4-BE49-F238E27FC236}">
                    <a16:creationId xmlns="" xmlns:a16="http://schemas.microsoft.com/office/drawing/2014/main" id="{8B45FDE7-DECD-43C8-AC3F-B1B376BFE523}"/>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3194" name="Google Shape;2466;p62">
              <a:extLst>
                <a:ext uri="{FF2B5EF4-FFF2-40B4-BE49-F238E27FC236}">
                  <a16:creationId xmlns="" xmlns:a16="http://schemas.microsoft.com/office/drawing/2014/main" id="{FB993D5A-A486-4D08-8408-CF60AD81ADEE}"/>
                </a:ext>
              </a:extLst>
            </p:cNvPr>
            <p:cNvGrpSpPr>
              <a:grpSpLocks/>
            </p:cNvGrpSpPr>
            <p:nvPr/>
          </p:nvGrpSpPr>
          <p:grpSpPr bwMode="auto">
            <a:xfrm>
              <a:off x="-1779100" y="2408800"/>
              <a:ext cx="1032750" cy="1807075"/>
              <a:chOff x="-1779100" y="2408800"/>
              <a:chExt cx="1032750" cy="1807075"/>
            </a:xfrm>
          </p:grpSpPr>
          <p:sp>
            <p:nvSpPr>
              <p:cNvPr id="93200" name="Google Shape;2467;p62">
                <a:extLst>
                  <a:ext uri="{FF2B5EF4-FFF2-40B4-BE49-F238E27FC236}">
                    <a16:creationId xmlns="" xmlns:a16="http://schemas.microsoft.com/office/drawing/2014/main" id="{FF289CD3-FEC8-4FF0-ABBE-3EB09E0FD763}"/>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1" name="Google Shape;2468;p62">
                <a:extLst>
                  <a:ext uri="{FF2B5EF4-FFF2-40B4-BE49-F238E27FC236}">
                    <a16:creationId xmlns="" xmlns:a16="http://schemas.microsoft.com/office/drawing/2014/main" id="{8CE65EED-C21A-4343-A745-B7FC9953DDB2}"/>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2" name="Google Shape;2469;p62">
                <a:extLst>
                  <a:ext uri="{FF2B5EF4-FFF2-40B4-BE49-F238E27FC236}">
                    <a16:creationId xmlns="" xmlns:a16="http://schemas.microsoft.com/office/drawing/2014/main" id="{1252CEE2-7B23-4C52-8BDE-88239AF90C61}"/>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3" name="Google Shape;2470;p62">
                <a:extLst>
                  <a:ext uri="{FF2B5EF4-FFF2-40B4-BE49-F238E27FC236}">
                    <a16:creationId xmlns="" xmlns:a16="http://schemas.microsoft.com/office/drawing/2014/main" id="{B4235607-D41D-4876-B037-BC11EF726F22}"/>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3195" name="Google Shape;2471;p62">
              <a:extLst>
                <a:ext uri="{FF2B5EF4-FFF2-40B4-BE49-F238E27FC236}">
                  <a16:creationId xmlns="" xmlns:a16="http://schemas.microsoft.com/office/drawing/2014/main" id="{F3CF6FA1-2EB9-46F2-B294-12CD8C36E904}"/>
                </a:ext>
              </a:extLst>
            </p:cNvPr>
            <p:cNvGrpSpPr>
              <a:grpSpLocks/>
            </p:cNvGrpSpPr>
            <p:nvPr/>
          </p:nvGrpSpPr>
          <p:grpSpPr bwMode="auto">
            <a:xfrm>
              <a:off x="-2055400" y="3174000"/>
              <a:ext cx="1520600" cy="1434200"/>
              <a:chOff x="-2055400" y="3174000"/>
              <a:chExt cx="1520600" cy="1434200"/>
            </a:xfrm>
          </p:grpSpPr>
          <p:sp>
            <p:nvSpPr>
              <p:cNvPr id="93197" name="Google Shape;2472;p62">
                <a:extLst>
                  <a:ext uri="{FF2B5EF4-FFF2-40B4-BE49-F238E27FC236}">
                    <a16:creationId xmlns="" xmlns:a16="http://schemas.microsoft.com/office/drawing/2014/main" id="{3BE5FBFF-1810-4978-9D42-83F5FB767D2C}"/>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 xmlns:a16="http://schemas.microsoft.com/office/drawing/2014/main" id="{D91DE6B1-DC57-4ED8-99F7-CB83882D1440}"/>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3199" name="Google Shape;2474;p62">
                <a:extLst>
                  <a:ext uri="{FF2B5EF4-FFF2-40B4-BE49-F238E27FC236}">
                    <a16:creationId xmlns="" xmlns:a16="http://schemas.microsoft.com/office/drawing/2014/main" id="{D0D0C011-647D-457E-896E-88771E15C13B}"/>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3196" name="Google Shape;2475;p62">
              <a:extLst>
                <a:ext uri="{FF2B5EF4-FFF2-40B4-BE49-F238E27FC236}">
                  <a16:creationId xmlns="" xmlns:a16="http://schemas.microsoft.com/office/drawing/2014/main" id="{60AB7BE4-AA68-4A16-ADA5-C12C0F059B6F}"/>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a:extLst>
              <a:ext uri="{FF2B5EF4-FFF2-40B4-BE49-F238E27FC236}">
                <a16:creationId xmlns="" xmlns:a16="http://schemas.microsoft.com/office/drawing/2014/main" id="{A764B721-78C8-4BE4-92D4-5F96C4B97BC0}"/>
              </a:ext>
            </a:extLst>
          </p:cNvPr>
          <p:cNvSpPr txBox="1">
            <a:spLocks/>
          </p:cNvSpPr>
          <p:nvPr/>
        </p:nvSpPr>
        <p:spPr bwMode="auto">
          <a:xfrm>
            <a:off x="4679950" y="5116514"/>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endParaRPr>
          </a:p>
        </p:txBody>
      </p:sp>
      <p:pic>
        <p:nvPicPr>
          <p:cNvPr id="93191" name="Picture 1">
            <a:extLst>
              <a:ext uri="{FF2B5EF4-FFF2-40B4-BE49-F238E27FC236}">
                <a16:creationId xmlns="" xmlns:a16="http://schemas.microsoft.com/office/drawing/2014/main" id="{D9D6469A-1CE8-4012-A61E-C72D9D76BB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8845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040C5E20-0A30-4611-9A20-A84500BACE84}"/>
              </a:ext>
            </a:extLst>
          </p:cNvPr>
          <p:cNvSpPr/>
          <p:nvPr/>
        </p:nvSpPr>
        <p:spPr>
          <a:xfrm>
            <a:off x="1524000" y="6129339"/>
            <a:ext cx="3473450" cy="707886"/>
          </a:xfrm>
          <a:prstGeom prst="rect">
            <a:avLst/>
          </a:prstGeom>
        </p:spPr>
        <p:txBody>
          <a:bodyPr>
            <a:spAutoFit/>
          </a:bodyPr>
          <a:lstStyle/>
          <a:p>
            <a:pPr algn="ctr" fontAlgn="base">
              <a:spcBef>
                <a:spcPct val="0"/>
              </a:spcBef>
              <a:spcAft>
                <a:spcPct val="0"/>
              </a:spcAft>
              <a:defRPr/>
            </a:pPr>
            <a:r>
              <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H</a:t>
            </a:r>
            <a:r>
              <a:rPr lang="en-US"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OẠ</a:t>
            </a:r>
            <a:r>
              <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 </a:t>
            </a:r>
            <a:r>
              <a:rPr lang="vi-VN" altLang="vi-VN" sz="4000" b="1" dirty="0">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MI HÓT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oogle Shape;2450;p62">
            <a:extLst>
              <a:ext uri="{FF2B5EF4-FFF2-40B4-BE49-F238E27FC236}">
                <a16:creationId xmlns="" xmlns:a16="http://schemas.microsoft.com/office/drawing/2014/main" id="{3B073F4E-57B5-472F-A516-308116C88B11}"/>
              </a:ext>
            </a:extLst>
          </p:cNvPr>
          <p:cNvGrpSpPr>
            <a:grpSpLocks/>
          </p:cNvGrpSpPr>
          <p:nvPr/>
        </p:nvGrpSpPr>
        <p:grpSpPr bwMode="auto">
          <a:xfrm>
            <a:off x="6346826" y="1222375"/>
            <a:ext cx="3730625" cy="2732088"/>
            <a:chOff x="1453903" y="1500600"/>
            <a:chExt cx="6329867" cy="2814300"/>
          </a:xfrm>
        </p:grpSpPr>
        <p:sp>
          <p:nvSpPr>
            <p:cNvPr id="91162" name="Google Shape;2451;p62">
              <a:extLst>
                <a:ext uri="{FF2B5EF4-FFF2-40B4-BE49-F238E27FC236}">
                  <a16:creationId xmlns="" xmlns:a16="http://schemas.microsoft.com/office/drawing/2014/main" id="{9A47A28C-E25F-4513-9446-8B8CBBAB32FD}"/>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1163" name="Google Shape;2452;p62">
              <a:extLst>
                <a:ext uri="{FF2B5EF4-FFF2-40B4-BE49-F238E27FC236}">
                  <a16:creationId xmlns="" xmlns:a16="http://schemas.microsoft.com/office/drawing/2014/main" id="{F52D2EFA-FFFF-4119-AE18-07BA0A696437}"/>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 xmlns:a16="http://schemas.microsoft.com/office/drawing/2014/main" id="{6D38FB82-876D-4087-9FA8-65AFF9788775}"/>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1140" name="Google Shape;2455;p62">
            <a:extLst>
              <a:ext uri="{FF2B5EF4-FFF2-40B4-BE49-F238E27FC236}">
                <a16:creationId xmlns="" xmlns:a16="http://schemas.microsoft.com/office/drawing/2014/main" id="{6D977DAA-D192-46CE-847F-ACAD271C67F2}"/>
              </a:ext>
            </a:extLst>
          </p:cNvPr>
          <p:cNvGrpSpPr>
            <a:grpSpLocks/>
          </p:cNvGrpSpPr>
          <p:nvPr/>
        </p:nvGrpSpPr>
        <p:grpSpPr bwMode="auto">
          <a:xfrm rot="16200000" flipH="1">
            <a:off x="2721770" y="1762920"/>
            <a:ext cx="2378075" cy="3332163"/>
            <a:chOff x="1835466" y="929768"/>
            <a:chExt cx="2388300" cy="3284100"/>
          </a:xfrm>
        </p:grpSpPr>
        <p:sp>
          <p:nvSpPr>
            <p:cNvPr id="91159" name="Google Shape;2456;p62">
              <a:extLst>
                <a:ext uri="{FF2B5EF4-FFF2-40B4-BE49-F238E27FC236}">
                  <a16:creationId xmlns="" xmlns:a16="http://schemas.microsoft.com/office/drawing/2014/main" id="{E24B8EF5-257A-4E1D-91F7-BFD4FC8864DF}"/>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1160" name="Google Shape;2457;p62">
              <a:extLst>
                <a:ext uri="{FF2B5EF4-FFF2-40B4-BE49-F238E27FC236}">
                  <a16:creationId xmlns="" xmlns:a16="http://schemas.microsoft.com/office/drawing/2014/main" id="{070722CF-5467-488F-8445-271EAC340534}"/>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 xmlns:a16="http://schemas.microsoft.com/office/drawing/2014/main" id="{050F7DDE-1462-407D-AF70-7ACF00415EF7}"/>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1141" name="Google Shape;2460;p62">
            <a:extLst>
              <a:ext uri="{FF2B5EF4-FFF2-40B4-BE49-F238E27FC236}">
                <a16:creationId xmlns="" xmlns:a16="http://schemas.microsoft.com/office/drawing/2014/main" id="{EB3D4B29-6117-4E13-95F3-61AB9493F139}"/>
              </a:ext>
            </a:extLst>
          </p:cNvPr>
          <p:cNvGrpSpPr>
            <a:grpSpLocks/>
          </p:cNvGrpSpPr>
          <p:nvPr/>
        </p:nvGrpSpPr>
        <p:grpSpPr bwMode="auto">
          <a:xfrm rot="19392422" flipH="1">
            <a:off x="9113839" y="4441826"/>
            <a:ext cx="1539875" cy="2251075"/>
            <a:chOff x="-2055400" y="2385325"/>
            <a:chExt cx="1520600" cy="2222875"/>
          </a:xfrm>
        </p:grpSpPr>
        <p:grpSp>
          <p:nvGrpSpPr>
            <p:cNvPr id="91144" name="Google Shape;2461;p62">
              <a:extLst>
                <a:ext uri="{FF2B5EF4-FFF2-40B4-BE49-F238E27FC236}">
                  <a16:creationId xmlns="" xmlns:a16="http://schemas.microsoft.com/office/drawing/2014/main" id="{A2A50073-7722-4A08-AFD8-67DCD67FBBFC}"/>
                </a:ext>
              </a:extLst>
            </p:cNvPr>
            <p:cNvGrpSpPr>
              <a:grpSpLocks/>
            </p:cNvGrpSpPr>
            <p:nvPr/>
          </p:nvGrpSpPr>
          <p:grpSpPr bwMode="auto">
            <a:xfrm>
              <a:off x="-1858600" y="2385325"/>
              <a:ext cx="523125" cy="1635025"/>
              <a:chOff x="-1858600" y="2385325"/>
              <a:chExt cx="523125" cy="1635025"/>
            </a:xfrm>
          </p:grpSpPr>
          <p:sp>
            <p:nvSpPr>
              <p:cNvPr id="91155" name="Google Shape;2462;p62">
                <a:extLst>
                  <a:ext uri="{FF2B5EF4-FFF2-40B4-BE49-F238E27FC236}">
                    <a16:creationId xmlns="" xmlns:a16="http://schemas.microsoft.com/office/drawing/2014/main" id="{BACEE1EF-1ACC-419F-89A8-3867FF672351}"/>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 xmlns:a16="http://schemas.microsoft.com/office/drawing/2014/main" id="{3DBC807F-EED2-40A2-BECF-56B55B645899}"/>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1157" name="Google Shape;2464;p62">
                <a:extLst>
                  <a:ext uri="{FF2B5EF4-FFF2-40B4-BE49-F238E27FC236}">
                    <a16:creationId xmlns="" xmlns:a16="http://schemas.microsoft.com/office/drawing/2014/main" id="{8FF9EB4C-0F1D-42C3-B57C-6850F378167C}"/>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8" name="Google Shape;2465;p62">
                <a:extLst>
                  <a:ext uri="{FF2B5EF4-FFF2-40B4-BE49-F238E27FC236}">
                    <a16:creationId xmlns="" xmlns:a16="http://schemas.microsoft.com/office/drawing/2014/main" id="{F8629010-5193-40E8-A1D3-47FF7ECE171B}"/>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1145" name="Google Shape;2466;p62">
              <a:extLst>
                <a:ext uri="{FF2B5EF4-FFF2-40B4-BE49-F238E27FC236}">
                  <a16:creationId xmlns="" xmlns:a16="http://schemas.microsoft.com/office/drawing/2014/main" id="{6DB5312E-6A75-4D0D-A584-227648B066CA}"/>
                </a:ext>
              </a:extLst>
            </p:cNvPr>
            <p:cNvGrpSpPr>
              <a:grpSpLocks/>
            </p:cNvGrpSpPr>
            <p:nvPr/>
          </p:nvGrpSpPr>
          <p:grpSpPr bwMode="auto">
            <a:xfrm>
              <a:off x="-1779100" y="2408800"/>
              <a:ext cx="1032750" cy="1807075"/>
              <a:chOff x="-1779100" y="2408800"/>
              <a:chExt cx="1032750" cy="1807075"/>
            </a:xfrm>
          </p:grpSpPr>
          <p:sp>
            <p:nvSpPr>
              <p:cNvPr id="91151" name="Google Shape;2467;p62">
                <a:extLst>
                  <a:ext uri="{FF2B5EF4-FFF2-40B4-BE49-F238E27FC236}">
                    <a16:creationId xmlns="" xmlns:a16="http://schemas.microsoft.com/office/drawing/2014/main" id="{74884CB2-7B0D-449E-AF7C-BC1E32723508}"/>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2" name="Google Shape;2468;p62">
                <a:extLst>
                  <a:ext uri="{FF2B5EF4-FFF2-40B4-BE49-F238E27FC236}">
                    <a16:creationId xmlns="" xmlns:a16="http://schemas.microsoft.com/office/drawing/2014/main" id="{76AA038A-9692-4927-AF43-F9C5D73C8EE6}"/>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3" name="Google Shape;2469;p62">
                <a:extLst>
                  <a:ext uri="{FF2B5EF4-FFF2-40B4-BE49-F238E27FC236}">
                    <a16:creationId xmlns="" xmlns:a16="http://schemas.microsoft.com/office/drawing/2014/main" id="{8D0A5F3E-5F7C-4C3F-BFA5-BAB1B29E3EF0}"/>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4" name="Google Shape;2470;p62">
                <a:extLst>
                  <a:ext uri="{FF2B5EF4-FFF2-40B4-BE49-F238E27FC236}">
                    <a16:creationId xmlns="" xmlns:a16="http://schemas.microsoft.com/office/drawing/2014/main" id="{2552BF36-8536-4ED0-AA93-5933A199D48F}"/>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1146" name="Google Shape;2471;p62">
              <a:extLst>
                <a:ext uri="{FF2B5EF4-FFF2-40B4-BE49-F238E27FC236}">
                  <a16:creationId xmlns="" xmlns:a16="http://schemas.microsoft.com/office/drawing/2014/main" id="{A4673F10-7D83-4C7C-964A-B27C86D142F3}"/>
                </a:ext>
              </a:extLst>
            </p:cNvPr>
            <p:cNvGrpSpPr>
              <a:grpSpLocks/>
            </p:cNvGrpSpPr>
            <p:nvPr/>
          </p:nvGrpSpPr>
          <p:grpSpPr bwMode="auto">
            <a:xfrm>
              <a:off x="-2055400" y="3174000"/>
              <a:ext cx="1520600" cy="1434200"/>
              <a:chOff x="-2055400" y="3174000"/>
              <a:chExt cx="1520600" cy="1434200"/>
            </a:xfrm>
          </p:grpSpPr>
          <p:sp>
            <p:nvSpPr>
              <p:cNvPr id="91148" name="Google Shape;2472;p62">
                <a:extLst>
                  <a:ext uri="{FF2B5EF4-FFF2-40B4-BE49-F238E27FC236}">
                    <a16:creationId xmlns="" xmlns:a16="http://schemas.microsoft.com/office/drawing/2014/main" id="{16456D81-6027-40CE-9274-65F4D17F4262}"/>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 xmlns:a16="http://schemas.microsoft.com/office/drawing/2014/main" id="{F606D206-7223-482D-8196-CEA1095C6AEC}"/>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1150" name="Google Shape;2474;p62">
                <a:extLst>
                  <a:ext uri="{FF2B5EF4-FFF2-40B4-BE49-F238E27FC236}">
                    <a16:creationId xmlns="" xmlns:a16="http://schemas.microsoft.com/office/drawing/2014/main" id="{876C736D-9FCF-44E1-9078-2C2B95955ABE}"/>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1147" name="Google Shape;2475;p62">
              <a:extLst>
                <a:ext uri="{FF2B5EF4-FFF2-40B4-BE49-F238E27FC236}">
                  <a16:creationId xmlns="" xmlns:a16="http://schemas.microsoft.com/office/drawing/2014/main" id="{3AA48ED5-F091-4CC1-87EC-E65F8EA316E1}"/>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pic>
        <p:nvPicPr>
          <p:cNvPr id="91142" name="Picture 2">
            <a:extLst>
              <a:ext uri="{FF2B5EF4-FFF2-40B4-BE49-F238E27FC236}">
                <a16:creationId xmlns="" xmlns:a16="http://schemas.microsoft.com/office/drawing/2014/main" id="{76A18E7A-15BB-4476-8559-B90FF59C9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Google Shape;2091;p73">
            <a:extLst>
              <a:ext uri="{FF2B5EF4-FFF2-40B4-BE49-F238E27FC236}">
                <a16:creationId xmlns="" xmlns:a16="http://schemas.microsoft.com/office/drawing/2014/main" id="{01A30440-6A72-4797-8A22-C18C7D6B15BD}"/>
              </a:ext>
            </a:extLst>
          </p:cNvPr>
          <p:cNvSpPr txBox="1">
            <a:spLocks/>
          </p:cNvSpPr>
          <p:nvPr/>
        </p:nvSpPr>
        <p:spPr bwMode="auto">
          <a:xfrm>
            <a:off x="5003800" y="6116639"/>
            <a:ext cx="6153150"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CHUYỆN BỐN MÙA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oogle Shape;2450;p62">
            <a:extLst>
              <a:ext uri="{FF2B5EF4-FFF2-40B4-BE49-F238E27FC236}">
                <a16:creationId xmlns="" xmlns:a16="http://schemas.microsoft.com/office/drawing/2014/main" id="{C06C9669-BF0E-4FE3-BFF8-D9293DBAB537}"/>
              </a:ext>
            </a:extLst>
          </p:cNvPr>
          <p:cNvGrpSpPr>
            <a:grpSpLocks/>
          </p:cNvGrpSpPr>
          <p:nvPr/>
        </p:nvGrpSpPr>
        <p:grpSpPr bwMode="auto">
          <a:xfrm>
            <a:off x="6346826" y="1222375"/>
            <a:ext cx="3730625" cy="2732088"/>
            <a:chOff x="1453903" y="1500600"/>
            <a:chExt cx="6329867" cy="2814300"/>
          </a:xfrm>
        </p:grpSpPr>
        <p:sp>
          <p:nvSpPr>
            <p:cNvPr id="101403" name="Google Shape;2451;p62">
              <a:extLst>
                <a:ext uri="{FF2B5EF4-FFF2-40B4-BE49-F238E27FC236}">
                  <a16:creationId xmlns="" xmlns:a16="http://schemas.microsoft.com/office/drawing/2014/main" id="{8DC5E17E-64A4-4C9E-B78D-77513F75C80B}"/>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101404" name="Google Shape;2452;p62">
              <a:extLst>
                <a:ext uri="{FF2B5EF4-FFF2-40B4-BE49-F238E27FC236}">
                  <a16:creationId xmlns="" xmlns:a16="http://schemas.microsoft.com/office/drawing/2014/main" id="{7EF834D1-E15C-4A1D-96D1-1AC6C27A296F}"/>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 xmlns:a16="http://schemas.microsoft.com/office/drawing/2014/main" id="{0E02FA22-ADD2-4CE3-AD87-9417BA8A3B00}"/>
              </a:ext>
            </a:extLst>
          </p:cNvPr>
          <p:cNvSpPr txBox="1">
            <a:spLocks noGrp="1"/>
          </p:cNvSpPr>
          <p:nvPr>
            <p:ph type="title"/>
          </p:nvPr>
        </p:nvSpPr>
        <p:spPr>
          <a:xfrm>
            <a:off x="1981200" y="219075"/>
            <a:ext cx="8229600" cy="1143000"/>
          </a:xfrm>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101380" name="Google Shape;2455;p62">
            <a:extLst>
              <a:ext uri="{FF2B5EF4-FFF2-40B4-BE49-F238E27FC236}">
                <a16:creationId xmlns="" xmlns:a16="http://schemas.microsoft.com/office/drawing/2014/main" id="{1CD07842-FE4D-4373-9456-5C5575815A71}"/>
              </a:ext>
            </a:extLst>
          </p:cNvPr>
          <p:cNvGrpSpPr>
            <a:grpSpLocks/>
          </p:cNvGrpSpPr>
          <p:nvPr/>
        </p:nvGrpSpPr>
        <p:grpSpPr bwMode="auto">
          <a:xfrm rot="16200000" flipH="1">
            <a:off x="2721770" y="1762920"/>
            <a:ext cx="2378075" cy="3332163"/>
            <a:chOff x="1835466" y="929768"/>
            <a:chExt cx="2388300" cy="3284100"/>
          </a:xfrm>
        </p:grpSpPr>
        <p:sp>
          <p:nvSpPr>
            <p:cNvPr id="101400" name="Google Shape;2456;p62">
              <a:extLst>
                <a:ext uri="{FF2B5EF4-FFF2-40B4-BE49-F238E27FC236}">
                  <a16:creationId xmlns="" xmlns:a16="http://schemas.microsoft.com/office/drawing/2014/main" id="{F1B0341D-D8DA-4D73-BB96-EA7A16227114}"/>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101401" name="Google Shape;2457;p62">
              <a:extLst>
                <a:ext uri="{FF2B5EF4-FFF2-40B4-BE49-F238E27FC236}">
                  <a16:creationId xmlns="" xmlns:a16="http://schemas.microsoft.com/office/drawing/2014/main" id="{F41FF349-BA9C-4617-B91E-4F8414E00955}"/>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 xmlns:a16="http://schemas.microsoft.com/office/drawing/2014/main" id="{4E251DB6-5983-41F6-ACBC-51B9C50C6841}"/>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101381" name="Google Shape;2460;p62">
            <a:extLst>
              <a:ext uri="{FF2B5EF4-FFF2-40B4-BE49-F238E27FC236}">
                <a16:creationId xmlns="" xmlns:a16="http://schemas.microsoft.com/office/drawing/2014/main" id="{24279B31-E85D-4973-B6AD-0D29238B62DF}"/>
              </a:ext>
            </a:extLst>
          </p:cNvPr>
          <p:cNvGrpSpPr>
            <a:grpSpLocks/>
          </p:cNvGrpSpPr>
          <p:nvPr/>
        </p:nvGrpSpPr>
        <p:grpSpPr bwMode="auto">
          <a:xfrm rot="19392422" flipH="1">
            <a:off x="9113839" y="4441826"/>
            <a:ext cx="1539875" cy="2251075"/>
            <a:chOff x="-2055400" y="2385325"/>
            <a:chExt cx="1520600" cy="2222875"/>
          </a:xfrm>
        </p:grpSpPr>
        <p:grpSp>
          <p:nvGrpSpPr>
            <p:cNvPr id="101385" name="Google Shape;2461;p62">
              <a:extLst>
                <a:ext uri="{FF2B5EF4-FFF2-40B4-BE49-F238E27FC236}">
                  <a16:creationId xmlns="" xmlns:a16="http://schemas.microsoft.com/office/drawing/2014/main" id="{53F18D50-45C3-4224-B591-15EA4D35F4F8}"/>
                </a:ext>
              </a:extLst>
            </p:cNvPr>
            <p:cNvGrpSpPr>
              <a:grpSpLocks/>
            </p:cNvGrpSpPr>
            <p:nvPr/>
          </p:nvGrpSpPr>
          <p:grpSpPr bwMode="auto">
            <a:xfrm>
              <a:off x="-1858600" y="2385325"/>
              <a:ext cx="523125" cy="1635025"/>
              <a:chOff x="-1858600" y="2385325"/>
              <a:chExt cx="523125" cy="1635025"/>
            </a:xfrm>
          </p:grpSpPr>
          <p:sp>
            <p:nvSpPr>
              <p:cNvPr id="101396" name="Google Shape;2462;p62">
                <a:extLst>
                  <a:ext uri="{FF2B5EF4-FFF2-40B4-BE49-F238E27FC236}">
                    <a16:creationId xmlns="" xmlns:a16="http://schemas.microsoft.com/office/drawing/2014/main" id="{7B01DB6C-A55D-4B54-9EA5-20C94C03B457}"/>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 xmlns:a16="http://schemas.microsoft.com/office/drawing/2014/main" id="{DFABE794-819C-4947-907D-85E539870F4B}"/>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101398" name="Google Shape;2464;p62">
                <a:extLst>
                  <a:ext uri="{FF2B5EF4-FFF2-40B4-BE49-F238E27FC236}">
                    <a16:creationId xmlns="" xmlns:a16="http://schemas.microsoft.com/office/drawing/2014/main" id="{D4A03BA0-BDAE-4213-9071-BC3860BAF5DF}"/>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9" name="Google Shape;2465;p62">
                <a:extLst>
                  <a:ext uri="{FF2B5EF4-FFF2-40B4-BE49-F238E27FC236}">
                    <a16:creationId xmlns="" xmlns:a16="http://schemas.microsoft.com/office/drawing/2014/main" id="{F3A88B03-3A7A-42EC-B6C3-8479252B262A}"/>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101386" name="Google Shape;2466;p62">
              <a:extLst>
                <a:ext uri="{FF2B5EF4-FFF2-40B4-BE49-F238E27FC236}">
                  <a16:creationId xmlns="" xmlns:a16="http://schemas.microsoft.com/office/drawing/2014/main" id="{96EE2CE7-C9E0-4EB8-BCBC-78F81842AA29}"/>
                </a:ext>
              </a:extLst>
            </p:cNvPr>
            <p:cNvGrpSpPr>
              <a:grpSpLocks/>
            </p:cNvGrpSpPr>
            <p:nvPr/>
          </p:nvGrpSpPr>
          <p:grpSpPr bwMode="auto">
            <a:xfrm>
              <a:off x="-1779100" y="2408800"/>
              <a:ext cx="1032750" cy="1807075"/>
              <a:chOff x="-1779100" y="2408800"/>
              <a:chExt cx="1032750" cy="1807075"/>
            </a:xfrm>
          </p:grpSpPr>
          <p:sp>
            <p:nvSpPr>
              <p:cNvPr id="101392" name="Google Shape;2467;p62">
                <a:extLst>
                  <a:ext uri="{FF2B5EF4-FFF2-40B4-BE49-F238E27FC236}">
                    <a16:creationId xmlns="" xmlns:a16="http://schemas.microsoft.com/office/drawing/2014/main" id="{4604DDB3-E16B-4C4D-9F7D-344C93FE0FEB}"/>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3" name="Google Shape;2468;p62">
                <a:extLst>
                  <a:ext uri="{FF2B5EF4-FFF2-40B4-BE49-F238E27FC236}">
                    <a16:creationId xmlns="" xmlns:a16="http://schemas.microsoft.com/office/drawing/2014/main" id="{E267344A-ADB8-4034-B988-EE959B28F811}"/>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4" name="Google Shape;2469;p62">
                <a:extLst>
                  <a:ext uri="{FF2B5EF4-FFF2-40B4-BE49-F238E27FC236}">
                    <a16:creationId xmlns="" xmlns:a16="http://schemas.microsoft.com/office/drawing/2014/main" id="{69A33B6A-0A5A-4AB8-940F-F30143BD99D2}"/>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5" name="Google Shape;2470;p62">
                <a:extLst>
                  <a:ext uri="{FF2B5EF4-FFF2-40B4-BE49-F238E27FC236}">
                    <a16:creationId xmlns="" xmlns:a16="http://schemas.microsoft.com/office/drawing/2014/main" id="{158DA88A-9F2E-4C89-B4F7-7C98E6C0883F}"/>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101387" name="Google Shape;2471;p62">
              <a:extLst>
                <a:ext uri="{FF2B5EF4-FFF2-40B4-BE49-F238E27FC236}">
                  <a16:creationId xmlns="" xmlns:a16="http://schemas.microsoft.com/office/drawing/2014/main" id="{87129CFA-65C1-447E-BCB0-0A4C303C0B27}"/>
                </a:ext>
              </a:extLst>
            </p:cNvPr>
            <p:cNvGrpSpPr>
              <a:grpSpLocks/>
            </p:cNvGrpSpPr>
            <p:nvPr/>
          </p:nvGrpSpPr>
          <p:grpSpPr bwMode="auto">
            <a:xfrm>
              <a:off x="-2055400" y="3174000"/>
              <a:ext cx="1520600" cy="1434200"/>
              <a:chOff x="-2055400" y="3174000"/>
              <a:chExt cx="1520600" cy="1434200"/>
            </a:xfrm>
          </p:grpSpPr>
          <p:sp>
            <p:nvSpPr>
              <p:cNvPr id="101389" name="Google Shape;2472;p62">
                <a:extLst>
                  <a:ext uri="{FF2B5EF4-FFF2-40B4-BE49-F238E27FC236}">
                    <a16:creationId xmlns="" xmlns:a16="http://schemas.microsoft.com/office/drawing/2014/main" id="{CFAB2034-CD8B-4C2D-87FC-1B1D9B3AFC0E}"/>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 xmlns:a16="http://schemas.microsoft.com/office/drawing/2014/main" id="{F20C9419-E817-4881-B924-3F07F96F0AAF}"/>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101391" name="Google Shape;2474;p62">
                <a:extLst>
                  <a:ext uri="{FF2B5EF4-FFF2-40B4-BE49-F238E27FC236}">
                    <a16:creationId xmlns="" xmlns:a16="http://schemas.microsoft.com/office/drawing/2014/main" id="{FF957DAE-3DE5-45AC-8ACA-C016412F41DB}"/>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101388" name="Google Shape;2475;p62">
              <a:extLst>
                <a:ext uri="{FF2B5EF4-FFF2-40B4-BE49-F238E27FC236}">
                  <a16:creationId xmlns="" xmlns:a16="http://schemas.microsoft.com/office/drawing/2014/main" id="{774D7D3F-7931-4010-98D7-7F4595DD7C84}"/>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a:extLst>
              <a:ext uri="{FF2B5EF4-FFF2-40B4-BE49-F238E27FC236}">
                <a16:creationId xmlns="" xmlns:a16="http://schemas.microsoft.com/office/drawing/2014/main" id="{3D6EB537-83EF-4D5B-80B0-6B9AA87EA11B}"/>
              </a:ext>
            </a:extLst>
          </p:cNvPr>
          <p:cNvSpPr txBox="1">
            <a:spLocks/>
          </p:cNvSpPr>
          <p:nvPr/>
        </p:nvSpPr>
        <p:spPr bwMode="auto">
          <a:xfrm>
            <a:off x="8734426" y="1417639"/>
            <a:ext cx="1992313" cy="54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endParaRPr>
          </a:p>
        </p:txBody>
      </p:sp>
      <p:pic>
        <p:nvPicPr>
          <p:cNvPr id="101383" name="Picture 2">
            <a:extLst>
              <a:ext uri="{FF2B5EF4-FFF2-40B4-BE49-F238E27FC236}">
                <a16:creationId xmlns="" xmlns:a16="http://schemas.microsoft.com/office/drawing/2014/main" id="{5928ADD0-1029-4DC6-B67D-18A90FC67B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4288"/>
            <a:ext cx="903605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4011E1C4-23FA-4635-8C68-933264C8F3D5}"/>
              </a:ext>
            </a:extLst>
          </p:cNvPr>
          <p:cNvSpPr>
            <a:spLocks noChangeArrowheads="1"/>
          </p:cNvSpPr>
          <p:nvPr/>
        </p:nvSpPr>
        <p:spPr bwMode="auto">
          <a:xfrm>
            <a:off x="8072438" y="168276"/>
            <a:ext cx="241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LŨY TRE</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oogle Shape;2450;p62">
            <a:extLst>
              <a:ext uri="{FF2B5EF4-FFF2-40B4-BE49-F238E27FC236}">
                <a16:creationId xmlns="" xmlns:a16="http://schemas.microsoft.com/office/drawing/2014/main" id="{762769A8-A9AF-4F9D-A4FF-45514F0C9FF5}"/>
              </a:ext>
            </a:extLst>
          </p:cNvPr>
          <p:cNvGrpSpPr>
            <a:grpSpLocks/>
          </p:cNvGrpSpPr>
          <p:nvPr/>
        </p:nvGrpSpPr>
        <p:grpSpPr bwMode="auto">
          <a:xfrm>
            <a:off x="6346826" y="1222375"/>
            <a:ext cx="3730625" cy="2732088"/>
            <a:chOff x="1453903" y="1500600"/>
            <a:chExt cx="6329867" cy="2814300"/>
          </a:xfrm>
        </p:grpSpPr>
        <p:sp>
          <p:nvSpPr>
            <p:cNvPr id="95259" name="Google Shape;2451;p62">
              <a:extLst>
                <a:ext uri="{FF2B5EF4-FFF2-40B4-BE49-F238E27FC236}">
                  <a16:creationId xmlns="" xmlns:a16="http://schemas.microsoft.com/office/drawing/2014/main" id="{FA45435E-D554-48BE-9819-85B848FBF8C9}"/>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5260" name="Google Shape;2452;p62">
              <a:extLst>
                <a:ext uri="{FF2B5EF4-FFF2-40B4-BE49-F238E27FC236}">
                  <a16:creationId xmlns="" xmlns:a16="http://schemas.microsoft.com/office/drawing/2014/main" id="{882D6183-91D7-4D31-87AC-10919F7B5287}"/>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 xmlns:a16="http://schemas.microsoft.com/office/drawing/2014/main" id="{65C8BCA4-021C-49B8-B065-713096E9D693}"/>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5236" name="Google Shape;2455;p62">
            <a:extLst>
              <a:ext uri="{FF2B5EF4-FFF2-40B4-BE49-F238E27FC236}">
                <a16:creationId xmlns="" xmlns:a16="http://schemas.microsoft.com/office/drawing/2014/main" id="{9EED4ED4-73FD-4C37-836E-96F79E2038E7}"/>
              </a:ext>
            </a:extLst>
          </p:cNvPr>
          <p:cNvGrpSpPr>
            <a:grpSpLocks/>
          </p:cNvGrpSpPr>
          <p:nvPr/>
        </p:nvGrpSpPr>
        <p:grpSpPr bwMode="auto">
          <a:xfrm rot="16200000" flipH="1">
            <a:off x="2721770" y="1762920"/>
            <a:ext cx="2378075" cy="3332163"/>
            <a:chOff x="1835466" y="929768"/>
            <a:chExt cx="2388300" cy="3284100"/>
          </a:xfrm>
        </p:grpSpPr>
        <p:sp>
          <p:nvSpPr>
            <p:cNvPr id="95256" name="Google Shape;2456;p62">
              <a:extLst>
                <a:ext uri="{FF2B5EF4-FFF2-40B4-BE49-F238E27FC236}">
                  <a16:creationId xmlns="" xmlns:a16="http://schemas.microsoft.com/office/drawing/2014/main" id="{DDD8DD9E-BC1C-4B99-9155-0CC0453F7E16}"/>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5257" name="Google Shape;2457;p62">
              <a:extLst>
                <a:ext uri="{FF2B5EF4-FFF2-40B4-BE49-F238E27FC236}">
                  <a16:creationId xmlns="" xmlns:a16="http://schemas.microsoft.com/office/drawing/2014/main" id="{FF94683B-6CCE-4645-9C2C-65A34477ED2A}"/>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 xmlns:a16="http://schemas.microsoft.com/office/drawing/2014/main" id="{57189284-4601-4D4E-B788-33CBB7CDCF06}"/>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5237" name="Google Shape;2460;p62">
            <a:extLst>
              <a:ext uri="{FF2B5EF4-FFF2-40B4-BE49-F238E27FC236}">
                <a16:creationId xmlns="" xmlns:a16="http://schemas.microsoft.com/office/drawing/2014/main" id="{EFE6F69F-1B24-4BB4-B51F-E472B5329AFD}"/>
              </a:ext>
            </a:extLst>
          </p:cNvPr>
          <p:cNvGrpSpPr>
            <a:grpSpLocks/>
          </p:cNvGrpSpPr>
          <p:nvPr/>
        </p:nvGrpSpPr>
        <p:grpSpPr bwMode="auto">
          <a:xfrm rot="19392422" flipH="1">
            <a:off x="9113839" y="4441826"/>
            <a:ext cx="1539875" cy="2251075"/>
            <a:chOff x="-2055400" y="2385325"/>
            <a:chExt cx="1520600" cy="2222875"/>
          </a:xfrm>
        </p:grpSpPr>
        <p:grpSp>
          <p:nvGrpSpPr>
            <p:cNvPr id="95241" name="Google Shape;2461;p62">
              <a:extLst>
                <a:ext uri="{FF2B5EF4-FFF2-40B4-BE49-F238E27FC236}">
                  <a16:creationId xmlns="" xmlns:a16="http://schemas.microsoft.com/office/drawing/2014/main" id="{24899E27-9EBA-4C37-8B95-27A956DE3963}"/>
                </a:ext>
              </a:extLst>
            </p:cNvPr>
            <p:cNvGrpSpPr>
              <a:grpSpLocks/>
            </p:cNvGrpSpPr>
            <p:nvPr/>
          </p:nvGrpSpPr>
          <p:grpSpPr bwMode="auto">
            <a:xfrm>
              <a:off x="-1858600" y="2385325"/>
              <a:ext cx="523125" cy="1635025"/>
              <a:chOff x="-1858600" y="2385325"/>
              <a:chExt cx="523125" cy="1635025"/>
            </a:xfrm>
          </p:grpSpPr>
          <p:sp>
            <p:nvSpPr>
              <p:cNvPr id="95252" name="Google Shape;2462;p62">
                <a:extLst>
                  <a:ext uri="{FF2B5EF4-FFF2-40B4-BE49-F238E27FC236}">
                    <a16:creationId xmlns="" xmlns:a16="http://schemas.microsoft.com/office/drawing/2014/main" id="{8B200D4D-5F4A-4D08-8F6E-31EE5D98E705}"/>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 xmlns:a16="http://schemas.microsoft.com/office/drawing/2014/main" id="{C92C0493-C0D1-4391-A339-94E7C1ED94B8}"/>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5254" name="Google Shape;2464;p62">
                <a:extLst>
                  <a:ext uri="{FF2B5EF4-FFF2-40B4-BE49-F238E27FC236}">
                    <a16:creationId xmlns="" xmlns:a16="http://schemas.microsoft.com/office/drawing/2014/main" id="{115CE087-3026-4385-89BF-90A75A31AC29}"/>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55" name="Google Shape;2465;p62">
                <a:extLst>
                  <a:ext uri="{FF2B5EF4-FFF2-40B4-BE49-F238E27FC236}">
                    <a16:creationId xmlns="" xmlns:a16="http://schemas.microsoft.com/office/drawing/2014/main" id="{3BA27085-7A80-4184-B55A-CCB1A676F335}"/>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5242" name="Google Shape;2466;p62">
              <a:extLst>
                <a:ext uri="{FF2B5EF4-FFF2-40B4-BE49-F238E27FC236}">
                  <a16:creationId xmlns="" xmlns:a16="http://schemas.microsoft.com/office/drawing/2014/main" id="{8B718FA8-9C14-405E-8A26-73F631536FF8}"/>
                </a:ext>
              </a:extLst>
            </p:cNvPr>
            <p:cNvGrpSpPr>
              <a:grpSpLocks/>
            </p:cNvGrpSpPr>
            <p:nvPr/>
          </p:nvGrpSpPr>
          <p:grpSpPr bwMode="auto">
            <a:xfrm>
              <a:off x="-1779100" y="2408800"/>
              <a:ext cx="1032750" cy="1807075"/>
              <a:chOff x="-1779100" y="2408800"/>
              <a:chExt cx="1032750" cy="1807075"/>
            </a:xfrm>
          </p:grpSpPr>
          <p:sp>
            <p:nvSpPr>
              <p:cNvPr id="95248" name="Google Shape;2467;p62">
                <a:extLst>
                  <a:ext uri="{FF2B5EF4-FFF2-40B4-BE49-F238E27FC236}">
                    <a16:creationId xmlns="" xmlns:a16="http://schemas.microsoft.com/office/drawing/2014/main" id="{DF8F1BF6-CEC0-4CEE-90B9-CFBE11F9BBE4}"/>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49" name="Google Shape;2468;p62">
                <a:extLst>
                  <a:ext uri="{FF2B5EF4-FFF2-40B4-BE49-F238E27FC236}">
                    <a16:creationId xmlns="" xmlns:a16="http://schemas.microsoft.com/office/drawing/2014/main" id="{63C21A05-20A5-417E-B09A-25F4D9042FA1}"/>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50" name="Google Shape;2469;p62">
                <a:extLst>
                  <a:ext uri="{FF2B5EF4-FFF2-40B4-BE49-F238E27FC236}">
                    <a16:creationId xmlns="" xmlns:a16="http://schemas.microsoft.com/office/drawing/2014/main" id="{EF9F9F1D-F258-4DBE-A139-9445A0F4DE38}"/>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51" name="Google Shape;2470;p62">
                <a:extLst>
                  <a:ext uri="{FF2B5EF4-FFF2-40B4-BE49-F238E27FC236}">
                    <a16:creationId xmlns="" xmlns:a16="http://schemas.microsoft.com/office/drawing/2014/main" id="{9E22D35D-08F8-4373-957C-EDA26DE1B806}"/>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5243" name="Google Shape;2471;p62">
              <a:extLst>
                <a:ext uri="{FF2B5EF4-FFF2-40B4-BE49-F238E27FC236}">
                  <a16:creationId xmlns="" xmlns:a16="http://schemas.microsoft.com/office/drawing/2014/main" id="{1BAD1135-1F8B-4EBC-81BA-57AE3904F7E5}"/>
                </a:ext>
              </a:extLst>
            </p:cNvPr>
            <p:cNvGrpSpPr>
              <a:grpSpLocks/>
            </p:cNvGrpSpPr>
            <p:nvPr/>
          </p:nvGrpSpPr>
          <p:grpSpPr bwMode="auto">
            <a:xfrm>
              <a:off x="-2055400" y="3174000"/>
              <a:ext cx="1520600" cy="1434200"/>
              <a:chOff x="-2055400" y="3174000"/>
              <a:chExt cx="1520600" cy="1434200"/>
            </a:xfrm>
          </p:grpSpPr>
          <p:sp>
            <p:nvSpPr>
              <p:cNvPr id="95245" name="Google Shape;2472;p62">
                <a:extLst>
                  <a:ext uri="{FF2B5EF4-FFF2-40B4-BE49-F238E27FC236}">
                    <a16:creationId xmlns="" xmlns:a16="http://schemas.microsoft.com/office/drawing/2014/main" id="{AC5A6697-FBFF-4736-A44C-C179D6A1F6A8}"/>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 xmlns:a16="http://schemas.microsoft.com/office/drawing/2014/main" id="{8B1B3F15-6906-4459-AF6F-D156C0A6C1EA}"/>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5247" name="Google Shape;2474;p62">
                <a:extLst>
                  <a:ext uri="{FF2B5EF4-FFF2-40B4-BE49-F238E27FC236}">
                    <a16:creationId xmlns="" xmlns:a16="http://schemas.microsoft.com/office/drawing/2014/main" id="{99FBA1CC-A1C0-42D7-9455-4311CFD2F461}"/>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5244" name="Google Shape;2475;p62">
              <a:extLst>
                <a:ext uri="{FF2B5EF4-FFF2-40B4-BE49-F238E27FC236}">
                  <a16:creationId xmlns="" xmlns:a16="http://schemas.microsoft.com/office/drawing/2014/main" id="{34119DB2-68A4-40C6-9F9C-0FB126E3ACF0}"/>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a:extLst>
              <a:ext uri="{FF2B5EF4-FFF2-40B4-BE49-F238E27FC236}">
                <a16:creationId xmlns="" xmlns:a16="http://schemas.microsoft.com/office/drawing/2014/main" id="{27C38834-0A84-4411-86D1-FC2DF6D353BF}"/>
              </a:ext>
            </a:extLst>
          </p:cNvPr>
          <p:cNvSpPr txBox="1">
            <a:spLocks/>
          </p:cNvSpPr>
          <p:nvPr/>
        </p:nvSpPr>
        <p:spPr bwMode="auto">
          <a:xfrm>
            <a:off x="5003801" y="6116639"/>
            <a:ext cx="5603875"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TẾT ĐẾN RỒI</a:t>
            </a:r>
          </a:p>
        </p:txBody>
      </p:sp>
      <p:pic>
        <p:nvPicPr>
          <p:cNvPr id="95239" name="Picture 1">
            <a:extLst>
              <a:ext uri="{FF2B5EF4-FFF2-40B4-BE49-F238E27FC236}">
                <a16:creationId xmlns="" xmlns:a16="http://schemas.microsoft.com/office/drawing/2014/main" id="{D8D06066-AF11-480C-AD6B-B0A9C2E8A5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4" y="333375"/>
            <a:ext cx="49799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3">
            <a:extLst>
              <a:ext uri="{FF2B5EF4-FFF2-40B4-BE49-F238E27FC236}">
                <a16:creationId xmlns="" xmlns:a16="http://schemas.microsoft.com/office/drawing/2014/main" id="{A57EB24F-F004-42E8-8B5C-EDB7FC8A8B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7989" y="336550"/>
            <a:ext cx="524827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oogle Shape;2450;p62">
            <a:extLst>
              <a:ext uri="{FF2B5EF4-FFF2-40B4-BE49-F238E27FC236}">
                <a16:creationId xmlns="" xmlns:a16="http://schemas.microsoft.com/office/drawing/2014/main" id="{2B8C9568-5442-4436-BC3B-3ADD86B974D3}"/>
              </a:ext>
            </a:extLst>
          </p:cNvPr>
          <p:cNvGrpSpPr>
            <a:grpSpLocks/>
          </p:cNvGrpSpPr>
          <p:nvPr/>
        </p:nvGrpSpPr>
        <p:grpSpPr bwMode="auto">
          <a:xfrm>
            <a:off x="6346826" y="1222375"/>
            <a:ext cx="3730625" cy="2732088"/>
            <a:chOff x="1453903" y="1500600"/>
            <a:chExt cx="6329867" cy="2814300"/>
          </a:xfrm>
        </p:grpSpPr>
        <p:sp>
          <p:nvSpPr>
            <p:cNvPr id="97307" name="Google Shape;2451;p62">
              <a:extLst>
                <a:ext uri="{FF2B5EF4-FFF2-40B4-BE49-F238E27FC236}">
                  <a16:creationId xmlns="" xmlns:a16="http://schemas.microsoft.com/office/drawing/2014/main" id="{2E1C7781-4D42-489A-82C2-4A719C3695FB}"/>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7308" name="Google Shape;2452;p62">
              <a:extLst>
                <a:ext uri="{FF2B5EF4-FFF2-40B4-BE49-F238E27FC236}">
                  <a16:creationId xmlns="" xmlns:a16="http://schemas.microsoft.com/office/drawing/2014/main" id="{A60A801E-CE01-4503-BAE1-C0D10A74B874}"/>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 xmlns:a16="http://schemas.microsoft.com/office/drawing/2014/main" id="{2F103908-B895-4D73-BF0B-47F7747F3905}"/>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7284" name="Google Shape;2455;p62">
            <a:extLst>
              <a:ext uri="{FF2B5EF4-FFF2-40B4-BE49-F238E27FC236}">
                <a16:creationId xmlns="" xmlns:a16="http://schemas.microsoft.com/office/drawing/2014/main" id="{3083DD64-0D54-4DAB-9AB0-7D453E474134}"/>
              </a:ext>
            </a:extLst>
          </p:cNvPr>
          <p:cNvGrpSpPr>
            <a:grpSpLocks/>
          </p:cNvGrpSpPr>
          <p:nvPr/>
        </p:nvGrpSpPr>
        <p:grpSpPr bwMode="auto">
          <a:xfrm rot="16200000" flipH="1">
            <a:off x="2721770" y="1762920"/>
            <a:ext cx="2378075" cy="3332163"/>
            <a:chOff x="1835466" y="929768"/>
            <a:chExt cx="2388300" cy="3284100"/>
          </a:xfrm>
        </p:grpSpPr>
        <p:sp>
          <p:nvSpPr>
            <p:cNvPr id="97304" name="Google Shape;2456;p62">
              <a:extLst>
                <a:ext uri="{FF2B5EF4-FFF2-40B4-BE49-F238E27FC236}">
                  <a16:creationId xmlns="" xmlns:a16="http://schemas.microsoft.com/office/drawing/2014/main" id="{875777A2-EA68-4B43-AA97-CE5DBE9C65E6}"/>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7305" name="Google Shape;2457;p62">
              <a:extLst>
                <a:ext uri="{FF2B5EF4-FFF2-40B4-BE49-F238E27FC236}">
                  <a16:creationId xmlns="" xmlns:a16="http://schemas.microsoft.com/office/drawing/2014/main" id="{8B66783D-5376-4017-94B5-B0995DE14EEB}"/>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 xmlns:a16="http://schemas.microsoft.com/office/drawing/2014/main" id="{CD5FD92F-CD51-48F7-91F9-142680A38325}"/>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7285" name="Google Shape;2460;p62">
            <a:extLst>
              <a:ext uri="{FF2B5EF4-FFF2-40B4-BE49-F238E27FC236}">
                <a16:creationId xmlns="" xmlns:a16="http://schemas.microsoft.com/office/drawing/2014/main" id="{53E10578-DAD1-474E-BC5A-CCA62EC29758}"/>
              </a:ext>
            </a:extLst>
          </p:cNvPr>
          <p:cNvGrpSpPr>
            <a:grpSpLocks/>
          </p:cNvGrpSpPr>
          <p:nvPr/>
        </p:nvGrpSpPr>
        <p:grpSpPr bwMode="auto">
          <a:xfrm rot="19392422" flipH="1">
            <a:off x="9113839" y="4441826"/>
            <a:ext cx="1539875" cy="2251075"/>
            <a:chOff x="-2055400" y="2385325"/>
            <a:chExt cx="1520600" cy="2222875"/>
          </a:xfrm>
        </p:grpSpPr>
        <p:grpSp>
          <p:nvGrpSpPr>
            <p:cNvPr id="97289" name="Google Shape;2461;p62">
              <a:extLst>
                <a:ext uri="{FF2B5EF4-FFF2-40B4-BE49-F238E27FC236}">
                  <a16:creationId xmlns="" xmlns:a16="http://schemas.microsoft.com/office/drawing/2014/main" id="{29885BE4-1808-4300-BF74-29E2A5070A2B}"/>
                </a:ext>
              </a:extLst>
            </p:cNvPr>
            <p:cNvGrpSpPr>
              <a:grpSpLocks/>
            </p:cNvGrpSpPr>
            <p:nvPr/>
          </p:nvGrpSpPr>
          <p:grpSpPr bwMode="auto">
            <a:xfrm>
              <a:off x="-1858600" y="2385325"/>
              <a:ext cx="523125" cy="1635025"/>
              <a:chOff x="-1858600" y="2385325"/>
              <a:chExt cx="523125" cy="1635025"/>
            </a:xfrm>
          </p:grpSpPr>
          <p:sp>
            <p:nvSpPr>
              <p:cNvPr id="97300" name="Google Shape;2462;p62">
                <a:extLst>
                  <a:ext uri="{FF2B5EF4-FFF2-40B4-BE49-F238E27FC236}">
                    <a16:creationId xmlns="" xmlns:a16="http://schemas.microsoft.com/office/drawing/2014/main" id="{C2ABD695-5801-43CC-9291-F7F089C3AD12}"/>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 xmlns:a16="http://schemas.microsoft.com/office/drawing/2014/main" id="{38C59E74-9FA7-45E7-BD94-479EECFAA676}"/>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7302" name="Google Shape;2464;p62">
                <a:extLst>
                  <a:ext uri="{FF2B5EF4-FFF2-40B4-BE49-F238E27FC236}">
                    <a16:creationId xmlns="" xmlns:a16="http://schemas.microsoft.com/office/drawing/2014/main" id="{07C99831-B5B8-44F1-8770-0743D76DFB2A}"/>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303" name="Google Shape;2465;p62">
                <a:extLst>
                  <a:ext uri="{FF2B5EF4-FFF2-40B4-BE49-F238E27FC236}">
                    <a16:creationId xmlns="" xmlns:a16="http://schemas.microsoft.com/office/drawing/2014/main" id="{744C5638-3642-4C76-B4F6-A75296CE9090}"/>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7290" name="Google Shape;2466;p62">
              <a:extLst>
                <a:ext uri="{FF2B5EF4-FFF2-40B4-BE49-F238E27FC236}">
                  <a16:creationId xmlns="" xmlns:a16="http://schemas.microsoft.com/office/drawing/2014/main" id="{A4153792-037B-4257-B69A-4020A2997AC3}"/>
                </a:ext>
              </a:extLst>
            </p:cNvPr>
            <p:cNvGrpSpPr>
              <a:grpSpLocks/>
            </p:cNvGrpSpPr>
            <p:nvPr/>
          </p:nvGrpSpPr>
          <p:grpSpPr bwMode="auto">
            <a:xfrm>
              <a:off x="-1779100" y="2408800"/>
              <a:ext cx="1032750" cy="1807075"/>
              <a:chOff x="-1779100" y="2408800"/>
              <a:chExt cx="1032750" cy="1807075"/>
            </a:xfrm>
          </p:grpSpPr>
          <p:sp>
            <p:nvSpPr>
              <p:cNvPr id="97296" name="Google Shape;2467;p62">
                <a:extLst>
                  <a:ext uri="{FF2B5EF4-FFF2-40B4-BE49-F238E27FC236}">
                    <a16:creationId xmlns="" xmlns:a16="http://schemas.microsoft.com/office/drawing/2014/main" id="{F44F74A2-53B5-4125-9F94-C9E5E1B166BE}"/>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7" name="Google Shape;2468;p62">
                <a:extLst>
                  <a:ext uri="{FF2B5EF4-FFF2-40B4-BE49-F238E27FC236}">
                    <a16:creationId xmlns="" xmlns:a16="http://schemas.microsoft.com/office/drawing/2014/main" id="{DA7DA3F9-C6DE-4C31-BCBD-9A43B26ABCA9}"/>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8" name="Google Shape;2469;p62">
                <a:extLst>
                  <a:ext uri="{FF2B5EF4-FFF2-40B4-BE49-F238E27FC236}">
                    <a16:creationId xmlns="" xmlns:a16="http://schemas.microsoft.com/office/drawing/2014/main" id="{9ACE8030-5B7A-4251-ABE4-08FEB49B1600}"/>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9" name="Google Shape;2470;p62">
                <a:extLst>
                  <a:ext uri="{FF2B5EF4-FFF2-40B4-BE49-F238E27FC236}">
                    <a16:creationId xmlns="" xmlns:a16="http://schemas.microsoft.com/office/drawing/2014/main" id="{887AE196-62C9-414D-A56D-959044D46C51}"/>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7291" name="Google Shape;2471;p62">
              <a:extLst>
                <a:ext uri="{FF2B5EF4-FFF2-40B4-BE49-F238E27FC236}">
                  <a16:creationId xmlns="" xmlns:a16="http://schemas.microsoft.com/office/drawing/2014/main" id="{1468143B-ECC7-4C8B-90D0-7C5874B29A40}"/>
                </a:ext>
              </a:extLst>
            </p:cNvPr>
            <p:cNvGrpSpPr>
              <a:grpSpLocks/>
            </p:cNvGrpSpPr>
            <p:nvPr/>
          </p:nvGrpSpPr>
          <p:grpSpPr bwMode="auto">
            <a:xfrm>
              <a:off x="-2055400" y="3174000"/>
              <a:ext cx="1520600" cy="1434200"/>
              <a:chOff x="-2055400" y="3174000"/>
              <a:chExt cx="1520600" cy="1434200"/>
            </a:xfrm>
          </p:grpSpPr>
          <p:sp>
            <p:nvSpPr>
              <p:cNvPr id="97293" name="Google Shape;2472;p62">
                <a:extLst>
                  <a:ext uri="{FF2B5EF4-FFF2-40B4-BE49-F238E27FC236}">
                    <a16:creationId xmlns="" xmlns:a16="http://schemas.microsoft.com/office/drawing/2014/main" id="{75C85A90-1BB2-4BD3-849B-7557315CA8C3}"/>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 xmlns:a16="http://schemas.microsoft.com/office/drawing/2014/main" id="{48DA7693-2102-4A47-B1F2-3982AF4D5E2D}"/>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7295" name="Google Shape;2474;p62">
                <a:extLst>
                  <a:ext uri="{FF2B5EF4-FFF2-40B4-BE49-F238E27FC236}">
                    <a16:creationId xmlns="" xmlns:a16="http://schemas.microsoft.com/office/drawing/2014/main" id="{3AE07A8C-0CAA-4216-89F9-E8263C3466F1}"/>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7292" name="Google Shape;2475;p62">
              <a:extLst>
                <a:ext uri="{FF2B5EF4-FFF2-40B4-BE49-F238E27FC236}">
                  <a16:creationId xmlns="" xmlns:a16="http://schemas.microsoft.com/office/drawing/2014/main" id="{3546CA51-27EA-4650-BC8B-7BC3CF8EBC0A}"/>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a:extLst>
              <a:ext uri="{FF2B5EF4-FFF2-40B4-BE49-F238E27FC236}">
                <a16:creationId xmlns="" xmlns:a16="http://schemas.microsoft.com/office/drawing/2014/main" id="{34ED932B-CEB6-4ADA-99B1-2F049EB8E5B8}"/>
              </a:ext>
            </a:extLst>
          </p:cNvPr>
          <p:cNvSpPr txBox="1">
            <a:spLocks/>
          </p:cNvSpPr>
          <p:nvPr/>
        </p:nvSpPr>
        <p:spPr bwMode="auto">
          <a:xfrm>
            <a:off x="5003800" y="6116639"/>
            <a:ext cx="5722938"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endParaRPr>
          </a:p>
        </p:txBody>
      </p:sp>
      <p:pic>
        <p:nvPicPr>
          <p:cNvPr id="97287" name="Picture 1">
            <a:extLst>
              <a:ext uri="{FF2B5EF4-FFF2-40B4-BE49-F238E27FC236}">
                <a16:creationId xmlns="" xmlns:a16="http://schemas.microsoft.com/office/drawing/2014/main" id="{BD68F4AA-8961-4630-A8E1-DF5B362BD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13"/>
            <a:ext cx="91948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BA7089B9-52F8-4F2C-B0A2-01D03096C931}"/>
              </a:ext>
            </a:extLst>
          </p:cNvPr>
          <p:cNvSpPr>
            <a:spLocks noChangeArrowheads="1"/>
          </p:cNvSpPr>
          <p:nvPr/>
        </p:nvSpPr>
        <p:spPr bwMode="auto">
          <a:xfrm>
            <a:off x="1549400" y="184151"/>
            <a:ext cx="301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MÙA VÀNG</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oogle Shape;2450;p62">
            <a:extLst>
              <a:ext uri="{FF2B5EF4-FFF2-40B4-BE49-F238E27FC236}">
                <a16:creationId xmlns="" xmlns:a16="http://schemas.microsoft.com/office/drawing/2014/main" id="{34CCB333-44FA-48E6-95F1-BA398EB9DF37}"/>
              </a:ext>
            </a:extLst>
          </p:cNvPr>
          <p:cNvGrpSpPr>
            <a:grpSpLocks/>
          </p:cNvGrpSpPr>
          <p:nvPr/>
        </p:nvGrpSpPr>
        <p:grpSpPr bwMode="auto">
          <a:xfrm>
            <a:off x="6346826" y="1222375"/>
            <a:ext cx="3730625" cy="2732088"/>
            <a:chOff x="1453903" y="1500600"/>
            <a:chExt cx="6329867" cy="2814300"/>
          </a:xfrm>
        </p:grpSpPr>
        <p:sp>
          <p:nvSpPr>
            <p:cNvPr id="99355" name="Google Shape;2451;p62">
              <a:extLst>
                <a:ext uri="{FF2B5EF4-FFF2-40B4-BE49-F238E27FC236}">
                  <a16:creationId xmlns="" xmlns:a16="http://schemas.microsoft.com/office/drawing/2014/main" id="{E89D4886-6117-47D7-8C53-AD5A5E6C5105}"/>
                </a:ext>
              </a:extLst>
            </p:cNvPr>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9356" name="Google Shape;2452;p62">
              <a:extLst>
                <a:ext uri="{FF2B5EF4-FFF2-40B4-BE49-F238E27FC236}">
                  <a16:creationId xmlns="" xmlns:a16="http://schemas.microsoft.com/office/drawing/2014/main" id="{A92707DF-54B9-482A-9677-2263792FD5A4}"/>
                </a:ext>
              </a:extLst>
            </p:cNvPr>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a:extLst>
              <a:ext uri="{FF2B5EF4-FFF2-40B4-BE49-F238E27FC236}">
                <a16:creationId xmlns="" xmlns:a16="http://schemas.microsoft.com/office/drawing/2014/main" id="{26561B1C-F0FE-4542-8C8F-E282D39A986C}"/>
              </a:ext>
            </a:extLst>
          </p:cNvPr>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9332" name="Google Shape;2455;p62">
            <a:extLst>
              <a:ext uri="{FF2B5EF4-FFF2-40B4-BE49-F238E27FC236}">
                <a16:creationId xmlns="" xmlns:a16="http://schemas.microsoft.com/office/drawing/2014/main" id="{6E98996E-53ED-4CE2-A02D-679FBFF4754C}"/>
              </a:ext>
            </a:extLst>
          </p:cNvPr>
          <p:cNvGrpSpPr>
            <a:grpSpLocks/>
          </p:cNvGrpSpPr>
          <p:nvPr/>
        </p:nvGrpSpPr>
        <p:grpSpPr bwMode="auto">
          <a:xfrm rot="16200000" flipH="1">
            <a:off x="2721770" y="1762920"/>
            <a:ext cx="2378075" cy="3332163"/>
            <a:chOff x="1835466" y="929768"/>
            <a:chExt cx="2388300" cy="3284100"/>
          </a:xfrm>
        </p:grpSpPr>
        <p:sp>
          <p:nvSpPr>
            <p:cNvPr id="99352" name="Google Shape;2456;p62">
              <a:extLst>
                <a:ext uri="{FF2B5EF4-FFF2-40B4-BE49-F238E27FC236}">
                  <a16:creationId xmlns="" xmlns:a16="http://schemas.microsoft.com/office/drawing/2014/main" id="{C9663D58-C0BC-4E01-9755-045F247C1FAD}"/>
                </a:ext>
              </a:extLst>
            </p:cNvPr>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9353" name="Google Shape;2457;p62">
              <a:extLst>
                <a:ext uri="{FF2B5EF4-FFF2-40B4-BE49-F238E27FC236}">
                  <a16:creationId xmlns="" xmlns:a16="http://schemas.microsoft.com/office/drawing/2014/main" id="{2529BDF0-5147-45B3-BB3C-75B50037755C}"/>
                </a:ext>
              </a:extLst>
            </p:cNvPr>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a:extLst>
                <a:ext uri="{FF2B5EF4-FFF2-40B4-BE49-F238E27FC236}">
                  <a16:creationId xmlns="" xmlns:a16="http://schemas.microsoft.com/office/drawing/2014/main" id="{52FBE827-B38E-4C75-8957-9FAEC43C2148}"/>
                </a:ext>
              </a:extLst>
            </p:cNvPr>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9333" name="Google Shape;2460;p62">
            <a:extLst>
              <a:ext uri="{FF2B5EF4-FFF2-40B4-BE49-F238E27FC236}">
                <a16:creationId xmlns="" xmlns:a16="http://schemas.microsoft.com/office/drawing/2014/main" id="{2252747B-7976-4375-9BDA-15D12A1F7B24}"/>
              </a:ext>
            </a:extLst>
          </p:cNvPr>
          <p:cNvGrpSpPr>
            <a:grpSpLocks/>
          </p:cNvGrpSpPr>
          <p:nvPr/>
        </p:nvGrpSpPr>
        <p:grpSpPr bwMode="auto">
          <a:xfrm rot="19392422" flipH="1">
            <a:off x="9113839" y="4441826"/>
            <a:ext cx="1539875" cy="2251075"/>
            <a:chOff x="-2055400" y="2385325"/>
            <a:chExt cx="1520600" cy="2222875"/>
          </a:xfrm>
        </p:grpSpPr>
        <p:grpSp>
          <p:nvGrpSpPr>
            <p:cNvPr id="99337" name="Google Shape;2461;p62">
              <a:extLst>
                <a:ext uri="{FF2B5EF4-FFF2-40B4-BE49-F238E27FC236}">
                  <a16:creationId xmlns="" xmlns:a16="http://schemas.microsoft.com/office/drawing/2014/main" id="{3CE2AE12-A222-4A67-A51E-4200770AB41F}"/>
                </a:ext>
              </a:extLst>
            </p:cNvPr>
            <p:cNvGrpSpPr>
              <a:grpSpLocks/>
            </p:cNvGrpSpPr>
            <p:nvPr/>
          </p:nvGrpSpPr>
          <p:grpSpPr bwMode="auto">
            <a:xfrm>
              <a:off x="-1858600" y="2385325"/>
              <a:ext cx="523125" cy="1635025"/>
              <a:chOff x="-1858600" y="2385325"/>
              <a:chExt cx="523125" cy="1635025"/>
            </a:xfrm>
          </p:grpSpPr>
          <p:sp>
            <p:nvSpPr>
              <p:cNvPr id="99348" name="Google Shape;2462;p62">
                <a:extLst>
                  <a:ext uri="{FF2B5EF4-FFF2-40B4-BE49-F238E27FC236}">
                    <a16:creationId xmlns="" xmlns:a16="http://schemas.microsoft.com/office/drawing/2014/main" id="{E9580C1E-C91F-42C6-88FD-0A7C02148F62}"/>
                  </a:ext>
                </a:extLst>
              </p:cNvPr>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a:extLst>
                  <a:ext uri="{FF2B5EF4-FFF2-40B4-BE49-F238E27FC236}">
                    <a16:creationId xmlns="" xmlns:a16="http://schemas.microsoft.com/office/drawing/2014/main" id="{78DD7B07-8CE8-47AA-90C0-47B82AA537BD}"/>
                  </a:ext>
                </a:extLst>
              </p:cNvPr>
              <p:cNvSpPr/>
              <p:nvPr/>
            </p:nvSpPr>
            <p:spPr>
              <a:xfrm>
                <a:off x="-1856842" y="2374223"/>
                <a:ext cx="465585" cy="1635021"/>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9350" name="Google Shape;2464;p62">
                <a:extLst>
                  <a:ext uri="{FF2B5EF4-FFF2-40B4-BE49-F238E27FC236}">
                    <a16:creationId xmlns="" xmlns:a16="http://schemas.microsoft.com/office/drawing/2014/main" id="{F1E1C3D8-89D9-4D26-B176-CEEFB7E0C108}"/>
                  </a:ext>
                </a:extLst>
              </p:cNvPr>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51" name="Google Shape;2465;p62">
                <a:extLst>
                  <a:ext uri="{FF2B5EF4-FFF2-40B4-BE49-F238E27FC236}">
                    <a16:creationId xmlns="" xmlns:a16="http://schemas.microsoft.com/office/drawing/2014/main" id="{0F269057-B4D8-4B2A-A9B1-1802C72C0947}"/>
                  </a:ext>
                </a:extLst>
              </p:cNvPr>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9338" name="Google Shape;2466;p62">
              <a:extLst>
                <a:ext uri="{FF2B5EF4-FFF2-40B4-BE49-F238E27FC236}">
                  <a16:creationId xmlns="" xmlns:a16="http://schemas.microsoft.com/office/drawing/2014/main" id="{8DFDE085-EB67-4D48-966F-BF4F75E8BC5B}"/>
                </a:ext>
              </a:extLst>
            </p:cNvPr>
            <p:cNvGrpSpPr>
              <a:grpSpLocks/>
            </p:cNvGrpSpPr>
            <p:nvPr/>
          </p:nvGrpSpPr>
          <p:grpSpPr bwMode="auto">
            <a:xfrm>
              <a:off x="-1779100" y="2408800"/>
              <a:ext cx="1032750" cy="1807075"/>
              <a:chOff x="-1779100" y="2408800"/>
              <a:chExt cx="1032750" cy="1807075"/>
            </a:xfrm>
          </p:grpSpPr>
          <p:sp>
            <p:nvSpPr>
              <p:cNvPr id="99344" name="Google Shape;2467;p62">
                <a:extLst>
                  <a:ext uri="{FF2B5EF4-FFF2-40B4-BE49-F238E27FC236}">
                    <a16:creationId xmlns="" xmlns:a16="http://schemas.microsoft.com/office/drawing/2014/main" id="{734FFD0A-289C-49DC-A645-6DA1D642081A}"/>
                  </a:ext>
                </a:extLst>
              </p:cNvPr>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5" name="Google Shape;2468;p62">
                <a:extLst>
                  <a:ext uri="{FF2B5EF4-FFF2-40B4-BE49-F238E27FC236}">
                    <a16:creationId xmlns="" xmlns:a16="http://schemas.microsoft.com/office/drawing/2014/main" id="{3A511E3B-294D-4F25-B8C4-A2B48C084EFD}"/>
                  </a:ext>
                </a:extLst>
              </p:cNvPr>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6" name="Google Shape;2469;p62">
                <a:extLst>
                  <a:ext uri="{FF2B5EF4-FFF2-40B4-BE49-F238E27FC236}">
                    <a16:creationId xmlns="" xmlns:a16="http://schemas.microsoft.com/office/drawing/2014/main" id="{4936797D-60B1-4916-84F9-44749448A6C8}"/>
                  </a:ext>
                </a:extLst>
              </p:cNvPr>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7" name="Google Shape;2470;p62">
                <a:extLst>
                  <a:ext uri="{FF2B5EF4-FFF2-40B4-BE49-F238E27FC236}">
                    <a16:creationId xmlns="" xmlns:a16="http://schemas.microsoft.com/office/drawing/2014/main" id="{DC553A30-CAD3-4BC5-9A48-CBA908C83758}"/>
                  </a:ext>
                </a:extLst>
              </p:cNvPr>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9339" name="Google Shape;2471;p62">
              <a:extLst>
                <a:ext uri="{FF2B5EF4-FFF2-40B4-BE49-F238E27FC236}">
                  <a16:creationId xmlns="" xmlns:a16="http://schemas.microsoft.com/office/drawing/2014/main" id="{EABA8872-4072-47FF-9841-CBD528F7F817}"/>
                </a:ext>
              </a:extLst>
            </p:cNvPr>
            <p:cNvGrpSpPr>
              <a:grpSpLocks/>
            </p:cNvGrpSpPr>
            <p:nvPr/>
          </p:nvGrpSpPr>
          <p:grpSpPr bwMode="auto">
            <a:xfrm>
              <a:off x="-2055400" y="3174000"/>
              <a:ext cx="1520600" cy="1434200"/>
              <a:chOff x="-2055400" y="3174000"/>
              <a:chExt cx="1520600" cy="1434200"/>
            </a:xfrm>
          </p:grpSpPr>
          <p:sp>
            <p:nvSpPr>
              <p:cNvPr id="99341" name="Google Shape;2472;p62">
                <a:extLst>
                  <a:ext uri="{FF2B5EF4-FFF2-40B4-BE49-F238E27FC236}">
                    <a16:creationId xmlns="" xmlns:a16="http://schemas.microsoft.com/office/drawing/2014/main" id="{FC66FCBA-EC11-4AED-AEEE-BBFADAC523EF}"/>
                  </a:ext>
                </a:extLst>
              </p:cNvPr>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a:extLst>
                  <a:ext uri="{FF2B5EF4-FFF2-40B4-BE49-F238E27FC236}">
                    <a16:creationId xmlns="" xmlns:a16="http://schemas.microsoft.com/office/drawing/2014/main" id="{F5AE84FF-2F18-4642-A560-05A9575F5379}"/>
                  </a:ext>
                </a:extLst>
              </p:cNvPr>
              <p:cNvSpPr/>
              <p:nvPr/>
            </p:nvSpPr>
            <p:spPr>
              <a:xfrm>
                <a:off x="-2051339" y="3160796"/>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9343" name="Google Shape;2474;p62">
                <a:extLst>
                  <a:ext uri="{FF2B5EF4-FFF2-40B4-BE49-F238E27FC236}">
                    <a16:creationId xmlns="" xmlns:a16="http://schemas.microsoft.com/office/drawing/2014/main" id="{45164353-4CED-4F0B-B60E-7D80E940490A}"/>
                  </a:ext>
                </a:extLst>
              </p:cNvPr>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9340" name="Google Shape;2475;p62">
              <a:extLst>
                <a:ext uri="{FF2B5EF4-FFF2-40B4-BE49-F238E27FC236}">
                  <a16:creationId xmlns="" xmlns:a16="http://schemas.microsoft.com/office/drawing/2014/main" id="{643BB596-F7FF-4F8E-B8FE-BF18CDD94AE0}"/>
                </a:ext>
              </a:extLst>
            </p:cNvPr>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a:extLst>
              <a:ext uri="{FF2B5EF4-FFF2-40B4-BE49-F238E27FC236}">
                <a16:creationId xmlns="" xmlns:a16="http://schemas.microsoft.com/office/drawing/2014/main" id="{8F7CC4EF-0748-437F-A39E-324E615663DA}"/>
              </a:ext>
            </a:extLst>
          </p:cNvPr>
          <p:cNvSpPr txBox="1">
            <a:spLocks/>
          </p:cNvSpPr>
          <p:nvPr/>
        </p:nvSpPr>
        <p:spPr bwMode="auto">
          <a:xfrm>
            <a:off x="5441950" y="6003925"/>
            <a:ext cx="5722938"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endParaRPr>
          </a:p>
        </p:txBody>
      </p:sp>
      <p:pic>
        <p:nvPicPr>
          <p:cNvPr id="99335" name="Picture 1">
            <a:extLst>
              <a:ext uri="{FF2B5EF4-FFF2-40B4-BE49-F238E27FC236}">
                <a16:creationId xmlns="" xmlns:a16="http://schemas.microsoft.com/office/drawing/2014/main" id="{9F7C8085-EFC8-44A2-813B-A450332467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7CF71E21-2D13-4A1E-923F-64E3B33B4481}"/>
              </a:ext>
            </a:extLst>
          </p:cNvPr>
          <p:cNvSpPr>
            <a:spLocks noChangeArrowheads="1"/>
          </p:cNvSpPr>
          <p:nvPr/>
        </p:nvSpPr>
        <p:spPr bwMode="auto">
          <a:xfrm>
            <a:off x="7650164" y="6056313"/>
            <a:ext cx="2992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vi-VN" sz="3600" b="1">
                <a:solidFill>
                  <a:srgbClr val="FF0000"/>
                </a:solidFill>
                <a:latin typeface="Times New Roman" panose="02020603050405020304" pitchFamily="18" charset="0"/>
                <a:ea typeface="Patrick Hand SC" panose="020B0604020202020204" pitchFamily="2" charset="0"/>
                <a:cs typeface="Times New Roman" panose="02020603050405020304" pitchFamily="18" charset="0"/>
                <a:sym typeface="Patrick Hand SC" panose="020B0604020202020204" pitchFamily="2" charset="0"/>
              </a:rPr>
              <a:t>HẠT THÓC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7699A2F2-CA72-4A2E-9305-E99D02C4EE8D}" vid="{DFB7390A-8C67-4EA8-9C21-0DE1BCF8B5B0}"/>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1523</TotalTime>
  <Words>307</Words>
  <Application>Microsoft Office PowerPoint</Application>
  <PresentationFormat>Widescreen</PresentationFormat>
  <Paragraphs>43</Paragraphs>
  <Slides>15</Slides>
  <Notes>7</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Arial</vt:lpstr>
      <vt:lpstr>Calibri</vt:lpstr>
      <vt:lpstr>Calibri Light</vt:lpstr>
      <vt:lpstr>HP-211</vt:lpstr>
      <vt:lpstr>Patrick Hand SC</vt:lpstr>
      <vt:lpstr>Times New Roman</vt:lpstr>
      <vt:lpstr>Office Theme</vt:lpstr>
      <vt:lpstr>NỀN 5</vt:lpstr>
      <vt:lpstr>1_Office Theme</vt:lpstr>
      <vt:lpstr>2_Default Design</vt:lpstr>
      <vt:lpstr>PowerPoint Presentation</vt:lpstr>
      <vt:lpstr>PowerPoint Presentation</vt:lpstr>
      <vt:lpstr>PowerPoint Presentation</vt:lpstr>
      <vt:lpstr>TABLET </vt:lpstr>
      <vt:lpstr>TABLET </vt:lpstr>
      <vt:lpstr>TABLET </vt:lpstr>
      <vt:lpstr>TABLET </vt:lpstr>
      <vt:lpstr>TABLET </vt:lpstr>
      <vt:lpstr>TABLET </vt:lpstr>
      <vt:lpstr>PowerPoint Presentation</vt:lpstr>
      <vt:lpstr>Bài  2 : Đọc bài em thích và thực hiện yêu cầu: a.Tìm trong bài đọc những câu văn, câu thơ hay nói về cây cối hoặc loài vật, cảnh vật. </vt:lpstr>
      <vt:lpstr>Bài  2 : Đọc bài em thích và thực hiện yêu cầu: a.Tìm trong bài đọc những câu văn, câu thơ hay nói về cây cối hoặc loài vật, cảnh vật.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dc:creator>
  <cp:lastModifiedBy>Admin</cp:lastModifiedBy>
  <cp:revision>94</cp:revision>
  <dcterms:created xsi:type="dcterms:W3CDTF">2021-08-19T10:28:22Z</dcterms:created>
  <dcterms:modified xsi:type="dcterms:W3CDTF">2024-02-26T02:21:22Z</dcterms:modified>
</cp:coreProperties>
</file>