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9"/>
  </p:notesMasterIdLst>
  <p:sldIdLst>
    <p:sldId id="265" r:id="rId2"/>
    <p:sldId id="301" r:id="rId3"/>
    <p:sldId id="302" r:id="rId4"/>
    <p:sldId id="261" r:id="rId5"/>
    <p:sldId id="303" r:id="rId6"/>
    <p:sldId id="279" r:id="rId7"/>
    <p:sldId id="304" r:id="rId8"/>
    <p:sldId id="273" r:id="rId9"/>
    <p:sldId id="268" r:id="rId10"/>
    <p:sldId id="305" r:id="rId11"/>
    <p:sldId id="306" r:id="rId12"/>
    <p:sldId id="307" r:id="rId13"/>
    <p:sldId id="262" r:id="rId14"/>
    <p:sldId id="271" r:id="rId15"/>
    <p:sldId id="274" r:id="rId16"/>
    <p:sldId id="308" r:id="rId17"/>
    <p:sldId id="309" r:id="rId18"/>
    <p:sldId id="269" r:id="rId19"/>
    <p:sldId id="278" r:id="rId20"/>
    <p:sldId id="310" r:id="rId21"/>
    <p:sldId id="277" r:id="rId22"/>
    <p:sldId id="280" r:id="rId23"/>
    <p:sldId id="311" r:id="rId24"/>
    <p:sldId id="312" r:id="rId25"/>
    <p:sldId id="313" r:id="rId26"/>
    <p:sldId id="314" r:id="rId27"/>
    <p:sldId id="315" r:id="rId28"/>
  </p:sldIdLst>
  <p:sldSz cx="9144000" cy="5143500" type="screen16x9"/>
  <p:notesSz cx="6858000" cy="9144000"/>
  <p:embeddedFontLst>
    <p:embeddedFont>
      <p:font typeface="HP001" panose="020B0604020202020204" charset="0"/>
      <p:regular r:id="rId30"/>
      <p:bold r:id="rId31"/>
    </p:embeddedFont>
    <p:embeddedFont>
      <p:font typeface="HP001 4 hàng" panose="020B0603050302020204" pitchFamily="34" charset="0"/>
      <p:regular r:id="rId32"/>
      <p:bold r:id="rId33"/>
    </p:embeddedFont>
    <p:embeddedFont>
      <p:font typeface="Public Sans" panose="020B0604020202020204" charset="0"/>
      <p:regular r:id="rId34"/>
      <p:bold r:id="rId35"/>
      <p:italic r:id="rId36"/>
      <p:boldItalic r:id="rId37"/>
    </p:embeddedFont>
    <p:embeddedFont>
      <p:font typeface="Satisfy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99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3E04D3-51F5-4015-838D-112B0EF2DB02}">
  <a:tblStyle styleId="{A53E04D3-51F5-4015-838D-112B0EF2DB0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59" autoAdjust="0"/>
    <p:restoredTop sz="94660"/>
  </p:normalViewPr>
  <p:slideViewPr>
    <p:cSldViewPr snapToGrid="0">
      <p:cViewPr varScale="1">
        <p:scale>
          <a:sx n="85" d="100"/>
          <a:sy n="85" d="100"/>
        </p:scale>
        <p:origin x="9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b71737ba3b_0_20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b71737ba3b_0_20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b71737ba3b_0_2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b71737ba3b_0_2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3712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b71737ba3b_0_8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b71737ba3b_0_8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gb71737ba3b_0_2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4" name="Google Shape;2194;gb71737ba3b_0_2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b71737ba3b_0_2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b71737ba3b_0_2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5717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Google Shape;2028;gb71737ba3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9" name="Google Shape;2029;gb71737ba3b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511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b70622628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b70622628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b71737ba3b_0_2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b71737ba3b_0_2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b71737ba3b_0_2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b71737ba3b_0_2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gb71737ba3b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4" name="Google Shape;1434;gb71737ba3b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gb71737ba3b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4" name="Google Shape;1434;gb71737ba3b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363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b71737ba3b_0_1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2" name="Google Shape;1612;gb71737ba3b_0_1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392162" y="82464"/>
            <a:ext cx="8684882" cy="2098270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088377" y="1666919"/>
            <a:ext cx="4967265" cy="25692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6277445" y="74261"/>
            <a:ext cx="3046829" cy="5435717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92" y="4838900"/>
            <a:ext cx="9144180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"/>
          <p:cNvSpPr/>
          <p:nvPr/>
        </p:nvSpPr>
        <p:spPr>
          <a:xfrm>
            <a:off x="3981450" y="187850"/>
            <a:ext cx="1181100" cy="1181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"/>
          <p:cNvSpPr/>
          <p:nvPr/>
        </p:nvSpPr>
        <p:spPr>
          <a:xfrm flipH="1">
            <a:off x="-1967534" y="4219475"/>
            <a:ext cx="5020934" cy="1181217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/>
          <p:nvPr/>
        </p:nvSpPr>
        <p:spPr>
          <a:xfrm>
            <a:off x="5338138" y="4110849"/>
            <a:ext cx="5020934" cy="128985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9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2"/>
          <p:cNvSpPr txBox="1">
            <a:spLocks noGrp="1"/>
          </p:cNvSpPr>
          <p:nvPr>
            <p:ph type="subTitle" idx="1"/>
          </p:nvPr>
        </p:nvSpPr>
        <p:spPr>
          <a:xfrm>
            <a:off x="4563413" y="1447800"/>
            <a:ext cx="3390900" cy="53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Satisfy"/>
              <a:buNone/>
              <a:defRPr sz="2600">
                <a:solidFill>
                  <a:schemeClr val="accent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16" name="Google Shape;616;p22"/>
          <p:cNvSpPr txBox="1">
            <a:spLocks noGrp="1"/>
          </p:cNvSpPr>
          <p:nvPr>
            <p:ph type="body" idx="2"/>
          </p:nvPr>
        </p:nvSpPr>
        <p:spPr>
          <a:xfrm>
            <a:off x="4563424" y="2104800"/>
            <a:ext cx="3351900" cy="26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  <a:defRPr sz="1400">
                <a:solidFill>
                  <a:schemeClr val="accent6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22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2"/>
          <p:cNvSpPr/>
          <p:nvPr/>
        </p:nvSpPr>
        <p:spPr>
          <a:xfrm flipH="1">
            <a:off x="-1010565" y="22986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9" name="Google Shape;619;p22"/>
          <p:cNvGrpSpPr/>
          <p:nvPr/>
        </p:nvGrpSpPr>
        <p:grpSpPr>
          <a:xfrm>
            <a:off x="11" y="47643"/>
            <a:ext cx="9711619" cy="1278741"/>
            <a:chOff x="1657411" y="-14732"/>
            <a:chExt cx="9711619" cy="1278741"/>
          </a:xfrm>
        </p:grpSpPr>
        <p:sp>
          <p:nvSpPr>
            <p:cNvPr id="620" name="Google Shape;620;p22"/>
            <p:cNvSpPr/>
            <p:nvPr/>
          </p:nvSpPr>
          <p:spPr>
            <a:xfrm>
              <a:off x="8560224" y="-14732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2"/>
            <p:cNvSpPr/>
            <p:nvPr/>
          </p:nvSpPr>
          <p:spPr>
            <a:xfrm>
              <a:off x="1657411" y="823465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23"/>
          <p:cNvSpPr txBox="1">
            <a:spLocks noGrp="1"/>
          </p:cNvSpPr>
          <p:nvPr>
            <p:ph type="subTitle" idx="1"/>
          </p:nvPr>
        </p:nvSpPr>
        <p:spPr>
          <a:xfrm>
            <a:off x="1085590" y="1640900"/>
            <a:ext cx="26967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chemeClr val="accent6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5" name="Google Shape;625;p23"/>
          <p:cNvSpPr/>
          <p:nvPr/>
        </p:nvSpPr>
        <p:spPr>
          <a:xfrm flipH="1">
            <a:off x="-355" y="4581525"/>
            <a:ext cx="9144180" cy="74140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6" name="Google Shape;626;p23"/>
          <p:cNvGrpSpPr/>
          <p:nvPr/>
        </p:nvGrpSpPr>
        <p:grpSpPr>
          <a:xfrm rot="501813">
            <a:off x="6615566" y="332927"/>
            <a:ext cx="2818518" cy="4346707"/>
            <a:chOff x="-138878" y="1089036"/>
            <a:chExt cx="2326695" cy="3588512"/>
          </a:xfrm>
        </p:grpSpPr>
        <p:grpSp>
          <p:nvGrpSpPr>
            <p:cNvPr id="627" name="Google Shape;627;p23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628" name="Google Shape;628;p23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629" name="Google Shape;629;p23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23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23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23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23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23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23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7" name="Google Shape;637;p23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8" name="Google Shape;638;p23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639" name="Google Shape;639;p23"/>
          <p:cNvSpPr/>
          <p:nvPr/>
        </p:nvSpPr>
        <p:spPr>
          <a:xfrm>
            <a:off x="-266700" y="3790950"/>
            <a:ext cx="9410695" cy="1531914"/>
          </a:xfrm>
          <a:custGeom>
            <a:avLst/>
            <a:gdLst/>
            <a:ahLst/>
            <a:cxnLst/>
            <a:rect l="l" t="t" r="r" b="b"/>
            <a:pathLst>
              <a:path w="49000" h="12930" extrusionOk="0">
                <a:moveTo>
                  <a:pt x="31172" y="0"/>
                </a:moveTo>
                <a:cubicBezTo>
                  <a:pt x="26676" y="0"/>
                  <a:pt x="23110" y="2068"/>
                  <a:pt x="20810" y="3533"/>
                </a:cubicBezTo>
                <a:cubicBezTo>
                  <a:pt x="17140" y="5913"/>
                  <a:pt x="13309" y="6679"/>
                  <a:pt x="7905" y="7002"/>
                </a:cubicBezTo>
                <a:cubicBezTo>
                  <a:pt x="2500" y="7364"/>
                  <a:pt x="0" y="12930"/>
                  <a:pt x="0" y="12930"/>
                </a:cubicBezTo>
                <a:lnTo>
                  <a:pt x="49000" y="12930"/>
                </a:lnTo>
                <a:cubicBezTo>
                  <a:pt x="49000" y="12930"/>
                  <a:pt x="48879" y="8171"/>
                  <a:pt x="40127" y="2767"/>
                </a:cubicBezTo>
                <a:cubicBezTo>
                  <a:pt x="36860" y="734"/>
                  <a:pt x="33851" y="0"/>
                  <a:pt x="311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3"/>
          <p:cNvSpPr/>
          <p:nvPr/>
        </p:nvSpPr>
        <p:spPr>
          <a:xfrm flipH="1">
            <a:off x="-333390" y="319227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1" name="Google Shape;641;p23"/>
          <p:cNvGrpSpPr/>
          <p:nvPr/>
        </p:nvGrpSpPr>
        <p:grpSpPr>
          <a:xfrm rot="-1329632">
            <a:off x="655312" y="1007067"/>
            <a:ext cx="729372" cy="386540"/>
            <a:chOff x="2468025" y="734125"/>
            <a:chExt cx="980825" cy="519800"/>
          </a:xfrm>
        </p:grpSpPr>
        <p:sp>
          <p:nvSpPr>
            <p:cNvPr id="642" name="Google Shape;642;p2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4"/>
          <p:cNvSpPr txBox="1">
            <a:spLocks noGrp="1"/>
          </p:cNvSpPr>
          <p:nvPr>
            <p:ph type="title"/>
          </p:nvPr>
        </p:nvSpPr>
        <p:spPr>
          <a:xfrm>
            <a:off x="1018650" y="17534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subTitle" idx="1"/>
          </p:nvPr>
        </p:nvSpPr>
        <p:spPr>
          <a:xfrm>
            <a:off x="1018650" y="21171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2"/>
          </p:nvPr>
        </p:nvSpPr>
        <p:spPr>
          <a:xfrm>
            <a:off x="5411700" y="3422225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subTitle" idx="3"/>
          </p:nvPr>
        </p:nvSpPr>
        <p:spPr>
          <a:xfrm>
            <a:off x="5411700" y="3786000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4"/>
          </p:nvPr>
        </p:nvSpPr>
        <p:spPr>
          <a:xfrm>
            <a:off x="5411700" y="17548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subTitle" idx="5"/>
          </p:nvPr>
        </p:nvSpPr>
        <p:spPr>
          <a:xfrm>
            <a:off x="5411700" y="21185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6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24"/>
          <p:cNvSpPr/>
          <p:nvPr/>
        </p:nvSpPr>
        <p:spPr>
          <a:xfrm>
            <a:off x="-712980" y="41023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48593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4"/>
          <p:cNvSpPr/>
          <p:nvPr/>
        </p:nvSpPr>
        <p:spPr>
          <a:xfrm>
            <a:off x="-303189" y="781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4"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26"/>
          <p:cNvSpPr txBox="1">
            <a:spLocks noGrp="1"/>
          </p:cNvSpPr>
          <p:nvPr>
            <p:ph type="title"/>
          </p:nvPr>
        </p:nvSpPr>
        <p:spPr>
          <a:xfrm>
            <a:off x="713850" y="1762955"/>
            <a:ext cx="2138700" cy="51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97" name="Google Shape;697;p26"/>
          <p:cNvSpPr txBox="1">
            <a:spLocks noGrp="1"/>
          </p:cNvSpPr>
          <p:nvPr>
            <p:ph type="subTitle" idx="1"/>
          </p:nvPr>
        </p:nvSpPr>
        <p:spPr>
          <a:xfrm>
            <a:off x="713850" y="2127305"/>
            <a:ext cx="21387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 idx="2"/>
          </p:nvPr>
        </p:nvSpPr>
        <p:spPr>
          <a:xfrm>
            <a:off x="3502650" y="1763550"/>
            <a:ext cx="2138700" cy="51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99" name="Google Shape;699;p26"/>
          <p:cNvSpPr txBox="1">
            <a:spLocks noGrp="1"/>
          </p:cNvSpPr>
          <p:nvPr>
            <p:ph type="subTitle" idx="3"/>
          </p:nvPr>
        </p:nvSpPr>
        <p:spPr>
          <a:xfrm>
            <a:off x="3502650" y="2127900"/>
            <a:ext cx="21387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26"/>
          <p:cNvSpPr txBox="1">
            <a:spLocks noGrp="1"/>
          </p:cNvSpPr>
          <p:nvPr>
            <p:ph type="title" idx="4"/>
          </p:nvPr>
        </p:nvSpPr>
        <p:spPr>
          <a:xfrm>
            <a:off x="6291450" y="1763550"/>
            <a:ext cx="2138700" cy="51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01" name="Google Shape;701;p26"/>
          <p:cNvSpPr txBox="1">
            <a:spLocks noGrp="1"/>
          </p:cNvSpPr>
          <p:nvPr>
            <p:ph type="subTitle" idx="5"/>
          </p:nvPr>
        </p:nvSpPr>
        <p:spPr>
          <a:xfrm>
            <a:off x="6291450" y="2127900"/>
            <a:ext cx="21387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26"/>
          <p:cNvSpPr txBox="1">
            <a:spLocks noGrp="1"/>
          </p:cNvSpPr>
          <p:nvPr>
            <p:ph type="title" idx="6"/>
          </p:nvPr>
        </p:nvSpPr>
        <p:spPr>
          <a:xfrm>
            <a:off x="713850" y="3527625"/>
            <a:ext cx="2138700" cy="4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03" name="Google Shape;703;p26"/>
          <p:cNvSpPr txBox="1">
            <a:spLocks noGrp="1"/>
          </p:cNvSpPr>
          <p:nvPr>
            <p:ph type="subTitle" idx="7"/>
          </p:nvPr>
        </p:nvSpPr>
        <p:spPr>
          <a:xfrm>
            <a:off x="713850" y="3854700"/>
            <a:ext cx="21387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26"/>
          <p:cNvSpPr txBox="1">
            <a:spLocks noGrp="1"/>
          </p:cNvSpPr>
          <p:nvPr>
            <p:ph type="title" idx="8"/>
          </p:nvPr>
        </p:nvSpPr>
        <p:spPr>
          <a:xfrm>
            <a:off x="3502650" y="3527625"/>
            <a:ext cx="2138700" cy="4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05" name="Google Shape;705;p26"/>
          <p:cNvSpPr txBox="1">
            <a:spLocks noGrp="1"/>
          </p:cNvSpPr>
          <p:nvPr>
            <p:ph type="subTitle" idx="9"/>
          </p:nvPr>
        </p:nvSpPr>
        <p:spPr>
          <a:xfrm>
            <a:off x="3502650" y="3854700"/>
            <a:ext cx="21387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26"/>
          <p:cNvSpPr txBox="1">
            <a:spLocks noGrp="1"/>
          </p:cNvSpPr>
          <p:nvPr>
            <p:ph type="title" idx="13"/>
          </p:nvPr>
        </p:nvSpPr>
        <p:spPr>
          <a:xfrm>
            <a:off x="6291450" y="3527625"/>
            <a:ext cx="2138700" cy="4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07" name="Google Shape;707;p26"/>
          <p:cNvSpPr txBox="1">
            <a:spLocks noGrp="1"/>
          </p:cNvSpPr>
          <p:nvPr>
            <p:ph type="subTitle" idx="14"/>
          </p:nvPr>
        </p:nvSpPr>
        <p:spPr>
          <a:xfrm>
            <a:off x="6291450" y="3854700"/>
            <a:ext cx="21387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26"/>
          <p:cNvSpPr txBox="1">
            <a:spLocks noGrp="1"/>
          </p:cNvSpPr>
          <p:nvPr>
            <p:ph type="title" idx="15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6"/>
          <p:cNvSpPr/>
          <p:nvPr/>
        </p:nvSpPr>
        <p:spPr>
          <a:xfrm flipH="1">
            <a:off x="7877397" y="5394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26"/>
          <p:cNvSpPr/>
          <p:nvPr/>
        </p:nvSpPr>
        <p:spPr>
          <a:xfrm>
            <a:off x="186011" y="1976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1" name="Google Shape;711;p26"/>
          <p:cNvGrpSpPr/>
          <p:nvPr/>
        </p:nvGrpSpPr>
        <p:grpSpPr>
          <a:xfrm rot="-1325081" flipH="1">
            <a:off x="7371388" y="223870"/>
            <a:ext cx="729403" cy="386556"/>
            <a:chOff x="2468025" y="734125"/>
            <a:chExt cx="980825" cy="519800"/>
          </a:xfrm>
        </p:grpSpPr>
        <p:sp>
          <p:nvSpPr>
            <p:cNvPr id="712" name="Google Shape;712;p26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6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6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5" name="Google Shape;715;p26"/>
          <p:cNvSpPr/>
          <p:nvPr/>
        </p:nvSpPr>
        <p:spPr>
          <a:xfrm flipH="1">
            <a:off x="-1638513" y="4620150"/>
            <a:ext cx="12233588" cy="787229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162686" y="686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180" y="2332025"/>
            <a:ext cx="9144180" cy="288057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9" y="781084"/>
            <a:ext cx="3228287" cy="4699162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4018322" y="589411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4732775" y="1900675"/>
            <a:ext cx="3325500" cy="14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4732775" y="3431400"/>
            <a:ext cx="322830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100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29" y="183949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5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8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2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1" y="4200525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5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49" y="3019430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2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7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2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5">
    <p:bg>
      <p:bgPr>
        <a:solidFill>
          <a:schemeClr val="dk1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7046276" y="265131"/>
            <a:ext cx="2758822" cy="4921896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097400" y="3610367"/>
            <a:ext cx="4506349" cy="2582470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747039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4372725"/>
            <a:ext cx="9286984" cy="1052346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3381350" y="4756626"/>
            <a:ext cx="7403577" cy="55770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01636" y="3841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781065"/>
            <a:ext cx="7374969" cy="99324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88" y="1208945"/>
            <a:ext cx="729403" cy="386556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487125"/>
            <a:ext cx="7698600" cy="14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7" name="Google Shape;137;p11"/>
          <p:cNvSpPr txBox="1">
            <a:spLocks noGrp="1"/>
          </p:cNvSpPr>
          <p:nvPr>
            <p:ph type="subTitle" idx="1"/>
          </p:nvPr>
        </p:nvSpPr>
        <p:spPr>
          <a:xfrm>
            <a:off x="5124425" y="2669600"/>
            <a:ext cx="3287400" cy="8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38" name="Google Shape;138;p11"/>
          <p:cNvGrpSpPr/>
          <p:nvPr/>
        </p:nvGrpSpPr>
        <p:grpSpPr>
          <a:xfrm rot="-1325315" flipH="1">
            <a:off x="3388532" y="3372384"/>
            <a:ext cx="483319" cy="256140"/>
            <a:chOff x="2468025" y="734125"/>
            <a:chExt cx="980825" cy="519800"/>
          </a:xfrm>
        </p:grpSpPr>
        <p:sp>
          <p:nvSpPr>
            <p:cNvPr id="139" name="Google Shape;139;p11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11"/>
          <p:cNvGrpSpPr/>
          <p:nvPr/>
        </p:nvGrpSpPr>
        <p:grpSpPr>
          <a:xfrm flipH="1">
            <a:off x="1237666" y="2864534"/>
            <a:ext cx="544164" cy="970819"/>
            <a:chOff x="3734270" y="74249"/>
            <a:chExt cx="3046829" cy="5435717"/>
          </a:xfrm>
        </p:grpSpPr>
        <p:grpSp>
          <p:nvGrpSpPr>
            <p:cNvPr id="143" name="Google Shape;143;p1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" name="Google Shape;152;p1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" name="Google Shape;153;p11"/>
          <p:cNvSpPr/>
          <p:nvPr/>
        </p:nvSpPr>
        <p:spPr>
          <a:xfrm flipH="1">
            <a:off x="2137878" y="3144280"/>
            <a:ext cx="1070343" cy="1069873"/>
          </a:xfrm>
          <a:custGeom>
            <a:avLst/>
            <a:gdLst/>
            <a:ahLst/>
            <a:cxnLst/>
            <a:rect l="l" t="t" r="r" b="b"/>
            <a:pathLst>
              <a:path w="47874" h="47853" extrusionOk="0">
                <a:moveTo>
                  <a:pt x="23937" y="0"/>
                </a:moveTo>
                <a:cubicBezTo>
                  <a:pt x="10713" y="0"/>
                  <a:pt x="0" y="10713"/>
                  <a:pt x="0" y="23937"/>
                </a:cubicBezTo>
                <a:cubicBezTo>
                  <a:pt x="0" y="37140"/>
                  <a:pt x="10713" y="47853"/>
                  <a:pt x="23937" y="47853"/>
                </a:cubicBezTo>
                <a:cubicBezTo>
                  <a:pt x="37161" y="47853"/>
                  <a:pt x="47873" y="37140"/>
                  <a:pt x="47873" y="23937"/>
                </a:cubicBezTo>
                <a:cubicBezTo>
                  <a:pt x="47873" y="10713"/>
                  <a:pt x="37161" y="0"/>
                  <a:pt x="23937" y="0"/>
                </a:cubicBezTo>
                <a:close/>
              </a:path>
            </a:pathLst>
          </a:custGeom>
          <a:solidFill>
            <a:srgbClr val="F7A9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"/>
          <p:cNvSpPr/>
          <p:nvPr/>
        </p:nvSpPr>
        <p:spPr>
          <a:xfrm flipH="1">
            <a:off x="-16433" y="3580135"/>
            <a:ext cx="4512233" cy="629111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"/>
          <p:cNvSpPr/>
          <p:nvPr/>
        </p:nvSpPr>
        <p:spPr>
          <a:xfrm flipH="1">
            <a:off x="-85506" y="4046400"/>
            <a:ext cx="9315231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"/>
          <p:cNvSpPr/>
          <p:nvPr/>
        </p:nvSpPr>
        <p:spPr>
          <a:xfrm flipH="1">
            <a:off x="1307341" y="4030031"/>
            <a:ext cx="3188459" cy="2020765"/>
          </a:xfrm>
          <a:custGeom>
            <a:avLst/>
            <a:gdLst/>
            <a:ahLst/>
            <a:cxnLst/>
            <a:rect l="l" t="t" r="r" b="b"/>
            <a:pathLst>
              <a:path w="97798" h="67982" extrusionOk="0">
                <a:moveTo>
                  <a:pt x="27326" y="0"/>
                </a:moveTo>
                <a:cubicBezTo>
                  <a:pt x="27138" y="565"/>
                  <a:pt x="26699" y="984"/>
                  <a:pt x="26134" y="1151"/>
                </a:cubicBezTo>
                <a:lnTo>
                  <a:pt x="26092" y="1151"/>
                </a:lnTo>
                <a:cubicBezTo>
                  <a:pt x="25548" y="1067"/>
                  <a:pt x="25046" y="816"/>
                  <a:pt x="24648" y="419"/>
                </a:cubicBezTo>
                <a:cubicBezTo>
                  <a:pt x="24397" y="523"/>
                  <a:pt x="24251" y="628"/>
                  <a:pt x="24251" y="754"/>
                </a:cubicBezTo>
                <a:cubicBezTo>
                  <a:pt x="23979" y="2637"/>
                  <a:pt x="43165" y="1528"/>
                  <a:pt x="43207" y="3348"/>
                </a:cubicBezTo>
                <a:cubicBezTo>
                  <a:pt x="43228" y="5148"/>
                  <a:pt x="23916" y="5210"/>
                  <a:pt x="24146" y="7365"/>
                </a:cubicBezTo>
                <a:cubicBezTo>
                  <a:pt x="24231" y="8129"/>
                  <a:pt x="26580" y="8335"/>
                  <a:pt x="29751" y="8335"/>
                </a:cubicBezTo>
                <a:cubicBezTo>
                  <a:pt x="33491" y="8335"/>
                  <a:pt x="38374" y="8048"/>
                  <a:pt x="42041" y="8048"/>
                </a:cubicBezTo>
                <a:cubicBezTo>
                  <a:pt x="45152" y="8048"/>
                  <a:pt x="47387" y="8255"/>
                  <a:pt x="47308" y="9018"/>
                </a:cubicBezTo>
                <a:cubicBezTo>
                  <a:pt x="47036" y="11446"/>
                  <a:pt x="20401" y="9521"/>
                  <a:pt x="20401" y="12471"/>
                </a:cubicBezTo>
                <a:cubicBezTo>
                  <a:pt x="20401" y="13416"/>
                  <a:pt x="22547" y="13672"/>
                  <a:pt x="25456" y="13672"/>
                </a:cubicBezTo>
                <a:cubicBezTo>
                  <a:pt x="28894" y="13672"/>
                  <a:pt x="33395" y="13314"/>
                  <a:pt x="36679" y="13314"/>
                </a:cubicBezTo>
                <a:cubicBezTo>
                  <a:pt x="39293" y="13314"/>
                  <a:pt x="41134" y="13541"/>
                  <a:pt x="41052" y="14354"/>
                </a:cubicBezTo>
                <a:cubicBezTo>
                  <a:pt x="40801" y="17032"/>
                  <a:pt x="26301" y="14605"/>
                  <a:pt x="26301" y="17032"/>
                </a:cubicBezTo>
                <a:cubicBezTo>
                  <a:pt x="26301" y="17721"/>
                  <a:pt x="28000" y="17924"/>
                  <a:pt x="30434" y="17924"/>
                </a:cubicBezTo>
                <a:cubicBezTo>
                  <a:pt x="33957" y="17924"/>
                  <a:pt x="39019" y="17498"/>
                  <a:pt x="42699" y="17498"/>
                </a:cubicBezTo>
                <a:cubicBezTo>
                  <a:pt x="45439" y="17498"/>
                  <a:pt x="47413" y="17734"/>
                  <a:pt x="47413" y="18560"/>
                </a:cubicBezTo>
                <a:cubicBezTo>
                  <a:pt x="47413" y="19395"/>
                  <a:pt x="44543" y="19612"/>
                  <a:pt x="40604" y="19612"/>
                </a:cubicBezTo>
                <a:cubicBezTo>
                  <a:pt x="36377" y="19612"/>
                  <a:pt x="30920" y="19363"/>
                  <a:pt x="26452" y="19363"/>
                </a:cubicBezTo>
                <a:cubicBezTo>
                  <a:pt x="21740" y="19363"/>
                  <a:pt x="18128" y="19640"/>
                  <a:pt x="18225" y="20777"/>
                </a:cubicBezTo>
                <a:cubicBezTo>
                  <a:pt x="18346" y="22220"/>
                  <a:pt x="22772" y="22421"/>
                  <a:pt x="27622" y="22421"/>
                </a:cubicBezTo>
                <a:cubicBezTo>
                  <a:pt x="29498" y="22421"/>
                  <a:pt x="31437" y="22391"/>
                  <a:pt x="33216" y="22391"/>
                </a:cubicBezTo>
                <a:cubicBezTo>
                  <a:pt x="37111" y="22391"/>
                  <a:pt x="40236" y="22535"/>
                  <a:pt x="40236" y="23456"/>
                </a:cubicBezTo>
                <a:cubicBezTo>
                  <a:pt x="40236" y="25883"/>
                  <a:pt x="24146" y="25360"/>
                  <a:pt x="24146" y="27222"/>
                </a:cubicBezTo>
                <a:cubicBezTo>
                  <a:pt x="24146" y="27890"/>
                  <a:pt x="27209" y="27998"/>
                  <a:pt x="31112" y="27998"/>
                </a:cubicBezTo>
                <a:cubicBezTo>
                  <a:pt x="32980" y="27998"/>
                  <a:pt x="35040" y="27973"/>
                  <a:pt x="37049" y="27973"/>
                </a:cubicBezTo>
                <a:cubicBezTo>
                  <a:pt x="42549" y="27973"/>
                  <a:pt x="47669" y="28159"/>
                  <a:pt x="47413" y="29544"/>
                </a:cubicBezTo>
                <a:cubicBezTo>
                  <a:pt x="47242" y="30470"/>
                  <a:pt x="44144" y="30692"/>
                  <a:pt x="39957" y="30692"/>
                </a:cubicBezTo>
                <a:cubicBezTo>
                  <a:pt x="36133" y="30692"/>
                  <a:pt x="31401" y="30507"/>
                  <a:pt x="27160" y="30507"/>
                </a:cubicBezTo>
                <a:cubicBezTo>
                  <a:pt x="21252" y="30507"/>
                  <a:pt x="16299" y="30865"/>
                  <a:pt x="16090" y="32578"/>
                </a:cubicBezTo>
                <a:cubicBezTo>
                  <a:pt x="15894" y="34138"/>
                  <a:pt x="18895" y="34536"/>
                  <a:pt x="22793" y="34536"/>
                </a:cubicBezTo>
                <a:cubicBezTo>
                  <a:pt x="26865" y="34536"/>
                  <a:pt x="31915" y="34102"/>
                  <a:pt x="35322" y="34102"/>
                </a:cubicBezTo>
                <a:cubicBezTo>
                  <a:pt x="37671" y="34102"/>
                  <a:pt x="39240" y="34308"/>
                  <a:pt x="39169" y="35006"/>
                </a:cubicBezTo>
                <a:cubicBezTo>
                  <a:pt x="38897" y="37684"/>
                  <a:pt x="12052" y="35257"/>
                  <a:pt x="11801" y="39295"/>
                </a:cubicBezTo>
                <a:cubicBezTo>
                  <a:pt x="11749" y="40045"/>
                  <a:pt x="12885" y="40332"/>
                  <a:pt x="14751" y="40332"/>
                </a:cubicBezTo>
                <a:cubicBezTo>
                  <a:pt x="20813" y="40332"/>
                  <a:pt x="34577" y="37303"/>
                  <a:pt x="40283" y="37303"/>
                </a:cubicBezTo>
                <a:cubicBezTo>
                  <a:pt x="41931" y="37303"/>
                  <a:pt x="42906" y="37556"/>
                  <a:pt x="42831" y="38207"/>
                </a:cubicBezTo>
                <a:cubicBezTo>
                  <a:pt x="42433" y="41806"/>
                  <a:pt x="6947" y="41806"/>
                  <a:pt x="6424" y="45739"/>
                </a:cubicBezTo>
                <a:cubicBezTo>
                  <a:pt x="6292" y="46715"/>
                  <a:pt x="8727" y="47059"/>
                  <a:pt x="12480" y="47059"/>
                </a:cubicBezTo>
                <a:cubicBezTo>
                  <a:pt x="21440" y="47059"/>
                  <a:pt x="37908" y="45099"/>
                  <a:pt x="44851" y="45099"/>
                </a:cubicBezTo>
                <a:cubicBezTo>
                  <a:pt x="46974" y="45099"/>
                  <a:pt x="48206" y="45282"/>
                  <a:pt x="48062" y="45760"/>
                </a:cubicBezTo>
                <a:cubicBezTo>
                  <a:pt x="47267" y="48438"/>
                  <a:pt x="13412" y="48690"/>
                  <a:pt x="13412" y="51368"/>
                </a:cubicBezTo>
                <a:cubicBezTo>
                  <a:pt x="13412" y="51832"/>
                  <a:pt x="14275" y="52015"/>
                  <a:pt x="15699" y="52015"/>
                </a:cubicBezTo>
                <a:cubicBezTo>
                  <a:pt x="20951" y="52015"/>
                  <a:pt x="33843" y="49533"/>
                  <a:pt x="39321" y="49533"/>
                </a:cubicBezTo>
                <a:cubicBezTo>
                  <a:pt x="40929" y="49533"/>
                  <a:pt x="41898" y="49747"/>
                  <a:pt x="41847" y="50301"/>
                </a:cubicBezTo>
                <a:cubicBezTo>
                  <a:pt x="41596" y="53251"/>
                  <a:pt x="0" y="52435"/>
                  <a:pt x="0" y="56201"/>
                </a:cubicBezTo>
                <a:cubicBezTo>
                  <a:pt x="0" y="57055"/>
                  <a:pt x="2093" y="57366"/>
                  <a:pt x="5318" y="57366"/>
                </a:cubicBezTo>
                <a:cubicBezTo>
                  <a:pt x="13981" y="57366"/>
                  <a:pt x="30813" y="55121"/>
                  <a:pt x="37189" y="55121"/>
                </a:cubicBezTo>
                <a:cubicBezTo>
                  <a:pt x="38849" y="55121"/>
                  <a:pt x="39800" y="55273"/>
                  <a:pt x="39713" y="55657"/>
                </a:cubicBezTo>
                <a:cubicBezTo>
                  <a:pt x="39190" y="58084"/>
                  <a:pt x="5921" y="58084"/>
                  <a:pt x="6173" y="59946"/>
                </a:cubicBezTo>
                <a:cubicBezTo>
                  <a:pt x="6277" y="60672"/>
                  <a:pt x="12403" y="60758"/>
                  <a:pt x="19897" y="60758"/>
                </a:cubicBezTo>
                <a:cubicBezTo>
                  <a:pt x="22223" y="60758"/>
                  <a:pt x="24681" y="60749"/>
                  <a:pt x="27132" y="60749"/>
                </a:cubicBezTo>
                <a:cubicBezTo>
                  <a:pt x="37284" y="60749"/>
                  <a:pt x="47308" y="60891"/>
                  <a:pt x="47308" y="62353"/>
                </a:cubicBezTo>
                <a:cubicBezTo>
                  <a:pt x="47308" y="65324"/>
                  <a:pt x="251" y="64257"/>
                  <a:pt x="251" y="67458"/>
                </a:cubicBezTo>
                <a:cubicBezTo>
                  <a:pt x="251" y="67667"/>
                  <a:pt x="419" y="67856"/>
                  <a:pt x="732" y="67981"/>
                </a:cubicBezTo>
                <a:lnTo>
                  <a:pt x="70262" y="67981"/>
                </a:lnTo>
                <a:cubicBezTo>
                  <a:pt x="63064" y="67500"/>
                  <a:pt x="57289" y="66872"/>
                  <a:pt x="57289" y="65763"/>
                </a:cubicBezTo>
                <a:cubicBezTo>
                  <a:pt x="57289" y="64623"/>
                  <a:pt x="62311" y="64358"/>
                  <a:pt x="68514" y="64358"/>
                </a:cubicBezTo>
                <a:cubicBezTo>
                  <a:pt x="73896" y="64358"/>
                  <a:pt x="80168" y="64557"/>
                  <a:pt x="84818" y="64557"/>
                </a:cubicBezTo>
                <a:cubicBezTo>
                  <a:pt x="88771" y="64557"/>
                  <a:pt x="91554" y="64413"/>
                  <a:pt x="91625" y="63880"/>
                </a:cubicBezTo>
                <a:cubicBezTo>
                  <a:pt x="91897" y="61997"/>
                  <a:pt x="58628" y="61997"/>
                  <a:pt x="58084" y="59591"/>
                </a:cubicBezTo>
                <a:cubicBezTo>
                  <a:pt x="58000" y="59202"/>
                  <a:pt x="58964" y="59048"/>
                  <a:pt x="60641" y="59048"/>
                </a:cubicBezTo>
                <a:cubicBezTo>
                  <a:pt x="67036" y="59048"/>
                  <a:pt x="83805" y="61288"/>
                  <a:pt x="92460" y="61288"/>
                </a:cubicBezTo>
                <a:cubicBezTo>
                  <a:pt x="95696" y="61288"/>
                  <a:pt x="97797" y="60975"/>
                  <a:pt x="97797" y="60114"/>
                </a:cubicBezTo>
                <a:cubicBezTo>
                  <a:pt x="97797" y="56369"/>
                  <a:pt x="48334" y="56682"/>
                  <a:pt x="48062" y="53732"/>
                </a:cubicBezTo>
                <a:cubicBezTo>
                  <a:pt x="48014" y="53213"/>
                  <a:pt x="49106" y="53008"/>
                  <a:pt x="50940" y="53008"/>
                </a:cubicBezTo>
                <a:cubicBezTo>
                  <a:pt x="57839" y="53008"/>
                  <a:pt x="75226" y="55911"/>
                  <a:pt x="81807" y="55911"/>
                </a:cubicBezTo>
                <a:cubicBezTo>
                  <a:pt x="83421" y="55911"/>
                  <a:pt x="84385" y="55736"/>
                  <a:pt x="84385" y="55301"/>
                </a:cubicBezTo>
                <a:cubicBezTo>
                  <a:pt x="84385" y="52623"/>
                  <a:pt x="56473" y="51807"/>
                  <a:pt x="55678" y="49129"/>
                </a:cubicBezTo>
                <a:cubicBezTo>
                  <a:pt x="55544" y="48691"/>
                  <a:pt x="56424" y="48518"/>
                  <a:pt x="57987" y="48518"/>
                </a:cubicBezTo>
                <a:cubicBezTo>
                  <a:pt x="63800" y="48518"/>
                  <a:pt x="79060" y="50907"/>
                  <a:pt x="86766" y="50907"/>
                </a:cubicBezTo>
                <a:cubicBezTo>
                  <a:pt x="89650" y="50907"/>
                  <a:pt x="91477" y="50572"/>
                  <a:pt x="91353" y="49652"/>
                </a:cubicBezTo>
                <a:cubicBezTo>
                  <a:pt x="90829" y="45677"/>
                  <a:pt x="55929" y="45635"/>
                  <a:pt x="54883" y="42517"/>
                </a:cubicBezTo>
                <a:lnTo>
                  <a:pt x="54883" y="42224"/>
                </a:lnTo>
                <a:cubicBezTo>
                  <a:pt x="55043" y="41802"/>
                  <a:pt x="55922" y="41632"/>
                  <a:pt x="57290" y="41632"/>
                </a:cubicBezTo>
                <a:cubicBezTo>
                  <a:pt x="62791" y="41632"/>
                  <a:pt x="76193" y="44369"/>
                  <a:pt x="82547" y="44369"/>
                </a:cubicBezTo>
                <a:cubicBezTo>
                  <a:pt x="84705" y="44369"/>
                  <a:pt x="86050" y="44053"/>
                  <a:pt x="85996" y="43208"/>
                </a:cubicBezTo>
                <a:cubicBezTo>
                  <a:pt x="85724" y="39190"/>
                  <a:pt x="49233" y="41115"/>
                  <a:pt x="48961" y="38437"/>
                </a:cubicBezTo>
                <a:cubicBezTo>
                  <a:pt x="48902" y="37804"/>
                  <a:pt x="50700" y="37598"/>
                  <a:pt x="53479" y="37598"/>
                </a:cubicBezTo>
                <a:cubicBezTo>
                  <a:pt x="58674" y="37598"/>
                  <a:pt x="67300" y="38318"/>
                  <a:pt x="73649" y="38318"/>
                </a:cubicBezTo>
                <a:cubicBezTo>
                  <a:pt x="78392" y="38318"/>
                  <a:pt x="81864" y="37916"/>
                  <a:pt x="81686" y="36512"/>
                </a:cubicBezTo>
                <a:cubicBezTo>
                  <a:pt x="81465" y="34704"/>
                  <a:pt x="76852" y="34372"/>
                  <a:pt x="71550" y="34372"/>
                </a:cubicBezTo>
                <a:cubicBezTo>
                  <a:pt x="68477" y="34372"/>
                  <a:pt x="65172" y="34483"/>
                  <a:pt x="62357" y="34483"/>
                </a:cubicBezTo>
                <a:cubicBezTo>
                  <a:pt x="58511" y="34483"/>
                  <a:pt x="55580" y="34275"/>
                  <a:pt x="55406" y="33290"/>
                </a:cubicBezTo>
                <a:cubicBezTo>
                  <a:pt x="55175" y="32036"/>
                  <a:pt x="58436" y="31802"/>
                  <a:pt x="62263" y="31802"/>
                </a:cubicBezTo>
                <a:cubicBezTo>
                  <a:pt x="64532" y="31802"/>
                  <a:pt x="66999" y="31884"/>
                  <a:pt x="69055" y="31884"/>
                </a:cubicBezTo>
                <a:cubicBezTo>
                  <a:pt x="71691" y="31884"/>
                  <a:pt x="73651" y="31750"/>
                  <a:pt x="73651" y="31135"/>
                </a:cubicBezTo>
                <a:cubicBezTo>
                  <a:pt x="73651" y="29252"/>
                  <a:pt x="57540" y="29796"/>
                  <a:pt x="57540" y="27389"/>
                </a:cubicBezTo>
                <a:cubicBezTo>
                  <a:pt x="57540" y="26461"/>
                  <a:pt x="60722" y="26319"/>
                  <a:pt x="64667" y="26319"/>
                </a:cubicBezTo>
                <a:cubicBezTo>
                  <a:pt x="66396" y="26319"/>
                  <a:pt x="68270" y="26346"/>
                  <a:pt x="70088" y="26346"/>
                </a:cubicBezTo>
                <a:cubicBezTo>
                  <a:pt x="74964" y="26346"/>
                  <a:pt x="79429" y="26151"/>
                  <a:pt x="79552" y="24711"/>
                </a:cubicBezTo>
                <a:cubicBezTo>
                  <a:pt x="79639" y="23681"/>
                  <a:pt x="76653" y="23395"/>
                  <a:pt x="72549" y="23395"/>
                </a:cubicBezTo>
                <a:cubicBezTo>
                  <a:pt x="67417" y="23395"/>
                  <a:pt x="60537" y="23843"/>
                  <a:pt x="55733" y="23843"/>
                </a:cubicBezTo>
                <a:cubicBezTo>
                  <a:pt x="52358" y="23843"/>
                  <a:pt x="50008" y="23622"/>
                  <a:pt x="50008" y="22870"/>
                </a:cubicBezTo>
                <a:cubicBezTo>
                  <a:pt x="50008" y="21945"/>
                  <a:pt x="52567" y="21719"/>
                  <a:pt x="55920" y="21719"/>
                </a:cubicBezTo>
                <a:cubicBezTo>
                  <a:pt x="59141" y="21719"/>
                  <a:pt x="63094" y="21928"/>
                  <a:pt x="66212" y="21928"/>
                </a:cubicBezTo>
                <a:cubicBezTo>
                  <a:pt x="69251" y="21928"/>
                  <a:pt x="71496" y="21729"/>
                  <a:pt x="71496" y="20945"/>
                </a:cubicBezTo>
                <a:cubicBezTo>
                  <a:pt x="71496" y="18539"/>
                  <a:pt x="57017" y="20945"/>
                  <a:pt x="56745" y="18267"/>
                </a:cubicBezTo>
                <a:cubicBezTo>
                  <a:pt x="56663" y="17461"/>
                  <a:pt x="58501" y="17236"/>
                  <a:pt x="61111" y="17236"/>
                </a:cubicBezTo>
                <a:cubicBezTo>
                  <a:pt x="64383" y="17236"/>
                  <a:pt x="68868" y="17589"/>
                  <a:pt x="72302" y="17589"/>
                </a:cubicBezTo>
                <a:cubicBezTo>
                  <a:pt x="75231" y="17589"/>
                  <a:pt x="77397" y="17333"/>
                  <a:pt x="77397" y="16384"/>
                </a:cubicBezTo>
                <a:cubicBezTo>
                  <a:pt x="77397" y="13433"/>
                  <a:pt x="50824" y="15337"/>
                  <a:pt x="50552" y="12931"/>
                </a:cubicBezTo>
                <a:cubicBezTo>
                  <a:pt x="50473" y="12168"/>
                  <a:pt x="52702" y="11961"/>
                  <a:pt x="55804" y="11961"/>
                </a:cubicBezTo>
                <a:cubicBezTo>
                  <a:pt x="59461" y="11961"/>
                  <a:pt x="64331" y="12248"/>
                  <a:pt x="68060" y="12248"/>
                </a:cubicBezTo>
                <a:cubicBezTo>
                  <a:pt x="71223" y="12248"/>
                  <a:pt x="73566" y="12042"/>
                  <a:pt x="73651" y="11278"/>
                </a:cubicBezTo>
                <a:cubicBezTo>
                  <a:pt x="73902" y="9102"/>
                  <a:pt x="58189" y="9102"/>
                  <a:pt x="55113" y="7763"/>
                </a:cubicBezTo>
                <a:lnTo>
                  <a:pt x="55113" y="6780"/>
                </a:lnTo>
                <a:cubicBezTo>
                  <a:pt x="58189" y="5587"/>
                  <a:pt x="73798" y="6361"/>
                  <a:pt x="73568" y="4666"/>
                </a:cubicBezTo>
                <a:cubicBezTo>
                  <a:pt x="73528" y="4419"/>
                  <a:pt x="72467" y="4343"/>
                  <a:pt x="70873" y="4343"/>
                </a:cubicBezTo>
                <a:cubicBezTo>
                  <a:pt x="68407" y="4343"/>
                  <a:pt x="64665" y="4523"/>
                  <a:pt x="61451" y="4523"/>
                </a:cubicBezTo>
                <a:cubicBezTo>
                  <a:pt x="57968" y="4523"/>
                  <a:pt x="55105" y="4312"/>
                  <a:pt x="55155" y="3432"/>
                </a:cubicBezTo>
                <a:cubicBezTo>
                  <a:pt x="55259" y="1193"/>
                  <a:pt x="68504" y="2951"/>
                  <a:pt x="68860" y="1298"/>
                </a:cubicBezTo>
                <a:cubicBezTo>
                  <a:pt x="68922" y="1026"/>
                  <a:pt x="68609" y="795"/>
                  <a:pt x="68023" y="607"/>
                </a:cubicBezTo>
                <a:cubicBezTo>
                  <a:pt x="67793" y="858"/>
                  <a:pt x="67500" y="1047"/>
                  <a:pt x="67186" y="1151"/>
                </a:cubicBezTo>
                <a:lnTo>
                  <a:pt x="67144" y="1151"/>
                </a:lnTo>
                <a:cubicBezTo>
                  <a:pt x="66621" y="1047"/>
                  <a:pt x="65805" y="775"/>
                  <a:pt x="65491" y="126"/>
                </a:cubicBezTo>
                <a:lnTo>
                  <a:pt x="65386" y="126"/>
                </a:lnTo>
                <a:cubicBezTo>
                  <a:pt x="65177" y="628"/>
                  <a:pt x="64759" y="1005"/>
                  <a:pt x="64256" y="1151"/>
                </a:cubicBezTo>
                <a:lnTo>
                  <a:pt x="64215" y="1151"/>
                </a:lnTo>
                <a:cubicBezTo>
                  <a:pt x="63650" y="1047"/>
                  <a:pt x="62771" y="733"/>
                  <a:pt x="62499" y="0"/>
                </a:cubicBezTo>
                <a:cubicBezTo>
                  <a:pt x="62311" y="565"/>
                  <a:pt x="61871" y="984"/>
                  <a:pt x="61327" y="1151"/>
                </a:cubicBezTo>
                <a:lnTo>
                  <a:pt x="61285" y="1151"/>
                </a:lnTo>
                <a:cubicBezTo>
                  <a:pt x="60720" y="1047"/>
                  <a:pt x="59821" y="733"/>
                  <a:pt x="59570" y="0"/>
                </a:cubicBezTo>
                <a:cubicBezTo>
                  <a:pt x="59381" y="565"/>
                  <a:pt x="58942" y="984"/>
                  <a:pt x="58398" y="1151"/>
                </a:cubicBezTo>
                <a:lnTo>
                  <a:pt x="58335" y="1151"/>
                </a:lnTo>
                <a:cubicBezTo>
                  <a:pt x="57791" y="1047"/>
                  <a:pt x="56891" y="733"/>
                  <a:pt x="56640" y="0"/>
                </a:cubicBezTo>
                <a:cubicBezTo>
                  <a:pt x="56452" y="565"/>
                  <a:pt x="56013" y="984"/>
                  <a:pt x="55448" y="1151"/>
                </a:cubicBezTo>
                <a:lnTo>
                  <a:pt x="55406" y="1151"/>
                </a:lnTo>
                <a:cubicBezTo>
                  <a:pt x="54862" y="1047"/>
                  <a:pt x="53962" y="733"/>
                  <a:pt x="53711" y="0"/>
                </a:cubicBezTo>
                <a:cubicBezTo>
                  <a:pt x="53523" y="565"/>
                  <a:pt x="53083" y="984"/>
                  <a:pt x="52518" y="1151"/>
                </a:cubicBezTo>
                <a:lnTo>
                  <a:pt x="52476" y="1151"/>
                </a:lnTo>
                <a:cubicBezTo>
                  <a:pt x="51932" y="1047"/>
                  <a:pt x="51033" y="733"/>
                  <a:pt x="50782" y="0"/>
                </a:cubicBezTo>
                <a:cubicBezTo>
                  <a:pt x="50593" y="565"/>
                  <a:pt x="50154" y="984"/>
                  <a:pt x="49589" y="1151"/>
                </a:cubicBezTo>
                <a:lnTo>
                  <a:pt x="49547" y="1151"/>
                </a:lnTo>
                <a:cubicBezTo>
                  <a:pt x="48982" y="1047"/>
                  <a:pt x="48103" y="733"/>
                  <a:pt x="47852" y="0"/>
                </a:cubicBezTo>
                <a:cubicBezTo>
                  <a:pt x="47664" y="565"/>
                  <a:pt x="47225" y="984"/>
                  <a:pt x="46660" y="1151"/>
                </a:cubicBezTo>
                <a:lnTo>
                  <a:pt x="46618" y="1151"/>
                </a:lnTo>
                <a:cubicBezTo>
                  <a:pt x="46053" y="1047"/>
                  <a:pt x="45174" y="733"/>
                  <a:pt x="44923" y="0"/>
                </a:cubicBezTo>
                <a:cubicBezTo>
                  <a:pt x="44735" y="565"/>
                  <a:pt x="44295" y="984"/>
                  <a:pt x="43730" y="1151"/>
                </a:cubicBezTo>
                <a:lnTo>
                  <a:pt x="43689" y="1151"/>
                </a:lnTo>
                <a:cubicBezTo>
                  <a:pt x="43124" y="1047"/>
                  <a:pt x="42245" y="733"/>
                  <a:pt x="41973" y="0"/>
                </a:cubicBezTo>
                <a:cubicBezTo>
                  <a:pt x="41785" y="565"/>
                  <a:pt x="41345" y="984"/>
                  <a:pt x="40801" y="1151"/>
                </a:cubicBezTo>
                <a:lnTo>
                  <a:pt x="40759" y="1151"/>
                </a:lnTo>
                <a:cubicBezTo>
                  <a:pt x="40194" y="1047"/>
                  <a:pt x="39295" y="733"/>
                  <a:pt x="39044" y="0"/>
                </a:cubicBezTo>
                <a:cubicBezTo>
                  <a:pt x="38855" y="565"/>
                  <a:pt x="38416" y="984"/>
                  <a:pt x="37872" y="1151"/>
                </a:cubicBezTo>
                <a:lnTo>
                  <a:pt x="37809" y="1151"/>
                </a:lnTo>
                <a:cubicBezTo>
                  <a:pt x="37265" y="1047"/>
                  <a:pt x="36365" y="733"/>
                  <a:pt x="36114" y="0"/>
                </a:cubicBezTo>
                <a:cubicBezTo>
                  <a:pt x="35926" y="565"/>
                  <a:pt x="35487" y="984"/>
                  <a:pt x="34922" y="1151"/>
                </a:cubicBezTo>
                <a:lnTo>
                  <a:pt x="34880" y="1151"/>
                </a:lnTo>
                <a:cubicBezTo>
                  <a:pt x="34336" y="1047"/>
                  <a:pt x="33436" y="733"/>
                  <a:pt x="33185" y="0"/>
                </a:cubicBezTo>
                <a:cubicBezTo>
                  <a:pt x="32997" y="565"/>
                  <a:pt x="32557" y="984"/>
                  <a:pt x="31992" y="1151"/>
                </a:cubicBezTo>
                <a:lnTo>
                  <a:pt x="31950" y="1151"/>
                </a:lnTo>
                <a:cubicBezTo>
                  <a:pt x="31406" y="1047"/>
                  <a:pt x="30507" y="733"/>
                  <a:pt x="30256" y="0"/>
                </a:cubicBezTo>
                <a:cubicBezTo>
                  <a:pt x="30067" y="565"/>
                  <a:pt x="29628" y="984"/>
                  <a:pt x="29063" y="1151"/>
                </a:cubicBezTo>
                <a:lnTo>
                  <a:pt x="29021" y="1151"/>
                </a:lnTo>
                <a:cubicBezTo>
                  <a:pt x="28456" y="1047"/>
                  <a:pt x="27577" y="733"/>
                  <a:pt x="27326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" name="Google Shape;157;p11"/>
          <p:cNvGrpSpPr/>
          <p:nvPr/>
        </p:nvGrpSpPr>
        <p:grpSpPr>
          <a:xfrm>
            <a:off x="587073" y="3017967"/>
            <a:ext cx="593177" cy="989969"/>
            <a:chOff x="658400" y="2876550"/>
            <a:chExt cx="663287" cy="1106977"/>
          </a:xfrm>
        </p:grpSpPr>
        <p:grpSp>
          <p:nvGrpSpPr>
            <p:cNvPr id="158" name="Google Shape;158;p11"/>
            <p:cNvGrpSpPr/>
            <p:nvPr/>
          </p:nvGrpSpPr>
          <p:grpSpPr>
            <a:xfrm>
              <a:off x="713235" y="2876550"/>
              <a:ext cx="608452" cy="1085513"/>
              <a:chOff x="3734270" y="74249"/>
              <a:chExt cx="3046829" cy="5435717"/>
            </a:xfrm>
          </p:grpSpPr>
          <p:grpSp>
            <p:nvGrpSpPr>
              <p:cNvPr id="159" name="Google Shape;159;p11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160" name="Google Shape;160;p11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11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11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11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11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11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11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11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8" name="Google Shape;168;p11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9" name="Google Shape;169;p11"/>
            <p:cNvSpPr/>
            <p:nvPr/>
          </p:nvSpPr>
          <p:spPr>
            <a:xfrm>
              <a:off x="658400" y="3854852"/>
              <a:ext cx="224200" cy="128675"/>
            </a:xfrm>
            <a:custGeom>
              <a:avLst/>
              <a:gdLst/>
              <a:ahLst/>
              <a:cxnLst/>
              <a:rect l="l" t="t" r="r" b="b"/>
              <a:pathLst>
                <a:path w="8968" h="5147" extrusionOk="0">
                  <a:moveTo>
                    <a:pt x="1668" y="16"/>
                  </a:moveTo>
                  <a:cubicBezTo>
                    <a:pt x="2081" y="48"/>
                    <a:pt x="2477" y="810"/>
                    <a:pt x="3096" y="1064"/>
                  </a:cubicBezTo>
                  <a:cubicBezTo>
                    <a:pt x="3715" y="1318"/>
                    <a:pt x="4652" y="1445"/>
                    <a:pt x="5382" y="1540"/>
                  </a:cubicBezTo>
                  <a:cubicBezTo>
                    <a:pt x="6112" y="1635"/>
                    <a:pt x="6922" y="1619"/>
                    <a:pt x="7478" y="1635"/>
                  </a:cubicBezTo>
                  <a:cubicBezTo>
                    <a:pt x="8034" y="1651"/>
                    <a:pt x="8510" y="1381"/>
                    <a:pt x="8716" y="1635"/>
                  </a:cubicBezTo>
                  <a:cubicBezTo>
                    <a:pt x="8922" y="1889"/>
                    <a:pt x="9145" y="2588"/>
                    <a:pt x="8716" y="3159"/>
                  </a:cubicBezTo>
                  <a:cubicBezTo>
                    <a:pt x="8287" y="3731"/>
                    <a:pt x="7525" y="4858"/>
                    <a:pt x="6144" y="5064"/>
                  </a:cubicBezTo>
                  <a:cubicBezTo>
                    <a:pt x="4763" y="5270"/>
                    <a:pt x="1350" y="5096"/>
                    <a:pt x="429" y="4397"/>
                  </a:cubicBezTo>
                  <a:cubicBezTo>
                    <a:pt x="-492" y="3699"/>
                    <a:pt x="414" y="1603"/>
                    <a:pt x="620" y="873"/>
                  </a:cubicBezTo>
                  <a:cubicBezTo>
                    <a:pt x="827" y="143"/>
                    <a:pt x="1255" y="-16"/>
                    <a:pt x="166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"/>
          <p:cNvSpPr/>
          <p:nvPr/>
        </p:nvSpPr>
        <p:spPr>
          <a:xfrm flipH="1">
            <a:off x="279889" y="6476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" name="Google Shape;201;p14"/>
          <p:cNvGrpSpPr/>
          <p:nvPr/>
        </p:nvGrpSpPr>
        <p:grpSpPr>
          <a:xfrm flipH="1">
            <a:off x="-463843" y="415390"/>
            <a:ext cx="12667417" cy="4832986"/>
            <a:chOff x="-3511675" y="320140"/>
            <a:chExt cx="12667417" cy="4832986"/>
          </a:xfrm>
        </p:grpSpPr>
        <p:sp>
          <p:nvSpPr>
            <p:cNvPr id="202" name="Google Shape;202;p14"/>
            <p:cNvSpPr/>
            <p:nvPr/>
          </p:nvSpPr>
          <p:spPr>
            <a:xfrm>
              <a:off x="-528301" y="2587375"/>
              <a:ext cx="9684043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14"/>
          <p:cNvGrpSpPr/>
          <p:nvPr/>
        </p:nvGrpSpPr>
        <p:grpSpPr>
          <a:xfrm flipH="1">
            <a:off x="-1994799" y="647707"/>
            <a:ext cx="8414538" cy="5322139"/>
            <a:chOff x="1948749" y="467618"/>
            <a:chExt cx="8796297" cy="5563599"/>
          </a:xfrm>
        </p:grpSpPr>
        <p:sp>
          <p:nvSpPr>
            <p:cNvPr id="206" name="Google Shape;206;p14"/>
            <p:cNvSpPr/>
            <p:nvPr/>
          </p:nvSpPr>
          <p:spPr>
            <a:xfrm>
              <a:off x="1948749" y="1699758"/>
              <a:ext cx="7918642" cy="3494508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9" name="Google Shape;399;p1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400" name="Google Shape;400;p1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3" name="Google Shape;403;p1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4"/>
            <p:cNvSpPr/>
            <p:nvPr/>
          </p:nvSpPr>
          <p:spPr>
            <a:xfrm rot="-732962">
              <a:off x="4142208" y="4278272"/>
              <a:ext cx="719926" cy="1371880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14"/>
          <p:cNvSpPr txBox="1">
            <a:spLocks noGrp="1"/>
          </p:cNvSpPr>
          <p:nvPr>
            <p:ph type="title" hasCustomPrompt="1"/>
          </p:nvPr>
        </p:nvSpPr>
        <p:spPr>
          <a:xfrm>
            <a:off x="4939711" y="1208350"/>
            <a:ext cx="3130200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9" name="Google Shape;409;p14"/>
          <p:cNvSpPr txBox="1">
            <a:spLocks noGrp="1"/>
          </p:cNvSpPr>
          <p:nvPr>
            <p:ph type="subTitle" idx="1"/>
          </p:nvPr>
        </p:nvSpPr>
        <p:spPr>
          <a:xfrm>
            <a:off x="5176925" y="1834575"/>
            <a:ext cx="26559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14"/>
          <p:cNvSpPr txBox="1">
            <a:spLocks noGrp="1"/>
          </p:cNvSpPr>
          <p:nvPr>
            <p:ph type="title" idx="2" hasCustomPrompt="1"/>
          </p:nvPr>
        </p:nvSpPr>
        <p:spPr>
          <a:xfrm>
            <a:off x="4939711" y="2826525"/>
            <a:ext cx="3130200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subTitle" idx="3"/>
          </p:nvPr>
        </p:nvSpPr>
        <p:spPr>
          <a:xfrm>
            <a:off x="5176925" y="3452750"/>
            <a:ext cx="26559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6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16"/>
          <p:cNvGrpSpPr/>
          <p:nvPr/>
        </p:nvGrpSpPr>
        <p:grpSpPr>
          <a:xfrm>
            <a:off x="7057193" y="3112192"/>
            <a:ext cx="1033425" cy="1312120"/>
            <a:chOff x="7057193" y="3112192"/>
            <a:chExt cx="1033425" cy="1312120"/>
          </a:xfrm>
        </p:grpSpPr>
        <p:sp>
          <p:nvSpPr>
            <p:cNvPr id="449" name="Google Shape;449;p16"/>
            <p:cNvSpPr/>
            <p:nvPr/>
          </p:nvSpPr>
          <p:spPr>
            <a:xfrm>
              <a:off x="7193595" y="4254831"/>
              <a:ext cx="32069" cy="56014"/>
            </a:xfrm>
            <a:custGeom>
              <a:avLst/>
              <a:gdLst/>
              <a:ahLst/>
              <a:cxnLst/>
              <a:rect l="l" t="t" r="r" b="b"/>
              <a:pathLst>
                <a:path w="683" h="1193" fill="none" extrusionOk="0">
                  <a:moveTo>
                    <a:pt x="682" y="0"/>
                  </a:moveTo>
                  <a:lnTo>
                    <a:pt x="1" y="1193"/>
                  </a:ln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7220264" y="4260136"/>
              <a:ext cx="16058" cy="50709"/>
            </a:xfrm>
            <a:custGeom>
              <a:avLst/>
              <a:gdLst/>
              <a:ahLst/>
              <a:cxnLst/>
              <a:rect l="l" t="t" r="r" b="b"/>
              <a:pathLst>
                <a:path w="342" h="1080" fill="none" extrusionOk="0">
                  <a:moveTo>
                    <a:pt x="342" y="1"/>
                  </a:moveTo>
                  <a:lnTo>
                    <a:pt x="58" y="484"/>
                  </a:lnTo>
                  <a:cubicBezTo>
                    <a:pt x="58" y="484"/>
                    <a:pt x="1" y="569"/>
                    <a:pt x="58" y="682"/>
                  </a:cubicBezTo>
                  <a:cubicBezTo>
                    <a:pt x="114" y="824"/>
                    <a:pt x="285" y="1080"/>
                    <a:pt x="285" y="1080"/>
                  </a:cubicBez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7117624" y="4257460"/>
              <a:ext cx="42680" cy="77425"/>
            </a:xfrm>
            <a:custGeom>
              <a:avLst/>
              <a:gdLst/>
              <a:ahLst/>
              <a:cxnLst/>
              <a:rect l="l" t="t" r="r" b="b"/>
              <a:pathLst>
                <a:path w="909" h="1649" fill="none" extrusionOk="0">
                  <a:moveTo>
                    <a:pt x="909" y="1"/>
                  </a:moveTo>
                  <a:lnTo>
                    <a:pt x="0" y="1648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7153590" y="4264128"/>
              <a:ext cx="22725" cy="72072"/>
            </a:xfrm>
            <a:custGeom>
              <a:avLst/>
              <a:gdLst/>
              <a:ahLst/>
              <a:cxnLst/>
              <a:rect l="l" t="t" r="r" b="b"/>
              <a:pathLst>
                <a:path w="484" h="1535" fill="none" extrusionOk="0">
                  <a:moveTo>
                    <a:pt x="484" y="1"/>
                  </a:moveTo>
                  <a:lnTo>
                    <a:pt x="86" y="711"/>
                  </a:lnTo>
                  <a:cubicBezTo>
                    <a:pt x="86" y="711"/>
                    <a:pt x="1" y="796"/>
                    <a:pt x="86" y="967"/>
                  </a:cubicBezTo>
                  <a:cubicBezTo>
                    <a:pt x="171" y="1165"/>
                    <a:pt x="398" y="1534"/>
                    <a:pt x="398" y="1534"/>
                  </a:cubicBez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7160258" y="4266804"/>
              <a:ext cx="89398" cy="26716"/>
            </a:xfrm>
            <a:custGeom>
              <a:avLst/>
              <a:gdLst/>
              <a:ahLst/>
              <a:cxnLst/>
              <a:rect l="l" t="t" r="r" b="b"/>
              <a:pathLst>
                <a:path w="1904" h="569" fill="none" extrusionOk="0">
                  <a:moveTo>
                    <a:pt x="1" y="569"/>
                  </a:moveTo>
                  <a:lnTo>
                    <a:pt x="1904" y="1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" name="Google Shape;454;p16"/>
            <p:cNvGrpSpPr/>
            <p:nvPr/>
          </p:nvGrpSpPr>
          <p:grpSpPr>
            <a:xfrm>
              <a:off x="7057193" y="3112192"/>
              <a:ext cx="1033425" cy="1312120"/>
              <a:chOff x="7065180" y="2634629"/>
              <a:chExt cx="1033425" cy="1312120"/>
            </a:xfrm>
          </p:grpSpPr>
          <p:sp>
            <p:nvSpPr>
              <p:cNvPr id="455" name="Google Shape;455;p16"/>
              <p:cNvSpPr/>
              <p:nvPr/>
            </p:nvSpPr>
            <p:spPr>
              <a:xfrm>
                <a:off x="7618528" y="2634629"/>
                <a:ext cx="40050" cy="118944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5333" extrusionOk="0">
                    <a:moveTo>
                      <a:pt x="1" y="0"/>
                    </a:moveTo>
                    <a:lnTo>
                      <a:pt x="484" y="25332"/>
                    </a:lnTo>
                    <a:lnTo>
                      <a:pt x="853" y="25332"/>
                    </a:lnTo>
                    <a:lnTo>
                      <a:pt x="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6"/>
              <p:cNvSpPr/>
              <p:nvPr/>
            </p:nvSpPr>
            <p:spPr>
              <a:xfrm>
                <a:off x="7207872" y="2647964"/>
                <a:ext cx="441400" cy="1072066"/>
              </a:xfrm>
              <a:custGeom>
                <a:avLst/>
                <a:gdLst/>
                <a:ahLst/>
                <a:cxnLst/>
                <a:rect l="l" t="t" r="r" b="b"/>
                <a:pathLst>
                  <a:path w="9401" h="22833" extrusionOk="0">
                    <a:moveTo>
                      <a:pt x="9031" y="0"/>
                    </a:moveTo>
                    <a:cubicBezTo>
                      <a:pt x="9031" y="0"/>
                      <a:pt x="2244" y="19368"/>
                      <a:pt x="0" y="21811"/>
                    </a:cubicBezTo>
                    <a:cubicBezTo>
                      <a:pt x="4175" y="22407"/>
                      <a:pt x="9400" y="22833"/>
                      <a:pt x="9400" y="22833"/>
                    </a:cubicBezTo>
                    <a:lnTo>
                      <a:pt x="90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6"/>
              <p:cNvSpPr/>
              <p:nvPr/>
            </p:nvSpPr>
            <p:spPr>
              <a:xfrm>
                <a:off x="7207872" y="2687969"/>
                <a:ext cx="409379" cy="985439"/>
              </a:xfrm>
              <a:custGeom>
                <a:avLst/>
                <a:gdLst/>
                <a:ahLst/>
                <a:cxnLst/>
                <a:rect l="l" t="t" r="r" b="b"/>
                <a:pathLst>
                  <a:path w="8719" h="20988" extrusionOk="0">
                    <a:moveTo>
                      <a:pt x="8719" y="0"/>
                    </a:moveTo>
                    <a:lnTo>
                      <a:pt x="8719" y="0"/>
                    </a:lnTo>
                    <a:cubicBezTo>
                      <a:pt x="7384" y="3777"/>
                      <a:pt x="1960" y="18829"/>
                      <a:pt x="0" y="20959"/>
                    </a:cubicBezTo>
                    <a:lnTo>
                      <a:pt x="227" y="20987"/>
                    </a:lnTo>
                    <a:cubicBezTo>
                      <a:pt x="2812" y="19652"/>
                      <a:pt x="4828" y="17721"/>
                      <a:pt x="6106" y="12922"/>
                    </a:cubicBezTo>
                    <a:cubicBezTo>
                      <a:pt x="6986" y="9627"/>
                      <a:pt x="8179" y="5112"/>
                      <a:pt x="87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6"/>
              <p:cNvSpPr/>
              <p:nvPr/>
            </p:nvSpPr>
            <p:spPr>
              <a:xfrm>
                <a:off x="7305207" y="3429369"/>
                <a:ext cx="214714" cy="202694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317" extrusionOk="0">
                    <a:moveTo>
                      <a:pt x="4572" y="0"/>
                    </a:moveTo>
                    <a:cubicBezTo>
                      <a:pt x="4572" y="1"/>
                      <a:pt x="2840" y="3152"/>
                      <a:pt x="0" y="4317"/>
                    </a:cubicBezTo>
                    <a:cubicBezTo>
                      <a:pt x="2641" y="3266"/>
                      <a:pt x="3550" y="2357"/>
                      <a:pt x="4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16"/>
              <p:cNvSpPr/>
              <p:nvPr/>
            </p:nvSpPr>
            <p:spPr>
              <a:xfrm>
                <a:off x="7277175" y="3558679"/>
                <a:ext cx="220066" cy="96065"/>
              </a:xfrm>
              <a:custGeom>
                <a:avLst/>
                <a:gdLst/>
                <a:ahLst/>
                <a:cxnLst/>
                <a:rect l="l" t="t" r="r" b="b"/>
                <a:pathLst>
                  <a:path w="4687" h="2046" extrusionOk="0">
                    <a:moveTo>
                      <a:pt x="4687" y="1"/>
                    </a:moveTo>
                    <a:lnTo>
                      <a:pt x="4687" y="1"/>
                    </a:lnTo>
                    <a:cubicBezTo>
                      <a:pt x="2967" y="1535"/>
                      <a:pt x="385" y="1985"/>
                      <a:pt x="40" y="2040"/>
                    </a:cubicBezTo>
                    <a:lnTo>
                      <a:pt x="40" y="2040"/>
                    </a:lnTo>
                    <a:cubicBezTo>
                      <a:pt x="3019" y="1586"/>
                      <a:pt x="3923" y="1047"/>
                      <a:pt x="4687" y="1"/>
                    </a:cubicBezTo>
                    <a:close/>
                    <a:moveTo>
                      <a:pt x="40" y="2040"/>
                    </a:moveTo>
                    <a:cubicBezTo>
                      <a:pt x="27" y="2042"/>
                      <a:pt x="14" y="2044"/>
                      <a:pt x="1" y="2045"/>
                    </a:cubicBezTo>
                    <a:cubicBezTo>
                      <a:pt x="1" y="2045"/>
                      <a:pt x="14" y="2044"/>
                      <a:pt x="40" y="204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6"/>
              <p:cNvSpPr/>
              <p:nvPr/>
            </p:nvSpPr>
            <p:spPr>
              <a:xfrm>
                <a:off x="7190499" y="3670711"/>
                <a:ext cx="458773" cy="61367"/>
              </a:xfrm>
              <a:custGeom>
                <a:avLst/>
                <a:gdLst/>
                <a:ahLst/>
                <a:cxnLst/>
                <a:rect l="l" t="t" r="r" b="b"/>
                <a:pathLst>
                  <a:path w="9771" h="1307" extrusionOk="0">
                    <a:moveTo>
                      <a:pt x="143" y="0"/>
                    </a:moveTo>
                    <a:cubicBezTo>
                      <a:pt x="86" y="29"/>
                      <a:pt x="29" y="57"/>
                      <a:pt x="29" y="142"/>
                    </a:cubicBezTo>
                    <a:cubicBezTo>
                      <a:pt x="1" y="199"/>
                      <a:pt x="58" y="313"/>
                      <a:pt x="143" y="341"/>
                    </a:cubicBezTo>
                    <a:lnTo>
                      <a:pt x="9770" y="1307"/>
                    </a:lnTo>
                    <a:lnTo>
                      <a:pt x="9770" y="937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6"/>
              <p:cNvSpPr/>
              <p:nvPr/>
            </p:nvSpPr>
            <p:spPr>
              <a:xfrm>
                <a:off x="7653226" y="2819956"/>
                <a:ext cx="381395" cy="986754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2101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3" y="1307"/>
                      <a:pt x="881" y="2642"/>
                      <a:pt x="1165" y="3977"/>
                    </a:cubicBezTo>
                    <a:cubicBezTo>
                      <a:pt x="1250" y="4289"/>
                      <a:pt x="1307" y="4601"/>
                      <a:pt x="1392" y="4942"/>
                    </a:cubicBezTo>
                    <a:cubicBezTo>
                      <a:pt x="1420" y="5169"/>
                      <a:pt x="1449" y="5368"/>
                      <a:pt x="1505" y="5595"/>
                    </a:cubicBezTo>
                    <a:lnTo>
                      <a:pt x="1534" y="5794"/>
                    </a:lnTo>
                    <a:cubicBezTo>
                      <a:pt x="1534" y="5879"/>
                      <a:pt x="1562" y="5936"/>
                      <a:pt x="1562" y="5993"/>
                    </a:cubicBezTo>
                    <a:lnTo>
                      <a:pt x="1562" y="6021"/>
                    </a:lnTo>
                    <a:cubicBezTo>
                      <a:pt x="1591" y="6163"/>
                      <a:pt x="1619" y="6305"/>
                      <a:pt x="1619" y="6447"/>
                    </a:cubicBezTo>
                    <a:cubicBezTo>
                      <a:pt x="1619" y="6447"/>
                      <a:pt x="1619" y="6476"/>
                      <a:pt x="1619" y="6476"/>
                    </a:cubicBezTo>
                    <a:lnTo>
                      <a:pt x="1647" y="6646"/>
                    </a:lnTo>
                    <a:lnTo>
                      <a:pt x="1647" y="6703"/>
                    </a:lnTo>
                    <a:lnTo>
                      <a:pt x="1676" y="6873"/>
                    </a:lnTo>
                    <a:lnTo>
                      <a:pt x="1676" y="6902"/>
                    </a:lnTo>
                    <a:cubicBezTo>
                      <a:pt x="1704" y="7044"/>
                      <a:pt x="1733" y="7214"/>
                      <a:pt x="1733" y="7356"/>
                    </a:cubicBezTo>
                    <a:lnTo>
                      <a:pt x="1733" y="7384"/>
                    </a:lnTo>
                    <a:cubicBezTo>
                      <a:pt x="1733" y="7441"/>
                      <a:pt x="1733" y="7498"/>
                      <a:pt x="1761" y="7583"/>
                    </a:cubicBezTo>
                    <a:lnTo>
                      <a:pt x="1761" y="7612"/>
                    </a:lnTo>
                    <a:lnTo>
                      <a:pt x="1789" y="7810"/>
                    </a:lnTo>
                    <a:lnTo>
                      <a:pt x="1789" y="7839"/>
                    </a:lnTo>
                    <a:cubicBezTo>
                      <a:pt x="1789" y="8009"/>
                      <a:pt x="1818" y="8151"/>
                      <a:pt x="1818" y="8293"/>
                    </a:cubicBezTo>
                    <a:lnTo>
                      <a:pt x="1818" y="8350"/>
                    </a:lnTo>
                    <a:lnTo>
                      <a:pt x="1818" y="8520"/>
                    </a:lnTo>
                    <a:lnTo>
                      <a:pt x="1818" y="8606"/>
                    </a:lnTo>
                    <a:lnTo>
                      <a:pt x="1818" y="8776"/>
                    </a:lnTo>
                    <a:lnTo>
                      <a:pt x="1818" y="8833"/>
                    </a:lnTo>
                    <a:lnTo>
                      <a:pt x="1818" y="9032"/>
                    </a:lnTo>
                    <a:lnTo>
                      <a:pt x="1818" y="9259"/>
                    </a:lnTo>
                    <a:lnTo>
                      <a:pt x="1818" y="9316"/>
                    </a:lnTo>
                    <a:lnTo>
                      <a:pt x="1818" y="9514"/>
                    </a:lnTo>
                    <a:lnTo>
                      <a:pt x="1818" y="9571"/>
                    </a:lnTo>
                    <a:lnTo>
                      <a:pt x="1818" y="9742"/>
                    </a:lnTo>
                    <a:lnTo>
                      <a:pt x="1818" y="9798"/>
                    </a:lnTo>
                    <a:lnTo>
                      <a:pt x="1818" y="9997"/>
                    </a:lnTo>
                    <a:lnTo>
                      <a:pt x="1818" y="10026"/>
                    </a:lnTo>
                    <a:lnTo>
                      <a:pt x="1818" y="10281"/>
                    </a:lnTo>
                    <a:lnTo>
                      <a:pt x="1818" y="10338"/>
                    </a:lnTo>
                    <a:lnTo>
                      <a:pt x="1818" y="10508"/>
                    </a:lnTo>
                    <a:lnTo>
                      <a:pt x="1818" y="10594"/>
                    </a:lnTo>
                    <a:lnTo>
                      <a:pt x="1818" y="10736"/>
                    </a:lnTo>
                    <a:lnTo>
                      <a:pt x="1818" y="10821"/>
                    </a:lnTo>
                    <a:lnTo>
                      <a:pt x="1818" y="11020"/>
                    </a:lnTo>
                    <a:lnTo>
                      <a:pt x="1818" y="11076"/>
                    </a:lnTo>
                    <a:lnTo>
                      <a:pt x="1818" y="11332"/>
                    </a:lnTo>
                    <a:lnTo>
                      <a:pt x="1818" y="11389"/>
                    </a:lnTo>
                    <a:lnTo>
                      <a:pt x="1818" y="11559"/>
                    </a:lnTo>
                    <a:lnTo>
                      <a:pt x="1818" y="11644"/>
                    </a:lnTo>
                    <a:lnTo>
                      <a:pt x="1818" y="11815"/>
                    </a:lnTo>
                    <a:lnTo>
                      <a:pt x="1818" y="11871"/>
                    </a:lnTo>
                    <a:lnTo>
                      <a:pt x="1818" y="12070"/>
                    </a:lnTo>
                    <a:lnTo>
                      <a:pt x="1818" y="12127"/>
                    </a:lnTo>
                    <a:lnTo>
                      <a:pt x="1818" y="12354"/>
                    </a:lnTo>
                    <a:lnTo>
                      <a:pt x="1818" y="12411"/>
                    </a:lnTo>
                    <a:lnTo>
                      <a:pt x="1818" y="12610"/>
                    </a:lnTo>
                    <a:lnTo>
                      <a:pt x="1818" y="12695"/>
                    </a:lnTo>
                    <a:lnTo>
                      <a:pt x="1818" y="12837"/>
                    </a:lnTo>
                    <a:lnTo>
                      <a:pt x="1818" y="12922"/>
                    </a:lnTo>
                    <a:lnTo>
                      <a:pt x="1818" y="13121"/>
                    </a:lnTo>
                    <a:lnTo>
                      <a:pt x="1818" y="13178"/>
                    </a:lnTo>
                    <a:cubicBezTo>
                      <a:pt x="1818" y="13263"/>
                      <a:pt x="1818" y="13320"/>
                      <a:pt x="1789" y="13405"/>
                    </a:cubicBezTo>
                    <a:lnTo>
                      <a:pt x="1789" y="13462"/>
                    </a:lnTo>
                    <a:lnTo>
                      <a:pt x="1761" y="13661"/>
                    </a:lnTo>
                    <a:lnTo>
                      <a:pt x="1761" y="13746"/>
                    </a:lnTo>
                    <a:lnTo>
                      <a:pt x="1761" y="13916"/>
                    </a:lnTo>
                    <a:lnTo>
                      <a:pt x="1761" y="14001"/>
                    </a:lnTo>
                    <a:lnTo>
                      <a:pt x="1733" y="14172"/>
                    </a:lnTo>
                    <a:lnTo>
                      <a:pt x="1733" y="14229"/>
                    </a:lnTo>
                    <a:lnTo>
                      <a:pt x="1676" y="14484"/>
                    </a:lnTo>
                    <a:lnTo>
                      <a:pt x="1676" y="14541"/>
                    </a:lnTo>
                    <a:cubicBezTo>
                      <a:pt x="1676" y="14598"/>
                      <a:pt x="1676" y="14655"/>
                      <a:pt x="1647" y="14711"/>
                    </a:cubicBezTo>
                    <a:lnTo>
                      <a:pt x="1647" y="14797"/>
                    </a:lnTo>
                    <a:lnTo>
                      <a:pt x="1619" y="14967"/>
                    </a:lnTo>
                    <a:lnTo>
                      <a:pt x="1619" y="15052"/>
                    </a:lnTo>
                    <a:lnTo>
                      <a:pt x="1591" y="15223"/>
                    </a:lnTo>
                    <a:lnTo>
                      <a:pt x="1591" y="15308"/>
                    </a:lnTo>
                    <a:cubicBezTo>
                      <a:pt x="1591" y="15393"/>
                      <a:pt x="1562" y="15450"/>
                      <a:pt x="1534" y="15535"/>
                    </a:cubicBezTo>
                    <a:lnTo>
                      <a:pt x="1534" y="15592"/>
                    </a:lnTo>
                    <a:lnTo>
                      <a:pt x="1505" y="15791"/>
                    </a:lnTo>
                    <a:lnTo>
                      <a:pt x="1477" y="15876"/>
                    </a:lnTo>
                    <a:lnTo>
                      <a:pt x="1449" y="16018"/>
                    </a:lnTo>
                    <a:lnTo>
                      <a:pt x="1420" y="16103"/>
                    </a:lnTo>
                    <a:lnTo>
                      <a:pt x="1363" y="16273"/>
                    </a:lnTo>
                    <a:lnTo>
                      <a:pt x="1363" y="16359"/>
                    </a:lnTo>
                    <a:lnTo>
                      <a:pt x="1278" y="16586"/>
                    </a:lnTo>
                    <a:lnTo>
                      <a:pt x="1278" y="16643"/>
                    </a:lnTo>
                    <a:lnTo>
                      <a:pt x="1221" y="16841"/>
                    </a:lnTo>
                    <a:lnTo>
                      <a:pt x="1193" y="16926"/>
                    </a:lnTo>
                    <a:lnTo>
                      <a:pt x="1165" y="17097"/>
                    </a:lnTo>
                    <a:lnTo>
                      <a:pt x="1136" y="17182"/>
                    </a:lnTo>
                    <a:lnTo>
                      <a:pt x="1079" y="17352"/>
                    </a:lnTo>
                    <a:lnTo>
                      <a:pt x="1051" y="17409"/>
                    </a:lnTo>
                    <a:lnTo>
                      <a:pt x="966" y="17665"/>
                    </a:lnTo>
                    <a:lnTo>
                      <a:pt x="966" y="17693"/>
                    </a:lnTo>
                    <a:lnTo>
                      <a:pt x="909" y="17892"/>
                    </a:lnTo>
                    <a:lnTo>
                      <a:pt x="881" y="17977"/>
                    </a:lnTo>
                    <a:lnTo>
                      <a:pt x="795" y="18148"/>
                    </a:lnTo>
                    <a:lnTo>
                      <a:pt x="767" y="18233"/>
                    </a:lnTo>
                    <a:lnTo>
                      <a:pt x="710" y="18375"/>
                    </a:lnTo>
                    <a:lnTo>
                      <a:pt x="682" y="18460"/>
                    </a:lnTo>
                    <a:lnTo>
                      <a:pt x="568" y="18687"/>
                    </a:lnTo>
                    <a:lnTo>
                      <a:pt x="483" y="18914"/>
                    </a:lnTo>
                    <a:lnTo>
                      <a:pt x="455" y="19000"/>
                    </a:lnTo>
                    <a:lnTo>
                      <a:pt x="369" y="19142"/>
                    </a:lnTo>
                    <a:lnTo>
                      <a:pt x="341" y="19227"/>
                    </a:lnTo>
                    <a:lnTo>
                      <a:pt x="256" y="19397"/>
                    </a:lnTo>
                    <a:lnTo>
                      <a:pt x="227" y="19482"/>
                    </a:lnTo>
                    <a:lnTo>
                      <a:pt x="114" y="19710"/>
                    </a:lnTo>
                    <a:cubicBezTo>
                      <a:pt x="3806" y="20363"/>
                      <a:pt x="7043" y="20874"/>
                      <a:pt x="7924" y="20988"/>
                    </a:cubicBezTo>
                    <a:lnTo>
                      <a:pt x="8009" y="20988"/>
                    </a:lnTo>
                    <a:lnTo>
                      <a:pt x="8122" y="21016"/>
                    </a:lnTo>
                    <a:lnTo>
                      <a:pt x="8122" y="20988"/>
                    </a:lnTo>
                    <a:lnTo>
                      <a:pt x="8122" y="20959"/>
                    </a:lnTo>
                    <a:lnTo>
                      <a:pt x="8094" y="20874"/>
                    </a:lnTo>
                    <a:lnTo>
                      <a:pt x="8066" y="20817"/>
                    </a:lnTo>
                    <a:lnTo>
                      <a:pt x="8066" y="20789"/>
                    </a:lnTo>
                    <a:lnTo>
                      <a:pt x="8037" y="20704"/>
                    </a:lnTo>
                    <a:lnTo>
                      <a:pt x="7980" y="20590"/>
                    </a:lnTo>
                    <a:lnTo>
                      <a:pt x="7980" y="20562"/>
                    </a:lnTo>
                    <a:cubicBezTo>
                      <a:pt x="6731" y="17466"/>
                      <a:pt x="483" y="54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6"/>
              <p:cNvSpPr/>
              <p:nvPr/>
            </p:nvSpPr>
            <p:spPr>
              <a:xfrm>
                <a:off x="7653226" y="2819956"/>
                <a:ext cx="313408" cy="976096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20789" extrusionOk="0">
                    <a:moveTo>
                      <a:pt x="0" y="1"/>
                    </a:moveTo>
                    <a:cubicBezTo>
                      <a:pt x="483" y="1307"/>
                      <a:pt x="881" y="2642"/>
                      <a:pt x="1193" y="3977"/>
                    </a:cubicBezTo>
                    <a:cubicBezTo>
                      <a:pt x="2215" y="6646"/>
                      <a:pt x="2585" y="8322"/>
                      <a:pt x="3153" y="11502"/>
                    </a:cubicBezTo>
                    <a:cubicBezTo>
                      <a:pt x="3493" y="13433"/>
                      <a:pt x="3777" y="15081"/>
                      <a:pt x="3209" y="17068"/>
                    </a:cubicBezTo>
                    <a:cubicBezTo>
                      <a:pt x="2954" y="18062"/>
                      <a:pt x="1988" y="19511"/>
                      <a:pt x="1079" y="19908"/>
                    </a:cubicBezTo>
                    <a:cubicBezTo>
                      <a:pt x="3295" y="20278"/>
                      <a:pt x="5282" y="20590"/>
                      <a:pt x="6532" y="20789"/>
                    </a:cubicBezTo>
                    <a:cubicBezTo>
                      <a:pt x="6674" y="17324"/>
                      <a:pt x="341" y="39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6"/>
              <p:cNvSpPr/>
              <p:nvPr/>
            </p:nvSpPr>
            <p:spPr>
              <a:xfrm>
                <a:off x="7701213" y="3481347"/>
                <a:ext cx="101370" cy="260070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539" extrusionOk="0">
                    <a:moveTo>
                      <a:pt x="1903" y="1"/>
                    </a:moveTo>
                    <a:cubicBezTo>
                      <a:pt x="1903" y="2"/>
                      <a:pt x="1960" y="3466"/>
                      <a:pt x="1" y="5538"/>
                    </a:cubicBezTo>
                    <a:cubicBezTo>
                      <a:pt x="1818" y="3636"/>
                      <a:pt x="2159" y="2500"/>
                      <a:pt x="19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6"/>
              <p:cNvSpPr/>
              <p:nvPr/>
            </p:nvSpPr>
            <p:spPr>
              <a:xfrm>
                <a:off x="7229189" y="3785372"/>
                <a:ext cx="64043" cy="18734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99" fill="none" extrusionOk="0">
                    <a:moveTo>
                      <a:pt x="0" y="398"/>
                    </a:moveTo>
                    <a:lnTo>
                      <a:pt x="1364" y="1"/>
                    </a:lnTo>
                  </a:path>
                </a:pathLst>
              </a:custGeom>
              <a:noFill/>
              <a:ln w="4250" cap="flat" cmpd="sng">
                <a:solidFill>
                  <a:schemeClr val="accent2"/>
                </a:solidFill>
                <a:prstDash val="solid"/>
                <a:miter lim="2839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6"/>
              <p:cNvSpPr/>
              <p:nvPr/>
            </p:nvSpPr>
            <p:spPr>
              <a:xfrm>
                <a:off x="7065180" y="3805891"/>
                <a:ext cx="1033425" cy="140857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3000" extrusionOk="0">
                    <a:moveTo>
                      <a:pt x="9355" y="1"/>
                    </a:moveTo>
                    <a:cubicBezTo>
                      <a:pt x="9127" y="1"/>
                      <a:pt x="8922" y="6"/>
                      <a:pt x="8747" y="18"/>
                    </a:cubicBezTo>
                    <a:cubicBezTo>
                      <a:pt x="7867" y="46"/>
                      <a:pt x="6986" y="160"/>
                      <a:pt x="6135" y="387"/>
                    </a:cubicBezTo>
                    <a:cubicBezTo>
                      <a:pt x="4857" y="501"/>
                      <a:pt x="3579" y="529"/>
                      <a:pt x="2329" y="529"/>
                    </a:cubicBezTo>
                    <a:cubicBezTo>
                      <a:pt x="1875" y="558"/>
                      <a:pt x="1449" y="700"/>
                      <a:pt x="1051" y="955"/>
                    </a:cubicBezTo>
                    <a:cubicBezTo>
                      <a:pt x="1051" y="955"/>
                      <a:pt x="994" y="983"/>
                      <a:pt x="512" y="1892"/>
                    </a:cubicBezTo>
                    <a:cubicBezTo>
                      <a:pt x="0" y="2801"/>
                      <a:pt x="341" y="3000"/>
                      <a:pt x="341" y="3000"/>
                    </a:cubicBezTo>
                    <a:lnTo>
                      <a:pt x="21072" y="2886"/>
                    </a:lnTo>
                    <a:cubicBezTo>
                      <a:pt x="21726" y="2517"/>
                      <a:pt x="22010" y="529"/>
                      <a:pt x="22010" y="529"/>
                    </a:cubicBezTo>
                    <a:lnTo>
                      <a:pt x="22010" y="529"/>
                    </a:lnTo>
                    <a:cubicBezTo>
                      <a:pt x="22009" y="529"/>
                      <a:pt x="18800" y="614"/>
                      <a:pt x="16614" y="614"/>
                    </a:cubicBezTo>
                    <a:cubicBezTo>
                      <a:pt x="15110" y="410"/>
                      <a:pt x="11344" y="1"/>
                      <a:pt x="9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7065180" y="3830730"/>
                <a:ext cx="1033425" cy="116020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2471" extrusionOk="0">
                    <a:moveTo>
                      <a:pt x="22010" y="0"/>
                    </a:moveTo>
                    <a:lnTo>
                      <a:pt x="21271" y="29"/>
                    </a:lnTo>
                    <a:lnTo>
                      <a:pt x="20930" y="29"/>
                    </a:lnTo>
                    <a:cubicBezTo>
                      <a:pt x="20590" y="29"/>
                      <a:pt x="20192" y="85"/>
                      <a:pt x="19851" y="114"/>
                    </a:cubicBezTo>
                    <a:cubicBezTo>
                      <a:pt x="19482" y="142"/>
                      <a:pt x="19198" y="114"/>
                      <a:pt x="18857" y="199"/>
                    </a:cubicBezTo>
                    <a:cubicBezTo>
                      <a:pt x="18658" y="227"/>
                      <a:pt x="18460" y="256"/>
                      <a:pt x="18261" y="284"/>
                    </a:cubicBezTo>
                    <a:cubicBezTo>
                      <a:pt x="16756" y="454"/>
                      <a:pt x="15251" y="511"/>
                      <a:pt x="13745" y="625"/>
                    </a:cubicBezTo>
                    <a:cubicBezTo>
                      <a:pt x="12453" y="734"/>
                      <a:pt x="11160" y="785"/>
                      <a:pt x="9867" y="785"/>
                    </a:cubicBezTo>
                    <a:cubicBezTo>
                      <a:pt x="9144" y="785"/>
                      <a:pt x="8420" y="769"/>
                      <a:pt x="7696" y="738"/>
                    </a:cubicBezTo>
                    <a:cubicBezTo>
                      <a:pt x="5652" y="596"/>
                      <a:pt x="3692" y="682"/>
                      <a:pt x="1647" y="625"/>
                    </a:cubicBezTo>
                    <a:cubicBezTo>
                      <a:pt x="1250" y="625"/>
                      <a:pt x="1080" y="568"/>
                      <a:pt x="1051" y="426"/>
                    </a:cubicBezTo>
                    <a:cubicBezTo>
                      <a:pt x="824" y="710"/>
                      <a:pt x="654" y="1022"/>
                      <a:pt x="512" y="1363"/>
                    </a:cubicBezTo>
                    <a:cubicBezTo>
                      <a:pt x="0" y="2272"/>
                      <a:pt x="341" y="2471"/>
                      <a:pt x="341" y="2471"/>
                    </a:cubicBezTo>
                    <a:lnTo>
                      <a:pt x="21072" y="2357"/>
                    </a:lnTo>
                    <a:cubicBezTo>
                      <a:pt x="21726" y="1988"/>
                      <a:pt x="22010" y="0"/>
                      <a:pt x="2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7387845" y="3829368"/>
                <a:ext cx="49394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8" extrusionOk="0">
                    <a:moveTo>
                      <a:pt x="285" y="1"/>
                    </a:moveTo>
                    <a:cubicBezTo>
                      <a:pt x="171" y="1"/>
                      <a:pt x="1" y="285"/>
                      <a:pt x="86" y="285"/>
                    </a:cubicBezTo>
                    <a:cubicBezTo>
                      <a:pt x="214" y="313"/>
                      <a:pt x="342" y="327"/>
                      <a:pt x="469" y="327"/>
                    </a:cubicBezTo>
                    <a:cubicBezTo>
                      <a:pt x="597" y="327"/>
                      <a:pt x="725" y="313"/>
                      <a:pt x="853" y="285"/>
                    </a:cubicBezTo>
                    <a:cubicBezTo>
                      <a:pt x="938" y="285"/>
                      <a:pt x="1052" y="58"/>
                      <a:pt x="995" y="58"/>
                    </a:cubicBezTo>
                    <a:cubicBezTo>
                      <a:pt x="739" y="58"/>
                      <a:pt x="512" y="29"/>
                      <a:pt x="2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7447852" y="3830730"/>
                <a:ext cx="49394" cy="14039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299" extrusionOk="0">
                    <a:moveTo>
                      <a:pt x="200" y="0"/>
                    </a:moveTo>
                    <a:cubicBezTo>
                      <a:pt x="114" y="0"/>
                      <a:pt x="1" y="256"/>
                      <a:pt x="86" y="256"/>
                    </a:cubicBezTo>
                    <a:cubicBezTo>
                      <a:pt x="214" y="284"/>
                      <a:pt x="342" y="298"/>
                      <a:pt x="469" y="298"/>
                    </a:cubicBezTo>
                    <a:cubicBezTo>
                      <a:pt x="597" y="298"/>
                      <a:pt x="725" y="284"/>
                      <a:pt x="853" y="256"/>
                    </a:cubicBezTo>
                    <a:cubicBezTo>
                      <a:pt x="910" y="256"/>
                      <a:pt x="1052" y="29"/>
                      <a:pt x="995" y="29"/>
                    </a:cubicBezTo>
                    <a:cubicBezTo>
                      <a:pt x="626" y="29"/>
                      <a:pt x="484" y="29"/>
                      <a:pt x="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7513211" y="3828053"/>
                <a:ext cx="102732" cy="16058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42" extrusionOk="0">
                    <a:moveTo>
                      <a:pt x="483" y="0"/>
                    </a:moveTo>
                    <a:lnTo>
                      <a:pt x="86" y="284"/>
                    </a:lnTo>
                    <a:cubicBezTo>
                      <a:pt x="86" y="284"/>
                      <a:pt x="0" y="341"/>
                      <a:pt x="284" y="341"/>
                    </a:cubicBezTo>
                    <a:lnTo>
                      <a:pt x="1761" y="341"/>
                    </a:lnTo>
                    <a:cubicBezTo>
                      <a:pt x="1761" y="341"/>
                      <a:pt x="2187" y="0"/>
                      <a:pt x="20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7627872" y="3829368"/>
                <a:ext cx="98741" cy="12349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63" extrusionOk="0">
                    <a:moveTo>
                      <a:pt x="143" y="1"/>
                    </a:moveTo>
                    <a:cubicBezTo>
                      <a:pt x="143" y="1"/>
                      <a:pt x="1" y="228"/>
                      <a:pt x="1" y="256"/>
                    </a:cubicBezTo>
                    <a:cubicBezTo>
                      <a:pt x="5" y="260"/>
                      <a:pt x="48" y="262"/>
                      <a:pt x="120" y="262"/>
                    </a:cubicBezTo>
                    <a:cubicBezTo>
                      <a:pt x="549" y="262"/>
                      <a:pt x="1989" y="200"/>
                      <a:pt x="1989" y="200"/>
                    </a:cubicBezTo>
                    <a:cubicBezTo>
                      <a:pt x="1989" y="200"/>
                      <a:pt x="2102" y="86"/>
                      <a:pt x="1364" y="29"/>
                    </a:cubicBezTo>
                    <a:cubicBezTo>
                      <a:pt x="625" y="1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7242524" y="3770723"/>
                <a:ext cx="89398" cy="20049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27" extrusionOk="0">
                    <a:moveTo>
                      <a:pt x="114" y="0"/>
                    </a:moveTo>
                    <a:lnTo>
                      <a:pt x="0" y="426"/>
                    </a:lnTo>
                    <a:lnTo>
                      <a:pt x="1420" y="426"/>
                    </a:lnTo>
                    <a:cubicBezTo>
                      <a:pt x="1420" y="426"/>
                      <a:pt x="1903" y="85"/>
                      <a:pt x="14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7081097" y="3770629"/>
                <a:ext cx="23081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4916" h="429" extrusionOk="0">
                    <a:moveTo>
                      <a:pt x="155" y="0"/>
                    </a:moveTo>
                    <a:cubicBezTo>
                      <a:pt x="109" y="0"/>
                      <a:pt x="1" y="37"/>
                      <a:pt x="116" y="428"/>
                    </a:cubicBezTo>
                    <a:lnTo>
                      <a:pt x="3779" y="428"/>
                    </a:lnTo>
                    <a:cubicBezTo>
                      <a:pt x="4120" y="201"/>
                      <a:pt x="4518" y="59"/>
                      <a:pt x="4915" y="2"/>
                    </a:cubicBezTo>
                    <a:lnTo>
                      <a:pt x="173" y="2"/>
                    </a:lnTo>
                    <a:cubicBezTo>
                      <a:pt x="173" y="2"/>
                      <a:pt x="165" y="0"/>
                      <a:pt x="1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7121196" y="3841388"/>
                <a:ext cx="954732" cy="41882"/>
              </a:xfrm>
              <a:custGeom>
                <a:avLst/>
                <a:gdLst/>
                <a:ahLst/>
                <a:cxnLst/>
                <a:rect l="l" t="t" r="r" b="b"/>
                <a:pathLst>
                  <a:path w="20334" h="892" extrusionOk="0">
                    <a:moveTo>
                      <a:pt x="20334" y="0"/>
                    </a:moveTo>
                    <a:cubicBezTo>
                      <a:pt x="20333" y="0"/>
                      <a:pt x="16102" y="142"/>
                      <a:pt x="15137" y="341"/>
                    </a:cubicBezTo>
                    <a:cubicBezTo>
                      <a:pt x="13497" y="664"/>
                      <a:pt x="11475" y="757"/>
                      <a:pt x="9583" y="757"/>
                    </a:cubicBezTo>
                    <a:cubicBezTo>
                      <a:pt x="7479" y="757"/>
                      <a:pt x="5535" y="642"/>
                      <a:pt x="4459" y="597"/>
                    </a:cubicBezTo>
                    <a:cubicBezTo>
                      <a:pt x="3698" y="608"/>
                      <a:pt x="3063" y="613"/>
                      <a:pt x="2534" y="613"/>
                    </a:cubicBezTo>
                    <a:cubicBezTo>
                      <a:pt x="419" y="613"/>
                      <a:pt x="0" y="540"/>
                      <a:pt x="0" y="540"/>
                    </a:cubicBezTo>
                    <a:lnTo>
                      <a:pt x="0" y="540"/>
                    </a:lnTo>
                    <a:cubicBezTo>
                      <a:pt x="679" y="686"/>
                      <a:pt x="1239" y="714"/>
                      <a:pt x="1862" y="714"/>
                    </a:cubicBezTo>
                    <a:cubicBezTo>
                      <a:pt x="2246" y="714"/>
                      <a:pt x="2653" y="704"/>
                      <a:pt x="3126" y="704"/>
                    </a:cubicBezTo>
                    <a:cubicBezTo>
                      <a:pt x="3525" y="704"/>
                      <a:pt x="3970" y="711"/>
                      <a:pt x="4487" y="739"/>
                    </a:cubicBezTo>
                    <a:cubicBezTo>
                      <a:pt x="6565" y="849"/>
                      <a:pt x="8230" y="892"/>
                      <a:pt x="9572" y="892"/>
                    </a:cubicBezTo>
                    <a:cubicBezTo>
                      <a:pt x="13051" y="892"/>
                      <a:pt x="14355" y="606"/>
                      <a:pt x="15052" y="483"/>
                    </a:cubicBezTo>
                    <a:cubicBezTo>
                      <a:pt x="15989" y="284"/>
                      <a:pt x="20333" y="0"/>
                      <a:pt x="203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4" name="Google Shape;474;p16"/>
          <p:cNvSpPr/>
          <p:nvPr/>
        </p:nvSpPr>
        <p:spPr>
          <a:xfrm>
            <a:off x="194312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6"/>
          <p:cNvSpPr/>
          <p:nvPr/>
        </p:nvSpPr>
        <p:spPr>
          <a:xfrm flipH="1">
            <a:off x="727638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6" name="Google Shape;476;p16"/>
          <p:cNvGrpSpPr/>
          <p:nvPr/>
        </p:nvGrpSpPr>
        <p:grpSpPr>
          <a:xfrm>
            <a:off x="-588939" y="219093"/>
            <a:ext cx="7062069" cy="1002516"/>
            <a:chOff x="1068461" y="156718"/>
            <a:chExt cx="7062069" cy="1002516"/>
          </a:xfrm>
        </p:grpSpPr>
        <p:sp>
          <p:nvSpPr>
            <p:cNvPr id="477" name="Google Shape;477;p16"/>
            <p:cNvSpPr/>
            <p:nvPr/>
          </p:nvSpPr>
          <p:spPr>
            <a:xfrm>
              <a:off x="5321724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16"/>
          <p:cNvSpPr/>
          <p:nvPr/>
        </p:nvSpPr>
        <p:spPr>
          <a:xfrm flipH="1">
            <a:off x="-133" y="4381700"/>
            <a:ext cx="9239383" cy="990464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6"/>
          <p:cNvSpPr/>
          <p:nvPr/>
        </p:nvSpPr>
        <p:spPr>
          <a:xfrm flipH="1">
            <a:off x="-2605136" y="3924200"/>
            <a:ext cx="5486461" cy="1852742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1" name="Google Shape;481;p16"/>
          <p:cNvGrpSpPr/>
          <p:nvPr/>
        </p:nvGrpSpPr>
        <p:grpSpPr>
          <a:xfrm rot="-378412">
            <a:off x="-218501" y="1259671"/>
            <a:ext cx="2694098" cy="4154809"/>
            <a:chOff x="-138878" y="1089036"/>
            <a:chExt cx="2326695" cy="3588512"/>
          </a:xfrm>
        </p:grpSpPr>
        <p:grpSp>
          <p:nvGrpSpPr>
            <p:cNvPr id="482" name="Google Shape;482;p16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483" name="Google Shape;483;p16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484" name="Google Shape;484;p16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16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16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16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16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16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16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16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92" name="Google Shape;492;p16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3" name="Google Shape;493;p16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494" name="Google Shape;494;p16"/>
          <p:cNvSpPr txBox="1">
            <a:spLocks noGrp="1"/>
          </p:cNvSpPr>
          <p:nvPr>
            <p:ph type="subTitle" idx="1"/>
          </p:nvPr>
        </p:nvSpPr>
        <p:spPr>
          <a:xfrm>
            <a:off x="1971425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5" name="Google Shape;495;p16"/>
          <p:cNvSpPr txBox="1">
            <a:spLocks noGrp="1"/>
          </p:cNvSpPr>
          <p:nvPr>
            <p:ph type="title"/>
          </p:nvPr>
        </p:nvSpPr>
        <p:spPr>
          <a:xfrm>
            <a:off x="1971425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6" name="Google Shape;496;p16"/>
          <p:cNvSpPr txBox="1">
            <a:spLocks noGrp="1"/>
          </p:cNvSpPr>
          <p:nvPr>
            <p:ph type="title" idx="2" hasCustomPrompt="1"/>
          </p:nvPr>
        </p:nvSpPr>
        <p:spPr>
          <a:xfrm>
            <a:off x="1933450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8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8"/>
          <p:cNvSpPr/>
          <p:nvPr/>
        </p:nvSpPr>
        <p:spPr>
          <a:xfrm flipH="1">
            <a:off x="7438310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8"/>
          <p:cNvSpPr/>
          <p:nvPr/>
        </p:nvSpPr>
        <p:spPr>
          <a:xfrm>
            <a:off x="-484164" y="8191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8" name="Google Shape;538;p18"/>
          <p:cNvGrpSpPr/>
          <p:nvPr/>
        </p:nvGrpSpPr>
        <p:grpSpPr>
          <a:xfrm rot="1325081">
            <a:off x="1036454" y="411132"/>
            <a:ext cx="729403" cy="386556"/>
            <a:chOff x="2468025" y="734125"/>
            <a:chExt cx="980825" cy="519800"/>
          </a:xfrm>
        </p:grpSpPr>
        <p:sp>
          <p:nvSpPr>
            <p:cNvPr id="539" name="Google Shape;539;p1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7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>
            <a:off x="-2605136" y="539434"/>
            <a:ext cx="15346578" cy="5008908"/>
            <a:chOff x="-2605136" y="539434"/>
            <a:chExt cx="15346578" cy="5008908"/>
          </a:xfrm>
        </p:grpSpPr>
        <p:sp>
          <p:nvSpPr>
            <p:cNvPr id="555" name="Google Shape;555;p20"/>
            <p:cNvSpPr/>
            <p:nvPr/>
          </p:nvSpPr>
          <p:spPr>
            <a:xfrm flipH="1">
              <a:off x="-80" y="4153100"/>
              <a:ext cx="9144180" cy="990464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 flipH="1">
              <a:off x="-2605136" y="3695600"/>
              <a:ext cx="5486461" cy="1852742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7" name="Google Shape;557;p20"/>
            <p:cNvGrpSpPr/>
            <p:nvPr/>
          </p:nvGrpSpPr>
          <p:grpSpPr>
            <a:xfrm rot="876897">
              <a:off x="-592173" y="817633"/>
              <a:ext cx="2748820" cy="4239217"/>
              <a:chOff x="-138878" y="1089036"/>
              <a:chExt cx="2326695" cy="3588512"/>
            </a:xfrm>
          </p:grpSpPr>
          <p:grpSp>
            <p:nvGrpSpPr>
              <p:cNvPr id="558" name="Google Shape;558;p20"/>
              <p:cNvGrpSpPr/>
              <p:nvPr/>
            </p:nvGrpSpPr>
            <p:grpSpPr>
              <a:xfrm rot="-536374">
                <a:off x="104887" y="1212004"/>
                <a:ext cx="1839165" cy="3281175"/>
                <a:chOff x="3734270" y="74249"/>
                <a:chExt cx="3046829" cy="5435717"/>
              </a:xfrm>
            </p:grpSpPr>
            <p:grpSp>
              <p:nvGrpSpPr>
                <p:cNvPr id="559" name="Google Shape;559;p20"/>
                <p:cNvGrpSpPr/>
                <p:nvPr/>
              </p:nvGrpSpPr>
              <p:grpSpPr>
                <a:xfrm rot="312499">
                  <a:off x="4269747" y="179454"/>
                  <a:ext cx="2417210" cy="2184088"/>
                  <a:chOff x="3949525" y="-38550"/>
                  <a:chExt cx="2695666" cy="2435690"/>
                </a:xfrm>
              </p:grpSpPr>
              <p:sp>
                <p:nvSpPr>
                  <p:cNvPr id="560" name="Google Shape;560;p20"/>
                  <p:cNvSpPr/>
                  <p:nvPr/>
                </p:nvSpPr>
                <p:spPr>
                  <a:xfrm flipH="1">
                    <a:off x="5395256" y="293336"/>
                    <a:ext cx="998480" cy="8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4" h="10876" extrusionOk="0">
                        <a:moveTo>
                          <a:pt x="271" y="1"/>
                        </a:moveTo>
                        <a:cubicBezTo>
                          <a:pt x="96" y="1"/>
                          <a:pt x="0" y="7"/>
                          <a:pt x="0" y="7"/>
                        </a:cubicBezTo>
                        <a:lnTo>
                          <a:pt x="3567" y="4576"/>
                        </a:lnTo>
                        <a:lnTo>
                          <a:pt x="7878" y="5361"/>
                        </a:lnTo>
                        <a:lnTo>
                          <a:pt x="5129" y="6673"/>
                        </a:lnTo>
                        <a:lnTo>
                          <a:pt x="5129" y="6673"/>
                        </a:lnTo>
                        <a:lnTo>
                          <a:pt x="9315" y="6331"/>
                        </a:lnTo>
                        <a:lnTo>
                          <a:pt x="7427" y="7935"/>
                        </a:lnTo>
                        <a:cubicBezTo>
                          <a:pt x="9532" y="8745"/>
                          <a:pt x="12773" y="10875"/>
                          <a:pt x="12773" y="10875"/>
                        </a:cubicBezTo>
                        <a:cubicBezTo>
                          <a:pt x="10614" y="499"/>
                          <a:pt x="1921" y="1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1" name="Google Shape;561;p20"/>
                  <p:cNvSpPr/>
                  <p:nvPr/>
                </p:nvSpPr>
                <p:spPr>
                  <a:xfrm flipH="1">
                    <a:off x="5395254" y="1046449"/>
                    <a:ext cx="1249937" cy="457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5852" extrusionOk="0">
                        <a:moveTo>
                          <a:pt x="10295" y="0"/>
                        </a:moveTo>
                        <a:cubicBezTo>
                          <a:pt x="3432" y="0"/>
                          <a:pt x="1" y="5852"/>
                          <a:pt x="1" y="5852"/>
                        </a:cubicBezTo>
                        <a:lnTo>
                          <a:pt x="5715" y="5426"/>
                        </a:lnTo>
                        <a:lnTo>
                          <a:pt x="8773" y="2251"/>
                        </a:lnTo>
                        <a:lnTo>
                          <a:pt x="8296" y="5309"/>
                        </a:lnTo>
                        <a:lnTo>
                          <a:pt x="10351" y="1591"/>
                        </a:lnTo>
                        <a:lnTo>
                          <a:pt x="10610" y="4081"/>
                        </a:lnTo>
                        <a:cubicBezTo>
                          <a:pt x="12440" y="2769"/>
                          <a:pt x="15990" y="1240"/>
                          <a:pt x="15990" y="1240"/>
                        </a:cubicBezTo>
                        <a:cubicBezTo>
                          <a:pt x="13884" y="355"/>
                          <a:pt x="11985" y="0"/>
                          <a:pt x="10295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2" name="Google Shape;562;p20"/>
                  <p:cNvSpPr/>
                  <p:nvPr/>
                </p:nvSpPr>
                <p:spPr>
                  <a:xfrm flipH="1">
                    <a:off x="3949525" y="963360"/>
                    <a:ext cx="1414474" cy="409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6" h="5244" extrusionOk="0">
                        <a:moveTo>
                          <a:pt x="7764" y="0"/>
                        </a:moveTo>
                        <a:cubicBezTo>
                          <a:pt x="5399" y="0"/>
                          <a:pt x="2762" y="656"/>
                          <a:pt x="0" y="2479"/>
                        </a:cubicBezTo>
                        <a:cubicBezTo>
                          <a:pt x="0" y="2479"/>
                          <a:pt x="4169" y="3398"/>
                          <a:pt x="6475" y="4408"/>
                        </a:cubicBezTo>
                        <a:lnTo>
                          <a:pt x="5999" y="1819"/>
                        </a:lnTo>
                        <a:lnTo>
                          <a:pt x="9265" y="5244"/>
                        </a:lnTo>
                        <a:lnTo>
                          <a:pt x="7862" y="2211"/>
                        </a:lnTo>
                        <a:lnTo>
                          <a:pt x="11997" y="4901"/>
                        </a:lnTo>
                        <a:lnTo>
                          <a:pt x="18095" y="4300"/>
                        </a:lnTo>
                        <a:cubicBezTo>
                          <a:pt x="18095" y="4300"/>
                          <a:pt x="13822" y="0"/>
                          <a:pt x="7764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3" name="Google Shape;563;p20"/>
                  <p:cNvSpPr/>
                  <p:nvPr/>
                </p:nvSpPr>
                <p:spPr>
                  <a:xfrm flipH="1">
                    <a:off x="4567262" y="-38550"/>
                    <a:ext cx="867944" cy="119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4" h="15297" extrusionOk="0">
                        <a:moveTo>
                          <a:pt x="11103" y="0"/>
                        </a:moveTo>
                        <a:cubicBezTo>
                          <a:pt x="11103" y="1"/>
                          <a:pt x="1" y="3392"/>
                          <a:pt x="911" y="15297"/>
                        </a:cubicBezTo>
                        <a:cubicBezTo>
                          <a:pt x="911" y="15297"/>
                          <a:pt x="3685" y="12022"/>
                          <a:pt x="5657" y="10443"/>
                        </a:cubicBezTo>
                        <a:lnTo>
                          <a:pt x="3192" y="9616"/>
                        </a:lnTo>
                        <a:lnTo>
                          <a:pt x="7703" y="8354"/>
                        </a:lnTo>
                        <a:lnTo>
                          <a:pt x="4420" y="8146"/>
                        </a:lnTo>
                        <a:lnTo>
                          <a:pt x="8714" y="5748"/>
                        </a:lnTo>
                        <a:lnTo>
                          <a:pt x="11103" y="0"/>
                        </a:ln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 flipH="1">
                    <a:off x="5374388" y="1159006"/>
                    <a:ext cx="769925" cy="1238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0" h="15840" extrusionOk="0">
                        <a:moveTo>
                          <a:pt x="9850" y="1"/>
                        </a:moveTo>
                        <a:lnTo>
                          <a:pt x="9850" y="1"/>
                        </a:lnTo>
                        <a:cubicBezTo>
                          <a:pt x="0" y="6074"/>
                          <a:pt x="4035" y="15840"/>
                          <a:pt x="4035" y="15840"/>
                        </a:cubicBezTo>
                        <a:lnTo>
                          <a:pt x="7085" y="10911"/>
                        </a:lnTo>
                        <a:lnTo>
                          <a:pt x="6374" y="6517"/>
                        </a:lnTo>
                        <a:lnTo>
                          <a:pt x="8505" y="8722"/>
                        </a:lnTo>
                        <a:lnTo>
                          <a:pt x="6784" y="4821"/>
                        </a:lnTo>
                        <a:lnTo>
                          <a:pt x="8906" y="6107"/>
                        </a:lnTo>
                        <a:cubicBezTo>
                          <a:pt x="8956" y="3819"/>
                          <a:pt x="9850" y="1"/>
                          <a:pt x="9850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5" name="Google Shape;565;p20"/>
                  <p:cNvSpPr/>
                  <p:nvPr/>
                </p:nvSpPr>
                <p:spPr>
                  <a:xfrm flipH="1">
                    <a:off x="5374384" y="1034646"/>
                    <a:ext cx="1270807" cy="469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8" h="6003" extrusionOk="0">
                        <a:moveTo>
                          <a:pt x="10097" y="1"/>
                        </a:moveTo>
                        <a:cubicBezTo>
                          <a:pt x="3453" y="1"/>
                          <a:pt x="1" y="6003"/>
                          <a:pt x="1" y="6003"/>
                        </a:cubicBezTo>
                        <a:cubicBezTo>
                          <a:pt x="5302" y="1956"/>
                          <a:pt x="9815" y="1079"/>
                          <a:pt x="12731" y="1079"/>
                        </a:cubicBezTo>
                        <a:cubicBezTo>
                          <a:pt x="14962" y="1079"/>
                          <a:pt x="16258" y="1592"/>
                          <a:pt x="16258" y="1592"/>
                        </a:cubicBezTo>
                        <a:cubicBezTo>
                          <a:pt x="13969" y="449"/>
                          <a:pt x="11914" y="1"/>
                          <a:pt x="10097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6" name="Google Shape;566;p20"/>
                  <p:cNvSpPr/>
                  <p:nvPr/>
                </p:nvSpPr>
                <p:spPr>
                  <a:xfrm flipH="1">
                    <a:off x="5374386" y="293805"/>
                    <a:ext cx="1019350" cy="865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1" h="11070" extrusionOk="0">
                        <a:moveTo>
                          <a:pt x="91" y="0"/>
                        </a:moveTo>
                        <a:cubicBezTo>
                          <a:pt x="61" y="0"/>
                          <a:pt x="31" y="0"/>
                          <a:pt x="0" y="1"/>
                        </a:cubicBezTo>
                        <a:cubicBezTo>
                          <a:pt x="0" y="1"/>
                          <a:pt x="10050" y="3250"/>
                          <a:pt x="13041" y="11070"/>
                        </a:cubicBezTo>
                        <a:cubicBezTo>
                          <a:pt x="13041" y="11070"/>
                          <a:pt x="11636" y="0"/>
                          <a:pt x="91" y="0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7" name="Google Shape;567;p20"/>
                  <p:cNvSpPr/>
                  <p:nvPr/>
                </p:nvSpPr>
                <p:spPr>
                  <a:xfrm flipH="1">
                    <a:off x="4567261" y="-37925"/>
                    <a:ext cx="983472" cy="115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2" h="14788" extrusionOk="0">
                        <a:moveTo>
                          <a:pt x="12581" y="1"/>
                        </a:moveTo>
                        <a:cubicBezTo>
                          <a:pt x="0" y="4094"/>
                          <a:pt x="2431" y="14787"/>
                          <a:pt x="2431" y="14787"/>
                        </a:cubicBezTo>
                        <a:cubicBezTo>
                          <a:pt x="4645" y="5306"/>
                          <a:pt x="12581" y="1"/>
                          <a:pt x="12581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68" name="Google Shape;568;p20"/>
                <p:cNvSpPr/>
                <p:nvPr/>
              </p:nvSpPr>
              <p:spPr>
                <a:xfrm rot="822121" flipH="1">
                  <a:off x="4231896" y="1184641"/>
                  <a:ext cx="773829" cy="429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189111" y="4292798"/>
                <a:ext cx="6484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25936" h="15390" extrusionOk="0">
                    <a:moveTo>
                      <a:pt x="5009" y="119"/>
                    </a:moveTo>
                    <a:cubicBezTo>
                      <a:pt x="7295" y="-357"/>
                      <a:pt x="11423" y="2596"/>
                      <a:pt x="13772" y="3167"/>
                    </a:cubicBezTo>
                    <a:cubicBezTo>
                      <a:pt x="16122" y="3739"/>
                      <a:pt x="17455" y="3612"/>
                      <a:pt x="19106" y="3548"/>
                    </a:cubicBezTo>
                    <a:cubicBezTo>
                      <a:pt x="20757" y="3485"/>
                      <a:pt x="22599" y="2183"/>
                      <a:pt x="23678" y="2786"/>
                    </a:cubicBezTo>
                    <a:cubicBezTo>
                      <a:pt x="24758" y="3389"/>
                      <a:pt x="26663" y="5168"/>
                      <a:pt x="25583" y="7168"/>
                    </a:cubicBezTo>
                    <a:cubicBezTo>
                      <a:pt x="24504" y="9168"/>
                      <a:pt x="20852" y="13677"/>
                      <a:pt x="17201" y="14788"/>
                    </a:cubicBezTo>
                    <a:cubicBezTo>
                      <a:pt x="13550" y="15899"/>
                      <a:pt x="6534" y="15296"/>
                      <a:pt x="3676" y="13835"/>
                    </a:cubicBezTo>
                    <a:cubicBezTo>
                      <a:pt x="819" y="12375"/>
                      <a:pt x="-166" y="8311"/>
                      <a:pt x="56" y="6025"/>
                    </a:cubicBezTo>
                    <a:cubicBezTo>
                      <a:pt x="278" y="3739"/>
                      <a:pt x="2723" y="595"/>
                      <a:pt x="5009" y="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570" name="Google Shape;570;p20"/>
            <p:cNvSpPr/>
            <p:nvPr/>
          </p:nvSpPr>
          <p:spPr>
            <a:xfrm>
              <a:off x="5213225" y="4413262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0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575" name="Google Shape;575;p20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8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21"/>
          <p:cNvGrpSpPr/>
          <p:nvPr/>
        </p:nvGrpSpPr>
        <p:grpSpPr>
          <a:xfrm flipH="1">
            <a:off x="6616870" y="1321243"/>
            <a:ext cx="2574448" cy="1658326"/>
            <a:chOff x="6311450" y="1575061"/>
            <a:chExt cx="2170332" cy="1398016"/>
          </a:xfrm>
        </p:grpSpPr>
        <p:grpSp>
          <p:nvGrpSpPr>
            <p:cNvPr id="580" name="Google Shape;580;p21"/>
            <p:cNvGrpSpPr/>
            <p:nvPr/>
          </p:nvGrpSpPr>
          <p:grpSpPr>
            <a:xfrm flipH="1">
              <a:off x="7725899" y="1800005"/>
              <a:ext cx="680855" cy="1028840"/>
              <a:chOff x="7986824" y="1570968"/>
              <a:chExt cx="680855" cy="1028840"/>
            </a:xfrm>
          </p:grpSpPr>
          <p:grpSp>
            <p:nvGrpSpPr>
              <p:cNvPr id="581" name="Google Shape;581;p21"/>
              <p:cNvGrpSpPr/>
              <p:nvPr/>
            </p:nvGrpSpPr>
            <p:grpSpPr>
              <a:xfrm>
                <a:off x="7986824" y="1570968"/>
                <a:ext cx="680855" cy="991067"/>
                <a:chOff x="7730849" y="1571630"/>
                <a:chExt cx="680855" cy="991067"/>
              </a:xfrm>
            </p:grpSpPr>
            <p:sp>
              <p:nvSpPr>
                <p:cNvPr id="582" name="Google Shape;582;p21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21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21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21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21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" name="Google Shape;587;p21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588;p21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" name="Google Shape;589;p21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" name="Google Shape;590;p21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91" name="Google Shape;591;p21"/>
              <p:cNvSpPr/>
              <p:nvPr/>
            </p:nvSpPr>
            <p:spPr>
              <a:xfrm>
                <a:off x="8109708" y="2500208"/>
                <a:ext cx="2012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592" name="Google Shape;592;p21"/>
            <p:cNvSpPr/>
            <p:nvPr/>
          </p:nvSpPr>
          <p:spPr>
            <a:xfrm>
              <a:off x="6311450" y="2400375"/>
              <a:ext cx="2170332" cy="572702"/>
            </a:xfrm>
            <a:custGeom>
              <a:avLst/>
              <a:gdLst/>
              <a:ahLst/>
              <a:cxnLst/>
              <a:rect l="l" t="t" r="r" b="b"/>
              <a:pathLst>
                <a:path w="49000" h="12930" extrusionOk="0">
                  <a:moveTo>
                    <a:pt x="31172" y="0"/>
                  </a:moveTo>
                  <a:cubicBezTo>
                    <a:pt x="26676" y="0"/>
                    <a:pt x="23110" y="2068"/>
                    <a:pt x="20810" y="3533"/>
                  </a:cubicBezTo>
                  <a:cubicBezTo>
                    <a:pt x="17140" y="5913"/>
                    <a:pt x="13309" y="6679"/>
                    <a:pt x="7905" y="7002"/>
                  </a:cubicBezTo>
                  <a:cubicBezTo>
                    <a:pt x="2500" y="7364"/>
                    <a:pt x="0" y="12930"/>
                    <a:pt x="0" y="12930"/>
                  </a:cubicBezTo>
                  <a:lnTo>
                    <a:pt x="49000" y="12930"/>
                  </a:lnTo>
                  <a:cubicBezTo>
                    <a:pt x="49000" y="12930"/>
                    <a:pt x="48879" y="8171"/>
                    <a:pt x="40127" y="2767"/>
                  </a:cubicBezTo>
                  <a:cubicBezTo>
                    <a:pt x="36860" y="734"/>
                    <a:pt x="33851" y="0"/>
                    <a:pt x="31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3" name="Google Shape;593;p21"/>
            <p:cNvGrpSpPr/>
            <p:nvPr/>
          </p:nvGrpSpPr>
          <p:grpSpPr>
            <a:xfrm>
              <a:off x="6835317" y="1575061"/>
              <a:ext cx="880141" cy="1329982"/>
              <a:chOff x="7986824" y="1570968"/>
              <a:chExt cx="680855" cy="1028840"/>
            </a:xfrm>
          </p:grpSpPr>
          <p:grpSp>
            <p:nvGrpSpPr>
              <p:cNvPr id="594" name="Google Shape;594;p21"/>
              <p:cNvGrpSpPr/>
              <p:nvPr/>
            </p:nvGrpSpPr>
            <p:grpSpPr>
              <a:xfrm>
                <a:off x="7986824" y="1570968"/>
                <a:ext cx="680855" cy="991067"/>
                <a:chOff x="7730849" y="1571630"/>
                <a:chExt cx="680855" cy="991067"/>
              </a:xfrm>
            </p:grpSpPr>
            <p:sp>
              <p:nvSpPr>
                <p:cNvPr id="595" name="Google Shape;595;p21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" name="Google Shape;596;p21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" name="Google Shape;597;p21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21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21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21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21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21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" name="Google Shape;603;p21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4" name="Google Shape;604;p21"/>
              <p:cNvSpPr/>
              <p:nvPr/>
            </p:nvSpPr>
            <p:spPr>
              <a:xfrm>
                <a:off x="8109708" y="2500208"/>
                <a:ext cx="2012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</p:grpSp>
      <p:sp>
        <p:nvSpPr>
          <p:cNvPr id="605" name="Google Shape;605;p21"/>
          <p:cNvSpPr/>
          <p:nvPr/>
        </p:nvSpPr>
        <p:spPr>
          <a:xfrm flipH="1">
            <a:off x="-5" y="2911750"/>
            <a:ext cx="9144180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/>
          <p:nvPr/>
        </p:nvSpPr>
        <p:spPr>
          <a:xfrm flipH="1">
            <a:off x="2323032" y="4678362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21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21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21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0" name="Google Shape;610;p21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611" name="Google Shape;611;p21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7" r:id="rId3"/>
    <p:sldLayoutId id="2147483658" r:id="rId4"/>
    <p:sldLayoutId id="2147483660" r:id="rId5"/>
    <p:sldLayoutId id="2147483662" r:id="rId6"/>
    <p:sldLayoutId id="2147483664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8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3"/>
          <p:cNvSpPr/>
          <p:nvPr/>
        </p:nvSpPr>
        <p:spPr>
          <a:xfrm>
            <a:off x="573111" y="8347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43"/>
          <p:cNvSpPr/>
          <p:nvPr/>
        </p:nvSpPr>
        <p:spPr>
          <a:xfrm flipH="1">
            <a:off x="6619114" y="467199"/>
            <a:ext cx="1833791" cy="46863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54;p34"/>
          <p:cNvSpPr txBox="1">
            <a:spLocks/>
          </p:cNvSpPr>
          <p:nvPr/>
        </p:nvSpPr>
        <p:spPr>
          <a:xfrm>
            <a:off x="1540324" y="1398887"/>
            <a:ext cx="6311905" cy="117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0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</a:p>
          <a:p>
            <a:pPr algn="ctr">
              <a:buSzPts val="990"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TIẾNG VIỆT!</a:t>
            </a:r>
          </a:p>
        </p:txBody>
      </p:sp>
      <p:pic>
        <p:nvPicPr>
          <p:cNvPr id="5" name="Picture 4" descr="Starfish Cartoon by rubynurbaidi | GraphicRiv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6" b="99153" l="0" r="98814">
                        <a14:foregroundMark x1="39322" y1="81017" x2="45085" y2="78983"/>
                        <a14:foregroundMark x1="72373" y1="53390" x2="66949" y2="50339"/>
                        <a14:foregroundMark x1="88475" y1="37966" x2="88475" y2="35932"/>
                        <a14:foregroundMark x1="86780" y1="27797" x2="86780" y2="24746"/>
                        <a14:foregroundMark x1="82542" y1="25254" x2="77119" y2="26271"/>
                        <a14:foregroundMark x1="77797" y1="22373" x2="77797" y2="20678"/>
                        <a14:foregroundMark x1="77288" y1="63559" x2="74915" y2="66102"/>
                        <a14:foregroundMark x1="91525" y1="66102" x2="93559" y2="66102"/>
                        <a14:foregroundMark x1="95424" y1="49492" x2="95593" y2="51864"/>
                        <a14:foregroundMark x1="12542" y1="10339" x2="12712" y2="10847"/>
                        <a14:foregroundMark x1="25085" y1="6610" x2="26102" y2="7966"/>
                        <a14:foregroundMark x1="66780" y1="8814" x2="65424" y2="8814"/>
                        <a14:foregroundMark x1="13729" y1="14915" x2="14746" y2="19153"/>
                        <a14:foregroundMark x1="11186" y1="21356" x2="11186" y2="23898"/>
                        <a14:foregroundMark x1="22881" y1="23729" x2="22203" y2="26271"/>
                        <a14:foregroundMark x1="12203" y1="46949" x2="16610" y2="47966"/>
                        <a14:foregroundMark x1="9322" y1="52712" x2="10847" y2="53729"/>
                        <a14:foregroundMark x1="14237" y1="58305" x2="15085" y2="60678"/>
                        <a14:foregroundMark x1="26441" y1="64068" x2="30508" y2="64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157" y="3252255"/>
            <a:ext cx="1859927" cy="18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ơi lội cùng hàng trăm con sao biển ở Phú Quốc - Du lịch - Việt Giải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2" y="988635"/>
            <a:ext cx="5689598" cy="33930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2212;p56"/>
          <p:cNvPicPr preferRelativeResize="0"/>
          <p:nvPr/>
        </p:nvPicPr>
        <p:blipFill rotWithShape="1">
          <a:blip r:embed="rId3">
            <a:alphaModFix/>
          </a:blip>
          <a:srcRect l="15217" r="18098"/>
          <a:stretch/>
        </p:blipFill>
        <p:spPr>
          <a:xfrm>
            <a:off x="174172" y="1455964"/>
            <a:ext cx="2365829" cy="24583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9582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ague onda see GIF on GIFER - by Brakor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518" y="1408118"/>
            <a:ext cx="5369558" cy="283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oogle Shape;2435;p59"/>
          <p:cNvGrpSpPr/>
          <p:nvPr/>
        </p:nvGrpSpPr>
        <p:grpSpPr>
          <a:xfrm>
            <a:off x="583449" y="1816585"/>
            <a:ext cx="1137215" cy="1405570"/>
            <a:chOff x="3530700" y="3207350"/>
            <a:chExt cx="931625" cy="1127225"/>
          </a:xfrm>
        </p:grpSpPr>
        <p:sp>
          <p:nvSpPr>
            <p:cNvPr id="17" name="Google Shape;2436;p59"/>
            <p:cNvSpPr/>
            <p:nvPr/>
          </p:nvSpPr>
          <p:spPr>
            <a:xfrm>
              <a:off x="3659750" y="3599550"/>
              <a:ext cx="140175" cy="638225"/>
            </a:xfrm>
            <a:custGeom>
              <a:avLst/>
              <a:gdLst/>
              <a:ahLst/>
              <a:cxnLst/>
              <a:rect l="l" t="t" r="r" b="b"/>
              <a:pathLst>
                <a:path w="5607" h="25529" extrusionOk="0">
                  <a:moveTo>
                    <a:pt x="3792" y="0"/>
                  </a:moveTo>
                  <a:lnTo>
                    <a:pt x="3792" y="0"/>
                  </a:lnTo>
                  <a:cubicBezTo>
                    <a:pt x="3429" y="202"/>
                    <a:pt x="3106" y="444"/>
                    <a:pt x="2824" y="766"/>
                  </a:cubicBezTo>
                  <a:cubicBezTo>
                    <a:pt x="2461" y="1089"/>
                    <a:pt x="2138" y="1492"/>
                    <a:pt x="1896" y="1896"/>
                  </a:cubicBezTo>
                  <a:cubicBezTo>
                    <a:pt x="1533" y="2420"/>
                    <a:pt x="1251" y="3025"/>
                    <a:pt x="1050" y="3670"/>
                  </a:cubicBezTo>
                  <a:cubicBezTo>
                    <a:pt x="808" y="4436"/>
                    <a:pt x="727" y="5283"/>
                    <a:pt x="767" y="6090"/>
                  </a:cubicBezTo>
                  <a:cubicBezTo>
                    <a:pt x="848" y="6937"/>
                    <a:pt x="1009" y="7784"/>
                    <a:pt x="1251" y="8590"/>
                  </a:cubicBezTo>
                  <a:lnTo>
                    <a:pt x="1614" y="9760"/>
                  </a:lnTo>
                  <a:cubicBezTo>
                    <a:pt x="1735" y="10123"/>
                    <a:pt x="1816" y="10526"/>
                    <a:pt x="1896" y="10849"/>
                  </a:cubicBezTo>
                  <a:cubicBezTo>
                    <a:pt x="1937" y="11010"/>
                    <a:pt x="2017" y="11212"/>
                    <a:pt x="2017" y="11373"/>
                  </a:cubicBezTo>
                  <a:cubicBezTo>
                    <a:pt x="2058" y="11494"/>
                    <a:pt x="2058" y="11655"/>
                    <a:pt x="2098" y="11817"/>
                  </a:cubicBezTo>
                  <a:cubicBezTo>
                    <a:pt x="2098" y="11857"/>
                    <a:pt x="2098" y="11938"/>
                    <a:pt x="2098" y="12018"/>
                  </a:cubicBezTo>
                  <a:lnTo>
                    <a:pt x="2098" y="12381"/>
                  </a:lnTo>
                  <a:lnTo>
                    <a:pt x="2058" y="12583"/>
                  </a:lnTo>
                  <a:cubicBezTo>
                    <a:pt x="1896" y="13228"/>
                    <a:pt x="1695" y="13873"/>
                    <a:pt x="1413" y="14438"/>
                  </a:cubicBezTo>
                  <a:cubicBezTo>
                    <a:pt x="1009" y="15245"/>
                    <a:pt x="687" y="16092"/>
                    <a:pt x="445" y="16938"/>
                  </a:cubicBezTo>
                  <a:cubicBezTo>
                    <a:pt x="203" y="17785"/>
                    <a:pt x="41" y="18673"/>
                    <a:pt x="41" y="19520"/>
                  </a:cubicBezTo>
                  <a:cubicBezTo>
                    <a:pt x="1" y="20366"/>
                    <a:pt x="122" y="21173"/>
                    <a:pt x="404" y="21939"/>
                  </a:cubicBezTo>
                  <a:cubicBezTo>
                    <a:pt x="606" y="22544"/>
                    <a:pt x="929" y="23149"/>
                    <a:pt x="1292" y="23673"/>
                  </a:cubicBezTo>
                  <a:cubicBezTo>
                    <a:pt x="1493" y="23915"/>
                    <a:pt x="1654" y="24117"/>
                    <a:pt x="1816" y="24319"/>
                  </a:cubicBezTo>
                  <a:cubicBezTo>
                    <a:pt x="1977" y="24480"/>
                    <a:pt x="2138" y="24641"/>
                    <a:pt x="2259" y="24762"/>
                  </a:cubicBezTo>
                  <a:cubicBezTo>
                    <a:pt x="2501" y="24964"/>
                    <a:pt x="2743" y="25166"/>
                    <a:pt x="2985" y="25327"/>
                  </a:cubicBezTo>
                  <a:cubicBezTo>
                    <a:pt x="3187" y="25448"/>
                    <a:pt x="3268" y="25529"/>
                    <a:pt x="3268" y="25529"/>
                  </a:cubicBezTo>
                  <a:lnTo>
                    <a:pt x="3147" y="25206"/>
                  </a:lnTo>
                  <a:cubicBezTo>
                    <a:pt x="3106" y="25004"/>
                    <a:pt x="2985" y="24722"/>
                    <a:pt x="2864" y="24359"/>
                  </a:cubicBezTo>
                  <a:cubicBezTo>
                    <a:pt x="2824" y="24198"/>
                    <a:pt x="2743" y="23996"/>
                    <a:pt x="2703" y="23794"/>
                  </a:cubicBezTo>
                  <a:lnTo>
                    <a:pt x="2542" y="23109"/>
                  </a:lnTo>
                  <a:cubicBezTo>
                    <a:pt x="2421" y="22625"/>
                    <a:pt x="2380" y="22101"/>
                    <a:pt x="2421" y="21576"/>
                  </a:cubicBezTo>
                  <a:cubicBezTo>
                    <a:pt x="2421" y="20971"/>
                    <a:pt x="2501" y="20407"/>
                    <a:pt x="2663" y="19842"/>
                  </a:cubicBezTo>
                  <a:cubicBezTo>
                    <a:pt x="2824" y="19237"/>
                    <a:pt x="3066" y="18592"/>
                    <a:pt x="3348" y="18027"/>
                  </a:cubicBezTo>
                  <a:cubicBezTo>
                    <a:pt x="3510" y="17705"/>
                    <a:pt x="3711" y="17342"/>
                    <a:pt x="3873" y="17059"/>
                  </a:cubicBezTo>
                  <a:cubicBezTo>
                    <a:pt x="4034" y="16737"/>
                    <a:pt x="4276" y="16374"/>
                    <a:pt x="4437" y="16011"/>
                  </a:cubicBezTo>
                  <a:lnTo>
                    <a:pt x="4760" y="15406"/>
                  </a:lnTo>
                  <a:cubicBezTo>
                    <a:pt x="4881" y="15164"/>
                    <a:pt x="5002" y="14962"/>
                    <a:pt x="5082" y="14720"/>
                  </a:cubicBezTo>
                  <a:lnTo>
                    <a:pt x="5365" y="13994"/>
                  </a:lnTo>
                  <a:cubicBezTo>
                    <a:pt x="5445" y="13712"/>
                    <a:pt x="5486" y="13430"/>
                    <a:pt x="5526" y="13148"/>
                  </a:cubicBezTo>
                  <a:lnTo>
                    <a:pt x="5607" y="12704"/>
                  </a:lnTo>
                  <a:lnTo>
                    <a:pt x="5607" y="12260"/>
                  </a:lnTo>
                  <a:cubicBezTo>
                    <a:pt x="5607" y="11978"/>
                    <a:pt x="5607" y="11696"/>
                    <a:pt x="5566" y="11373"/>
                  </a:cubicBezTo>
                  <a:cubicBezTo>
                    <a:pt x="5526" y="11131"/>
                    <a:pt x="5486" y="10849"/>
                    <a:pt x="5405" y="10607"/>
                  </a:cubicBezTo>
                  <a:cubicBezTo>
                    <a:pt x="5365" y="10324"/>
                    <a:pt x="5244" y="10123"/>
                    <a:pt x="5203" y="9881"/>
                  </a:cubicBezTo>
                  <a:cubicBezTo>
                    <a:pt x="5042" y="9478"/>
                    <a:pt x="4881" y="9034"/>
                    <a:pt x="4679" y="8631"/>
                  </a:cubicBezTo>
                  <a:cubicBezTo>
                    <a:pt x="4518" y="8227"/>
                    <a:pt x="4357" y="7864"/>
                    <a:pt x="4195" y="7501"/>
                  </a:cubicBezTo>
                  <a:cubicBezTo>
                    <a:pt x="3873" y="6897"/>
                    <a:pt x="3590" y="6292"/>
                    <a:pt x="3348" y="5646"/>
                  </a:cubicBezTo>
                  <a:cubicBezTo>
                    <a:pt x="3187" y="5122"/>
                    <a:pt x="3066" y="4517"/>
                    <a:pt x="3026" y="3952"/>
                  </a:cubicBezTo>
                  <a:cubicBezTo>
                    <a:pt x="2985" y="2985"/>
                    <a:pt x="3106" y="2017"/>
                    <a:pt x="3389" y="1129"/>
                  </a:cubicBezTo>
                  <a:cubicBezTo>
                    <a:pt x="3510" y="766"/>
                    <a:pt x="3590" y="484"/>
                    <a:pt x="3671" y="283"/>
                  </a:cubicBezTo>
                  <a:lnTo>
                    <a:pt x="37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37;p59"/>
            <p:cNvSpPr/>
            <p:nvPr/>
          </p:nvSpPr>
          <p:spPr>
            <a:xfrm>
              <a:off x="3762600" y="3599550"/>
              <a:ext cx="141175" cy="735025"/>
            </a:xfrm>
            <a:custGeom>
              <a:avLst/>
              <a:gdLst/>
              <a:ahLst/>
              <a:cxnLst/>
              <a:rect l="l" t="t" r="r" b="b"/>
              <a:pathLst>
                <a:path w="564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57" y="565"/>
                    <a:pt x="2138" y="887"/>
                    <a:pt x="225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82" y="5203"/>
                    <a:pt x="2461" y="5888"/>
                    <a:pt x="2299" y="6493"/>
                  </a:cubicBezTo>
                  <a:cubicBezTo>
                    <a:pt x="2057" y="7219"/>
                    <a:pt x="1775" y="7945"/>
                    <a:pt x="1452" y="8631"/>
                  </a:cubicBezTo>
                  <a:cubicBezTo>
                    <a:pt x="1291" y="9074"/>
                    <a:pt x="1130" y="9478"/>
                    <a:pt x="968" y="9962"/>
                  </a:cubicBezTo>
                  <a:cubicBezTo>
                    <a:pt x="767" y="10405"/>
                    <a:pt x="605" y="10889"/>
                    <a:pt x="444" y="11373"/>
                  </a:cubicBezTo>
                  <a:cubicBezTo>
                    <a:pt x="40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41" y="13470"/>
                    <a:pt x="1" y="13793"/>
                    <a:pt x="41" y="14115"/>
                  </a:cubicBezTo>
                  <a:lnTo>
                    <a:pt x="4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6" y="17463"/>
                    <a:pt x="847" y="17705"/>
                  </a:cubicBezTo>
                  <a:lnTo>
                    <a:pt x="1170" y="18431"/>
                  </a:lnTo>
                  <a:cubicBezTo>
                    <a:pt x="1372" y="18874"/>
                    <a:pt x="1614" y="19278"/>
                    <a:pt x="1775" y="19640"/>
                  </a:cubicBezTo>
                  <a:cubicBezTo>
                    <a:pt x="1936" y="20003"/>
                    <a:pt x="2098" y="20407"/>
                    <a:pt x="2259" y="20770"/>
                  </a:cubicBezTo>
                  <a:cubicBezTo>
                    <a:pt x="2582" y="21415"/>
                    <a:pt x="2783" y="22141"/>
                    <a:pt x="2985" y="22867"/>
                  </a:cubicBezTo>
                  <a:cubicBezTo>
                    <a:pt x="314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106" y="26617"/>
                  </a:cubicBezTo>
                  <a:lnTo>
                    <a:pt x="2945" y="27424"/>
                  </a:lnTo>
                  <a:cubicBezTo>
                    <a:pt x="2904" y="27666"/>
                    <a:pt x="2824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80" y="29400"/>
                  </a:lnTo>
                  <a:cubicBezTo>
                    <a:pt x="2380" y="29400"/>
                    <a:pt x="2461" y="29319"/>
                    <a:pt x="2622" y="29198"/>
                  </a:cubicBezTo>
                  <a:cubicBezTo>
                    <a:pt x="2904" y="28997"/>
                    <a:pt x="3146" y="28755"/>
                    <a:pt x="3348" y="28513"/>
                  </a:cubicBezTo>
                  <a:cubicBezTo>
                    <a:pt x="3509" y="28352"/>
                    <a:pt x="3670" y="28190"/>
                    <a:pt x="3832" y="27989"/>
                  </a:cubicBezTo>
                  <a:cubicBezTo>
                    <a:pt x="3993" y="27787"/>
                    <a:pt x="4154" y="27545"/>
                    <a:pt x="4316" y="27263"/>
                  </a:cubicBezTo>
                  <a:cubicBezTo>
                    <a:pt x="4719" y="26658"/>
                    <a:pt x="5042" y="25972"/>
                    <a:pt x="5243" y="25246"/>
                  </a:cubicBezTo>
                  <a:cubicBezTo>
                    <a:pt x="5485" y="24359"/>
                    <a:pt x="5647" y="23431"/>
                    <a:pt x="5606" y="22504"/>
                  </a:cubicBezTo>
                  <a:cubicBezTo>
                    <a:pt x="5606" y="21496"/>
                    <a:pt x="5445" y="20487"/>
                    <a:pt x="520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53" y="15971"/>
                    <a:pt x="3711" y="15245"/>
                    <a:pt x="359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49" y="13430"/>
                    <a:pt x="3549" y="13268"/>
                    <a:pt x="3590" y="13107"/>
                  </a:cubicBezTo>
                  <a:cubicBezTo>
                    <a:pt x="3590" y="12946"/>
                    <a:pt x="3670" y="12704"/>
                    <a:pt x="3711" y="12502"/>
                  </a:cubicBezTo>
                  <a:cubicBezTo>
                    <a:pt x="3791" y="12139"/>
                    <a:pt x="3912" y="11696"/>
                    <a:pt x="3993" y="11252"/>
                  </a:cubicBezTo>
                  <a:lnTo>
                    <a:pt x="4356" y="9921"/>
                  </a:lnTo>
                  <a:cubicBezTo>
                    <a:pt x="4598" y="8953"/>
                    <a:pt x="4759" y="7985"/>
                    <a:pt x="4840" y="6977"/>
                  </a:cubicBezTo>
                  <a:cubicBezTo>
                    <a:pt x="4880" y="6050"/>
                    <a:pt x="4800" y="5122"/>
                    <a:pt x="4558" y="4235"/>
                  </a:cubicBezTo>
                  <a:cubicBezTo>
                    <a:pt x="4356" y="3509"/>
                    <a:pt x="4074" y="2823"/>
                    <a:pt x="3751" y="2178"/>
                  </a:cubicBezTo>
                  <a:cubicBezTo>
                    <a:pt x="3469" y="1694"/>
                    <a:pt x="3146" y="1250"/>
                    <a:pt x="2783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438;p59"/>
            <p:cNvSpPr/>
            <p:nvPr/>
          </p:nvSpPr>
          <p:spPr>
            <a:xfrm>
              <a:off x="3862425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lnTo>
                    <a:pt x="3791" y="0"/>
                  </a:lnTo>
                  <a:cubicBezTo>
                    <a:pt x="3428" y="202"/>
                    <a:pt x="3065" y="484"/>
                    <a:pt x="2783" y="766"/>
                  </a:cubicBezTo>
                  <a:cubicBezTo>
                    <a:pt x="2460" y="1129"/>
                    <a:pt x="2138" y="1492"/>
                    <a:pt x="1855" y="1896"/>
                  </a:cubicBezTo>
                  <a:cubicBezTo>
                    <a:pt x="1492" y="2460"/>
                    <a:pt x="121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69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89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161" y="17785"/>
                    <a:pt x="40" y="18673"/>
                    <a:pt x="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2" y="25166"/>
                    <a:pt x="2984" y="25367"/>
                  </a:cubicBezTo>
                  <a:cubicBezTo>
                    <a:pt x="314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5" y="25045"/>
                    <a:pt x="2984" y="24762"/>
                    <a:pt x="2863" y="24399"/>
                  </a:cubicBezTo>
                  <a:cubicBezTo>
                    <a:pt x="2823" y="24198"/>
                    <a:pt x="2742" y="24036"/>
                    <a:pt x="2702" y="23794"/>
                  </a:cubicBezTo>
                  <a:lnTo>
                    <a:pt x="2541" y="23149"/>
                  </a:lnTo>
                  <a:cubicBezTo>
                    <a:pt x="2420" y="22625"/>
                    <a:pt x="2380" y="22101"/>
                    <a:pt x="238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47" y="18027"/>
                  </a:cubicBezTo>
                  <a:cubicBezTo>
                    <a:pt x="3509" y="17705"/>
                    <a:pt x="3710" y="17382"/>
                    <a:pt x="3872" y="17059"/>
                  </a:cubicBezTo>
                  <a:cubicBezTo>
                    <a:pt x="4033" y="16777"/>
                    <a:pt x="423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4" y="2985"/>
                    <a:pt x="3105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439;p59"/>
            <p:cNvSpPr/>
            <p:nvPr/>
          </p:nvSpPr>
          <p:spPr>
            <a:xfrm>
              <a:off x="3965250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7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3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4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1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0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46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40;p59"/>
            <p:cNvSpPr/>
            <p:nvPr/>
          </p:nvSpPr>
          <p:spPr>
            <a:xfrm>
              <a:off x="4080200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cubicBezTo>
                    <a:pt x="3428" y="202"/>
                    <a:pt x="3106" y="484"/>
                    <a:pt x="2823" y="766"/>
                  </a:cubicBezTo>
                  <a:cubicBezTo>
                    <a:pt x="2460" y="1129"/>
                    <a:pt x="2138" y="1492"/>
                    <a:pt x="1896" y="1896"/>
                  </a:cubicBezTo>
                  <a:cubicBezTo>
                    <a:pt x="1533" y="2460"/>
                    <a:pt x="125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73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93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202" y="17785"/>
                    <a:pt x="40" y="18673"/>
                    <a:pt x="4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3" y="25166"/>
                    <a:pt x="2985" y="25367"/>
                  </a:cubicBezTo>
                  <a:cubicBezTo>
                    <a:pt x="318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6" y="25045"/>
                    <a:pt x="2985" y="24762"/>
                    <a:pt x="2864" y="24399"/>
                  </a:cubicBezTo>
                  <a:cubicBezTo>
                    <a:pt x="2823" y="24198"/>
                    <a:pt x="2743" y="24036"/>
                    <a:pt x="2702" y="23794"/>
                  </a:cubicBezTo>
                  <a:lnTo>
                    <a:pt x="2541" y="23149"/>
                  </a:lnTo>
                  <a:cubicBezTo>
                    <a:pt x="2460" y="22625"/>
                    <a:pt x="2380" y="22101"/>
                    <a:pt x="242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88" y="18027"/>
                  </a:cubicBezTo>
                  <a:cubicBezTo>
                    <a:pt x="3549" y="17705"/>
                    <a:pt x="3710" y="17382"/>
                    <a:pt x="3872" y="17059"/>
                  </a:cubicBezTo>
                  <a:cubicBezTo>
                    <a:pt x="4033" y="16777"/>
                    <a:pt x="427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5" y="2985"/>
                    <a:pt x="3106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41;p59"/>
            <p:cNvSpPr/>
            <p:nvPr/>
          </p:nvSpPr>
          <p:spPr>
            <a:xfrm>
              <a:off x="4183025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8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4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8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2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1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87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42;p59"/>
            <p:cNvSpPr/>
            <p:nvPr/>
          </p:nvSpPr>
          <p:spPr>
            <a:xfrm>
              <a:off x="3592200" y="3647950"/>
              <a:ext cx="819225" cy="87100"/>
            </a:xfrm>
            <a:custGeom>
              <a:avLst/>
              <a:gdLst/>
              <a:ahLst/>
              <a:cxnLst/>
              <a:rect l="l" t="t" r="r" b="b"/>
              <a:pathLst>
                <a:path w="32769" h="3484" extrusionOk="0">
                  <a:moveTo>
                    <a:pt x="2259" y="0"/>
                  </a:moveTo>
                  <a:cubicBezTo>
                    <a:pt x="2259" y="0"/>
                    <a:pt x="1" y="1533"/>
                    <a:pt x="687" y="2621"/>
                  </a:cubicBezTo>
                  <a:cubicBezTo>
                    <a:pt x="844" y="2877"/>
                    <a:pt x="1105" y="2968"/>
                    <a:pt x="1420" y="2968"/>
                  </a:cubicBezTo>
                  <a:cubicBezTo>
                    <a:pt x="2170" y="2968"/>
                    <a:pt x="3227" y="2456"/>
                    <a:pt x="3925" y="2456"/>
                  </a:cubicBezTo>
                  <a:cubicBezTo>
                    <a:pt x="4134" y="2456"/>
                    <a:pt x="4311" y="2502"/>
                    <a:pt x="4437" y="2621"/>
                  </a:cubicBezTo>
                  <a:cubicBezTo>
                    <a:pt x="4929" y="3036"/>
                    <a:pt x="5355" y="3484"/>
                    <a:pt x="6302" y="3484"/>
                  </a:cubicBezTo>
                  <a:cubicBezTo>
                    <a:pt x="6829" y="3484"/>
                    <a:pt x="7518" y="3345"/>
                    <a:pt x="8470" y="2984"/>
                  </a:cubicBezTo>
                  <a:cubicBezTo>
                    <a:pt x="9599" y="2546"/>
                    <a:pt x="10348" y="2376"/>
                    <a:pt x="10996" y="2376"/>
                  </a:cubicBezTo>
                  <a:cubicBezTo>
                    <a:pt x="11899" y="2376"/>
                    <a:pt x="12607" y="2706"/>
                    <a:pt x="13874" y="3105"/>
                  </a:cubicBezTo>
                  <a:cubicBezTo>
                    <a:pt x="14391" y="3268"/>
                    <a:pt x="14890" y="3331"/>
                    <a:pt x="15371" y="3331"/>
                  </a:cubicBezTo>
                  <a:cubicBezTo>
                    <a:pt x="16917" y="3331"/>
                    <a:pt x="18280" y="2683"/>
                    <a:pt x="19480" y="2621"/>
                  </a:cubicBezTo>
                  <a:cubicBezTo>
                    <a:pt x="19571" y="2614"/>
                    <a:pt x="19666" y="2611"/>
                    <a:pt x="19763" y="2611"/>
                  </a:cubicBezTo>
                  <a:cubicBezTo>
                    <a:pt x="20863" y="2611"/>
                    <a:pt x="22365" y="3018"/>
                    <a:pt x="23790" y="3018"/>
                  </a:cubicBezTo>
                  <a:cubicBezTo>
                    <a:pt x="24426" y="3018"/>
                    <a:pt x="25047" y="2937"/>
                    <a:pt x="25610" y="2702"/>
                  </a:cubicBezTo>
                  <a:cubicBezTo>
                    <a:pt x="26306" y="2397"/>
                    <a:pt x="26914" y="2291"/>
                    <a:pt x="27450" y="2291"/>
                  </a:cubicBezTo>
                  <a:cubicBezTo>
                    <a:pt x="28403" y="2291"/>
                    <a:pt x="29130" y="2628"/>
                    <a:pt x="29723" y="2783"/>
                  </a:cubicBezTo>
                  <a:cubicBezTo>
                    <a:pt x="29809" y="2804"/>
                    <a:pt x="29905" y="2814"/>
                    <a:pt x="30007" y="2814"/>
                  </a:cubicBezTo>
                  <a:cubicBezTo>
                    <a:pt x="31066" y="2814"/>
                    <a:pt x="32769" y="1706"/>
                    <a:pt x="29643" y="161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43;p59"/>
            <p:cNvSpPr/>
            <p:nvPr/>
          </p:nvSpPr>
          <p:spPr>
            <a:xfrm>
              <a:off x="3530700" y="3207350"/>
              <a:ext cx="931625" cy="469525"/>
            </a:xfrm>
            <a:custGeom>
              <a:avLst/>
              <a:gdLst/>
              <a:ahLst/>
              <a:cxnLst/>
              <a:rect l="l" t="t" r="r" b="b"/>
              <a:pathLst>
                <a:path w="37265" h="18781" extrusionOk="0">
                  <a:moveTo>
                    <a:pt x="18633" y="0"/>
                  </a:moveTo>
                  <a:cubicBezTo>
                    <a:pt x="1" y="0"/>
                    <a:pt x="485" y="16535"/>
                    <a:pt x="5163" y="17785"/>
                  </a:cubicBezTo>
                  <a:cubicBezTo>
                    <a:pt x="8386" y="18647"/>
                    <a:pt x="13561" y="18781"/>
                    <a:pt x="16469" y="18781"/>
                  </a:cubicBezTo>
                  <a:cubicBezTo>
                    <a:pt x="17782" y="18781"/>
                    <a:pt x="18633" y="18753"/>
                    <a:pt x="18633" y="18753"/>
                  </a:cubicBezTo>
                  <a:cubicBezTo>
                    <a:pt x="18633" y="18753"/>
                    <a:pt x="19484" y="18781"/>
                    <a:pt x="20797" y="18781"/>
                  </a:cubicBezTo>
                  <a:cubicBezTo>
                    <a:pt x="23705" y="18781"/>
                    <a:pt x="28880" y="18647"/>
                    <a:pt x="32103" y="17785"/>
                  </a:cubicBezTo>
                  <a:cubicBezTo>
                    <a:pt x="36821" y="16535"/>
                    <a:pt x="37265" y="0"/>
                    <a:pt x="18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444;p59"/>
            <p:cNvSpPr/>
            <p:nvPr/>
          </p:nvSpPr>
          <p:spPr>
            <a:xfrm>
              <a:off x="3796875" y="3424725"/>
              <a:ext cx="68600" cy="61875"/>
            </a:xfrm>
            <a:custGeom>
              <a:avLst/>
              <a:gdLst/>
              <a:ahLst/>
              <a:cxnLst/>
              <a:rect l="l" t="t" r="r" b="b"/>
              <a:pathLst>
                <a:path w="2744" h="2475" extrusionOk="0">
                  <a:moveTo>
                    <a:pt x="1353" y="1"/>
                  </a:moveTo>
                  <a:cubicBezTo>
                    <a:pt x="811" y="1"/>
                    <a:pt x="333" y="339"/>
                    <a:pt x="202" y="863"/>
                  </a:cubicBezTo>
                  <a:cubicBezTo>
                    <a:pt x="1" y="1549"/>
                    <a:pt x="364" y="2234"/>
                    <a:pt x="1009" y="2436"/>
                  </a:cubicBezTo>
                  <a:cubicBezTo>
                    <a:pt x="1118" y="2462"/>
                    <a:pt x="1228" y="2474"/>
                    <a:pt x="1336" y="2474"/>
                  </a:cubicBezTo>
                  <a:cubicBezTo>
                    <a:pt x="1901" y="2474"/>
                    <a:pt x="2412" y="2131"/>
                    <a:pt x="2582" y="1589"/>
                  </a:cubicBezTo>
                  <a:cubicBezTo>
                    <a:pt x="2743" y="944"/>
                    <a:pt x="2380" y="218"/>
                    <a:pt x="1735" y="57"/>
                  </a:cubicBezTo>
                  <a:cubicBezTo>
                    <a:pt x="1606" y="19"/>
                    <a:pt x="1478" y="1"/>
                    <a:pt x="1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445;p59"/>
            <p:cNvSpPr/>
            <p:nvPr/>
          </p:nvSpPr>
          <p:spPr>
            <a:xfrm>
              <a:off x="4114475" y="3411625"/>
              <a:ext cx="69600" cy="61850"/>
            </a:xfrm>
            <a:custGeom>
              <a:avLst/>
              <a:gdLst/>
              <a:ahLst/>
              <a:cxnLst/>
              <a:rect l="l" t="t" r="r" b="b"/>
              <a:pathLst>
                <a:path w="2784" h="2474" extrusionOk="0">
                  <a:moveTo>
                    <a:pt x="1371" y="1"/>
                  </a:moveTo>
                  <a:cubicBezTo>
                    <a:pt x="849" y="1"/>
                    <a:pt x="366" y="339"/>
                    <a:pt x="202" y="863"/>
                  </a:cubicBezTo>
                  <a:cubicBezTo>
                    <a:pt x="0" y="1549"/>
                    <a:pt x="363" y="2234"/>
                    <a:pt x="1049" y="2436"/>
                  </a:cubicBezTo>
                  <a:cubicBezTo>
                    <a:pt x="1152" y="2462"/>
                    <a:pt x="1256" y="2474"/>
                    <a:pt x="1359" y="2474"/>
                  </a:cubicBezTo>
                  <a:cubicBezTo>
                    <a:pt x="1901" y="2474"/>
                    <a:pt x="2412" y="2131"/>
                    <a:pt x="2581" y="1589"/>
                  </a:cubicBezTo>
                  <a:cubicBezTo>
                    <a:pt x="2783" y="944"/>
                    <a:pt x="2380" y="218"/>
                    <a:pt x="1735" y="56"/>
                  </a:cubicBezTo>
                  <a:cubicBezTo>
                    <a:pt x="1614" y="19"/>
                    <a:pt x="1491" y="1"/>
                    <a:pt x="1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446;p59"/>
            <p:cNvSpPr/>
            <p:nvPr/>
          </p:nvSpPr>
          <p:spPr>
            <a:xfrm>
              <a:off x="3952650" y="3493675"/>
              <a:ext cx="97325" cy="54475"/>
            </a:xfrm>
            <a:custGeom>
              <a:avLst/>
              <a:gdLst/>
              <a:ahLst/>
              <a:cxnLst/>
              <a:rect l="l" t="t" r="r" b="b"/>
              <a:pathLst>
                <a:path w="3893" h="2179" extrusionOk="0">
                  <a:moveTo>
                    <a:pt x="3630" y="1"/>
                  </a:moveTo>
                  <a:cubicBezTo>
                    <a:pt x="3499" y="1"/>
                    <a:pt x="3368" y="81"/>
                    <a:pt x="3368" y="243"/>
                  </a:cubicBezTo>
                  <a:lnTo>
                    <a:pt x="3328" y="283"/>
                  </a:lnTo>
                  <a:cubicBezTo>
                    <a:pt x="3287" y="1155"/>
                    <a:pt x="2614" y="1599"/>
                    <a:pt x="1940" y="1599"/>
                  </a:cubicBezTo>
                  <a:cubicBezTo>
                    <a:pt x="1273" y="1599"/>
                    <a:pt x="605" y="1165"/>
                    <a:pt x="545" y="283"/>
                  </a:cubicBezTo>
                  <a:cubicBezTo>
                    <a:pt x="545" y="122"/>
                    <a:pt x="404" y="41"/>
                    <a:pt x="268" y="41"/>
                  </a:cubicBezTo>
                  <a:cubicBezTo>
                    <a:pt x="132" y="41"/>
                    <a:pt x="1" y="122"/>
                    <a:pt x="21" y="283"/>
                  </a:cubicBezTo>
                  <a:cubicBezTo>
                    <a:pt x="61" y="1372"/>
                    <a:pt x="908" y="2178"/>
                    <a:pt x="1957" y="2178"/>
                  </a:cubicBezTo>
                  <a:cubicBezTo>
                    <a:pt x="3045" y="2178"/>
                    <a:pt x="3892" y="1291"/>
                    <a:pt x="3892" y="243"/>
                  </a:cubicBezTo>
                  <a:cubicBezTo>
                    <a:pt x="3892" y="81"/>
                    <a:pt x="3761" y="1"/>
                    <a:pt x="3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47;p59"/>
            <p:cNvSpPr/>
            <p:nvPr/>
          </p:nvSpPr>
          <p:spPr>
            <a:xfrm>
              <a:off x="3688000" y="3468150"/>
              <a:ext cx="135125" cy="121650"/>
            </a:xfrm>
            <a:custGeom>
              <a:avLst/>
              <a:gdLst/>
              <a:ahLst/>
              <a:cxnLst/>
              <a:rect l="l" t="t" r="r" b="b"/>
              <a:pathLst>
                <a:path w="5405" h="4866" extrusionOk="0">
                  <a:moveTo>
                    <a:pt x="2716" y="1"/>
                  </a:moveTo>
                  <a:cubicBezTo>
                    <a:pt x="1662" y="1"/>
                    <a:pt x="696" y="682"/>
                    <a:pt x="363" y="1748"/>
                  </a:cubicBezTo>
                  <a:cubicBezTo>
                    <a:pt x="0" y="3038"/>
                    <a:pt x="726" y="4369"/>
                    <a:pt x="2017" y="4772"/>
                  </a:cubicBezTo>
                  <a:cubicBezTo>
                    <a:pt x="2241" y="4835"/>
                    <a:pt x="2468" y="4866"/>
                    <a:pt x="2692" y="4866"/>
                  </a:cubicBezTo>
                  <a:cubicBezTo>
                    <a:pt x="3754" y="4866"/>
                    <a:pt x="4742" y="4185"/>
                    <a:pt x="5041" y="3119"/>
                  </a:cubicBezTo>
                  <a:cubicBezTo>
                    <a:pt x="5404" y="1828"/>
                    <a:pt x="4678" y="497"/>
                    <a:pt x="3388" y="94"/>
                  </a:cubicBezTo>
                  <a:cubicBezTo>
                    <a:pt x="3163" y="31"/>
                    <a:pt x="2938" y="1"/>
                    <a:pt x="2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48;p59"/>
            <p:cNvSpPr/>
            <p:nvPr/>
          </p:nvSpPr>
          <p:spPr>
            <a:xfrm>
              <a:off x="4156825" y="3460100"/>
              <a:ext cx="135125" cy="121625"/>
            </a:xfrm>
            <a:custGeom>
              <a:avLst/>
              <a:gdLst/>
              <a:ahLst/>
              <a:cxnLst/>
              <a:rect l="l" t="t" r="r" b="b"/>
              <a:pathLst>
                <a:path w="5405" h="4865" extrusionOk="0">
                  <a:moveTo>
                    <a:pt x="2716" y="0"/>
                  </a:moveTo>
                  <a:cubicBezTo>
                    <a:pt x="1662" y="0"/>
                    <a:pt x="696" y="681"/>
                    <a:pt x="363" y="1747"/>
                  </a:cubicBezTo>
                  <a:cubicBezTo>
                    <a:pt x="0" y="3037"/>
                    <a:pt x="726" y="4368"/>
                    <a:pt x="2017" y="4772"/>
                  </a:cubicBezTo>
                  <a:cubicBezTo>
                    <a:pt x="2241" y="4835"/>
                    <a:pt x="2467" y="4865"/>
                    <a:pt x="2689" y="4865"/>
                  </a:cubicBezTo>
                  <a:cubicBezTo>
                    <a:pt x="3742" y="4865"/>
                    <a:pt x="4708" y="4184"/>
                    <a:pt x="5041" y="3118"/>
                  </a:cubicBezTo>
                  <a:cubicBezTo>
                    <a:pt x="5404" y="1828"/>
                    <a:pt x="4678" y="456"/>
                    <a:pt x="3388" y="93"/>
                  </a:cubicBezTo>
                  <a:cubicBezTo>
                    <a:pt x="3163" y="30"/>
                    <a:pt x="2938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2279;p59"/>
          <p:cNvSpPr/>
          <p:nvPr/>
        </p:nvSpPr>
        <p:spPr>
          <a:xfrm>
            <a:off x="105673" y="593618"/>
            <a:ext cx="1727200" cy="820400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thuỷ triều</a:t>
            </a:r>
            <a:endParaRPr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2873" y="466822"/>
            <a:ext cx="634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nước biển dâng lên, rút xuống một vài lần trong ngày</a:t>
            </a:r>
          </a:p>
        </p:txBody>
      </p:sp>
      <p:sp>
        <p:nvSpPr>
          <p:cNvPr id="32" name="Google Shape;2279;p59"/>
          <p:cNvSpPr/>
          <p:nvPr/>
        </p:nvSpPr>
        <p:spPr>
          <a:xfrm>
            <a:off x="510499" y="3835779"/>
            <a:ext cx="1296053" cy="741401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dạt</a:t>
            </a:r>
            <a:endParaRPr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32872" y="4353544"/>
            <a:ext cx="6343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(lên bờ); bị sóng đẩy lên bờ.</a:t>
            </a:r>
          </a:p>
        </p:txBody>
      </p:sp>
      <p:grpSp>
        <p:nvGrpSpPr>
          <p:cNvPr id="34" name="Google Shape;2346;p59"/>
          <p:cNvGrpSpPr/>
          <p:nvPr/>
        </p:nvGrpSpPr>
        <p:grpSpPr>
          <a:xfrm>
            <a:off x="839658" y="4584376"/>
            <a:ext cx="673033" cy="581869"/>
            <a:chOff x="2185750" y="3005925"/>
            <a:chExt cx="1112475" cy="1008825"/>
          </a:xfrm>
        </p:grpSpPr>
        <p:sp>
          <p:nvSpPr>
            <p:cNvPr id="35" name="Google Shape;2347;p59"/>
            <p:cNvSpPr/>
            <p:nvPr/>
          </p:nvSpPr>
          <p:spPr>
            <a:xfrm>
              <a:off x="2185750" y="3005925"/>
              <a:ext cx="1112475" cy="1007450"/>
            </a:xfrm>
            <a:custGeom>
              <a:avLst/>
              <a:gdLst/>
              <a:ahLst/>
              <a:cxnLst/>
              <a:rect l="l" t="t" r="r" b="b"/>
              <a:pathLst>
                <a:path w="44499" h="40298" extrusionOk="0">
                  <a:moveTo>
                    <a:pt x="22675" y="0"/>
                  </a:moveTo>
                  <a:cubicBezTo>
                    <a:pt x="19427" y="0"/>
                    <a:pt x="16182" y="779"/>
                    <a:pt x="13228" y="2330"/>
                  </a:cubicBezTo>
                  <a:cubicBezTo>
                    <a:pt x="12893" y="1560"/>
                    <a:pt x="12224" y="1214"/>
                    <a:pt x="11560" y="1214"/>
                  </a:cubicBezTo>
                  <a:cubicBezTo>
                    <a:pt x="10624" y="1214"/>
                    <a:pt x="9696" y="1901"/>
                    <a:pt x="9719" y="3056"/>
                  </a:cubicBezTo>
                  <a:cubicBezTo>
                    <a:pt x="9719" y="3540"/>
                    <a:pt x="9881" y="3984"/>
                    <a:pt x="10203" y="4307"/>
                  </a:cubicBezTo>
                  <a:cubicBezTo>
                    <a:pt x="6049" y="7573"/>
                    <a:pt x="3307" y="12332"/>
                    <a:pt x="2662" y="17575"/>
                  </a:cubicBezTo>
                  <a:lnTo>
                    <a:pt x="2460" y="17575"/>
                  </a:lnTo>
                  <a:lnTo>
                    <a:pt x="2460" y="17494"/>
                  </a:lnTo>
                  <a:cubicBezTo>
                    <a:pt x="0" y="17494"/>
                    <a:pt x="0" y="21204"/>
                    <a:pt x="2460" y="21204"/>
                  </a:cubicBezTo>
                  <a:lnTo>
                    <a:pt x="2500" y="21204"/>
                  </a:lnTo>
                  <a:cubicBezTo>
                    <a:pt x="2783" y="26810"/>
                    <a:pt x="5444" y="32053"/>
                    <a:pt x="9760" y="35642"/>
                  </a:cubicBezTo>
                  <a:cubicBezTo>
                    <a:pt x="8832" y="36449"/>
                    <a:pt x="8913" y="37860"/>
                    <a:pt x="9921" y="38586"/>
                  </a:cubicBezTo>
                  <a:cubicBezTo>
                    <a:pt x="10233" y="38807"/>
                    <a:pt x="10586" y="38911"/>
                    <a:pt x="10937" y="38911"/>
                  </a:cubicBezTo>
                  <a:cubicBezTo>
                    <a:pt x="11676" y="38911"/>
                    <a:pt x="12403" y="38452"/>
                    <a:pt x="12704" y="37659"/>
                  </a:cubicBezTo>
                  <a:cubicBezTo>
                    <a:pt x="15775" y="39420"/>
                    <a:pt x="19208" y="40298"/>
                    <a:pt x="22642" y="40298"/>
                  </a:cubicBezTo>
                  <a:cubicBezTo>
                    <a:pt x="26286" y="40298"/>
                    <a:pt x="29932" y="39309"/>
                    <a:pt x="33150" y="37336"/>
                  </a:cubicBezTo>
                  <a:cubicBezTo>
                    <a:pt x="33546" y="37764"/>
                    <a:pt x="34012" y="37945"/>
                    <a:pt x="34464" y="37945"/>
                  </a:cubicBezTo>
                  <a:cubicBezTo>
                    <a:pt x="35716" y="37945"/>
                    <a:pt x="36854" y="36552"/>
                    <a:pt x="36054" y="35158"/>
                  </a:cubicBezTo>
                  <a:cubicBezTo>
                    <a:pt x="40369" y="31367"/>
                    <a:pt x="42789" y="25883"/>
                    <a:pt x="42789" y="20116"/>
                  </a:cubicBezTo>
                  <a:cubicBezTo>
                    <a:pt x="42789" y="19148"/>
                    <a:pt x="42708" y="18139"/>
                    <a:pt x="42587" y="17131"/>
                  </a:cubicBezTo>
                  <a:cubicBezTo>
                    <a:pt x="44498" y="16390"/>
                    <a:pt x="43883" y="13613"/>
                    <a:pt x="41907" y="13613"/>
                  </a:cubicBezTo>
                  <a:cubicBezTo>
                    <a:pt x="41840" y="13613"/>
                    <a:pt x="41771" y="13616"/>
                    <a:pt x="41700" y="13623"/>
                  </a:cubicBezTo>
                  <a:cubicBezTo>
                    <a:pt x="40329" y="9630"/>
                    <a:pt x="37788" y="6202"/>
                    <a:pt x="34360" y="3742"/>
                  </a:cubicBezTo>
                  <a:cubicBezTo>
                    <a:pt x="34562" y="3419"/>
                    <a:pt x="34683" y="3056"/>
                    <a:pt x="34683" y="2693"/>
                  </a:cubicBezTo>
                  <a:cubicBezTo>
                    <a:pt x="34683" y="1524"/>
                    <a:pt x="33751" y="835"/>
                    <a:pt x="32822" y="835"/>
                  </a:cubicBezTo>
                  <a:cubicBezTo>
                    <a:pt x="32182" y="835"/>
                    <a:pt x="31544" y="1163"/>
                    <a:pt x="31215" y="1887"/>
                  </a:cubicBezTo>
                  <a:cubicBezTo>
                    <a:pt x="28506" y="628"/>
                    <a:pt x="25589" y="0"/>
                    <a:pt x="22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48;p59"/>
            <p:cNvSpPr/>
            <p:nvPr/>
          </p:nvSpPr>
          <p:spPr>
            <a:xfrm>
              <a:off x="2527525" y="3527950"/>
              <a:ext cx="676550" cy="486800"/>
            </a:xfrm>
            <a:custGeom>
              <a:avLst/>
              <a:gdLst/>
              <a:ahLst/>
              <a:cxnLst/>
              <a:rect l="l" t="t" r="r" b="b"/>
              <a:pathLst>
                <a:path w="27062" h="19472" extrusionOk="0">
                  <a:moveTo>
                    <a:pt x="13995" y="1"/>
                  </a:moveTo>
                  <a:cubicBezTo>
                    <a:pt x="6292" y="1"/>
                    <a:pt x="1" y="5728"/>
                    <a:pt x="1" y="12745"/>
                  </a:cubicBezTo>
                  <a:cubicBezTo>
                    <a:pt x="1" y="14519"/>
                    <a:pt x="444" y="16294"/>
                    <a:pt x="1210" y="17907"/>
                  </a:cubicBezTo>
                  <a:cubicBezTo>
                    <a:pt x="3712" y="18955"/>
                    <a:pt x="6356" y="19472"/>
                    <a:pt x="8990" y="19472"/>
                  </a:cubicBezTo>
                  <a:cubicBezTo>
                    <a:pt x="12640" y="19472"/>
                    <a:pt x="16270" y="18480"/>
                    <a:pt x="19479" y="16536"/>
                  </a:cubicBezTo>
                  <a:cubicBezTo>
                    <a:pt x="19869" y="16947"/>
                    <a:pt x="20328" y="17121"/>
                    <a:pt x="20774" y="17121"/>
                  </a:cubicBezTo>
                  <a:cubicBezTo>
                    <a:pt x="22033" y="17121"/>
                    <a:pt x="23188" y="15728"/>
                    <a:pt x="22383" y="14358"/>
                  </a:cubicBezTo>
                  <a:cubicBezTo>
                    <a:pt x="24319" y="12624"/>
                    <a:pt x="25892" y="10527"/>
                    <a:pt x="27061" y="8188"/>
                  </a:cubicBezTo>
                  <a:cubicBezTo>
                    <a:pt x="25045" y="3429"/>
                    <a:pt x="19963" y="1"/>
                    <a:pt x="13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49;p59"/>
            <p:cNvSpPr/>
            <p:nvPr/>
          </p:nvSpPr>
          <p:spPr>
            <a:xfrm>
              <a:off x="2965100" y="3250975"/>
              <a:ext cx="82700" cy="72250"/>
            </a:xfrm>
            <a:custGeom>
              <a:avLst/>
              <a:gdLst/>
              <a:ahLst/>
              <a:cxnLst/>
              <a:rect l="l" t="t" r="r" b="b"/>
              <a:pathLst>
                <a:path w="3308" h="2890" extrusionOk="0">
                  <a:moveTo>
                    <a:pt x="1636" y="1"/>
                  </a:moveTo>
                  <a:cubicBezTo>
                    <a:pt x="1426" y="1"/>
                    <a:pt x="1213" y="49"/>
                    <a:pt x="1009" y="151"/>
                  </a:cubicBezTo>
                  <a:cubicBezTo>
                    <a:pt x="283" y="514"/>
                    <a:pt x="0" y="1361"/>
                    <a:pt x="363" y="2086"/>
                  </a:cubicBezTo>
                  <a:cubicBezTo>
                    <a:pt x="591" y="2598"/>
                    <a:pt x="1099" y="2890"/>
                    <a:pt x="1619" y="2890"/>
                  </a:cubicBezTo>
                  <a:cubicBezTo>
                    <a:pt x="1837" y="2890"/>
                    <a:pt x="2057" y="2839"/>
                    <a:pt x="2259" y="2732"/>
                  </a:cubicBezTo>
                  <a:cubicBezTo>
                    <a:pt x="2985" y="2409"/>
                    <a:pt x="3307" y="1522"/>
                    <a:pt x="2944" y="836"/>
                  </a:cubicBezTo>
                  <a:cubicBezTo>
                    <a:pt x="2683" y="314"/>
                    <a:pt x="2172" y="1"/>
                    <a:pt x="1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50;p59"/>
            <p:cNvSpPr/>
            <p:nvPr/>
          </p:nvSpPr>
          <p:spPr>
            <a:xfrm>
              <a:off x="2599100" y="3295775"/>
              <a:ext cx="81700" cy="72175"/>
            </a:xfrm>
            <a:custGeom>
              <a:avLst/>
              <a:gdLst/>
              <a:ahLst/>
              <a:cxnLst/>
              <a:rect l="l" t="t" r="r" b="b"/>
              <a:pathLst>
                <a:path w="3268" h="2887" extrusionOk="0">
                  <a:moveTo>
                    <a:pt x="1627" y="1"/>
                  </a:moveTo>
                  <a:cubicBezTo>
                    <a:pt x="1420" y="1"/>
                    <a:pt x="1210" y="44"/>
                    <a:pt x="1009" y="133"/>
                  </a:cubicBezTo>
                  <a:cubicBezTo>
                    <a:pt x="324" y="496"/>
                    <a:pt x="1" y="1343"/>
                    <a:pt x="364" y="2069"/>
                  </a:cubicBezTo>
                  <a:cubicBezTo>
                    <a:pt x="597" y="2594"/>
                    <a:pt x="1126" y="2887"/>
                    <a:pt x="1660" y="2887"/>
                  </a:cubicBezTo>
                  <a:cubicBezTo>
                    <a:pt x="1864" y="2887"/>
                    <a:pt x="2070" y="2844"/>
                    <a:pt x="2259" y="2755"/>
                  </a:cubicBezTo>
                  <a:cubicBezTo>
                    <a:pt x="2985" y="2392"/>
                    <a:pt x="3268" y="1545"/>
                    <a:pt x="2945" y="819"/>
                  </a:cubicBezTo>
                  <a:cubicBezTo>
                    <a:pt x="2682" y="294"/>
                    <a:pt x="2167" y="1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51;p59"/>
            <p:cNvSpPr/>
            <p:nvPr/>
          </p:nvSpPr>
          <p:spPr>
            <a:xfrm>
              <a:off x="2764350" y="3355725"/>
              <a:ext cx="115075" cy="70350"/>
            </a:xfrm>
            <a:custGeom>
              <a:avLst/>
              <a:gdLst/>
              <a:ahLst/>
              <a:cxnLst/>
              <a:rect l="l" t="t" r="r" b="b"/>
              <a:pathLst>
                <a:path w="4603" h="2814" extrusionOk="0">
                  <a:moveTo>
                    <a:pt x="4199" y="0"/>
                  </a:moveTo>
                  <a:cubicBezTo>
                    <a:pt x="4030" y="0"/>
                    <a:pt x="3854" y="115"/>
                    <a:pt x="3876" y="316"/>
                  </a:cubicBezTo>
                  <a:cubicBezTo>
                    <a:pt x="4056" y="1531"/>
                    <a:pt x="3132" y="2218"/>
                    <a:pt x="2224" y="2218"/>
                  </a:cubicBezTo>
                  <a:cubicBezTo>
                    <a:pt x="1504" y="2218"/>
                    <a:pt x="793" y="1786"/>
                    <a:pt x="650" y="840"/>
                  </a:cubicBezTo>
                  <a:lnTo>
                    <a:pt x="650" y="800"/>
                  </a:lnTo>
                  <a:cubicBezTo>
                    <a:pt x="614" y="639"/>
                    <a:pt x="474" y="565"/>
                    <a:pt x="338" y="565"/>
                  </a:cubicBezTo>
                  <a:cubicBezTo>
                    <a:pt x="167" y="565"/>
                    <a:pt x="0" y="679"/>
                    <a:pt x="45" y="881"/>
                  </a:cubicBezTo>
                  <a:cubicBezTo>
                    <a:pt x="262" y="1928"/>
                    <a:pt x="1158" y="2814"/>
                    <a:pt x="2211" y="2814"/>
                  </a:cubicBezTo>
                  <a:cubicBezTo>
                    <a:pt x="2334" y="2814"/>
                    <a:pt x="2459" y="2802"/>
                    <a:pt x="2586" y="2776"/>
                  </a:cubicBezTo>
                  <a:cubicBezTo>
                    <a:pt x="3796" y="2534"/>
                    <a:pt x="4602" y="1445"/>
                    <a:pt x="4481" y="236"/>
                  </a:cubicBezTo>
                  <a:cubicBezTo>
                    <a:pt x="4463" y="74"/>
                    <a:pt x="4334" y="0"/>
                    <a:pt x="4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52;p59"/>
            <p:cNvSpPr/>
            <p:nvPr/>
          </p:nvSpPr>
          <p:spPr>
            <a:xfrm>
              <a:off x="3026600" y="3285975"/>
              <a:ext cx="160325" cy="141225"/>
            </a:xfrm>
            <a:custGeom>
              <a:avLst/>
              <a:gdLst/>
              <a:ahLst/>
              <a:cxnLst/>
              <a:rect l="l" t="t" r="r" b="b"/>
              <a:pathLst>
                <a:path w="6413" h="5649" extrusionOk="0">
                  <a:moveTo>
                    <a:pt x="3194" y="0"/>
                  </a:moveTo>
                  <a:cubicBezTo>
                    <a:pt x="2787" y="0"/>
                    <a:pt x="2372" y="91"/>
                    <a:pt x="1977" y="283"/>
                  </a:cubicBezTo>
                  <a:cubicBezTo>
                    <a:pt x="565" y="969"/>
                    <a:pt x="0" y="2663"/>
                    <a:pt x="646" y="4074"/>
                  </a:cubicBezTo>
                  <a:cubicBezTo>
                    <a:pt x="1138" y="5059"/>
                    <a:pt x="2151" y="5649"/>
                    <a:pt x="3205" y="5649"/>
                  </a:cubicBezTo>
                  <a:cubicBezTo>
                    <a:pt x="3619" y="5649"/>
                    <a:pt x="4039" y="5558"/>
                    <a:pt x="4437" y="5365"/>
                  </a:cubicBezTo>
                  <a:cubicBezTo>
                    <a:pt x="5808" y="4679"/>
                    <a:pt x="6413" y="2985"/>
                    <a:pt x="5727" y="1614"/>
                  </a:cubicBezTo>
                  <a:cubicBezTo>
                    <a:pt x="5234" y="598"/>
                    <a:pt x="4239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53;p59"/>
            <p:cNvSpPr/>
            <p:nvPr/>
          </p:nvSpPr>
          <p:spPr>
            <a:xfrm>
              <a:off x="2467025" y="3362400"/>
              <a:ext cx="160350" cy="140600"/>
            </a:xfrm>
            <a:custGeom>
              <a:avLst/>
              <a:gdLst/>
              <a:ahLst/>
              <a:cxnLst/>
              <a:rect l="l" t="t" r="r" b="b"/>
              <a:pathLst>
                <a:path w="6414" h="5624" extrusionOk="0">
                  <a:moveTo>
                    <a:pt x="3234" y="0"/>
                  </a:moveTo>
                  <a:cubicBezTo>
                    <a:pt x="2812" y="0"/>
                    <a:pt x="2383" y="94"/>
                    <a:pt x="1977" y="291"/>
                  </a:cubicBezTo>
                  <a:cubicBezTo>
                    <a:pt x="606" y="977"/>
                    <a:pt x="1" y="2630"/>
                    <a:pt x="686" y="4042"/>
                  </a:cubicBezTo>
                  <a:cubicBezTo>
                    <a:pt x="1175" y="5047"/>
                    <a:pt x="2175" y="5623"/>
                    <a:pt x="3206" y="5623"/>
                  </a:cubicBezTo>
                  <a:cubicBezTo>
                    <a:pt x="3622" y="5623"/>
                    <a:pt x="4043" y="5529"/>
                    <a:pt x="4437" y="5332"/>
                  </a:cubicBezTo>
                  <a:cubicBezTo>
                    <a:pt x="5849" y="4687"/>
                    <a:pt x="6413" y="2993"/>
                    <a:pt x="5768" y="1582"/>
                  </a:cubicBezTo>
                  <a:cubicBezTo>
                    <a:pt x="5279" y="576"/>
                    <a:pt x="4279" y="0"/>
                    <a:pt x="3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54;p59"/>
            <p:cNvSpPr/>
            <p:nvPr/>
          </p:nvSpPr>
          <p:spPr>
            <a:xfrm>
              <a:off x="3081050" y="3461425"/>
              <a:ext cx="206950" cy="144550"/>
            </a:xfrm>
            <a:custGeom>
              <a:avLst/>
              <a:gdLst/>
              <a:ahLst/>
              <a:cxnLst/>
              <a:rect l="l" t="t" r="r" b="b"/>
              <a:pathLst>
                <a:path w="8278" h="5782" extrusionOk="0">
                  <a:moveTo>
                    <a:pt x="2218" y="0"/>
                  </a:moveTo>
                  <a:cubicBezTo>
                    <a:pt x="0" y="1089"/>
                    <a:pt x="2702" y="5122"/>
                    <a:pt x="4194" y="5687"/>
                  </a:cubicBezTo>
                  <a:cubicBezTo>
                    <a:pt x="4360" y="5752"/>
                    <a:pt x="4537" y="5782"/>
                    <a:pt x="4722" y="5782"/>
                  </a:cubicBezTo>
                  <a:cubicBezTo>
                    <a:pt x="6250" y="5782"/>
                    <a:pt x="8277" y="3724"/>
                    <a:pt x="8026" y="2501"/>
                  </a:cubicBezTo>
                  <a:cubicBezTo>
                    <a:pt x="7743" y="1129"/>
                    <a:pt x="2219" y="0"/>
                    <a:pt x="22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55;p59"/>
            <p:cNvSpPr/>
            <p:nvPr/>
          </p:nvSpPr>
          <p:spPr>
            <a:xfrm>
              <a:off x="2258525" y="3527950"/>
              <a:ext cx="190375" cy="156125"/>
            </a:xfrm>
            <a:custGeom>
              <a:avLst/>
              <a:gdLst/>
              <a:ahLst/>
              <a:cxnLst/>
              <a:rect l="l" t="t" r="r" b="b"/>
              <a:pathLst>
                <a:path w="7615" h="6245" extrusionOk="0">
                  <a:moveTo>
                    <a:pt x="5195" y="1"/>
                  </a:moveTo>
                  <a:cubicBezTo>
                    <a:pt x="5195" y="1"/>
                    <a:pt x="33" y="2259"/>
                    <a:pt x="33" y="3671"/>
                  </a:cubicBezTo>
                  <a:cubicBezTo>
                    <a:pt x="0" y="4823"/>
                    <a:pt x="2037" y="6245"/>
                    <a:pt x="3532" y="6245"/>
                  </a:cubicBezTo>
                  <a:cubicBezTo>
                    <a:pt x="3869" y="6245"/>
                    <a:pt x="4177" y="6173"/>
                    <a:pt x="4429" y="6010"/>
                  </a:cubicBezTo>
                  <a:cubicBezTo>
                    <a:pt x="5800" y="5123"/>
                    <a:pt x="7615" y="606"/>
                    <a:pt x="5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56;p59"/>
            <p:cNvSpPr/>
            <p:nvPr/>
          </p:nvSpPr>
          <p:spPr>
            <a:xfrm>
              <a:off x="3009075" y="3149950"/>
              <a:ext cx="91150" cy="78750"/>
            </a:xfrm>
            <a:custGeom>
              <a:avLst/>
              <a:gdLst/>
              <a:ahLst/>
              <a:cxnLst/>
              <a:rect l="l" t="t" r="r" b="b"/>
              <a:pathLst>
                <a:path w="3646" h="3150" extrusionOk="0">
                  <a:moveTo>
                    <a:pt x="2424" y="1"/>
                  </a:moveTo>
                  <a:cubicBezTo>
                    <a:pt x="1796" y="1"/>
                    <a:pt x="1075" y="440"/>
                    <a:pt x="742" y="925"/>
                  </a:cubicBezTo>
                  <a:cubicBezTo>
                    <a:pt x="0" y="2037"/>
                    <a:pt x="953" y="3149"/>
                    <a:pt x="1959" y="3149"/>
                  </a:cubicBezTo>
                  <a:cubicBezTo>
                    <a:pt x="2376" y="3149"/>
                    <a:pt x="2802" y="2959"/>
                    <a:pt x="3121" y="2498"/>
                  </a:cubicBezTo>
                  <a:cubicBezTo>
                    <a:pt x="3565" y="1853"/>
                    <a:pt x="3645" y="602"/>
                    <a:pt x="3000" y="159"/>
                  </a:cubicBezTo>
                  <a:cubicBezTo>
                    <a:pt x="2830" y="49"/>
                    <a:pt x="2632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57;p59"/>
            <p:cNvSpPr/>
            <p:nvPr/>
          </p:nvSpPr>
          <p:spPr>
            <a:xfrm>
              <a:off x="2806800" y="3067200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53" y="0"/>
                  </a:moveTo>
                  <a:cubicBezTo>
                    <a:pt x="646" y="0"/>
                    <a:pt x="1" y="1089"/>
                    <a:pt x="1" y="1896"/>
                  </a:cubicBezTo>
                  <a:cubicBezTo>
                    <a:pt x="1" y="2844"/>
                    <a:pt x="717" y="3318"/>
                    <a:pt x="1432" y="3318"/>
                  </a:cubicBezTo>
                  <a:cubicBezTo>
                    <a:pt x="2148" y="3318"/>
                    <a:pt x="2864" y="2844"/>
                    <a:pt x="2864" y="1896"/>
                  </a:cubicBezTo>
                  <a:cubicBezTo>
                    <a:pt x="2864" y="1089"/>
                    <a:pt x="2219" y="0"/>
                    <a:pt x="1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58;p59"/>
            <p:cNvSpPr/>
            <p:nvPr/>
          </p:nvSpPr>
          <p:spPr>
            <a:xfrm>
              <a:off x="2600125" y="3127200"/>
              <a:ext cx="85175" cy="80900"/>
            </a:xfrm>
            <a:custGeom>
              <a:avLst/>
              <a:gdLst/>
              <a:ahLst/>
              <a:cxnLst/>
              <a:rect l="l" t="t" r="r" b="b"/>
              <a:pathLst>
                <a:path w="3407" h="3236" extrusionOk="0">
                  <a:moveTo>
                    <a:pt x="1260" y="1"/>
                  </a:moveTo>
                  <a:cubicBezTo>
                    <a:pt x="1145" y="1"/>
                    <a:pt x="1034" y="19"/>
                    <a:pt x="928" y="61"/>
                  </a:cubicBezTo>
                  <a:cubicBezTo>
                    <a:pt x="202" y="303"/>
                    <a:pt x="0" y="1593"/>
                    <a:pt x="283" y="2319"/>
                  </a:cubicBezTo>
                  <a:cubicBezTo>
                    <a:pt x="546" y="2964"/>
                    <a:pt x="1066" y="3236"/>
                    <a:pt x="1585" y="3236"/>
                  </a:cubicBezTo>
                  <a:cubicBezTo>
                    <a:pt x="2495" y="3236"/>
                    <a:pt x="3406" y="2400"/>
                    <a:pt x="2944" y="1270"/>
                  </a:cubicBezTo>
                  <a:cubicBezTo>
                    <a:pt x="2703" y="650"/>
                    <a:pt x="1932" y="1"/>
                    <a:pt x="1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59;p59"/>
            <p:cNvSpPr/>
            <p:nvPr/>
          </p:nvSpPr>
          <p:spPr>
            <a:xfrm>
              <a:off x="2371250" y="3286375"/>
              <a:ext cx="103775" cy="73825"/>
            </a:xfrm>
            <a:custGeom>
              <a:avLst/>
              <a:gdLst/>
              <a:ahLst/>
              <a:cxnLst/>
              <a:rect l="l" t="t" r="r" b="b"/>
              <a:pathLst>
                <a:path w="4151" h="2953" extrusionOk="0">
                  <a:moveTo>
                    <a:pt x="1695" y="0"/>
                  </a:moveTo>
                  <a:cubicBezTo>
                    <a:pt x="1149" y="0"/>
                    <a:pt x="605" y="180"/>
                    <a:pt x="364" y="590"/>
                  </a:cubicBezTo>
                  <a:cubicBezTo>
                    <a:pt x="1" y="1275"/>
                    <a:pt x="686" y="2364"/>
                    <a:pt x="1372" y="2768"/>
                  </a:cubicBezTo>
                  <a:cubicBezTo>
                    <a:pt x="1612" y="2896"/>
                    <a:pt x="1845" y="2953"/>
                    <a:pt x="2065" y="2953"/>
                  </a:cubicBezTo>
                  <a:cubicBezTo>
                    <a:pt x="3358" y="2953"/>
                    <a:pt x="4151" y="985"/>
                    <a:pt x="2703" y="227"/>
                  </a:cubicBezTo>
                  <a:cubicBezTo>
                    <a:pt x="2427" y="81"/>
                    <a:pt x="2061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60;p59"/>
            <p:cNvSpPr/>
            <p:nvPr/>
          </p:nvSpPr>
          <p:spPr>
            <a:xfrm>
              <a:off x="3009250" y="3647700"/>
              <a:ext cx="95000" cy="77650"/>
            </a:xfrm>
            <a:custGeom>
              <a:avLst/>
              <a:gdLst/>
              <a:ahLst/>
              <a:cxnLst/>
              <a:rect l="l" t="t" r="r" b="b"/>
              <a:pathLst>
                <a:path w="3800" h="3106" extrusionOk="0">
                  <a:moveTo>
                    <a:pt x="2012" y="1"/>
                  </a:moveTo>
                  <a:cubicBezTo>
                    <a:pt x="961" y="1"/>
                    <a:pt x="0" y="1274"/>
                    <a:pt x="896" y="2349"/>
                  </a:cubicBezTo>
                  <a:cubicBezTo>
                    <a:pt x="1229" y="2766"/>
                    <a:pt x="1907" y="3106"/>
                    <a:pt x="2494" y="3106"/>
                  </a:cubicBezTo>
                  <a:cubicBezTo>
                    <a:pt x="2760" y="3106"/>
                    <a:pt x="3007" y="3037"/>
                    <a:pt x="3195" y="2873"/>
                  </a:cubicBezTo>
                  <a:cubicBezTo>
                    <a:pt x="3800" y="2389"/>
                    <a:pt x="3598" y="1139"/>
                    <a:pt x="3074" y="534"/>
                  </a:cubicBezTo>
                  <a:cubicBezTo>
                    <a:pt x="2760" y="157"/>
                    <a:pt x="2380" y="1"/>
                    <a:pt x="2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61;p59"/>
            <p:cNvSpPr/>
            <p:nvPr/>
          </p:nvSpPr>
          <p:spPr>
            <a:xfrm>
              <a:off x="2991475" y="3793975"/>
              <a:ext cx="82525" cy="82575"/>
            </a:xfrm>
            <a:custGeom>
              <a:avLst/>
              <a:gdLst/>
              <a:ahLst/>
              <a:cxnLst/>
              <a:rect l="l" t="t" r="r" b="b"/>
              <a:pathLst>
                <a:path w="3301" h="3303" extrusionOk="0">
                  <a:moveTo>
                    <a:pt x="1726" y="1"/>
                  </a:moveTo>
                  <a:cubicBezTo>
                    <a:pt x="870" y="1"/>
                    <a:pt x="1" y="728"/>
                    <a:pt x="317" y="1822"/>
                  </a:cubicBezTo>
                  <a:cubicBezTo>
                    <a:pt x="498" y="2513"/>
                    <a:pt x="1271" y="3302"/>
                    <a:pt x="1983" y="3302"/>
                  </a:cubicBezTo>
                  <a:cubicBezTo>
                    <a:pt x="2060" y="3302"/>
                    <a:pt x="2137" y="3293"/>
                    <a:pt x="2212" y="3273"/>
                  </a:cubicBezTo>
                  <a:cubicBezTo>
                    <a:pt x="2978" y="3031"/>
                    <a:pt x="3301" y="1822"/>
                    <a:pt x="3059" y="1055"/>
                  </a:cubicBezTo>
                  <a:cubicBezTo>
                    <a:pt x="2850" y="318"/>
                    <a:pt x="2291" y="1"/>
                    <a:pt x="1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62;p59"/>
            <p:cNvSpPr/>
            <p:nvPr/>
          </p:nvSpPr>
          <p:spPr>
            <a:xfrm>
              <a:off x="2838850" y="3608400"/>
              <a:ext cx="95025" cy="78650"/>
            </a:xfrm>
            <a:custGeom>
              <a:avLst/>
              <a:gdLst/>
              <a:ahLst/>
              <a:cxnLst/>
              <a:rect l="l" t="t" r="r" b="b"/>
              <a:pathLst>
                <a:path w="3801" h="3146" extrusionOk="0">
                  <a:moveTo>
                    <a:pt x="2015" y="0"/>
                  </a:moveTo>
                  <a:cubicBezTo>
                    <a:pt x="963" y="0"/>
                    <a:pt x="0" y="1283"/>
                    <a:pt x="896" y="2389"/>
                  </a:cubicBezTo>
                  <a:cubicBezTo>
                    <a:pt x="1258" y="2805"/>
                    <a:pt x="1925" y="3145"/>
                    <a:pt x="2503" y="3145"/>
                  </a:cubicBezTo>
                  <a:cubicBezTo>
                    <a:pt x="2764" y="3145"/>
                    <a:pt x="3007" y="3076"/>
                    <a:pt x="3195" y="2913"/>
                  </a:cubicBezTo>
                  <a:cubicBezTo>
                    <a:pt x="3800" y="2429"/>
                    <a:pt x="3598" y="1138"/>
                    <a:pt x="3074" y="533"/>
                  </a:cubicBezTo>
                  <a:cubicBezTo>
                    <a:pt x="2761" y="157"/>
                    <a:pt x="2382" y="0"/>
                    <a:pt x="2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63;p59"/>
            <p:cNvSpPr/>
            <p:nvPr/>
          </p:nvSpPr>
          <p:spPr>
            <a:xfrm>
              <a:off x="2604150" y="3787825"/>
              <a:ext cx="71600" cy="82950"/>
            </a:xfrm>
            <a:custGeom>
              <a:avLst/>
              <a:gdLst/>
              <a:ahLst/>
              <a:cxnLst/>
              <a:rect l="l" t="t" r="r" b="b"/>
              <a:pathLst>
                <a:path w="2864" h="3318" extrusionOk="0">
                  <a:moveTo>
                    <a:pt x="1432" y="1"/>
                  </a:moveTo>
                  <a:cubicBezTo>
                    <a:pt x="716" y="1"/>
                    <a:pt x="1" y="475"/>
                    <a:pt x="1" y="1422"/>
                  </a:cubicBezTo>
                  <a:cubicBezTo>
                    <a:pt x="41" y="2189"/>
                    <a:pt x="686" y="3318"/>
                    <a:pt x="1452" y="3318"/>
                  </a:cubicBezTo>
                  <a:cubicBezTo>
                    <a:pt x="2259" y="3318"/>
                    <a:pt x="2864" y="2189"/>
                    <a:pt x="2864" y="1422"/>
                  </a:cubicBezTo>
                  <a:cubicBezTo>
                    <a:pt x="2864" y="475"/>
                    <a:pt x="214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64;p59"/>
            <p:cNvSpPr/>
            <p:nvPr/>
          </p:nvSpPr>
          <p:spPr>
            <a:xfrm>
              <a:off x="2708600" y="3882675"/>
              <a:ext cx="85125" cy="80825"/>
            </a:xfrm>
            <a:custGeom>
              <a:avLst/>
              <a:gdLst/>
              <a:ahLst/>
              <a:cxnLst/>
              <a:rect l="l" t="t" r="r" b="b"/>
              <a:pathLst>
                <a:path w="3405" h="3233" extrusionOk="0">
                  <a:moveTo>
                    <a:pt x="1855" y="1"/>
                  </a:moveTo>
                  <a:cubicBezTo>
                    <a:pt x="927" y="1"/>
                    <a:pt x="0" y="892"/>
                    <a:pt x="501" y="2024"/>
                  </a:cubicBezTo>
                  <a:cubicBezTo>
                    <a:pt x="769" y="2628"/>
                    <a:pt x="1568" y="3232"/>
                    <a:pt x="2224" y="3232"/>
                  </a:cubicBezTo>
                  <a:cubicBezTo>
                    <a:pt x="2356" y="3232"/>
                    <a:pt x="2483" y="3208"/>
                    <a:pt x="2598" y="3153"/>
                  </a:cubicBezTo>
                  <a:cubicBezTo>
                    <a:pt x="3283" y="2831"/>
                    <a:pt x="3404" y="1581"/>
                    <a:pt x="3122" y="855"/>
                  </a:cubicBezTo>
                  <a:cubicBezTo>
                    <a:pt x="2842" y="253"/>
                    <a:pt x="2348" y="1"/>
                    <a:pt x="18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65;p59"/>
            <p:cNvSpPr/>
            <p:nvPr/>
          </p:nvSpPr>
          <p:spPr>
            <a:xfrm>
              <a:off x="2833025" y="3774725"/>
              <a:ext cx="70600" cy="82950"/>
            </a:xfrm>
            <a:custGeom>
              <a:avLst/>
              <a:gdLst/>
              <a:ahLst/>
              <a:cxnLst/>
              <a:rect l="l" t="t" r="r" b="b"/>
              <a:pathLst>
                <a:path w="2824" h="3318" extrusionOk="0">
                  <a:moveTo>
                    <a:pt x="1412" y="0"/>
                  </a:moveTo>
                  <a:cubicBezTo>
                    <a:pt x="706" y="0"/>
                    <a:pt x="0" y="474"/>
                    <a:pt x="0" y="1422"/>
                  </a:cubicBezTo>
                  <a:cubicBezTo>
                    <a:pt x="0" y="2229"/>
                    <a:pt x="646" y="3317"/>
                    <a:pt x="1412" y="3317"/>
                  </a:cubicBezTo>
                  <a:cubicBezTo>
                    <a:pt x="2218" y="3317"/>
                    <a:pt x="2823" y="2229"/>
                    <a:pt x="2823" y="1422"/>
                  </a:cubicBezTo>
                  <a:cubicBezTo>
                    <a:pt x="2823" y="474"/>
                    <a:pt x="2118" y="0"/>
                    <a:pt x="14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66;p59"/>
            <p:cNvSpPr/>
            <p:nvPr/>
          </p:nvSpPr>
          <p:spPr>
            <a:xfrm>
              <a:off x="2681775" y="3645675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33" y="0"/>
                  </a:moveTo>
                  <a:cubicBezTo>
                    <a:pt x="717" y="0"/>
                    <a:pt x="1" y="474"/>
                    <a:pt x="1" y="1422"/>
                  </a:cubicBezTo>
                  <a:cubicBezTo>
                    <a:pt x="41" y="2188"/>
                    <a:pt x="686" y="3317"/>
                    <a:pt x="1453" y="3317"/>
                  </a:cubicBezTo>
                  <a:cubicBezTo>
                    <a:pt x="2259" y="3317"/>
                    <a:pt x="2864" y="2188"/>
                    <a:pt x="2864" y="1422"/>
                  </a:cubicBezTo>
                  <a:cubicBezTo>
                    <a:pt x="2864" y="474"/>
                    <a:pt x="2148" y="0"/>
                    <a:pt x="1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67;p59"/>
            <p:cNvSpPr/>
            <p:nvPr/>
          </p:nvSpPr>
          <p:spPr>
            <a:xfrm>
              <a:off x="2515425" y="3533300"/>
              <a:ext cx="86775" cy="80875"/>
            </a:xfrm>
            <a:custGeom>
              <a:avLst/>
              <a:gdLst/>
              <a:ahLst/>
              <a:cxnLst/>
              <a:rect l="l" t="t" r="r" b="b"/>
              <a:pathLst>
                <a:path w="3471" h="3235" extrusionOk="0">
                  <a:moveTo>
                    <a:pt x="1578" y="0"/>
                  </a:moveTo>
                  <a:cubicBezTo>
                    <a:pt x="1110" y="0"/>
                    <a:pt x="644" y="234"/>
                    <a:pt x="364" y="795"/>
                  </a:cubicBezTo>
                  <a:cubicBezTo>
                    <a:pt x="1" y="1521"/>
                    <a:pt x="81" y="2771"/>
                    <a:pt x="807" y="3134"/>
                  </a:cubicBezTo>
                  <a:cubicBezTo>
                    <a:pt x="938" y="3203"/>
                    <a:pt x="1083" y="3234"/>
                    <a:pt x="1235" y="3234"/>
                  </a:cubicBezTo>
                  <a:cubicBezTo>
                    <a:pt x="1880" y="3234"/>
                    <a:pt x="2643" y="2673"/>
                    <a:pt x="2904" y="2086"/>
                  </a:cubicBezTo>
                  <a:cubicBezTo>
                    <a:pt x="3471" y="953"/>
                    <a:pt x="2522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368;p59"/>
            <p:cNvSpPr/>
            <p:nvPr/>
          </p:nvSpPr>
          <p:spPr>
            <a:xfrm>
              <a:off x="2970050" y="3432375"/>
              <a:ext cx="94875" cy="78225"/>
            </a:xfrm>
            <a:custGeom>
              <a:avLst/>
              <a:gdLst/>
              <a:ahLst/>
              <a:cxnLst/>
              <a:rect l="l" t="t" r="r" b="b"/>
              <a:pathLst>
                <a:path w="3795" h="3129" extrusionOk="0">
                  <a:moveTo>
                    <a:pt x="1989" y="0"/>
                  </a:moveTo>
                  <a:cubicBezTo>
                    <a:pt x="946" y="0"/>
                    <a:pt x="1" y="1273"/>
                    <a:pt x="891" y="2372"/>
                  </a:cubicBezTo>
                  <a:cubicBezTo>
                    <a:pt x="1225" y="2789"/>
                    <a:pt x="1902" y="3129"/>
                    <a:pt x="2490" y="3129"/>
                  </a:cubicBezTo>
                  <a:cubicBezTo>
                    <a:pt x="2755" y="3129"/>
                    <a:pt x="3002" y="3059"/>
                    <a:pt x="3190" y="2896"/>
                  </a:cubicBezTo>
                  <a:cubicBezTo>
                    <a:pt x="3795" y="2412"/>
                    <a:pt x="3593" y="1162"/>
                    <a:pt x="3069" y="557"/>
                  </a:cubicBezTo>
                  <a:cubicBezTo>
                    <a:pt x="2750" y="164"/>
                    <a:pt x="2363" y="0"/>
                    <a:pt x="1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69;p59"/>
            <p:cNvSpPr/>
            <p:nvPr/>
          </p:nvSpPr>
          <p:spPr>
            <a:xfrm>
              <a:off x="2400500" y="3719550"/>
              <a:ext cx="86675" cy="80675"/>
            </a:xfrm>
            <a:custGeom>
              <a:avLst/>
              <a:gdLst/>
              <a:ahLst/>
              <a:cxnLst/>
              <a:rect l="l" t="t" r="r" b="b"/>
              <a:pathLst>
                <a:path w="3467" h="3227" extrusionOk="0">
                  <a:moveTo>
                    <a:pt x="1595" y="1"/>
                  </a:moveTo>
                  <a:cubicBezTo>
                    <a:pt x="1122" y="1"/>
                    <a:pt x="647" y="238"/>
                    <a:pt x="363" y="806"/>
                  </a:cubicBezTo>
                  <a:cubicBezTo>
                    <a:pt x="0" y="1492"/>
                    <a:pt x="81" y="2782"/>
                    <a:pt x="807" y="3145"/>
                  </a:cubicBezTo>
                  <a:cubicBezTo>
                    <a:pt x="926" y="3201"/>
                    <a:pt x="1057" y="3227"/>
                    <a:pt x="1194" y="3227"/>
                  </a:cubicBezTo>
                  <a:cubicBezTo>
                    <a:pt x="1838" y="3227"/>
                    <a:pt x="2604" y="2655"/>
                    <a:pt x="2904" y="2056"/>
                  </a:cubicBezTo>
                  <a:cubicBezTo>
                    <a:pt x="3467" y="931"/>
                    <a:pt x="2533" y="1"/>
                    <a:pt x="1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554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ounded Rectangle 165"/>
          <p:cNvSpPr/>
          <p:nvPr/>
        </p:nvSpPr>
        <p:spPr>
          <a:xfrm>
            <a:off x="872034" y="453451"/>
            <a:ext cx="7647852" cy="4408835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78FD258B-3DA8-490E-A087-335953C2CD73}"/>
              </a:ext>
            </a:extLst>
          </p:cNvPr>
          <p:cNvSpPr txBox="1"/>
          <p:nvPr/>
        </p:nvSpPr>
        <p:spPr>
          <a:xfrm>
            <a:off x="1964977" y="486876"/>
            <a:ext cx="1347186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ĐỌC </a:t>
            </a:r>
            <a:endParaRPr lang="en-US" sz="3200" b="1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68" name="Picture 167">
            <a:extLst>
              <a:ext uri="{FF2B5EF4-FFF2-40B4-BE49-F238E27FC236}">
                <a16:creationId xmlns:a16="http://schemas.microsoft.com/office/drawing/2014/main" id="{F2AC6D28-8CAF-4EDD-A471-DB152938C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5876">
                        <a14:foregroundMark x1="12371" y1="86364" x2="62887" y2="97727"/>
                        <a14:foregroundMark x1="81443" y1="75000" x2="56701" y2="977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188567" y="585170"/>
            <a:ext cx="776410" cy="7002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39158" y="1226715"/>
            <a:ext cx="71136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NHỮNG CON SAO BIỂN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lại gần hơn, ông thấy cậu bé đang nh</a:t>
            </a:r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những con sao biển bị thuỷ triều đánh dạt lên bờ và thả chúng trở về với đại dương.</a:t>
            </a:r>
          </a:p>
        </p:txBody>
      </p:sp>
      <p:sp>
        <p:nvSpPr>
          <p:cNvPr id="170" name="Oval 169"/>
          <p:cNvSpPr/>
          <p:nvPr/>
        </p:nvSpPr>
        <p:spPr>
          <a:xfrm>
            <a:off x="974904" y="1597706"/>
            <a:ext cx="556394" cy="50361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7109460" y="2101317"/>
            <a:ext cx="148590" cy="401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109288" y="2996430"/>
            <a:ext cx="148590" cy="401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681385" y="2996429"/>
            <a:ext cx="148590" cy="401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450908" y="2996428"/>
            <a:ext cx="148590" cy="401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502343" y="2996428"/>
            <a:ext cx="148590" cy="401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220738" y="3398281"/>
            <a:ext cx="148590" cy="401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131823" y="3828368"/>
            <a:ext cx="148590" cy="401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089663" y="4230221"/>
            <a:ext cx="148590" cy="401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137500" y="4230221"/>
            <a:ext cx="148590" cy="401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75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40"/>
          <p:cNvSpPr/>
          <p:nvPr/>
        </p:nvSpPr>
        <p:spPr>
          <a:xfrm>
            <a:off x="1855466" y="4156755"/>
            <a:ext cx="436345" cy="21598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1283" name="Google Shape;1283;p40"/>
          <p:cNvGrpSpPr/>
          <p:nvPr/>
        </p:nvGrpSpPr>
        <p:grpSpPr>
          <a:xfrm>
            <a:off x="-824969" y="1807899"/>
            <a:ext cx="5108460" cy="4488654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28" name="Rounded Rectangle 27"/>
          <p:cNvSpPr/>
          <p:nvPr/>
        </p:nvSpPr>
        <p:spPr>
          <a:xfrm>
            <a:off x="540860" y="437498"/>
            <a:ext cx="8077359" cy="4408835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FD258B-3DA8-490E-A087-335953C2CD73}"/>
              </a:ext>
            </a:extLst>
          </p:cNvPr>
          <p:cNvSpPr txBox="1"/>
          <p:nvPr/>
        </p:nvSpPr>
        <p:spPr>
          <a:xfrm>
            <a:off x="1867097" y="453451"/>
            <a:ext cx="1347186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ĐỌC </a:t>
            </a:r>
            <a:endParaRPr lang="en-US" sz="3200" b="1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2AC6D28-8CAF-4EDD-A471-DB152938C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5876">
                        <a14:foregroundMark x1="12371" y1="86364" x2="62887" y2="97727"/>
                        <a14:foregroundMark x1="81443" y1="75000" x2="56701" y2="977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139158" y="497285"/>
            <a:ext cx="776410" cy="70022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62487" y="1175585"/>
            <a:ext cx="742622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NHỮNG CON SAO BIỂN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Cháu đang làm gì vậy? – Người đàn ông hỏi.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trả lời: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con sao biển này sắp chết vì thiếu nước, cháu muốn giúp chúng.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hàng ngàn con sao biển như vậy, liệu cháu có thể giúp được tất cả chúng không?</a:t>
            </a:r>
          </a:p>
          <a:p>
            <a:pPr algn="just"/>
            <a:endParaRPr lang="vi-VN" sz="280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862308" y="1531477"/>
            <a:ext cx="533354" cy="50361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49"/>
          <p:cNvSpPr/>
          <p:nvPr/>
        </p:nvSpPr>
        <p:spPr>
          <a:xfrm>
            <a:off x="2851025" y="4641862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ounded Rectangle 14"/>
          <p:cNvSpPr/>
          <p:nvPr/>
        </p:nvSpPr>
        <p:spPr>
          <a:xfrm>
            <a:off x="799462" y="424421"/>
            <a:ext cx="7647852" cy="4408835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vẫn tiếp tục nh</a:t>
            </a:r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những con sao biển khác thả xuống biển và nói với người đàn ông: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Cháu cũng biết như vậy, nhưng ít nhất thì cháu cũng cứu được những con sao biển này.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đàn ông trìu mến nhìn cậu bé và cùng cậu cứu những con sao biển.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FD258B-3DA8-490E-A087-335953C2CD73}"/>
              </a:ext>
            </a:extLst>
          </p:cNvPr>
          <p:cNvSpPr txBox="1"/>
          <p:nvPr/>
        </p:nvSpPr>
        <p:spPr>
          <a:xfrm>
            <a:off x="1964977" y="486876"/>
            <a:ext cx="1347186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ĐỌC </a:t>
            </a:r>
            <a:endParaRPr lang="en-US" sz="3200" b="1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AC6D28-8CAF-4EDD-A471-DB152938C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5876">
                        <a14:foregroundMark x1="12371" y1="86364" x2="62887" y2="97727"/>
                        <a14:foregroundMark x1="81443" y1="75000" x2="56701" y2="977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188567" y="507761"/>
            <a:ext cx="776410" cy="700228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043418" y="1285398"/>
            <a:ext cx="533354" cy="50361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170" name="Picture 2" descr="Crab Cartoon PNG Images | Vector and PSD Files | Free Download on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278" r="92778">
                        <a14:foregroundMark x1="42500" y1="36667" x2="48333" y2="40833"/>
                        <a14:foregroundMark x1="61111" y1="40833" x2="56389" y2="35000"/>
                        <a14:foregroundMark x1="56389" y1="35000" x2="50000" y2="43056"/>
                        <a14:foregroundMark x1="43333" y1="35000" x2="38611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495" y="3377948"/>
            <a:ext cx="2029505" cy="202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>
                <a:solidFill>
                  <a:srgbClr val="002060"/>
                </a:solidFill>
                <a:latin typeface="+mj-lt"/>
              </a:rPr>
              <a:t>LUYỆN ĐỌC NHÓM</a:t>
            </a:r>
            <a:endParaRPr sz="3600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PA_图片 4">
            <a:extLst>
              <a:ext uri="{FF2B5EF4-FFF2-40B4-BE49-F238E27FC236}">
                <a16:creationId xmlns:a16="http://schemas.microsoft.com/office/drawing/2014/main" id="{1F560DCC-D2A1-48A5-91B7-B83E0DA474F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2" y="941525"/>
            <a:ext cx="3986418" cy="31592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E19A5B-DEA7-4D7C-9761-D53DC3316582}"/>
              </a:ext>
            </a:extLst>
          </p:cNvPr>
          <p:cNvSpPr txBox="1"/>
          <p:nvPr/>
        </p:nvSpPr>
        <p:spPr>
          <a:xfrm>
            <a:off x="732576" y="1602190"/>
            <a:ext cx="359552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altLang="zh-CN" sz="3200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Yêu</a:t>
            </a:r>
            <a:r>
              <a:rPr lang="zh-CN" altLang="en-US" sz="3200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3200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cầu</a:t>
            </a:r>
            <a:endParaRPr lang="zh-CN" altLang="en-US" sz="3200" b="1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Arial"/>
            </a:endParaRPr>
          </a:p>
          <a:p>
            <a:pPr defTabSz="609630">
              <a:buClr>
                <a:srgbClr val="000000"/>
              </a:buClr>
              <a:buSzPts val="2800"/>
              <a:defRPr/>
            </a:pPr>
            <a:r>
              <a:rPr lang="en-US" altLang="zh-CN" sz="240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-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Phân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công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đọc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theo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đoạn</a:t>
            </a:r>
            <a:endParaRPr lang="zh-CN" altLang="en-US" sz="240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Arial"/>
            </a:endParaRPr>
          </a:p>
          <a:p>
            <a:pPr defTabSz="609630">
              <a:buClr>
                <a:srgbClr val="000000"/>
              </a:buClr>
              <a:buSzPts val="2800"/>
              <a:defRPr/>
            </a:pP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- Tất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cả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thành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viên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đều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đọc</a:t>
            </a:r>
            <a:endParaRPr lang="zh-CN" altLang="en-US" sz="240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Arial"/>
            </a:endParaRPr>
          </a:p>
          <a:p>
            <a:pPr defTabSz="609630">
              <a:buClr>
                <a:srgbClr val="000000"/>
              </a:buClr>
              <a:buSzPts val="2800"/>
              <a:defRPr/>
            </a:pP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- Sửa lỗi cho bạn nếu bạn đọc chưa đúng.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43606" y="3306133"/>
            <a:ext cx="2412036" cy="1100359"/>
            <a:chOff x="9030183" y="5886213"/>
            <a:chExt cx="2650029" cy="1353895"/>
          </a:xfrm>
          <a:solidFill>
            <a:schemeClr val="bg1"/>
          </a:solidFill>
        </p:grpSpPr>
        <p:sp>
          <p:nvSpPr>
            <p:cNvPr id="6" name="Oval Callout 5"/>
            <p:cNvSpPr/>
            <p:nvPr/>
          </p:nvSpPr>
          <p:spPr>
            <a:xfrm>
              <a:off x="9069733" y="5886213"/>
              <a:ext cx="2610479" cy="1353895"/>
            </a:xfrm>
            <a:prstGeom prst="wedgeEllipseCallout">
              <a:avLst>
                <a:gd name="adj1" fmla="val 55129"/>
                <a:gd name="adj2" fmla="val 6071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693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030183" y="6214347"/>
              <a:ext cx="2610479" cy="719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21693"/>
              <a:r>
                <a:rPr lang="en-US" sz="1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nối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tiếp</a:t>
              </a:r>
              <a:r>
                <a:rPr lang="en-US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1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Tớ</a:t>
              </a:r>
              <a:r>
                <a:rPr lang="en-US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1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1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1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643333" y="2109626"/>
            <a:ext cx="2066087" cy="580348"/>
            <a:chOff x="9004929" y="5090876"/>
            <a:chExt cx="2754783" cy="773797"/>
          </a:xfrm>
        </p:grpSpPr>
        <p:sp>
          <p:nvSpPr>
            <p:cNvPr id="9" name="Oval Callout 8"/>
            <p:cNvSpPr/>
            <p:nvPr/>
          </p:nvSpPr>
          <p:spPr>
            <a:xfrm>
              <a:off x="9004929" y="5090876"/>
              <a:ext cx="2754783" cy="773797"/>
            </a:xfrm>
            <a:prstGeom prst="wedgeEllipseCallout">
              <a:avLst>
                <a:gd name="adj1" fmla="val 31699"/>
                <a:gd name="adj2" fmla="val 84966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693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9233" y="5214533"/>
              <a:ext cx="2610479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21693"/>
              <a:r>
                <a:rPr lang="en-US" sz="1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Tớ</a:t>
              </a:r>
              <a:r>
                <a:rPr lang="en-US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1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1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1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1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45BDDF5-393B-4C09-86B6-427F948992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8" r="44843"/>
          <a:stretch/>
        </p:blipFill>
        <p:spPr>
          <a:xfrm>
            <a:off x="7213600" y="3091090"/>
            <a:ext cx="1930400" cy="1956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5418893" y="2612554"/>
            <a:ext cx="2066087" cy="580348"/>
            <a:chOff x="9004929" y="5090876"/>
            <a:chExt cx="2754783" cy="773797"/>
          </a:xfrm>
        </p:grpSpPr>
        <p:sp>
          <p:nvSpPr>
            <p:cNvPr id="13" name="Oval Callout 12"/>
            <p:cNvSpPr/>
            <p:nvPr/>
          </p:nvSpPr>
          <p:spPr>
            <a:xfrm>
              <a:off x="9004929" y="5090876"/>
              <a:ext cx="2754783" cy="773797"/>
            </a:xfrm>
            <a:prstGeom prst="wedgeEllipseCallout">
              <a:avLst>
                <a:gd name="adj1" fmla="val 48559"/>
                <a:gd name="adj2" fmla="val 112476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693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004929" y="5246001"/>
              <a:ext cx="2610479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21693"/>
              <a:r>
                <a:rPr lang="en-US" sz="1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Tớ</a:t>
              </a:r>
              <a:r>
                <a:rPr lang="en-US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16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1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1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ssorted-shape sea shells, sand, beach, seashells, starfish, vacations, HD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26"/>
            <a:ext cx="9144000" cy="515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94F9C584-5870-4D85-958F-7F0AF6C4D938}"/>
              </a:ext>
            </a:extLst>
          </p:cNvPr>
          <p:cNvSpPr/>
          <p:nvPr/>
        </p:nvSpPr>
        <p:spPr>
          <a:xfrm>
            <a:off x="0" y="0"/>
            <a:ext cx="9143999" cy="5143499"/>
          </a:xfrm>
          <a:custGeom>
            <a:avLst/>
            <a:gdLst>
              <a:gd name="connsiteX0" fmla="*/ 0 w 17373600"/>
              <a:gd name="connsiteY0" fmla="*/ 0 h 9372600"/>
              <a:gd name="connsiteX1" fmla="*/ 17373600 w 17373600"/>
              <a:gd name="connsiteY1" fmla="*/ 0 h 9372600"/>
              <a:gd name="connsiteX2" fmla="*/ 17373600 w 17373600"/>
              <a:gd name="connsiteY2" fmla="*/ 9372600 h 9372600"/>
              <a:gd name="connsiteX3" fmla="*/ 0 w 17373600"/>
              <a:gd name="connsiteY3" fmla="*/ 9372600 h 9372600"/>
              <a:gd name="connsiteX4" fmla="*/ 0 w 17373600"/>
              <a:gd name="connsiteY4" fmla="*/ 0 h 937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73600" h="9372600" fill="none" extrusionOk="0">
                <a:moveTo>
                  <a:pt x="0" y="0"/>
                </a:moveTo>
                <a:cubicBezTo>
                  <a:pt x="4493757" y="-133017"/>
                  <a:pt x="14176658" y="-123057"/>
                  <a:pt x="17373600" y="0"/>
                </a:cubicBezTo>
                <a:cubicBezTo>
                  <a:pt x="17300919" y="1045718"/>
                  <a:pt x="17342823" y="7581950"/>
                  <a:pt x="17373600" y="9372600"/>
                </a:cubicBezTo>
                <a:cubicBezTo>
                  <a:pt x="12922547" y="9370399"/>
                  <a:pt x="7147504" y="9242829"/>
                  <a:pt x="0" y="9372600"/>
                </a:cubicBezTo>
                <a:cubicBezTo>
                  <a:pt x="62819" y="6061844"/>
                  <a:pt x="-160207" y="2131776"/>
                  <a:pt x="0" y="0"/>
                </a:cubicBezTo>
                <a:close/>
              </a:path>
              <a:path w="17373600" h="9372600" stroke="0" extrusionOk="0">
                <a:moveTo>
                  <a:pt x="0" y="0"/>
                </a:moveTo>
                <a:cubicBezTo>
                  <a:pt x="3262731" y="-157587"/>
                  <a:pt x="14861763" y="-63908"/>
                  <a:pt x="17373600" y="0"/>
                </a:cubicBezTo>
                <a:cubicBezTo>
                  <a:pt x="17204191" y="3003259"/>
                  <a:pt x="17205458" y="7964924"/>
                  <a:pt x="17373600" y="9372600"/>
                </a:cubicBezTo>
                <a:cubicBezTo>
                  <a:pt x="9689780" y="9271602"/>
                  <a:pt x="5837478" y="9493656"/>
                  <a:pt x="0" y="9372600"/>
                </a:cubicBezTo>
                <a:cubicBezTo>
                  <a:pt x="-124967" y="5214421"/>
                  <a:pt x="-10970" y="3935450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  <a:alpha val="80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sd="101832881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SAO BIỂN</a:t>
            </a:r>
            <a:endParaRPr lang="vi-VN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lại gần hơn, ông thấy cậu bé đang nh</a:t>
            </a:r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những con sao biển bị thuỷ triều đánh dạt lên bờ và thả chúng trở về với đại dương.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Cháu đang làm gì vậy? – Người đàn ông hỏi.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trả lời: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con sao biển này sắp chết vì thiếu nước, cháu muốn giúp chúng.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hàng ngàn con sao biển như vậy, liệu cháu có thể giúp được tất cả chúng không?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vẫn tiếp tục nh</a:t>
            </a:r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những con sao biển khác thả xuống biển và nói với người đàn ông: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Cháu cũng biết như vậy, nhưng ít nhất thì cháu cũng cứu được những con sao biển này.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đàn ông trìu mến nhìn cậu bé và cùng cậu cứu những con sao biển.</a:t>
            </a:r>
          </a:p>
          <a:p>
            <a:pPr algn="r"/>
            <a:r>
              <a:rPr lang="vi-VN" sz="16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vi-VN" sz="1600" i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giống tâm hồn – Phép màu có giá bao nhiêu?)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454900" y="-10126"/>
            <a:ext cx="1689099" cy="3048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vi-VN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bài</a:t>
            </a: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088" y="294675"/>
            <a:ext cx="361474" cy="3022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60087" y="1849018"/>
            <a:ext cx="361475" cy="33538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60088" y="3346205"/>
            <a:ext cx="361476" cy="33820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4408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9" name="Google Shape;2219;p57"/>
          <p:cNvGrpSpPr/>
          <p:nvPr/>
        </p:nvGrpSpPr>
        <p:grpSpPr>
          <a:xfrm flipH="1">
            <a:off x="1698168" y="914399"/>
            <a:ext cx="5210631" cy="3672115"/>
            <a:chOff x="3705561" y="1335706"/>
            <a:chExt cx="3256675" cy="2558967"/>
          </a:xfrm>
        </p:grpSpPr>
        <p:sp>
          <p:nvSpPr>
            <p:cNvPr id="2220" name="Google Shape;2220;p57"/>
            <p:cNvSpPr/>
            <p:nvPr/>
          </p:nvSpPr>
          <p:spPr>
            <a:xfrm>
              <a:off x="4929382" y="3512181"/>
              <a:ext cx="808975" cy="355379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7"/>
            <p:cNvSpPr/>
            <p:nvPr/>
          </p:nvSpPr>
          <p:spPr>
            <a:xfrm>
              <a:off x="3705561" y="1481252"/>
              <a:ext cx="3256675" cy="2101642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7"/>
            <p:cNvSpPr/>
            <p:nvPr/>
          </p:nvSpPr>
          <p:spPr>
            <a:xfrm>
              <a:off x="3705561" y="1335706"/>
              <a:ext cx="3256675" cy="1999673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7"/>
            <p:cNvSpPr/>
            <p:nvPr/>
          </p:nvSpPr>
          <p:spPr>
            <a:xfrm>
              <a:off x="3877771" y="1475356"/>
              <a:ext cx="2912246" cy="1639620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7"/>
            <p:cNvSpPr/>
            <p:nvPr/>
          </p:nvSpPr>
          <p:spPr>
            <a:xfrm>
              <a:off x="4868688" y="3839266"/>
              <a:ext cx="930325" cy="55407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7"/>
            <p:cNvSpPr/>
            <p:nvPr/>
          </p:nvSpPr>
          <p:spPr>
            <a:xfrm>
              <a:off x="5282880" y="3399677"/>
              <a:ext cx="102000" cy="10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741711" y="1298024"/>
            <a:ext cx="51235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sz="4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40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067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25;p52"/>
          <p:cNvSpPr txBox="1">
            <a:spLocks noGrp="1"/>
          </p:cNvSpPr>
          <p:nvPr>
            <p:ph type="title"/>
          </p:nvPr>
        </p:nvSpPr>
        <p:spPr>
          <a:xfrm>
            <a:off x="174171" y="29028"/>
            <a:ext cx="8810172" cy="9434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>
                <a:solidFill>
                  <a:srgbClr val="FF0000"/>
                </a:solidFill>
                <a:latin typeface="+mj-lt"/>
              </a:rPr>
              <a:t>1. </a:t>
            </a:r>
            <a:r>
              <a:rPr lang="vi-VN" sz="2800" b="1">
                <a:solidFill>
                  <a:srgbClr val="002060"/>
                </a:solidFill>
                <a:latin typeface="+mj-lt"/>
              </a:rPr>
              <a:t>Vì sao biển đông người nhưng người đàn ông lại chú ý đến cậu bé?</a:t>
            </a:r>
            <a:endParaRPr sz="28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91729" y="972458"/>
            <a:ext cx="7092613" cy="31085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lại gần hơn, ông thấy cậu bé đang nh</a:t>
            </a:r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những con sao biển bị thuỷ triều đánh dạt lên bờ và thả chúng trở về với đại dương.</a:t>
            </a:r>
          </a:p>
        </p:txBody>
      </p:sp>
      <p:sp>
        <p:nvSpPr>
          <p:cNvPr id="19" name="Oval 18"/>
          <p:cNvSpPr/>
          <p:nvPr/>
        </p:nvSpPr>
        <p:spPr>
          <a:xfrm>
            <a:off x="1928055" y="957944"/>
            <a:ext cx="510426" cy="50361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573486" y="2293257"/>
            <a:ext cx="341085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27179" y="2706914"/>
            <a:ext cx="607179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891729" y="4189393"/>
            <a:ext cx="7092613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đàn ông chú ý đến cậu bé vì thấy cậu bé cứ liên tục cúi xuống nhặt thứ gì đó lên rồi thả xuống biển.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9" name="Google Shape;2199;p56"/>
          <p:cNvGrpSpPr/>
          <p:nvPr/>
        </p:nvGrpSpPr>
        <p:grpSpPr>
          <a:xfrm rot="-421462" flipH="1">
            <a:off x="7373307" y="3138138"/>
            <a:ext cx="2694058" cy="4154749"/>
            <a:chOff x="-138878" y="1089036"/>
            <a:chExt cx="2326695" cy="3588512"/>
          </a:xfrm>
        </p:grpSpPr>
        <p:grpSp>
          <p:nvGrpSpPr>
            <p:cNvPr id="2200" name="Google Shape;2200;p56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2201" name="Google Shape;2201;p56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2202" name="Google Shape;2202;p56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56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56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56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56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56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8" name="Google Shape;2208;p56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9" name="Google Shape;2209;p56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10" name="Google Shape;2210;p56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11" name="Google Shape;2211;p56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22" name="Google Shape;1725;p52"/>
          <p:cNvSpPr txBox="1">
            <a:spLocks/>
          </p:cNvSpPr>
          <p:nvPr/>
        </p:nvSpPr>
        <p:spPr>
          <a:xfrm>
            <a:off x="241806" y="241416"/>
            <a:ext cx="8698994" cy="9434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38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800" b="1">
                <a:solidFill>
                  <a:srgbClr val="FF0000"/>
                </a:solidFill>
                <a:latin typeface="+mj-lt"/>
              </a:rPr>
              <a:t>2. </a:t>
            </a:r>
            <a:r>
              <a:rPr lang="vi-VN" sz="2800" b="1">
                <a:solidFill>
                  <a:srgbClr val="002060"/>
                </a:solidFill>
                <a:latin typeface="+mj-lt"/>
              </a:rPr>
              <a:t>Khi đến gần, ông thấy cậu bé đang làm gì? Vì sao cậu bé làm như vậy?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06966" y="1399633"/>
            <a:ext cx="7731243" cy="18158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thấy cậu bé đang nh</a:t>
            </a:r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những con sao biển bị thuỷ triều đánh dạt lên bờ và thả chúng trở về với đại dương.</a:t>
            </a:r>
          </a:p>
          <a:p>
            <a:pPr algn="just"/>
            <a:endParaRPr lang="vi-VN" sz="280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oogle Shape;2329;p59"/>
          <p:cNvGrpSpPr/>
          <p:nvPr/>
        </p:nvGrpSpPr>
        <p:grpSpPr>
          <a:xfrm>
            <a:off x="241806" y="4195732"/>
            <a:ext cx="739435" cy="928993"/>
            <a:chOff x="2445850" y="1322125"/>
            <a:chExt cx="1198825" cy="1506150"/>
          </a:xfrm>
        </p:grpSpPr>
        <p:sp>
          <p:nvSpPr>
            <p:cNvPr id="25" name="Google Shape;2330;p59"/>
            <p:cNvSpPr/>
            <p:nvPr/>
          </p:nvSpPr>
          <p:spPr>
            <a:xfrm>
              <a:off x="2445850" y="1322125"/>
              <a:ext cx="1198825" cy="1506150"/>
            </a:xfrm>
            <a:custGeom>
              <a:avLst/>
              <a:gdLst/>
              <a:ahLst/>
              <a:cxnLst/>
              <a:rect l="l" t="t" r="r" b="b"/>
              <a:pathLst>
                <a:path w="47953" h="60246" extrusionOk="0">
                  <a:moveTo>
                    <a:pt x="23898" y="1"/>
                  </a:moveTo>
                  <a:cubicBezTo>
                    <a:pt x="23518" y="1"/>
                    <a:pt x="23134" y="12"/>
                    <a:pt x="22746" y="34"/>
                  </a:cubicBezTo>
                  <a:cubicBezTo>
                    <a:pt x="8107" y="881"/>
                    <a:pt x="1" y="17376"/>
                    <a:pt x="8268" y="29515"/>
                  </a:cubicBezTo>
                  <a:cubicBezTo>
                    <a:pt x="8268" y="29515"/>
                    <a:pt x="11266" y="45985"/>
                    <a:pt x="1118" y="45985"/>
                  </a:cubicBezTo>
                  <a:cubicBezTo>
                    <a:pt x="938" y="45985"/>
                    <a:pt x="754" y="45979"/>
                    <a:pt x="566" y="45969"/>
                  </a:cubicBezTo>
                  <a:lnTo>
                    <a:pt x="566" y="45969"/>
                  </a:lnTo>
                  <a:cubicBezTo>
                    <a:pt x="566" y="45969"/>
                    <a:pt x="2574" y="48706"/>
                    <a:pt x="6637" y="48706"/>
                  </a:cubicBezTo>
                  <a:cubicBezTo>
                    <a:pt x="8695" y="48706"/>
                    <a:pt x="11280" y="48003"/>
                    <a:pt x="14398" y="45888"/>
                  </a:cubicBezTo>
                  <a:lnTo>
                    <a:pt x="14398" y="45888"/>
                  </a:lnTo>
                  <a:cubicBezTo>
                    <a:pt x="14398" y="45889"/>
                    <a:pt x="11985" y="54423"/>
                    <a:pt x="3412" y="54423"/>
                  </a:cubicBezTo>
                  <a:cubicBezTo>
                    <a:pt x="2779" y="54423"/>
                    <a:pt x="2113" y="54376"/>
                    <a:pt x="1412" y="54277"/>
                  </a:cubicBezTo>
                  <a:lnTo>
                    <a:pt x="1412" y="54277"/>
                  </a:lnTo>
                  <a:cubicBezTo>
                    <a:pt x="1413" y="54277"/>
                    <a:pt x="5990" y="57753"/>
                    <a:pt x="11039" y="57753"/>
                  </a:cubicBezTo>
                  <a:cubicBezTo>
                    <a:pt x="14467" y="57753"/>
                    <a:pt x="18113" y="56150"/>
                    <a:pt x="20690" y="50768"/>
                  </a:cubicBezTo>
                  <a:cubicBezTo>
                    <a:pt x="20690" y="50768"/>
                    <a:pt x="22222" y="58955"/>
                    <a:pt x="30369" y="60245"/>
                  </a:cubicBezTo>
                  <a:cubicBezTo>
                    <a:pt x="30369" y="60245"/>
                    <a:pt x="26376" y="52583"/>
                    <a:pt x="27909" y="45404"/>
                  </a:cubicBezTo>
                  <a:lnTo>
                    <a:pt x="27909" y="45404"/>
                  </a:lnTo>
                  <a:cubicBezTo>
                    <a:pt x="27909" y="45405"/>
                    <a:pt x="31429" y="54401"/>
                    <a:pt x="39495" y="54401"/>
                  </a:cubicBezTo>
                  <a:cubicBezTo>
                    <a:pt x="40401" y="54401"/>
                    <a:pt x="41365" y="54287"/>
                    <a:pt x="42387" y="54035"/>
                  </a:cubicBezTo>
                  <a:cubicBezTo>
                    <a:pt x="42387" y="54035"/>
                    <a:pt x="36015" y="50002"/>
                    <a:pt x="35168" y="43953"/>
                  </a:cubicBezTo>
                  <a:lnTo>
                    <a:pt x="35168" y="43953"/>
                  </a:lnTo>
                  <a:cubicBezTo>
                    <a:pt x="35168" y="43953"/>
                    <a:pt x="39722" y="46964"/>
                    <a:pt x="43523" y="46964"/>
                  </a:cubicBezTo>
                  <a:cubicBezTo>
                    <a:pt x="45390" y="46964"/>
                    <a:pt x="47076" y="46238"/>
                    <a:pt x="47952" y="44073"/>
                  </a:cubicBezTo>
                  <a:cubicBezTo>
                    <a:pt x="47952" y="44073"/>
                    <a:pt x="35490" y="41412"/>
                    <a:pt x="40572" y="27619"/>
                  </a:cubicBezTo>
                  <a:cubicBezTo>
                    <a:pt x="47168" y="14938"/>
                    <a:pt x="37901" y="1"/>
                    <a:pt x="23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31;p59"/>
            <p:cNvSpPr/>
            <p:nvPr/>
          </p:nvSpPr>
          <p:spPr>
            <a:xfrm>
              <a:off x="2466025" y="2395725"/>
              <a:ext cx="354925" cy="145525"/>
            </a:xfrm>
            <a:custGeom>
              <a:avLst/>
              <a:gdLst/>
              <a:ahLst/>
              <a:cxnLst/>
              <a:rect l="l" t="t" r="r" b="b"/>
              <a:pathLst>
                <a:path w="14197" h="5821" extrusionOk="0">
                  <a:moveTo>
                    <a:pt x="14196" y="0"/>
                  </a:moveTo>
                  <a:cubicBezTo>
                    <a:pt x="11824" y="3358"/>
                    <a:pt x="8289" y="4200"/>
                    <a:pt x="5340" y="4200"/>
                  </a:cubicBezTo>
                  <a:cubicBezTo>
                    <a:pt x="2374" y="4200"/>
                    <a:pt x="1" y="3348"/>
                    <a:pt x="0" y="3348"/>
                  </a:cubicBezTo>
                  <a:lnTo>
                    <a:pt x="0" y="3348"/>
                  </a:lnTo>
                  <a:cubicBezTo>
                    <a:pt x="642" y="4063"/>
                    <a:pt x="2582" y="5821"/>
                    <a:pt x="5830" y="5821"/>
                  </a:cubicBezTo>
                  <a:cubicBezTo>
                    <a:pt x="7890" y="5821"/>
                    <a:pt x="10476" y="5113"/>
                    <a:pt x="13591" y="2985"/>
                  </a:cubicBezTo>
                  <a:lnTo>
                    <a:pt x="141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32;p59"/>
            <p:cNvSpPr/>
            <p:nvPr/>
          </p:nvSpPr>
          <p:spPr>
            <a:xfrm>
              <a:off x="2481150" y="2496550"/>
              <a:ext cx="480950" cy="271075"/>
            </a:xfrm>
            <a:custGeom>
              <a:avLst/>
              <a:gdLst/>
              <a:ahLst/>
              <a:cxnLst/>
              <a:rect l="l" t="t" r="r" b="b"/>
              <a:pathLst>
                <a:path w="19238" h="10843" extrusionOk="0">
                  <a:moveTo>
                    <a:pt x="18834" y="0"/>
                  </a:moveTo>
                  <a:cubicBezTo>
                    <a:pt x="18431" y="2622"/>
                    <a:pt x="17221" y="6050"/>
                    <a:pt x="12018" y="8227"/>
                  </a:cubicBezTo>
                  <a:cubicBezTo>
                    <a:pt x="10655" y="8798"/>
                    <a:pt x="9180" y="9009"/>
                    <a:pt x="7747" y="9009"/>
                  </a:cubicBezTo>
                  <a:cubicBezTo>
                    <a:pt x="3711" y="9009"/>
                    <a:pt x="1" y="7340"/>
                    <a:pt x="0" y="7340"/>
                  </a:cubicBezTo>
                  <a:lnTo>
                    <a:pt x="0" y="7340"/>
                  </a:lnTo>
                  <a:cubicBezTo>
                    <a:pt x="1" y="7340"/>
                    <a:pt x="4594" y="10842"/>
                    <a:pt x="9644" y="10842"/>
                  </a:cubicBezTo>
                  <a:cubicBezTo>
                    <a:pt x="13059" y="10842"/>
                    <a:pt x="16683" y="9241"/>
                    <a:pt x="19237" y="3872"/>
                  </a:cubicBezTo>
                  <a:lnTo>
                    <a:pt x="188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33;p59"/>
            <p:cNvSpPr/>
            <p:nvPr/>
          </p:nvSpPr>
          <p:spPr>
            <a:xfrm>
              <a:off x="2953000" y="2495525"/>
              <a:ext cx="252075" cy="332750"/>
            </a:xfrm>
            <a:custGeom>
              <a:avLst/>
              <a:gdLst/>
              <a:ahLst/>
              <a:cxnLst/>
              <a:rect l="l" t="t" r="r" b="b"/>
              <a:pathLst>
                <a:path w="10083" h="13310" extrusionOk="0">
                  <a:moveTo>
                    <a:pt x="0" y="1"/>
                  </a:moveTo>
                  <a:lnTo>
                    <a:pt x="323" y="4034"/>
                  </a:lnTo>
                  <a:lnTo>
                    <a:pt x="404" y="3832"/>
                  </a:lnTo>
                  <a:cubicBezTo>
                    <a:pt x="404" y="3832"/>
                    <a:pt x="1936" y="12019"/>
                    <a:pt x="10083" y="13309"/>
                  </a:cubicBezTo>
                  <a:cubicBezTo>
                    <a:pt x="10083" y="13309"/>
                    <a:pt x="1331" y="834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34;p59"/>
            <p:cNvSpPr/>
            <p:nvPr/>
          </p:nvSpPr>
          <p:spPr>
            <a:xfrm>
              <a:off x="3143550" y="2406800"/>
              <a:ext cx="361975" cy="275350"/>
            </a:xfrm>
            <a:custGeom>
              <a:avLst/>
              <a:gdLst/>
              <a:ahLst/>
              <a:cxnLst/>
              <a:rect l="l" t="t" r="r" b="b"/>
              <a:pathLst>
                <a:path w="14479" h="11014" extrusionOk="0">
                  <a:moveTo>
                    <a:pt x="202" y="1"/>
                  </a:moveTo>
                  <a:lnTo>
                    <a:pt x="1" y="2017"/>
                  </a:lnTo>
                  <a:cubicBezTo>
                    <a:pt x="1" y="2017"/>
                    <a:pt x="3488" y="11014"/>
                    <a:pt x="11577" y="11014"/>
                  </a:cubicBezTo>
                  <a:cubicBezTo>
                    <a:pt x="12486" y="11014"/>
                    <a:pt x="13452" y="10900"/>
                    <a:pt x="14479" y="10648"/>
                  </a:cubicBezTo>
                  <a:cubicBezTo>
                    <a:pt x="14479" y="10648"/>
                    <a:pt x="2743" y="9196"/>
                    <a:pt x="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35;p59"/>
            <p:cNvSpPr/>
            <p:nvPr/>
          </p:nvSpPr>
          <p:spPr>
            <a:xfrm>
              <a:off x="3289750" y="2347325"/>
              <a:ext cx="354925" cy="148925"/>
            </a:xfrm>
            <a:custGeom>
              <a:avLst/>
              <a:gdLst/>
              <a:ahLst/>
              <a:cxnLst/>
              <a:rect l="l" t="t" r="r" b="b"/>
              <a:pathLst>
                <a:path w="14197" h="5957" extrusionOk="0">
                  <a:moveTo>
                    <a:pt x="0" y="0"/>
                  </a:moveTo>
                  <a:lnTo>
                    <a:pt x="1412" y="2945"/>
                  </a:lnTo>
                  <a:cubicBezTo>
                    <a:pt x="1412" y="2945"/>
                    <a:pt x="5965" y="5956"/>
                    <a:pt x="9767" y="5956"/>
                  </a:cubicBezTo>
                  <a:cubicBezTo>
                    <a:pt x="11634" y="5956"/>
                    <a:pt x="13320" y="5230"/>
                    <a:pt x="14196" y="3065"/>
                  </a:cubicBezTo>
                  <a:lnTo>
                    <a:pt x="14196" y="3065"/>
                  </a:lnTo>
                  <a:cubicBezTo>
                    <a:pt x="14196" y="3066"/>
                    <a:pt x="13255" y="4186"/>
                    <a:pt x="10924" y="4186"/>
                  </a:cubicBezTo>
                  <a:cubicBezTo>
                    <a:pt x="9945" y="4186"/>
                    <a:pt x="8721" y="3989"/>
                    <a:pt x="7219" y="3428"/>
                  </a:cubicBezTo>
                  <a:cubicBezTo>
                    <a:pt x="2098" y="1533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36;p59"/>
            <p:cNvSpPr/>
            <p:nvPr/>
          </p:nvSpPr>
          <p:spPr>
            <a:xfrm>
              <a:off x="2781600" y="1683900"/>
              <a:ext cx="89750" cy="82775"/>
            </a:xfrm>
            <a:custGeom>
              <a:avLst/>
              <a:gdLst/>
              <a:ahLst/>
              <a:cxnLst/>
              <a:rect l="l" t="t" r="r" b="b"/>
              <a:pathLst>
                <a:path w="3590" h="3311" extrusionOk="0">
                  <a:moveTo>
                    <a:pt x="1815" y="0"/>
                  </a:moveTo>
                  <a:cubicBezTo>
                    <a:pt x="1061" y="0"/>
                    <a:pt x="376" y="526"/>
                    <a:pt x="202" y="1291"/>
                  </a:cubicBezTo>
                  <a:cubicBezTo>
                    <a:pt x="0" y="2138"/>
                    <a:pt x="525" y="3026"/>
                    <a:pt x="1412" y="3268"/>
                  </a:cubicBezTo>
                  <a:cubicBezTo>
                    <a:pt x="1540" y="3297"/>
                    <a:pt x="1668" y="3311"/>
                    <a:pt x="1793" y="3311"/>
                  </a:cubicBezTo>
                  <a:cubicBezTo>
                    <a:pt x="2541" y="3311"/>
                    <a:pt x="3216" y="2817"/>
                    <a:pt x="3388" y="2058"/>
                  </a:cubicBezTo>
                  <a:cubicBezTo>
                    <a:pt x="3590" y="1170"/>
                    <a:pt x="3065" y="283"/>
                    <a:pt x="2178" y="41"/>
                  </a:cubicBezTo>
                  <a:cubicBezTo>
                    <a:pt x="2057" y="14"/>
                    <a:pt x="1935" y="0"/>
                    <a:pt x="18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37;p59"/>
            <p:cNvSpPr/>
            <p:nvPr/>
          </p:nvSpPr>
          <p:spPr>
            <a:xfrm>
              <a:off x="3200000" y="1644525"/>
              <a:ext cx="90775" cy="82150"/>
            </a:xfrm>
            <a:custGeom>
              <a:avLst/>
              <a:gdLst/>
              <a:ahLst/>
              <a:cxnLst/>
              <a:rect l="l" t="t" r="r" b="b"/>
              <a:pathLst>
                <a:path w="3631" h="3286" extrusionOk="0">
                  <a:moveTo>
                    <a:pt x="1838" y="0"/>
                  </a:moveTo>
                  <a:cubicBezTo>
                    <a:pt x="1090" y="0"/>
                    <a:pt x="410" y="494"/>
                    <a:pt x="203" y="1253"/>
                  </a:cubicBezTo>
                  <a:cubicBezTo>
                    <a:pt x="1" y="2141"/>
                    <a:pt x="566" y="3028"/>
                    <a:pt x="1453" y="3229"/>
                  </a:cubicBezTo>
                  <a:cubicBezTo>
                    <a:pt x="1586" y="3268"/>
                    <a:pt x="1720" y="3286"/>
                    <a:pt x="1853" y="3286"/>
                  </a:cubicBezTo>
                  <a:cubicBezTo>
                    <a:pt x="2563" y="3286"/>
                    <a:pt x="3225" y="2767"/>
                    <a:pt x="3429" y="2020"/>
                  </a:cubicBezTo>
                  <a:cubicBezTo>
                    <a:pt x="3631" y="1132"/>
                    <a:pt x="3106" y="245"/>
                    <a:pt x="2219" y="43"/>
                  </a:cubicBezTo>
                  <a:cubicBezTo>
                    <a:pt x="2091" y="14"/>
                    <a:pt x="1963" y="0"/>
                    <a:pt x="1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38;p59"/>
            <p:cNvSpPr/>
            <p:nvPr/>
          </p:nvSpPr>
          <p:spPr>
            <a:xfrm>
              <a:off x="2989250" y="1761775"/>
              <a:ext cx="128100" cy="75450"/>
            </a:xfrm>
            <a:custGeom>
              <a:avLst/>
              <a:gdLst/>
              <a:ahLst/>
              <a:cxnLst/>
              <a:rect l="l" t="t" r="r" b="b"/>
              <a:pathLst>
                <a:path w="5124" h="3018" extrusionOk="0">
                  <a:moveTo>
                    <a:pt x="4805" y="1"/>
                  </a:moveTo>
                  <a:cubicBezTo>
                    <a:pt x="4626" y="1"/>
                    <a:pt x="4438" y="122"/>
                    <a:pt x="4438" y="354"/>
                  </a:cubicBezTo>
                  <a:cubicBezTo>
                    <a:pt x="4523" y="1645"/>
                    <a:pt x="3542" y="2325"/>
                    <a:pt x="2568" y="2325"/>
                  </a:cubicBezTo>
                  <a:cubicBezTo>
                    <a:pt x="1684" y="2325"/>
                    <a:pt x="805" y="1766"/>
                    <a:pt x="728" y="596"/>
                  </a:cubicBezTo>
                  <a:cubicBezTo>
                    <a:pt x="690" y="384"/>
                    <a:pt x="513" y="283"/>
                    <a:pt x="348" y="283"/>
                  </a:cubicBezTo>
                  <a:cubicBezTo>
                    <a:pt x="168" y="283"/>
                    <a:pt x="0" y="405"/>
                    <a:pt x="43" y="637"/>
                  </a:cubicBezTo>
                  <a:cubicBezTo>
                    <a:pt x="161" y="1982"/>
                    <a:pt x="1290" y="3017"/>
                    <a:pt x="2666" y="3017"/>
                  </a:cubicBezTo>
                  <a:cubicBezTo>
                    <a:pt x="2692" y="3017"/>
                    <a:pt x="2718" y="3017"/>
                    <a:pt x="2745" y="3016"/>
                  </a:cubicBezTo>
                  <a:cubicBezTo>
                    <a:pt x="4196" y="3016"/>
                    <a:pt x="5124" y="1645"/>
                    <a:pt x="5124" y="314"/>
                  </a:cubicBezTo>
                  <a:cubicBezTo>
                    <a:pt x="5124" y="102"/>
                    <a:pt x="4968" y="1"/>
                    <a:pt x="4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39;p59"/>
            <p:cNvSpPr/>
            <p:nvPr/>
          </p:nvSpPr>
          <p:spPr>
            <a:xfrm>
              <a:off x="2642475" y="1746975"/>
              <a:ext cx="177450" cy="160925"/>
            </a:xfrm>
            <a:custGeom>
              <a:avLst/>
              <a:gdLst/>
              <a:ahLst/>
              <a:cxnLst/>
              <a:rect l="l" t="t" r="r" b="b"/>
              <a:pathLst>
                <a:path w="7098" h="6437" extrusionOk="0">
                  <a:moveTo>
                    <a:pt x="3532" y="0"/>
                  </a:moveTo>
                  <a:cubicBezTo>
                    <a:pt x="2087" y="0"/>
                    <a:pt x="786" y="1007"/>
                    <a:pt x="444" y="2479"/>
                  </a:cubicBezTo>
                  <a:cubicBezTo>
                    <a:pt x="0" y="4213"/>
                    <a:pt x="1089" y="5947"/>
                    <a:pt x="2823" y="6350"/>
                  </a:cubicBezTo>
                  <a:cubicBezTo>
                    <a:pt x="3068" y="6409"/>
                    <a:pt x="3313" y="6437"/>
                    <a:pt x="3555" y="6437"/>
                  </a:cubicBezTo>
                  <a:cubicBezTo>
                    <a:pt x="4991" y="6437"/>
                    <a:pt x="6315" y="5455"/>
                    <a:pt x="6695" y="3971"/>
                  </a:cubicBezTo>
                  <a:cubicBezTo>
                    <a:pt x="7098" y="2237"/>
                    <a:pt x="6049" y="503"/>
                    <a:pt x="4315" y="99"/>
                  </a:cubicBezTo>
                  <a:cubicBezTo>
                    <a:pt x="4053" y="32"/>
                    <a:pt x="3790" y="0"/>
                    <a:pt x="35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40;p59"/>
            <p:cNvSpPr/>
            <p:nvPr/>
          </p:nvSpPr>
          <p:spPr>
            <a:xfrm>
              <a:off x="3261525" y="1703925"/>
              <a:ext cx="177450" cy="160950"/>
            </a:xfrm>
            <a:custGeom>
              <a:avLst/>
              <a:gdLst/>
              <a:ahLst/>
              <a:cxnLst/>
              <a:rect l="l" t="t" r="r" b="b"/>
              <a:pathLst>
                <a:path w="7098" h="6438" extrusionOk="0">
                  <a:moveTo>
                    <a:pt x="3568" y="1"/>
                  </a:moveTo>
                  <a:cubicBezTo>
                    <a:pt x="2107" y="1"/>
                    <a:pt x="783" y="983"/>
                    <a:pt x="403" y="2467"/>
                  </a:cubicBezTo>
                  <a:cubicBezTo>
                    <a:pt x="0" y="4201"/>
                    <a:pt x="1089" y="5935"/>
                    <a:pt x="2783" y="6338"/>
                  </a:cubicBezTo>
                  <a:cubicBezTo>
                    <a:pt x="3045" y="6405"/>
                    <a:pt x="3308" y="6437"/>
                    <a:pt x="3566" y="6437"/>
                  </a:cubicBezTo>
                  <a:cubicBezTo>
                    <a:pt x="5012" y="6437"/>
                    <a:pt x="6318" y="5430"/>
                    <a:pt x="6695" y="3959"/>
                  </a:cubicBezTo>
                  <a:cubicBezTo>
                    <a:pt x="7098" y="2265"/>
                    <a:pt x="6009" y="531"/>
                    <a:pt x="4315" y="87"/>
                  </a:cubicBezTo>
                  <a:cubicBezTo>
                    <a:pt x="4065" y="29"/>
                    <a:pt x="3814" y="1"/>
                    <a:pt x="3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41;p59"/>
            <p:cNvSpPr/>
            <p:nvPr/>
          </p:nvSpPr>
          <p:spPr>
            <a:xfrm>
              <a:off x="2724125" y="1475650"/>
              <a:ext cx="64550" cy="58950"/>
            </a:xfrm>
            <a:custGeom>
              <a:avLst/>
              <a:gdLst/>
              <a:ahLst/>
              <a:cxnLst/>
              <a:rect l="l" t="t" r="r" b="b"/>
              <a:pathLst>
                <a:path w="2582" h="2358" extrusionOk="0">
                  <a:moveTo>
                    <a:pt x="1328" y="0"/>
                  </a:moveTo>
                  <a:cubicBezTo>
                    <a:pt x="780" y="0"/>
                    <a:pt x="303" y="348"/>
                    <a:pt x="162" y="910"/>
                  </a:cubicBezTo>
                  <a:cubicBezTo>
                    <a:pt x="1" y="1515"/>
                    <a:pt x="404" y="2161"/>
                    <a:pt x="1009" y="2322"/>
                  </a:cubicBezTo>
                  <a:cubicBezTo>
                    <a:pt x="1105" y="2346"/>
                    <a:pt x="1202" y="2357"/>
                    <a:pt x="1296" y="2357"/>
                  </a:cubicBezTo>
                  <a:cubicBezTo>
                    <a:pt x="1836" y="2357"/>
                    <a:pt x="2324" y="1984"/>
                    <a:pt x="2461" y="1435"/>
                  </a:cubicBezTo>
                  <a:cubicBezTo>
                    <a:pt x="2582" y="830"/>
                    <a:pt x="2219" y="184"/>
                    <a:pt x="1574" y="23"/>
                  </a:cubicBezTo>
                  <a:cubicBezTo>
                    <a:pt x="1491" y="8"/>
                    <a:pt x="1408" y="0"/>
                    <a:pt x="13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42;p59"/>
            <p:cNvSpPr/>
            <p:nvPr/>
          </p:nvSpPr>
          <p:spPr>
            <a:xfrm>
              <a:off x="2871325" y="1431275"/>
              <a:ext cx="111950" cy="102000"/>
            </a:xfrm>
            <a:custGeom>
              <a:avLst/>
              <a:gdLst/>
              <a:ahLst/>
              <a:cxnLst/>
              <a:rect l="l" t="t" r="r" b="b"/>
              <a:pathLst>
                <a:path w="4478" h="4080" extrusionOk="0">
                  <a:moveTo>
                    <a:pt x="2207" y="0"/>
                  </a:moveTo>
                  <a:cubicBezTo>
                    <a:pt x="1300" y="0"/>
                    <a:pt x="482" y="633"/>
                    <a:pt x="243" y="1556"/>
                  </a:cubicBezTo>
                  <a:cubicBezTo>
                    <a:pt x="1" y="2645"/>
                    <a:pt x="646" y="3774"/>
                    <a:pt x="1775" y="4016"/>
                  </a:cubicBezTo>
                  <a:cubicBezTo>
                    <a:pt x="1941" y="4059"/>
                    <a:pt x="2108" y="4080"/>
                    <a:pt x="2271" y="4080"/>
                  </a:cubicBezTo>
                  <a:cubicBezTo>
                    <a:pt x="3178" y="4080"/>
                    <a:pt x="3996" y="3447"/>
                    <a:pt x="4235" y="2524"/>
                  </a:cubicBezTo>
                  <a:cubicBezTo>
                    <a:pt x="4477" y="1435"/>
                    <a:pt x="3792" y="306"/>
                    <a:pt x="2703" y="64"/>
                  </a:cubicBezTo>
                  <a:cubicBezTo>
                    <a:pt x="2537" y="21"/>
                    <a:pt x="2370" y="0"/>
                    <a:pt x="2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43;p59"/>
            <p:cNvSpPr/>
            <p:nvPr/>
          </p:nvSpPr>
          <p:spPr>
            <a:xfrm>
              <a:off x="2670700" y="1577975"/>
              <a:ext cx="88750" cy="79825"/>
            </a:xfrm>
            <a:custGeom>
              <a:avLst/>
              <a:gdLst/>
              <a:ahLst/>
              <a:cxnLst/>
              <a:rect l="l" t="t" r="r" b="b"/>
              <a:pathLst>
                <a:path w="3550" h="3193" extrusionOk="0">
                  <a:moveTo>
                    <a:pt x="1770" y="1"/>
                  </a:moveTo>
                  <a:cubicBezTo>
                    <a:pt x="1048" y="1"/>
                    <a:pt x="374" y="489"/>
                    <a:pt x="202" y="1213"/>
                  </a:cubicBezTo>
                  <a:cubicBezTo>
                    <a:pt x="0" y="2100"/>
                    <a:pt x="525" y="2947"/>
                    <a:pt x="1371" y="3149"/>
                  </a:cubicBezTo>
                  <a:cubicBezTo>
                    <a:pt x="1500" y="3178"/>
                    <a:pt x="1627" y="3192"/>
                    <a:pt x="1752" y="3192"/>
                  </a:cubicBezTo>
                  <a:cubicBezTo>
                    <a:pt x="2490" y="3192"/>
                    <a:pt x="3135" y="2704"/>
                    <a:pt x="3307" y="1980"/>
                  </a:cubicBezTo>
                  <a:cubicBezTo>
                    <a:pt x="3549" y="1092"/>
                    <a:pt x="2985" y="245"/>
                    <a:pt x="2138" y="44"/>
                  </a:cubicBezTo>
                  <a:cubicBezTo>
                    <a:pt x="2015" y="15"/>
                    <a:pt x="1892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44;p59"/>
            <p:cNvSpPr/>
            <p:nvPr/>
          </p:nvSpPr>
          <p:spPr>
            <a:xfrm>
              <a:off x="2828975" y="1563225"/>
              <a:ext cx="42375" cy="38425"/>
            </a:xfrm>
            <a:custGeom>
              <a:avLst/>
              <a:gdLst/>
              <a:ahLst/>
              <a:cxnLst/>
              <a:rect l="l" t="t" r="r" b="b"/>
              <a:pathLst>
                <a:path w="1695" h="1537" extrusionOk="0">
                  <a:moveTo>
                    <a:pt x="856" y="1"/>
                  </a:moveTo>
                  <a:cubicBezTo>
                    <a:pt x="514" y="1"/>
                    <a:pt x="190" y="254"/>
                    <a:pt x="122" y="593"/>
                  </a:cubicBezTo>
                  <a:cubicBezTo>
                    <a:pt x="1" y="997"/>
                    <a:pt x="283" y="1400"/>
                    <a:pt x="687" y="1521"/>
                  </a:cubicBezTo>
                  <a:cubicBezTo>
                    <a:pt x="739" y="1531"/>
                    <a:pt x="791" y="1536"/>
                    <a:pt x="842" y="1536"/>
                  </a:cubicBezTo>
                  <a:cubicBezTo>
                    <a:pt x="1189" y="1536"/>
                    <a:pt x="1509" y="1308"/>
                    <a:pt x="1614" y="956"/>
                  </a:cubicBezTo>
                  <a:cubicBezTo>
                    <a:pt x="1695" y="513"/>
                    <a:pt x="1453" y="109"/>
                    <a:pt x="1049" y="29"/>
                  </a:cubicBezTo>
                  <a:cubicBezTo>
                    <a:pt x="985" y="10"/>
                    <a:pt x="920" y="1"/>
                    <a:pt x="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45;p59"/>
            <p:cNvSpPr/>
            <p:nvPr/>
          </p:nvSpPr>
          <p:spPr>
            <a:xfrm>
              <a:off x="2949975" y="1361575"/>
              <a:ext cx="42375" cy="38750"/>
            </a:xfrm>
            <a:custGeom>
              <a:avLst/>
              <a:gdLst/>
              <a:ahLst/>
              <a:cxnLst/>
              <a:rect l="l" t="t" r="r" b="b"/>
              <a:pathLst>
                <a:path w="1695" h="1550" extrusionOk="0">
                  <a:moveTo>
                    <a:pt x="818" y="1"/>
                  </a:moveTo>
                  <a:cubicBezTo>
                    <a:pt x="484" y="1"/>
                    <a:pt x="183" y="254"/>
                    <a:pt x="81" y="594"/>
                  </a:cubicBezTo>
                  <a:cubicBezTo>
                    <a:pt x="0" y="997"/>
                    <a:pt x="242" y="1440"/>
                    <a:pt x="686" y="1521"/>
                  </a:cubicBezTo>
                  <a:cubicBezTo>
                    <a:pt x="750" y="1540"/>
                    <a:pt x="814" y="1549"/>
                    <a:pt x="877" y="1549"/>
                  </a:cubicBezTo>
                  <a:cubicBezTo>
                    <a:pt x="1210" y="1549"/>
                    <a:pt x="1512" y="1296"/>
                    <a:pt x="1614" y="957"/>
                  </a:cubicBezTo>
                  <a:cubicBezTo>
                    <a:pt x="1694" y="553"/>
                    <a:pt x="1452" y="110"/>
                    <a:pt x="1009" y="29"/>
                  </a:cubicBezTo>
                  <a:cubicBezTo>
                    <a:pt x="945" y="10"/>
                    <a:pt x="881" y="1"/>
                    <a:pt x="8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Oval Callout 4"/>
          <p:cNvSpPr/>
          <p:nvPr/>
        </p:nvSpPr>
        <p:spPr>
          <a:xfrm>
            <a:off x="1125014" y="3424412"/>
            <a:ext cx="1833737" cy="1011485"/>
          </a:xfrm>
          <a:prstGeom prst="wedgeEllipseCallout">
            <a:avLst>
              <a:gd name="adj1" fmla="val -62783"/>
              <a:gd name="adj2" fmla="val 4671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rgbClr val="FF0000"/>
                </a:solidFill>
                <a:latin typeface="+mj-lt"/>
              </a:rPr>
              <a:t>Đọc kĩ đoạn 1, 2</a:t>
            </a:r>
            <a:endParaRPr lang="en-US" sz="2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2781" y="2253007"/>
            <a:ext cx="77254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Cậu làm như vậy vì cậu thấy những con sao biển sắp chết vì thiếu nước, cậu muốn giúp chúng.</a:t>
            </a:r>
          </a:p>
        </p:txBody>
      </p:sp>
      <p:pic>
        <p:nvPicPr>
          <p:cNvPr id="6146" name="Picture 2" descr="Cartoon starfish clipart - Clipart Worl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620" y="3896486"/>
            <a:ext cx="1220004" cy="121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artoon starfish clipart - Clipart Worl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860" y="4308606"/>
            <a:ext cx="807119" cy="8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artoon starfish clipart - Clipart Worl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920" y="4290426"/>
            <a:ext cx="903396" cy="90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artoon starfish clipart - Clipart Worl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976" y="2329291"/>
            <a:ext cx="610002" cy="60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artoon starfish clipart - Clipart Worl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992" y="3698766"/>
            <a:ext cx="861939" cy="85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artoon starfish clipart - Clipart Worl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389" y="3354929"/>
            <a:ext cx="1013404" cy="100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artoon starfish clipart - Clipart Worl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672" y="3370336"/>
            <a:ext cx="827640" cy="82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yêu biển lắ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2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25;p52"/>
          <p:cNvSpPr txBox="1">
            <a:spLocks/>
          </p:cNvSpPr>
          <p:nvPr/>
        </p:nvSpPr>
        <p:spPr>
          <a:xfrm>
            <a:off x="909463" y="89421"/>
            <a:ext cx="7363680" cy="49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38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800" b="1">
                <a:solidFill>
                  <a:srgbClr val="FF0000"/>
                </a:solidFill>
                <a:latin typeface="+mj-lt"/>
              </a:rPr>
              <a:t>3. </a:t>
            </a:r>
            <a:r>
              <a:rPr lang="vi-VN" sz="2800" b="1">
                <a:solidFill>
                  <a:srgbClr val="002060"/>
                </a:solidFill>
                <a:latin typeface="+mj-lt"/>
              </a:rPr>
              <a:t>Người đàn ông nói gì về việc làm của cậu bé?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0258" y="769184"/>
            <a:ext cx="7873512" cy="3108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Cháu đang làm gì vậy? – Người đàn ông hỏi.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trả lời: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con sao biển này sắp chết vì thiếu nước, cháu muốn giúp chúng.</a:t>
            </a:r>
          </a:p>
          <a:p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hàng ngàn con sao biển như vậy, liệu cháu có thể giúp được tất cả chúng không?</a:t>
            </a:r>
          </a:p>
          <a:p>
            <a:pPr algn="just"/>
            <a:endParaRPr lang="vi-VN" sz="280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6109" y="769184"/>
            <a:ext cx="533354" cy="50361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617342" y="2486273"/>
            <a:ext cx="74943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Có hàng ngàn con sao biển như vậy, liệu cháu</a:t>
            </a:r>
          </a:p>
        </p:txBody>
      </p:sp>
      <p:sp>
        <p:nvSpPr>
          <p:cNvPr id="3" name="Rectangle 2"/>
          <p:cNvSpPr/>
          <p:nvPr/>
        </p:nvSpPr>
        <p:spPr>
          <a:xfrm>
            <a:off x="530258" y="2902115"/>
            <a:ext cx="5556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giúp được tất cả chúng không?</a:t>
            </a:r>
          </a:p>
        </p:txBody>
      </p:sp>
      <p:grpSp>
        <p:nvGrpSpPr>
          <p:cNvPr id="19" name="Google Shape;2040;p55"/>
          <p:cNvGrpSpPr/>
          <p:nvPr/>
        </p:nvGrpSpPr>
        <p:grpSpPr>
          <a:xfrm>
            <a:off x="2432995" y="4354227"/>
            <a:ext cx="1288800" cy="483125"/>
            <a:chOff x="2765975" y="3675000"/>
            <a:chExt cx="1288800" cy="483125"/>
          </a:xfrm>
        </p:grpSpPr>
        <p:sp>
          <p:nvSpPr>
            <p:cNvPr id="20" name="Google Shape;2041;p55"/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42;p55"/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43;p55"/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44;p55"/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45;p55"/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46;p55"/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47;p55"/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48;p55"/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49;p55"/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050;p55"/>
          <p:cNvGrpSpPr/>
          <p:nvPr/>
        </p:nvGrpSpPr>
        <p:grpSpPr>
          <a:xfrm>
            <a:off x="8457534" y="3434245"/>
            <a:ext cx="619582" cy="1505921"/>
            <a:chOff x="4718900" y="1635050"/>
            <a:chExt cx="689650" cy="1676225"/>
          </a:xfrm>
        </p:grpSpPr>
        <p:sp>
          <p:nvSpPr>
            <p:cNvPr id="30" name="Google Shape;2051;p55"/>
            <p:cNvSpPr/>
            <p:nvPr/>
          </p:nvSpPr>
          <p:spPr>
            <a:xfrm>
              <a:off x="4755200" y="1969625"/>
              <a:ext cx="120000" cy="578975"/>
            </a:xfrm>
            <a:custGeom>
              <a:avLst/>
              <a:gdLst/>
              <a:ahLst/>
              <a:cxnLst/>
              <a:rect l="l" t="t" r="r" b="b"/>
              <a:pathLst>
                <a:path w="4800" h="23159" extrusionOk="0">
                  <a:moveTo>
                    <a:pt x="3151" y="0"/>
                  </a:moveTo>
                  <a:cubicBezTo>
                    <a:pt x="3041" y="0"/>
                    <a:pt x="2938" y="86"/>
                    <a:pt x="2985" y="227"/>
                  </a:cubicBezTo>
                  <a:cubicBezTo>
                    <a:pt x="4598" y="4784"/>
                    <a:pt x="3227" y="9462"/>
                    <a:pt x="1493" y="13697"/>
                  </a:cubicBezTo>
                  <a:cubicBezTo>
                    <a:pt x="767" y="15512"/>
                    <a:pt x="0" y="17488"/>
                    <a:pt x="283" y="19464"/>
                  </a:cubicBezTo>
                  <a:cubicBezTo>
                    <a:pt x="404" y="20997"/>
                    <a:pt x="1291" y="22368"/>
                    <a:pt x="2662" y="23134"/>
                  </a:cubicBezTo>
                  <a:cubicBezTo>
                    <a:pt x="2691" y="23151"/>
                    <a:pt x="2719" y="23158"/>
                    <a:pt x="2746" y="23158"/>
                  </a:cubicBezTo>
                  <a:cubicBezTo>
                    <a:pt x="2913" y="23158"/>
                    <a:pt x="3037" y="22881"/>
                    <a:pt x="2864" y="22811"/>
                  </a:cubicBezTo>
                  <a:cubicBezTo>
                    <a:pt x="1210" y="21964"/>
                    <a:pt x="525" y="20109"/>
                    <a:pt x="605" y="18335"/>
                  </a:cubicBezTo>
                  <a:cubicBezTo>
                    <a:pt x="726" y="16197"/>
                    <a:pt x="1775" y="14221"/>
                    <a:pt x="2501" y="12245"/>
                  </a:cubicBezTo>
                  <a:cubicBezTo>
                    <a:pt x="3953" y="8374"/>
                    <a:pt x="4800" y="4099"/>
                    <a:pt x="3348" y="146"/>
                  </a:cubicBezTo>
                  <a:cubicBezTo>
                    <a:pt x="3314" y="45"/>
                    <a:pt x="3231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52;p55"/>
            <p:cNvSpPr/>
            <p:nvPr/>
          </p:nvSpPr>
          <p:spPr>
            <a:xfrm>
              <a:off x="4847950" y="1960900"/>
              <a:ext cx="145450" cy="1213875"/>
            </a:xfrm>
            <a:custGeom>
              <a:avLst/>
              <a:gdLst/>
              <a:ahLst/>
              <a:cxnLst/>
              <a:rect l="l" t="t" r="r" b="b"/>
              <a:pathLst>
                <a:path w="5818" h="48555" extrusionOk="0">
                  <a:moveTo>
                    <a:pt x="1073" y="1"/>
                  </a:moveTo>
                  <a:cubicBezTo>
                    <a:pt x="952" y="1"/>
                    <a:pt x="823" y="104"/>
                    <a:pt x="848" y="253"/>
                  </a:cubicBezTo>
                  <a:cubicBezTo>
                    <a:pt x="2178" y="7190"/>
                    <a:pt x="3509" y="14288"/>
                    <a:pt x="3066" y="21386"/>
                  </a:cubicBezTo>
                  <a:cubicBezTo>
                    <a:pt x="2864" y="24894"/>
                    <a:pt x="2017" y="28242"/>
                    <a:pt x="1251" y="31670"/>
                  </a:cubicBezTo>
                  <a:cubicBezTo>
                    <a:pt x="525" y="34856"/>
                    <a:pt x="1" y="38163"/>
                    <a:pt x="606" y="41429"/>
                  </a:cubicBezTo>
                  <a:cubicBezTo>
                    <a:pt x="1170" y="44333"/>
                    <a:pt x="2824" y="47075"/>
                    <a:pt x="5445" y="48527"/>
                  </a:cubicBezTo>
                  <a:cubicBezTo>
                    <a:pt x="5476" y="48546"/>
                    <a:pt x="5507" y="48554"/>
                    <a:pt x="5537" y="48554"/>
                  </a:cubicBezTo>
                  <a:cubicBezTo>
                    <a:pt x="5699" y="48554"/>
                    <a:pt x="5817" y="48307"/>
                    <a:pt x="5647" y="48205"/>
                  </a:cubicBezTo>
                  <a:cubicBezTo>
                    <a:pt x="3146" y="46834"/>
                    <a:pt x="1614" y="44252"/>
                    <a:pt x="1049" y="41550"/>
                  </a:cubicBezTo>
                  <a:cubicBezTo>
                    <a:pt x="323" y="38122"/>
                    <a:pt x="969" y="34573"/>
                    <a:pt x="1775" y="31186"/>
                  </a:cubicBezTo>
                  <a:cubicBezTo>
                    <a:pt x="2501" y="27960"/>
                    <a:pt x="3267" y="24814"/>
                    <a:pt x="3469" y="21507"/>
                  </a:cubicBezTo>
                  <a:cubicBezTo>
                    <a:pt x="3671" y="18079"/>
                    <a:pt x="3509" y="14651"/>
                    <a:pt x="3106" y="11263"/>
                  </a:cubicBezTo>
                  <a:cubicBezTo>
                    <a:pt x="2662" y="7513"/>
                    <a:pt x="1937" y="3843"/>
                    <a:pt x="1251" y="132"/>
                  </a:cubicBezTo>
                  <a:cubicBezTo>
                    <a:pt x="1220" y="40"/>
                    <a:pt x="1148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53;p55"/>
            <p:cNvSpPr/>
            <p:nvPr/>
          </p:nvSpPr>
          <p:spPr>
            <a:xfrm>
              <a:off x="4957400" y="1962550"/>
              <a:ext cx="145650" cy="805500"/>
            </a:xfrm>
            <a:custGeom>
              <a:avLst/>
              <a:gdLst/>
              <a:ahLst/>
              <a:cxnLst/>
              <a:rect l="l" t="t" r="r" b="b"/>
              <a:pathLst>
                <a:path w="5826" h="32220" extrusionOk="0">
                  <a:moveTo>
                    <a:pt x="2497" y="1"/>
                  </a:moveTo>
                  <a:cubicBezTo>
                    <a:pt x="2415" y="1"/>
                    <a:pt x="2334" y="46"/>
                    <a:pt x="2317" y="147"/>
                  </a:cubicBezTo>
                  <a:lnTo>
                    <a:pt x="2317" y="107"/>
                  </a:lnTo>
                  <a:lnTo>
                    <a:pt x="2317" y="107"/>
                  </a:lnTo>
                  <a:cubicBezTo>
                    <a:pt x="1511" y="4543"/>
                    <a:pt x="1632" y="9100"/>
                    <a:pt x="2680" y="13456"/>
                  </a:cubicBezTo>
                  <a:cubicBezTo>
                    <a:pt x="3769" y="17852"/>
                    <a:pt x="5826" y="22489"/>
                    <a:pt x="4414" y="27087"/>
                  </a:cubicBezTo>
                  <a:cubicBezTo>
                    <a:pt x="3809" y="29224"/>
                    <a:pt x="2277" y="30959"/>
                    <a:pt x="220" y="31805"/>
                  </a:cubicBezTo>
                  <a:cubicBezTo>
                    <a:pt x="0" y="31879"/>
                    <a:pt x="80" y="32219"/>
                    <a:pt x="279" y="32219"/>
                  </a:cubicBezTo>
                  <a:cubicBezTo>
                    <a:pt x="299" y="32219"/>
                    <a:pt x="319" y="32216"/>
                    <a:pt x="341" y="32209"/>
                  </a:cubicBezTo>
                  <a:cubicBezTo>
                    <a:pt x="4092" y="30797"/>
                    <a:pt x="5463" y="26603"/>
                    <a:pt x="5261" y="22893"/>
                  </a:cubicBezTo>
                  <a:cubicBezTo>
                    <a:pt x="5100" y="20554"/>
                    <a:pt x="4414" y="18295"/>
                    <a:pt x="3809" y="16077"/>
                  </a:cubicBezTo>
                  <a:cubicBezTo>
                    <a:pt x="3043" y="13657"/>
                    <a:pt x="2559" y="11157"/>
                    <a:pt x="2277" y="8657"/>
                  </a:cubicBezTo>
                  <a:cubicBezTo>
                    <a:pt x="2035" y="5833"/>
                    <a:pt x="2196" y="3010"/>
                    <a:pt x="2680" y="228"/>
                  </a:cubicBezTo>
                  <a:cubicBezTo>
                    <a:pt x="2727" y="87"/>
                    <a:pt x="2611" y="1"/>
                    <a:pt x="2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54;p55"/>
            <p:cNvSpPr/>
            <p:nvPr/>
          </p:nvSpPr>
          <p:spPr>
            <a:xfrm>
              <a:off x="5111100" y="1964700"/>
              <a:ext cx="150250" cy="1346575"/>
            </a:xfrm>
            <a:custGeom>
              <a:avLst/>
              <a:gdLst/>
              <a:ahLst/>
              <a:cxnLst/>
              <a:rect l="l" t="t" r="r" b="b"/>
              <a:pathLst>
                <a:path w="6010" h="53863" extrusionOk="0">
                  <a:moveTo>
                    <a:pt x="1896" y="1"/>
                  </a:moveTo>
                  <a:cubicBezTo>
                    <a:pt x="1795" y="1"/>
                    <a:pt x="1694" y="61"/>
                    <a:pt x="1694" y="182"/>
                  </a:cubicBezTo>
                  <a:cubicBezTo>
                    <a:pt x="1372" y="4094"/>
                    <a:pt x="1452" y="8006"/>
                    <a:pt x="1896" y="11918"/>
                  </a:cubicBezTo>
                  <a:cubicBezTo>
                    <a:pt x="2340" y="15628"/>
                    <a:pt x="3267" y="19258"/>
                    <a:pt x="4154" y="22887"/>
                  </a:cubicBezTo>
                  <a:cubicBezTo>
                    <a:pt x="5042" y="26638"/>
                    <a:pt x="5727" y="30510"/>
                    <a:pt x="4840" y="34341"/>
                  </a:cubicBezTo>
                  <a:cubicBezTo>
                    <a:pt x="3993" y="37809"/>
                    <a:pt x="2057" y="40874"/>
                    <a:pt x="1089" y="44302"/>
                  </a:cubicBezTo>
                  <a:cubicBezTo>
                    <a:pt x="162" y="47448"/>
                    <a:pt x="1" y="51077"/>
                    <a:pt x="2098" y="53779"/>
                  </a:cubicBezTo>
                  <a:cubicBezTo>
                    <a:pt x="2133" y="53839"/>
                    <a:pt x="2189" y="53863"/>
                    <a:pt x="2247" y="53863"/>
                  </a:cubicBezTo>
                  <a:cubicBezTo>
                    <a:pt x="2386" y="53863"/>
                    <a:pt x="2534" y="53720"/>
                    <a:pt x="2420" y="53578"/>
                  </a:cubicBezTo>
                  <a:cubicBezTo>
                    <a:pt x="404" y="50956"/>
                    <a:pt x="565" y="47448"/>
                    <a:pt x="1452" y="44423"/>
                  </a:cubicBezTo>
                  <a:cubicBezTo>
                    <a:pt x="2420" y="41116"/>
                    <a:pt x="4235" y="38132"/>
                    <a:pt x="5122" y="34784"/>
                  </a:cubicBezTo>
                  <a:cubicBezTo>
                    <a:pt x="6010" y="31276"/>
                    <a:pt x="5606" y="27727"/>
                    <a:pt x="4840" y="24259"/>
                  </a:cubicBezTo>
                  <a:cubicBezTo>
                    <a:pt x="4074" y="20548"/>
                    <a:pt x="2985" y="16959"/>
                    <a:pt x="2461" y="13208"/>
                  </a:cubicBezTo>
                  <a:cubicBezTo>
                    <a:pt x="1856" y="8893"/>
                    <a:pt x="1735" y="4538"/>
                    <a:pt x="2098" y="182"/>
                  </a:cubicBezTo>
                  <a:cubicBezTo>
                    <a:pt x="2098" y="61"/>
                    <a:pt x="1997" y="1"/>
                    <a:pt x="1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55;p55"/>
            <p:cNvSpPr/>
            <p:nvPr/>
          </p:nvSpPr>
          <p:spPr>
            <a:xfrm>
              <a:off x="5215950" y="1959650"/>
              <a:ext cx="133125" cy="726800"/>
            </a:xfrm>
            <a:custGeom>
              <a:avLst/>
              <a:gdLst/>
              <a:ahLst/>
              <a:cxnLst/>
              <a:rect l="l" t="t" r="r" b="b"/>
              <a:pathLst>
                <a:path w="5325" h="29072" extrusionOk="0">
                  <a:moveTo>
                    <a:pt x="707" y="1"/>
                  </a:moveTo>
                  <a:cubicBezTo>
                    <a:pt x="616" y="1"/>
                    <a:pt x="525" y="61"/>
                    <a:pt x="525" y="182"/>
                  </a:cubicBezTo>
                  <a:lnTo>
                    <a:pt x="525" y="142"/>
                  </a:lnTo>
                  <a:lnTo>
                    <a:pt x="525" y="142"/>
                  </a:lnTo>
                  <a:cubicBezTo>
                    <a:pt x="202" y="5103"/>
                    <a:pt x="1" y="9942"/>
                    <a:pt x="1412" y="14741"/>
                  </a:cubicBezTo>
                  <a:cubicBezTo>
                    <a:pt x="2783" y="19258"/>
                    <a:pt x="5002" y="24098"/>
                    <a:pt x="3348" y="28856"/>
                  </a:cubicBezTo>
                  <a:cubicBezTo>
                    <a:pt x="3275" y="28979"/>
                    <a:pt x="3394" y="29071"/>
                    <a:pt x="3518" y="29071"/>
                  </a:cubicBezTo>
                  <a:cubicBezTo>
                    <a:pt x="3598" y="29071"/>
                    <a:pt x="3679" y="29032"/>
                    <a:pt x="3711" y="28937"/>
                  </a:cubicBezTo>
                  <a:cubicBezTo>
                    <a:pt x="5324" y="24380"/>
                    <a:pt x="3388" y="19702"/>
                    <a:pt x="2017" y="15346"/>
                  </a:cubicBezTo>
                  <a:cubicBezTo>
                    <a:pt x="1251" y="12926"/>
                    <a:pt x="807" y="10426"/>
                    <a:pt x="686" y="7885"/>
                  </a:cubicBezTo>
                  <a:cubicBezTo>
                    <a:pt x="606" y="5304"/>
                    <a:pt x="686" y="2763"/>
                    <a:pt x="888" y="182"/>
                  </a:cubicBezTo>
                  <a:cubicBezTo>
                    <a:pt x="888" y="61"/>
                    <a:pt x="797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56;p55"/>
            <p:cNvSpPr/>
            <p:nvPr/>
          </p:nvSpPr>
          <p:spPr>
            <a:xfrm>
              <a:off x="5270400" y="1902450"/>
              <a:ext cx="138150" cy="746975"/>
            </a:xfrm>
            <a:custGeom>
              <a:avLst/>
              <a:gdLst/>
              <a:ahLst/>
              <a:cxnLst/>
              <a:rect l="l" t="t" r="r" b="b"/>
              <a:pathLst>
                <a:path w="5526" h="29879" extrusionOk="0">
                  <a:moveTo>
                    <a:pt x="222" y="0"/>
                  </a:moveTo>
                  <a:cubicBezTo>
                    <a:pt x="132" y="0"/>
                    <a:pt x="41" y="71"/>
                    <a:pt x="41" y="212"/>
                  </a:cubicBezTo>
                  <a:lnTo>
                    <a:pt x="1" y="212"/>
                  </a:lnTo>
                  <a:cubicBezTo>
                    <a:pt x="81" y="5213"/>
                    <a:pt x="726" y="10173"/>
                    <a:pt x="1896" y="15013"/>
                  </a:cubicBezTo>
                  <a:cubicBezTo>
                    <a:pt x="3025" y="19731"/>
                    <a:pt x="5203" y="24813"/>
                    <a:pt x="3429" y="29652"/>
                  </a:cubicBezTo>
                  <a:cubicBezTo>
                    <a:pt x="3382" y="29793"/>
                    <a:pt x="3498" y="29879"/>
                    <a:pt x="3620" y="29879"/>
                  </a:cubicBezTo>
                  <a:cubicBezTo>
                    <a:pt x="3708" y="29879"/>
                    <a:pt x="3798" y="29834"/>
                    <a:pt x="3832" y="29733"/>
                  </a:cubicBezTo>
                  <a:cubicBezTo>
                    <a:pt x="5526" y="25055"/>
                    <a:pt x="3590" y="20215"/>
                    <a:pt x="2420" y="15618"/>
                  </a:cubicBezTo>
                  <a:cubicBezTo>
                    <a:pt x="1170" y="10577"/>
                    <a:pt x="485" y="5414"/>
                    <a:pt x="404" y="212"/>
                  </a:cubicBezTo>
                  <a:cubicBezTo>
                    <a:pt x="404" y="71"/>
                    <a:pt x="313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57;p55"/>
            <p:cNvSpPr/>
            <p:nvPr/>
          </p:nvSpPr>
          <p:spPr>
            <a:xfrm>
              <a:off x="4975000" y="1938500"/>
              <a:ext cx="128050" cy="707350"/>
            </a:xfrm>
            <a:custGeom>
              <a:avLst/>
              <a:gdLst/>
              <a:ahLst/>
              <a:cxnLst/>
              <a:rect l="l" t="t" r="r" b="b"/>
              <a:pathLst>
                <a:path w="5122" h="28294" extrusionOk="0">
                  <a:moveTo>
                    <a:pt x="4845" y="0"/>
                  </a:moveTo>
                  <a:cubicBezTo>
                    <a:pt x="4749" y="0"/>
                    <a:pt x="4658" y="61"/>
                    <a:pt x="4678" y="182"/>
                  </a:cubicBezTo>
                  <a:cubicBezTo>
                    <a:pt x="4719" y="5263"/>
                    <a:pt x="3993" y="10304"/>
                    <a:pt x="2581" y="15144"/>
                  </a:cubicBezTo>
                  <a:cubicBezTo>
                    <a:pt x="1371" y="19378"/>
                    <a:pt x="0" y="23976"/>
                    <a:pt x="2017" y="28210"/>
                  </a:cubicBezTo>
                  <a:cubicBezTo>
                    <a:pt x="2052" y="28269"/>
                    <a:pt x="2105" y="28294"/>
                    <a:pt x="2159" y="28294"/>
                  </a:cubicBezTo>
                  <a:cubicBezTo>
                    <a:pt x="2289" y="28294"/>
                    <a:pt x="2425" y="28151"/>
                    <a:pt x="2339" y="28009"/>
                  </a:cubicBezTo>
                  <a:cubicBezTo>
                    <a:pt x="242" y="23572"/>
                    <a:pt x="2017" y="18693"/>
                    <a:pt x="3226" y="14297"/>
                  </a:cubicBezTo>
                  <a:cubicBezTo>
                    <a:pt x="4517" y="9699"/>
                    <a:pt x="5122" y="4940"/>
                    <a:pt x="5041" y="182"/>
                  </a:cubicBezTo>
                  <a:cubicBezTo>
                    <a:pt x="5041" y="61"/>
                    <a:pt x="4940" y="0"/>
                    <a:pt x="4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58;p55"/>
            <p:cNvSpPr/>
            <p:nvPr/>
          </p:nvSpPr>
          <p:spPr>
            <a:xfrm>
              <a:off x="4731000" y="1935675"/>
              <a:ext cx="638225" cy="203225"/>
            </a:xfrm>
            <a:custGeom>
              <a:avLst/>
              <a:gdLst/>
              <a:ahLst/>
              <a:cxnLst/>
              <a:rect l="l" t="t" r="r" b="b"/>
              <a:pathLst>
                <a:path w="25529" h="8129" extrusionOk="0">
                  <a:moveTo>
                    <a:pt x="22915" y="0"/>
                  </a:moveTo>
                  <a:cubicBezTo>
                    <a:pt x="22688" y="0"/>
                    <a:pt x="22456" y="30"/>
                    <a:pt x="22222" y="93"/>
                  </a:cubicBezTo>
                  <a:lnTo>
                    <a:pt x="2743" y="2956"/>
                  </a:lnTo>
                  <a:cubicBezTo>
                    <a:pt x="1815" y="3561"/>
                    <a:pt x="1049" y="4368"/>
                    <a:pt x="484" y="5295"/>
                  </a:cubicBezTo>
                  <a:cubicBezTo>
                    <a:pt x="243" y="5618"/>
                    <a:pt x="122" y="6021"/>
                    <a:pt x="41" y="6425"/>
                  </a:cubicBezTo>
                  <a:cubicBezTo>
                    <a:pt x="1" y="6828"/>
                    <a:pt x="202" y="7231"/>
                    <a:pt x="565" y="7473"/>
                  </a:cubicBezTo>
                  <a:cubicBezTo>
                    <a:pt x="726" y="7554"/>
                    <a:pt x="908" y="7594"/>
                    <a:pt x="1094" y="7594"/>
                  </a:cubicBezTo>
                  <a:cubicBezTo>
                    <a:pt x="1281" y="7594"/>
                    <a:pt x="1473" y="7554"/>
                    <a:pt x="1654" y="7473"/>
                  </a:cubicBezTo>
                  <a:cubicBezTo>
                    <a:pt x="2461" y="7150"/>
                    <a:pt x="3025" y="6425"/>
                    <a:pt x="3670" y="5820"/>
                  </a:cubicBezTo>
                  <a:cubicBezTo>
                    <a:pt x="4186" y="5336"/>
                    <a:pt x="4856" y="4930"/>
                    <a:pt x="5536" y="4930"/>
                  </a:cubicBezTo>
                  <a:cubicBezTo>
                    <a:pt x="5707" y="4930"/>
                    <a:pt x="5879" y="4956"/>
                    <a:pt x="6050" y="5013"/>
                  </a:cubicBezTo>
                  <a:cubicBezTo>
                    <a:pt x="6574" y="5295"/>
                    <a:pt x="7018" y="5739"/>
                    <a:pt x="7260" y="6263"/>
                  </a:cubicBezTo>
                  <a:cubicBezTo>
                    <a:pt x="7502" y="6828"/>
                    <a:pt x="7824" y="7312"/>
                    <a:pt x="8268" y="7755"/>
                  </a:cubicBezTo>
                  <a:cubicBezTo>
                    <a:pt x="8519" y="8006"/>
                    <a:pt x="8835" y="8128"/>
                    <a:pt x="9157" y="8128"/>
                  </a:cubicBezTo>
                  <a:cubicBezTo>
                    <a:pt x="9403" y="8128"/>
                    <a:pt x="9654" y="8057"/>
                    <a:pt x="9881" y="7917"/>
                  </a:cubicBezTo>
                  <a:cubicBezTo>
                    <a:pt x="10365" y="7554"/>
                    <a:pt x="10365" y="6828"/>
                    <a:pt x="10405" y="6223"/>
                  </a:cubicBezTo>
                  <a:cubicBezTo>
                    <a:pt x="10444" y="5611"/>
                    <a:pt x="10809" y="4926"/>
                    <a:pt x="11362" y="4926"/>
                  </a:cubicBezTo>
                  <a:cubicBezTo>
                    <a:pt x="11392" y="4926"/>
                    <a:pt x="11423" y="4928"/>
                    <a:pt x="11454" y="4932"/>
                  </a:cubicBezTo>
                  <a:cubicBezTo>
                    <a:pt x="11857" y="4973"/>
                    <a:pt x="12099" y="5416"/>
                    <a:pt x="12341" y="5739"/>
                  </a:cubicBezTo>
                  <a:cubicBezTo>
                    <a:pt x="12825" y="6586"/>
                    <a:pt x="13632" y="7150"/>
                    <a:pt x="14559" y="7352"/>
                  </a:cubicBezTo>
                  <a:cubicBezTo>
                    <a:pt x="14660" y="7370"/>
                    <a:pt x="14762" y="7378"/>
                    <a:pt x="14865" y="7378"/>
                  </a:cubicBezTo>
                  <a:cubicBezTo>
                    <a:pt x="15704" y="7378"/>
                    <a:pt x="16549" y="6808"/>
                    <a:pt x="16656" y="5981"/>
                  </a:cubicBezTo>
                  <a:cubicBezTo>
                    <a:pt x="16697" y="5658"/>
                    <a:pt x="16656" y="5336"/>
                    <a:pt x="16656" y="4973"/>
                  </a:cubicBezTo>
                  <a:cubicBezTo>
                    <a:pt x="16656" y="4650"/>
                    <a:pt x="16818" y="4327"/>
                    <a:pt x="17140" y="4166"/>
                  </a:cubicBezTo>
                  <a:cubicBezTo>
                    <a:pt x="17199" y="4148"/>
                    <a:pt x="17257" y="4139"/>
                    <a:pt x="17313" y="4139"/>
                  </a:cubicBezTo>
                  <a:cubicBezTo>
                    <a:pt x="17754" y="4139"/>
                    <a:pt x="18100" y="4664"/>
                    <a:pt x="18350" y="5094"/>
                  </a:cubicBezTo>
                  <a:cubicBezTo>
                    <a:pt x="18713" y="5860"/>
                    <a:pt x="19358" y="6384"/>
                    <a:pt x="20165" y="6626"/>
                  </a:cubicBezTo>
                  <a:cubicBezTo>
                    <a:pt x="20243" y="6638"/>
                    <a:pt x="20322" y="6644"/>
                    <a:pt x="20402" y="6644"/>
                  </a:cubicBezTo>
                  <a:cubicBezTo>
                    <a:pt x="21150" y="6644"/>
                    <a:pt x="21943" y="6145"/>
                    <a:pt x="21980" y="5416"/>
                  </a:cubicBezTo>
                  <a:cubicBezTo>
                    <a:pt x="21940" y="4932"/>
                    <a:pt x="21819" y="4448"/>
                    <a:pt x="21617" y="4005"/>
                  </a:cubicBezTo>
                  <a:cubicBezTo>
                    <a:pt x="21496" y="3521"/>
                    <a:pt x="21617" y="2916"/>
                    <a:pt x="22101" y="2795"/>
                  </a:cubicBezTo>
                  <a:cubicBezTo>
                    <a:pt x="22132" y="2791"/>
                    <a:pt x="22163" y="2790"/>
                    <a:pt x="22193" y="2790"/>
                  </a:cubicBezTo>
                  <a:cubicBezTo>
                    <a:pt x="22524" y="2790"/>
                    <a:pt x="22844" y="2984"/>
                    <a:pt x="23028" y="3279"/>
                  </a:cubicBezTo>
                  <a:cubicBezTo>
                    <a:pt x="23230" y="3601"/>
                    <a:pt x="23512" y="3884"/>
                    <a:pt x="23835" y="4085"/>
                  </a:cubicBezTo>
                  <a:cubicBezTo>
                    <a:pt x="23955" y="4134"/>
                    <a:pt x="24086" y="4157"/>
                    <a:pt x="24220" y="4157"/>
                  </a:cubicBezTo>
                  <a:cubicBezTo>
                    <a:pt x="24533" y="4157"/>
                    <a:pt x="24859" y="4029"/>
                    <a:pt x="25085" y="3803"/>
                  </a:cubicBezTo>
                  <a:cubicBezTo>
                    <a:pt x="25367" y="3440"/>
                    <a:pt x="25529" y="2997"/>
                    <a:pt x="25488" y="2513"/>
                  </a:cubicBezTo>
                  <a:cubicBezTo>
                    <a:pt x="25454" y="1093"/>
                    <a:pt x="24290" y="0"/>
                    <a:pt x="22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59;p55"/>
            <p:cNvSpPr/>
            <p:nvPr/>
          </p:nvSpPr>
          <p:spPr>
            <a:xfrm>
              <a:off x="4718900" y="1635050"/>
              <a:ext cx="654025" cy="400250"/>
            </a:xfrm>
            <a:custGeom>
              <a:avLst/>
              <a:gdLst/>
              <a:ahLst/>
              <a:cxnLst/>
              <a:rect l="l" t="t" r="r" b="b"/>
              <a:pathLst>
                <a:path w="26161" h="16010" extrusionOk="0">
                  <a:moveTo>
                    <a:pt x="12161" y="1"/>
                  </a:moveTo>
                  <a:cubicBezTo>
                    <a:pt x="11641" y="1"/>
                    <a:pt x="11109" y="33"/>
                    <a:pt x="10567" y="100"/>
                  </a:cubicBezTo>
                  <a:cubicBezTo>
                    <a:pt x="1089" y="1269"/>
                    <a:pt x="1" y="11876"/>
                    <a:pt x="525" y="14417"/>
                  </a:cubicBezTo>
                  <a:cubicBezTo>
                    <a:pt x="759" y="15692"/>
                    <a:pt x="4000" y="16010"/>
                    <a:pt x="7235" y="16010"/>
                  </a:cubicBezTo>
                  <a:cubicBezTo>
                    <a:pt x="9012" y="16010"/>
                    <a:pt x="10786" y="15914"/>
                    <a:pt x="12059" y="15828"/>
                  </a:cubicBezTo>
                  <a:cubicBezTo>
                    <a:pt x="13027" y="15747"/>
                    <a:pt x="13995" y="15667"/>
                    <a:pt x="15003" y="15667"/>
                  </a:cubicBezTo>
                  <a:cubicBezTo>
                    <a:pt x="17221" y="15586"/>
                    <a:pt x="22141" y="15062"/>
                    <a:pt x="23956" y="12199"/>
                  </a:cubicBezTo>
                  <a:cubicBezTo>
                    <a:pt x="26161" y="8625"/>
                    <a:pt x="20698" y="1"/>
                    <a:pt x="12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60;p55"/>
            <p:cNvSpPr/>
            <p:nvPr/>
          </p:nvSpPr>
          <p:spPr>
            <a:xfrm>
              <a:off x="4788054" y="1686686"/>
              <a:ext cx="404724" cy="154800"/>
            </a:xfrm>
            <a:custGeom>
              <a:avLst/>
              <a:gdLst/>
              <a:ahLst/>
              <a:cxnLst/>
              <a:rect l="l" t="t" r="r" b="b"/>
              <a:pathLst>
                <a:path w="21525" h="7605" extrusionOk="0">
                  <a:moveTo>
                    <a:pt x="21214" y="0"/>
                  </a:moveTo>
                  <a:cubicBezTo>
                    <a:pt x="21098" y="0"/>
                    <a:pt x="20960" y="104"/>
                    <a:pt x="20960" y="253"/>
                  </a:cubicBezTo>
                  <a:cubicBezTo>
                    <a:pt x="21081" y="899"/>
                    <a:pt x="20799" y="1504"/>
                    <a:pt x="20274" y="1907"/>
                  </a:cubicBezTo>
                  <a:cubicBezTo>
                    <a:pt x="19750" y="2230"/>
                    <a:pt x="19145" y="2149"/>
                    <a:pt x="18540" y="2270"/>
                  </a:cubicBezTo>
                  <a:cubicBezTo>
                    <a:pt x="17734" y="2431"/>
                    <a:pt x="17411" y="3036"/>
                    <a:pt x="17088" y="3762"/>
                  </a:cubicBezTo>
                  <a:cubicBezTo>
                    <a:pt x="16873" y="4264"/>
                    <a:pt x="16563" y="4924"/>
                    <a:pt x="15959" y="4924"/>
                  </a:cubicBezTo>
                  <a:cubicBezTo>
                    <a:pt x="15883" y="4924"/>
                    <a:pt x="15803" y="4914"/>
                    <a:pt x="15717" y="4891"/>
                  </a:cubicBezTo>
                  <a:cubicBezTo>
                    <a:pt x="15314" y="4730"/>
                    <a:pt x="14991" y="4488"/>
                    <a:pt x="14709" y="4206"/>
                  </a:cubicBezTo>
                  <a:cubicBezTo>
                    <a:pt x="14404" y="3977"/>
                    <a:pt x="14084" y="3813"/>
                    <a:pt x="13757" y="3813"/>
                  </a:cubicBezTo>
                  <a:cubicBezTo>
                    <a:pt x="13565" y="3813"/>
                    <a:pt x="13371" y="3870"/>
                    <a:pt x="13176" y="4004"/>
                  </a:cubicBezTo>
                  <a:cubicBezTo>
                    <a:pt x="12450" y="4569"/>
                    <a:pt x="12692" y="5536"/>
                    <a:pt x="12329" y="6262"/>
                  </a:cubicBezTo>
                  <a:cubicBezTo>
                    <a:pt x="12003" y="6915"/>
                    <a:pt x="11458" y="7202"/>
                    <a:pt x="10897" y="7202"/>
                  </a:cubicBezTo>
                  <a:cubicBezTo>
                    <a:pt x="10280" y="7202"/>
                    <a:pt x="9645" y="6854"/>
                    <a:pt x="9264" y="6262"/>
                  </a:cubicBezTo>
                  <a:cubicBezTo>
                    <a:pt x="8861" y="5698"/>
                    <a:pt x="8619" y="4972"/>
                    <a:pt x="8014" y="4528"/>
                  </a:cubicBezTo>
                  <a:cubicBezTo>
                    <a:pt x="7708" y="4337"/>
                    <a:pt x="7374" y="4245"/>
                    <a:pt x="7043" y="4245"/>
                  </a:cubicBezTo>
                  <a:cubicBezTo>
                    <a:pt x="6677" y="4245"/>
                    <a:pt x="6315" y="4357"/>
                    <a:pt x="5998" y="4569"/>
                  </a:cubicBezTo>
                  <a:cubicBezTo>
                    <a:pt x="4990" y="5174"/>
                    <a:pt x="4344" y="6504"/>
                    <a:pt x="3054" y="6585"/>
                  </a:cubicBezTo>
                  <a:cubicBezTo>
                    <a:pt x="2998" y="6590"/>
                    <a:pt x="2943" y="6592"/>
                    <a:pt x="2888" y="6592"/>
                  </a:cubicBezTo>
                  <a:cubicBezTo>
                    <a:pt x="1483" y="6592"/>
                    <a:pt x="494" y="5121"/>
                    <a:pt x="1037" y="3762"/>
                  </a:cubicBezTo>
                  <a:cubicBezTo>
                    <a:pt x="1084" y="3621"/>
                    <a:pt x="981" y="3535"/>
                    <a:pt x="871" y="3535"/>
                  </a:cubicBezTo>
                  <a:cubicBezTo>
                    <a:pt x="791" y="3535"/>
                    <a:pt x="708" y="3580"/>
                    <a:pt x="674" y="3681"/>
                  </a:cubicBezTo>
                  <a:lnTo>
                    <a:pt x="634" y="3601"/>
                  </a:lnTo>
                  <a:lnTo>
                    <a:pt x="634" y="3601"/>
                  </a:lnTo>
                  <a:cubicBezTo>
                    <a:pt x="1" y="5255"/>
                    <a:pt x="1271" y="6940"/>
                    <a:pt x="2892" y="6940"/>
                  </a:cubicBezTo>
                  <a:cubicBezTo>
                    <a:pt x="3128" y="6940"/>
                    <a:pt x="3372" y="6904"/>
                    <a:pt x="3618" y="6827"/>
                  </a:cubicBezTo>
                  <a:cubicBezTo>
                    <a:pt x="4788" y="6464"/>
                    <a:pt x="5353" y="5214"/>
                    <a:pt x="6401" y="4770"/>
                  </a:cubicBezTo>
                  <a:cubicBezTo>
                    <a:pt x="6648" y="4663"/>
                    <a:pt x="6867" y="4616"/>
                    <a:pt x="7062" y="4616"/>
                  </a:cubicBezTo>
                  <a:cubicBezTo>
                    <a:pt x="8046" y="4616"/>
                    <a:pt x="8444" y="5811"/>
                    <a:pt x="8982" y="6585"/>
                  </a:cubicBezTo>
                  <a:cubicBezTo>
                    <a:pt x="9385" y="7244"/>
                    <a:pt x="10121" y="7604"/>
                    <a:pt x="10887" y="7604"/>
                  </a:cubicBezTo>
                  <a:cubicBezTo>
                    <a:pt x="10964" y="7604"/>
                    <a:pt x="11042" y="7601"/>
                    <a:pt x="11120" y="7593"/>
                  </a:cubicBezTo>
                  <a:cubicBezTo>
                    <a:pt x="12168" y="7432"/>
                    <a:pt x="12733" y="6585"/>
                    <a:pt x="12894" y="5617"/>
                  </a:cubicBezTo>
                  <a:cubicBezTo>
                    <a:pt x="12998" y="5063"/>
                    <a:pt x="13161" y="4212"/>
                    <a:pt x="13767" y="4212"/>
                  </a:cubicBezTo>
                  <a:cubicBezTo>
                    <a:pt x="13867" y="4212"/>
                    <a:pt x="13978" y="4235"/>
                    <a:pt x="14104" y="4286"/>
                  </a:cubicBezTo>
                  <a:cubicBezTo>
                    <a:pt x="14467" y="4488"/>
                    <a:pt x="14830" y="4770"/>
                    <a:pt x="15152" y="5053"/>
                  </a:cubicBezTo>
                  <a:cubicBezTo>
                    <a:pt x="15394" y="5229"/>
                    <a:pt x="15673" y="5316"/>
                    <a:pt x="15948" y="5316"/>
                  </a:cubicBezTo>
                  <a:cubicBezTo>
                    <a:pt x="16362" y="5316"/>
                    <a:pt x="16765" y="5118"/>
                    <a:pt x="17008" y="4730"/>
                  </a:cubicBezTo>
                  <a:cubicBezTo>
                    <a:pt x="17411" y="4206"/>
                    <a:pt x="17492" y="3520"/>
                    <a:pt x="17895" y="3036"/>
                  </a:cubicBezTo>
                  <a:cubicBezTo>
                    <a:pt x="18459" y="2431"/>
                    <a:pt x="19427" y="2673"/>
                    <a:pt x="20113" y="2431"/>
                  </a:cubicBezTo>
                  <a:cubicBezTo>
                    <a:pt x="21000" y="2028"/>
                    <a:pt x="21524" y="1100"/>
                    <a:pt x="21363" y="132"/>
                  </a:cubicBezTo>
                  <a:cubicBezTo>
                    <a:pt x="21348" y="40"/>
                    <a:pt x="21285" y="0"/>
                    <a:pt x="21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61;p55"/>
            <p:cNvSpPr/>
            <p:nvPr/>
          </p:nvSpPr>
          <p:spPr>
            <a:xfrm>
              <a:off x="4880225" y="1898475"/>
              <a:ext cx="79675" cy="75225"/>
            </a:xfrm>
            <a:custGeom>
              <a:avLst/>
              <a:gdLst/>
              <a:ahLst/>
              <a:cxnLst/>
              <a:rect l="l" t="t" r="r" b="b"/>
              <a:pathLst>
                <a:path w="3187" h="3009" extrusionOk="0">
                  <a:moveTo>
                    <a:pt x="1532" y="0"/>
                  </a:moveTo>
                  <a:cubicBezTo>
                    <a:pt x="1479" y="0"/>
                    <a:pt x="1425" y="3"/>
                    <a:pt x="1371" y="8"/>
                  </a:cubicBezTo>
                  <a:cubicBezTo>
                    <a:pt x="565" y="129"/>
                    <a:pt x="0" y="895"/>
                    <a:pt x="81" y="1702"/>
                  </a:cubicBezTo>
                  <a:cubicBezTo>
                    <a:pt x="191" y="2472"/>
                    <a:pt x="835" y="3009"/>
                    <a:pt x="1557" y="3009"/>
                  </a:cubicBezTo>
                  <a:cubicBezTo>
                    <a:pt x="1629" y="3009"/>
                    <a:pt x="1702" y="3003"/>
                    <a:pt x="1775" y="2992"/>
                  </a:cubicBezTo>
                  <a:cubicBezTo>
                    <a:pt x="2622" y="2871"/>
                    <a:pt x="3186" y="2145"/>
                    <a:pt x="3065" y="1299"/>
                  </a:cubicBezTo>
                  <a:cubicBezTo>
                    <a:pt x="2952" y="543"/>
                    <a:pt x="2308" y="0"/>
                    <a:pt x="1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62;p55"/>
            <p:cNvSpPr/>
            <p:nvPr/>
          </p:nvSpPr>
          <p:spPr>
            <a:xfrm>
              <a:off x="4918525" y="1861350"/>
              <a:ext cx="69800" cy="58725"/>
            </a:xfrm>
            <a:custGeom>
              <a:avLst/>
              <a:gdLst/>
              <a:ahLst/>
              <a:cxnLst/>
              <a:rect l="l" t="t" r="r" b="b"/>
              <a:pathLst>
                <a:path w="2792" h="2349" extrusionOk="0">
                  <a:moveTo>
                    <a:pt x="1372" y="1"/>
                  </a:moveTo>
                  <a:cubicBezTo>
                    <a:pt x="364" y="162"/>
                    <a:pt x="1" y="1453"/>
                    <a:pt x="807" y="2098"/>
                  </a:cubicBezTo>
                  <a:cubicBezTo>
                    <a:pt x="1035" y="2271"/>
                    <a:pt x="1286" y="2349"/>
                    <a:pt x="1529" y="2349"/>
                  </a:cubicBezTo>
                  <a:cubicBezTo>
                    <a:pt x="2190" y="2349"/>
                    <a:pt x="2791" y="1776"/>
                    <a:pt x="2703" y="1009"/>
                  </a:cubicBezTo>
                  <a:cubicBezTo>
                    <a:pt x="2622" y="404"/>
                    <a:pt x="2098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3;p55"/>
            <p:cNvSpPr/>
            <p:nvPr/>
          </p:nvSpPr>
          <p:spPr>
            <a:xfrm>
              <a:off x="5136300" y="1864200"/>
              <a:ext cx="80700" cy="75225"/>
            </a:xfrm>
            <a:custGeom>
              <a:avLst/>
              <a:gdLst/>
              <a:ahLst/>
              <a:cxnLst/>
              <a:rect l="l" t="t" r="r" b="b"/>
              <a:pathLst>
                <a:path w="3228" h="3009" extrusionOk="0">
                  <a:moveTo>
                    <a:pt x="1566" y="0"/>
                  </a:moveTo>
                  <a:cubicBezTo>
                    <a:pt x="1515" y="0"/>
                    <a:pt x="1464" y="3"/>
                    <a:pt x="1412" y="8"/>
                  </a:cubicBezTo>
                  <a:cubicBezTo>
                    <a:pt x="606" y="129"/>
                    <a:pt x="1" y="895"/>
                    <a:pt x="122" y="1702"/>
                  </a:cubicBezTo>
                  <a:cubicBezTo>
                    <a:pt x="232" y="2472"/>
                    <a:pt x="842" y="3008"/>
                    <a:pt x="1589" y="3008"/>
                  </a:cubicBezTo>
                  <a:cubicBezTo>
                    <a:pt x="1663" y="3008"/>
                    <a:pt x="1739" y="3003"/>
                    <a:pt x="1816" y="2992"/>
                  </a:cubicBezTo>
                  <a:cubicBezTo>
                    <a:pt x="2622" y="2871"/>
                    <a:pt x="3227" y="2145"/>
                    <a:pt x="3106" y="1298"/>
                  </a:cubicBezTo>
                  <a:cubicBezTo>
                    <a:pt x="2993" y="543"/>
                    <a:pt x="2314" y="0"/>
                    <a:pt x="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4;p55"/>
            <p:cNvSpPr/>
            <p:nvPr/>
          </p:nvSpPr>
          <p:spPr>
            <a:xfrm>
              <a:off x="5098000" y="1837950"/>
              <a:ext cx="68800" cy="58950"/>
            </a:xfrm>
            <a:custGeom>
              <a:avLst/>
              <a:gdLst/>
              <a:ahLst/>
              <a:cxnLst/>
              <a:rect l="l" t="t" r="r" b="b"/>
              <a:pathLst>
                <a:path w="2752" h="2358" extrusionOk="0">
                  <a:moveTo>
                    <a:pt x="1233" y="1"/>
                  </a:moveTo>
                  <a:cubicBezTo>
                    <a:pt x="1186" y="1"/>
                    <a:pt x="1138" y="3"/>
                    <a:pt x="1089" y="9"/>
                  </a:cubicBezTo>
                  <a:lnTo>
                    <a:pt x="968" y="9"/>
                  </a:lnTo>
                  <a:cubicBezTo>
                    <a:pt x="363" y="171"/>
                    <a:pt x="0" y="735"/>
                    <a:pt x="81" y="1340"/>
                  </a:cubicBezTo>
                  <a:cubicBezTo>
                    <a:pt x="156" y="1987"/>
                    <a:pt x="690" y="2357"/>
                    <a:pt x="1231" y="2357"/>
                  </a:cubicBezTo>
                  <a:cubicBezTo>
                    <a:pt x="1567" y="2357"/>
                    <a:pt x="1906" y="2214"/>
                    <a:pt x="2138" y="1905"/>
                  </a:cubicBezTo>
                  <a:cubicBezTo>
                    <a:pt x="2752" y="1099"/>
                    <a:pt x="2161" y="1"/>
                    <a:pt x="1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65;p55"/>
            <p:cNvSpPr/>
            <p:nvPr/>
          </p:nvSpPr>
          <p:spPr>
            <a:xfrm>
              <a:off x="5008275" y="1939925"/>
              <a:ext cx="78550" cy="43675"/>
            </a:xfrm>
            <a:custGeom>
              <a:avLst/>
              <a:gdLst/>
              <a:ahLst/>
              <a:cxnLst/>
              <a:rect l="l" t="t" r="r" b="b"/>
              <a:pathLst>
                <a:path w="3142" h="1747" extrusionOk="0">
                  <a:moveTo>
                    <a:pt x="2602" y="0"/>
                  </a:moveTo>
                  <a:cubicBezTo>
                    <a:pt x="2582" y="0"/>
                    <a:pt x="2562" y="1"/>
                    <a:pt x="2541" y="4"/>
                  </a:cubicBezTo>
                  <a:lnTo>
                    <a:pt x="524" y="245"/>
                  </a:lnTo>
                  <a:cubicBezTo>
                    <a:pt x="161" y="326"/>
                    <a:pt x="0" y="689"/>
                    <a:pt x="161" y="1012"/>
                  </a:cubicBezTo>
                  <a:cubicBezTo>
                    <a:pt x="498" y="1507"/>
                    <a:pt x="1020" y="1747"/>
                    <a:pt x="1535" y="1747"/>
                  </a:cubicBezTo>
                  <a:cubicBezTo>
                    <a:pt x="2193" y="1747"/>
                    <a:pt x="2839" y="1355"/>
                    <a:pt x="3065" y="608"/>
                  </a:cubicBezTo>
                  <a:cubicBezTo>
                    <a:pt x="3141" y="304"/>
                    <a:pt x="2930" y="0"/>
                    <a:pt x="26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2066;p55"/>
          <p:cNvGrpSpPr/>
          <p:nvPr/>
        </p:nvGrpSpPr>
        <p:grpSpPr>
          <a:xfrm>
            <a:off x="83055" y="3793829"/>
            <a:ext cx="801491" cy="1291619"/>
            <a:chOff x="3720725" y="238125"/>
            <a:chExt cx="876200" cy="1804800"/>
          </a:xfrm>
        </p:grpSpPr>
        <p:sp>
          <p:nvSpPr>
            <p:cNvPr id="46" name="Google Shape;2067;p55"/>
            <p:cNvSpPr/>
            <p:nvPr/>
          </p:nvSpPr>
          <p:spPr>
            <a:xfrm>
              <a:off x="3813525" y="862200"/>
              <a:ext cx="651325" cy="1072850"/>
            </a:xfrm>
            <a:custGeom>
              <a:avLst/>
              <a:gdLst/>
              <a:ahLst/>
              <a:cxnLst/>
              <a:rect l="l" t="t" r="r" b="b"/>
              <a:pathLst>
                <a:path w="26053" h="42914" extrusionOk="0">
                  <a:moveTo>
                    <a:pt x="22221" y="1"/>
                  </a:moveTo>
                  <a:lnTo>
                    <a:pt x="9437" y="969"/>
                  </a:lnTo>
                  <a:lnTo>
                    <a:pt x="7784" y="5566"/>
                  </a:lnTo>
                  <a:cubicBezTo>
                    <a:pt x="7784" y="5566"/>
                    <a:pt x="0" y="36176"/>
                    <a:pt x="2823" y="41338"/>
                  </a:cubicBezTo>
                  <a:cubicBezTo>
                    <a:pt x="2983" y="41633"/>
                    <a:pt x="3157" y="41772"/>
                    <a:pt x="3342" y="41772"/>
                  </a:cubicBezTo>
                  <a:cubicBezTo>
                    <a:pt x="6372" y="41772"/>
                    <a:pt x="12462" y="4518"/>
                    <a:pt x="12462" y="4518"/>
                  </a:cubicBezTo>
                  <a:cubicBezTo>
                    <a:pt x="12462" y="4518"/>
                    <a:pt x="13349" y="42548"/>
                    <a:pt x="15688" y="42911"/>
                  </a:cubicBezTo>
                  <a:cubicBezTo>
                    <a:pt x="15699" y="42913"/>
                    <a:pt x="15711" y="42914"/>
                    <a:pt x="15722" y="42914"/>
                  </a:cubicBezTo>
                  <a:cubicBezTo>
                    <a:pt x="18025" y="42914"/>
                    <a:pt x="17785" y="5851"/>
                    <a:pt x="17785" y="5848"/>
                  </a:cubicBezTo>
                  <a:lnTo>
                    <a:pt x="17785" y="5848"/>
                  </a:lnTo>
                  <a:cubicBezTo>
                    <a:pt x="17786" y="5851"/>
                    <a:pt x="23695" y="39167"/>
                    <a:pt x="24816" y="39167"/>
                  </a:cubicBezTo>
                  <a:cubicBezTo>
                    <a:pt x="24825" y="39167"/>
                    <a:pt x="24834" y="39165"/>
                    <a:pt x="24843" y="39160"/>
                  </a:cubicBezTo>
                  <a:cubicBezTo>
                    <a:pt x="25891" y="38555"/>
                    <a:pt x="26053" y="15729"/>
                    <a:pt x="25528" y="11817"/>
                  </a:cubicBezTo>
                  <a:cubicBezTo>
                    <a:pt x="25004" y="7905"/>
                    <a:pt x="22221" y="1"/>
                    <a:pt x="22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68;p55"/>
            <p:cNvSpPr/>
            <p:nvPr/>
          </p:nvSpPr>
          <p:spPr>
            <a:xfrm>
              <a:off x="3881075" y="1729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211"/>
                    <a:pt x="605" y="1211"/>
                  </a:cubicBezTo>
                  <a:cubicBezTo>
                    <a:pt x="928" y="1211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69;p55"/>
            <p:cNvSpPr/>
            <p:nvPr/>
          </p:nvSpPr>
          <p:spPr>
            <a:xfrm>
              <a:off x="3925425" y="1710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5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170"/>
                    <a:pt x="565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3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70;p55"/>
            <p:cNvSpPr/>
            <p:nvPr/>
          </p:nvSpPr>
          <p:spPr>
            <a:xfrm>
              <a:off x="3888125" y="16889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5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170"/>
                    <a:pt x="605" y="1170"/>
                  </a:cubicBezTo>
                  <a:cubicBezTo>
                    <a:pt x="928" y="1170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71;p55"/>
            <p:cNvSpPr/>
            <p:nvPr/>
          </p:nvSpPr>
          <p:spPr>
            <a:xfrm>
              <a:off x="3932475" y="16698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283" y="0"/>
                    <a:pt x="1" y="242"/>
                    <a:pt x="1" y="565"/>
                  </a:cubicBezTo>
                  <a:cubicBezTo>
                    <a:pt x="1" y="888"/>
                    <a:pt x="283" y="1170"/>
                    <a:pt x="606" y="1170"/>
                  </a:cubicBezTo>
                  <a:cubicBezTo>
                    <a:pt x="929" y="1170"/>
                    <a:pt x="1171" y="888"/>
                    <a:pt x="1171" y="565"/>
                  </a:cubicBezTo>
                  <a:cubicBezTo>
                    <a:pt x="1171" y="242"/>
                    <a:pt x="929" y="0"/>
                    <a:pt x="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72;p55"/>
            <p:cNvSpPr/>
            <p:nvPr/>
          </p:nvSpPr>
          <p:spPr>
            <a:xfrm>
              <a:off x="3896200" y="164862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888"/>
                    <a:pt x="242" y="1170"/>
                    <a:pt x="565" y="1170"/>
                  </a:cubicBezTo>
                  <a:cubicBezTo>
                    <a:pt x="887" y="1170"/>
                    <a:pt x="1170" y="888"/>
                    <a:pt x="1170" y="565"/>
                  </a:cubicBezTo>
                  <a:cubicBezTo>
                    <a:pt x="1170" y="242"/>
                    <a:pt x="887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73;p55"/>
            <p:cNvSpPr/>
            <p:nvPr/>
          </p:nvSpPr>
          <p:spPr>
            <a:xfrm>
              <a:off x="3939550" y="16284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74;p55"/>
            <p:cNvSpPr/>
            <p:nvPr/>
          </p:nvSpPr>
          <p:spPr>
            <a:xfrm>
              <a:off x="3903250" y="1607275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75;p55"/>
            <p:cNvSpPr/>
            <p:nvPr/>
          </p:nvSpPr>
          <p:spPr>
            <a:xfrm>
              <a:off x="3947600" y="1588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43"/>
                    <a:pt x="1" y="565"/>
                  </a:cubicBezTo>
                  <a:cubicBezTo>
                    <a:pt x="1" y="888"/>
                    <a:pt x="243" y="1170"/>
                    <a:pt x="566" y="1170"/>
                  </a:cubicBezTo>
                  <a:cubicBezTo>
                    <a:pt x="888" y="1170"/>
                    <a:pt x="1170" y="888"/>
                    <a:pt x="1170" y="565"/>
                  </a:cubicBezTo>
                  <a:cubicBezTo>
                    <a:pt x="1170" y="243"/>
                    <a:pt x="88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76;p55"/>
            <p:cNvSpPr/>
            <p:nvPr/>
          </p:nvSpPr>
          <p:spPr>
            <a:xfrm>
              <a:off x="3910300" y="15669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6" y="1"/>
                  </a:moveTo>
                  <a:cubicBezTo>
                    <a:pt x="283" y="1"/>
                    <a:pt x="1" y="243"/>
                    <a:pt x="1" y="565"/>
                  </a:cubicBezTo>
                  <a:cubicBezTo>
                    <a:pt x="1" y="888"/>
                    <a:pt x="283" y="1170"/>
                    <a:pt x="606" y="1170"/>
                  </a:cubicBezTo>
                  <a:cubicBezTo>
                    <a:pt x="928" y="1170"/>
                    <a:pt x="1211" y="888"/>
                    <a:pt x="1211" y="565"/>
                  </a:cubicBezTo>
                  <a:cubicBezTo>
                    <a:pt x="1211" y="243"/>
                    <a:pt x="928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77;p55"/>
            <p:cNvSpPr/>
            <p:nvPr/>
          </p:nvSpPr>
          <p:spPr>
            <a:xfrm>
              <a:off x="3954675" y="15468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605" y="0"/>
                  </a:moveTo>
                  <a:cubicBezTo>
                    <a:pt x="283" y="0"/>
                    <a:pt x="0" y="282"/>
                    <a:pt x="0" y="605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78;p55"/>
            <p:cNvSpPr/>
            <p:nvPr/>
          </p:nvSpPr>
          <p:spPr>
            <a:xfrm>
              <a:off x="3918375" y="152562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83"/>
                    <a:pt x="0" y="60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8" y="117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79;p55"/>
            <p:cNvSpPr/>
            <p:nvPr/>
          </p:nvSpPr>
          <p:spPr>
            <a:xfrm>
              <a:off x="3961725" y="1506475"/>
              <a:ext cx="30275" cy="29250"/>
            </a:xfrm>
            <a:custGeom>
              <a:avLst/>
              <a:gdLst/>
              <a:ahLst/>
              <a:cxnLst/>
              <a:rect l="l" t="t" r="r" b="b"/>
              <a:pathLst>
                <a:path w="1211" h="1170" extrusionOk="0">
                  <a:moveTo>
                    <a:pt x="605" y="0"/>
                  </a:moveTo>
                  <a:cubicBezTo>
                    <a:pt x="283" y="0"/>
                    <a:pt x="1" y="242"/>
                    <a:pt x="1" y="565"/>
                  </a:cubicBezTo>
                  <a:cubicBezTo>
                    <a:pt x="1" y="887"/>
                    <a:pt x="283" y="1170"/>
                    <a:pt x="605" y="1170"/>
                  </a:cubicBezTo>
                  <a:cubicBezTo>
                    <a:pt x="928" y="1170"/>
                    <a:pt x="1210" y="887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80;p55"/>
            <p:cNvSpPr/>
            <p:nvPr/>
          </p:nvSpPr>
          <p:spPr>
            <a:xfrm>
              <a:off x="3925425" y="14853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565" y="0"/>
                  </a:moveTo>
                  <a:cubicBezTo>
                    <a:pt x="243" y="0"/>
                    <a:pt x="1" y="242"/>
                    <a:pt x="1" y="565"/>
                  </a:cubicBezTo>
                  <a:cubicBezTo>
                    <a:pt x="1" y="887"/>
                    <a:pt x="243" y="1170"/>
                    <a:pt x="565" y="1170"/>
                  </a:cubicBezTo>
                  <a:cubicBezTo>
                    <a:pt x="928" y="1170"/>
                    <a:pt x="1170" y="887"/>
                    <a:pt x="1170" y="565"/>
                  </a:cubicBezTo>
                  <a:cubicBezTo>
                    <a:pt x="1170" y="24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81;p55"/>
            <p:cNvSpPr/>
            <p:nvPr/>
          </p:nvSpPr>
          <p:spPr>
            <a:xfrm>
              <a:off x="3969800" y="1465125"/>
              <a:ext cx="29250" cy="30275"/>
            </a:xfrm>
            <a:custGeom>
              <a:avLst/>
              <a:gdLst/>
              <a:ahLst/>
              <a:cxnLst/>
              <a:rect l="l" t="t" r="r" b="b"/>
              <a:pathLst>
                <a:path w="1170" h="1211" extrusionOk="0">
                  <a:moveTo>
                    <a:pt x="565" y="1"/>
                  </a:moveTo>
                  <a:cubicBezTo>
                    <a:pt x="242" y="1"/>
                    <a:pt x="0" y="283"/>
                    <a:pt x="0" y="605"/>
                  </a:cubicBezTo>
                  <a:cubicBezTo>
                    <a:pt x="0" y="928"/>
                    <a:pt x="242" y="1210"/>
                    <a:pt x="565" y="1210"/>
                  </a:cubicBezTo>
                  <a:cubicBezTo>
                    <a:pt x="887" y="1210"/>
                    <a:pt x="1170" y="928"/>
                    <a:pt x="1170" y="605"/>
                  </a:cubicBezTo>
                  <a:cubicBezTo>
                    <a:pt x="1170" y="283"/>
                    <a:pt x="887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82;p55"/>
            <p:cNvSpPr/>
            <p:nvPr/>
          </p:nvSpPr>
          <p:spPr>
            <a:xfrm>
              <a:off x="3932475" y="144395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606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210"/>
                    <a:pt x="606" y="1210"/>
                  </a:cubicBezTo>
                  <a:cubicBezTo>
                    <a:pt x="929" y="1210"/>
                    <a:pt x="1171" y="928"/>
                    <a:pt x="1171" y="606"/>
                  </a:cubicBezTo>
                  <a:cubicBezTo>
                    <a:pt x="1171" y="283"/>
                    <a:pt x="929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83;p55"/>
            <p:cNvSpPr/>
            <p:nvPr/>
          </p:nvSpPr>
          <p:spPr>
            <a:xfrm>
              <a:off x="3976850" y="14248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928" y="1170"/>
                    <a:pt x="1170" y="928"/>
                    <a:pt x="1170" y="565"/>
                  </a:cubicBezTo>
                  <a:cubicBezTo>
                    <a:pt x="1170" y="24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4;p55"/>
            <p:cNvSpPr/>
            <p:nvPr/>
          </p:nvSpPr>
          <p:spPr>
            <a:xfrm>
              <a:off x="3939550" y="1403625"/>
              <a:ext cx="30275" cy="29250"/>
            </a:xfrm>
            <a:custGeom>
              <a:avLst/>
              <a:gdLst/>
              <a:ahLst/>
              <a:cxnLst/>
              <a:rect l="l" t="t" r="r" b="b"/>
              <a:pathLst>
                <a:path w="1211" h="1170" extrusionOk="0">
                  <a:moveTo>
                    <a:pt x="605" y="0"/>
                  </a:moveTo>
                  <a:cubicBezTo>
                    <a:pt x="283" y="0"/>
                    <a:pt x="0" y="242"/>
                    <a:pt x="0" y="565"/>
                  </a:cubicBezTo>
                  <a:cubicBezTo>
                    <a:pt x="0" y="888"/>
                    <a:pt x="283" y="1170"/>
                    <a:pt x="605" y="1170"/>
                  </a:cubicBezTo>
                  <a:cubicBezTo>
                    <a:pt x="928" y="1170"/>
                    <a:pt x="1210" y="888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85;p55"/>
            <p:cNvSpPr/>
            <p:nvPr/>
          </p:nvSpPr>
          <p:spPr>
            <a:xfrm>
              <a:off x="3983900" y="138345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606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211"/>
                    <a:pt x="606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86;p55"/>
            <p:cNvSpPr/>
            <p:nvPr/>
          </p:nvSpPr>
          <p:spPr>
            <a:xfrm>
              <a:off x="3947600" y="136227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83"/>
                    <a:pt x="1" y="606"/>
                  </a:cubicBezTo>
                  <a:cubicBezTo>
                    <a:pt x="1" y="929"/>
                    <a:pt x="243" y="1170"/>
                    <a:pt x="566" y="1170"/>
                  </a:cubicBezTo>
                  <a:cubicBezTo>
                    <a:pt x="888" y="1170"/>
                    <a:pt x="1170" y="929"/>
                    <a:pt x="1170" y="606"/>
                  </a:cubicBezTo>
                  <a:cubicBezTo>
                    <a:pt x="1170" y="283"/>
                    <a:pt x="88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87;p55"/>
            <p:cNvSpPr/>
            <p:nvPr/>
          </p:nvSpPr>
          <p:spPr>
            <a:xfrm>
              <a:off x="3990975" y="1343125"/>
              <a:ext cx="30250" cy="29275"/>
            </a:xfrm>
            <a:custGeom>
              <a:avLst/>
              <a:gdLst/>
              <a:ahLst/>
              <a:cxnLst/>
              <a:rect l="l" t="t" r="r" b="b"/>
              <a:pathLst>
                <a:path w="1210" h="1171" extrusionOk="0">
                  <a:moveTo>
                    <a:pt x="605" y="1"/>
                  </a:moveTo>
                  <a:cubicBezTo>
                    <a:pt x="282" y="1"/>
                    <a:pt x="0" y="243"/>
                    <a:pt x="0" y="565"/>
                  </a:cubicBezTo>
                  <a:cubicBezTo>
                    <a:pt x="0" y="928"/>
                    <a:pt x="282" y="1170"/>
                    <a:pt x="605" y="1170"/>
                  </a:cubicBezTo>
                  <a:cubicBezTo>
                    <a:pt x="928" y="1170"/>
                    <a:pt x="1210" y="928"/>
                    <a:pt x="1210" y="565"/>
                  </a:cubicBezTo>
                  <a:cubicBezTo>
                    <a:pt x="1210" y="24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88;p55"/>
            <p:cNvSpPr/>
            <p:nvPr/>
          </p:nvSpPr>
          <p:spPr>
            <a:xfrm>
              <a:off x="3954675" y="1321950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605" y="1"/>
                  </a:moveTo>
                  <a:cubicBezTo>
                    <a:pt x="283" y="1"/>
                    <a:pt x="0" y="24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4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89;p55"/>
            <p:cNvSpPr/>
            <p:nvPr/>
          </p:nvSpPr>
          <p:spPr>
            <a:xfrm>
              <a:off x="3999025" y="130180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565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210"/>
                    <a:pt x="565" y="1210"/>
                  </a:cubicBezTo>
                  <a:cubicBezTo>
                    <a:pt x="888" y="121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90;p55"/>
            <p:cNvSpPr/>
            <p:nvPr/>
          </p:nvSpPr>
          <p:spPr>
            <a:xfrm>
              <a:off x="3961725" y="128062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0"/>
                  </a:moveTo>
                  <a:cubicBezTo>
                    <a:pt x="283" y="0"/>
                    <a:pt x="1" y="283"/>
                    <a:pt x="1" y="605"/>
                  </a:cubicBezTo>
                  <a:cubicBezTo>
                    <a:pt x="1" y="928"/>
                    <a:pt x="283" y="1210"/>
                    <a:pt x="605" y="1210"/>
                  </a:cubicBezTo>
                  <a:cubicBezTo>
                    <a:pt x="928" y="1210"/>
                    <a:pt x="1210" y="928"/>
                    <a:pt x="1210" y="605"/>
                  </a:cubicBezTo>
                  <a:cubicBezTo>
                    <a:pt x="1210" y="283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91;p55"/>
            <p:cNvSpPr/>
            <p:nvPr/>
          </p:nvSpPr>
          <p:spPr>
            <a:xfrm>
              <a:off x="4006075" y="1261475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283" y="0"/>
                    <a:pt x="1" y="282"/>
                    <a:pt x="1" y="605"/>
                  </a:cubicBezTo>
                  <a:cubicBezTo>
                    <a:pt x="1" y="928"/>
                    <a:pt x="283" y="1170"/>
                    <a:pt x="606" y="1170"/>
                  </a:cubicBezTo>
                  <a:cubicBezTo>
                    <a:pt x="929" y="1170"/>
                    <a:pt x="1171" y="928"/>
                    <a:pt x="1171" y="605"/>
                  </a:cubicBezTo>
                  <a:cubicBezTo>
                    <a:pt x="1171" y="282"/>
                    <a:pt x="929" y="0"/>
                    <a:pt x="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92;p55"/>
            <p:cNvSpPr/>
            <p:nvPr/>
          </p:nvSpPr>
          <p:spPr>
            <a:xfrm>
              <a:off x="3969800" y="12403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60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7" y="1170"/>
                    <a:pt x="1170" y="928"/>
                    <a:pt x="1170" y="605"/>
                  </a:cubicBezTo>
                  <a:cubicBezTo>
                    <a:pt x="1170" y="242"/>
                    <a:pt x="887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93;p55"/>
            <p:cNvSpPr/>
            <p:nvPr/>
          </p:nvSpPr>
          <p:spPr>
            <a:xfrm>
              <a:off x="4013150" y="122012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1"/>
                  </a:moveTo>
                  <a:cubicBezTo>
                    <a:pt x="283" y="1"/>
                    <a:pt x="0" y="283"/>
                    <a:pt x="0" y="605"/>
                  </a:cubicBezTo>
                  <a:cubicBezTo>
                    <a:pt x="0" y="928"/>
                    <a:pt x="283" y="1210"/>
                    <a:pt x="605" y="1210"/>
                  </a:cubicBezTo>
                  <a:cubicBezTo>
                    <a:pt x="928" y="1210"/>
                    <a:pt x="1210" y="928"/>
                    <a:pt x="1210" y="605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94;p55"/>
            <p:cNvSpPr/>
            <p:nvPr/>
          </p:nvSpPr>
          <p:spPr>
            <a:xfrm>
              <a:off x="3976850" y="1198950"/>
              <a:ext cx="29250" cy="30275"/>
            </a:xfrm>
            <a:custGeom>
              <a:avLst/>
              <a:gdLst/>
              <a:ahLst/>
              <a:cxnLst/>
              <a:rect l="l" t="t" r="r" b="b"/>
              <a:pathLst>
                <a:path w="1170" h="1211" extrusionOk="0">
                  <a:moveTo>
                    <a:pt x="565" y="1"/>
                  </a:moveTo>
                  <a:cubicBezTo>
                    <a:pt x="242" y="1"/>
                    <a:pt x="0" y="283"/>
                    <a:pt x="0" y="606"/>
                  </a:cubicBezTo>
                  <a:cubicBezTo>
                    <a:pt x="0" y="928"/>
                    <a:pt x="242" y="1211"/>
                    <a:pt x="565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565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95;p55"/>
            <p:cNvSpPr/>
            <p:nvPr/>
          </p:nvSpPr>
          <p:spPr>
            <a:xfrm>
              <a:off x="4021200" y="11798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566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170"/>
                    <a:pt x="566" y="1170"/>
                  </a:cubicBezTo>
                  <a:cubicBezTo>
                    <a:pt x="888" y="117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96;p55"/>
            <p:cNvSpPr/>
            <p:nvPr/>
          </p:nvSpPr>
          <p:spPr>
            <a:xfrm>
              <a:off x="3983900" y="11586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606" y="0"/>
                  </a:moveTo>
                  <a:cubicBezTo>
                    <a:pt x="283" y="0"/>
                    <a:pt x="1" y="283"/>
                    <a:pt x="1" y="605"/>
                  </a:cubicBezTo>
                  <a:cubicBezTo>
                    <a:pt x="1" y="928"/>
                    <a:pt x="283" y="1170"/>
                    <a:pt x="606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3"/>
                    <a:pt x="928" y="0"/>
                    <a:pt x="606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97;p55"/>
            <p:cNvSpPr/>
            <p:nvPr/>
          </p:nvSpPr>
          <p:spPr>
            <a:xfrm>
              <a:off x="4028275" y="113947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60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887"/>
                    <a:pt x="242" y="1170"/>
                    <a:pt x="605" y="1170"/>
                  </a:cubicBezTo>
                  <a:cubicBezTo>
                    <a:pt x="928" y="1170"/>
                    <a:pt x="1170" y="887"/>
                    <a:pt x="1170" y="565"/>
                  </a:cubicBezTo>
                  <a:cubicBezTo>
                    <a:pt x="117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98;p55"/>
            <p:cNvSpPr/>
            <p:nvPr/>
          </p:nvSpPr>
          <p:spPr>
            <a:xfrm>
              <a:off x="3990975" y="1118300"/>
              <a:ext cx="30250" cy="29250"/>
            </a:xfrm>
            <a:custGeom>
              <a:avLst/>
              <a:gdLst/>
              <a:ahLst/>
              <a:cxnLst/>
              <a:rect l="l" t="t" r="r" b="b"/>
              <a:pathLst>
                <a:path w="1210" h="1170" extrusionOk="0">
                  <a:moveTo>
                    <a:pt x="605" y="0"/>
                  </a:moveTo>
                  <a:cubicBezTo>
                    <a:pt x="282" y="0"/>
                    <a:pt x="0" y="242"/>
                    <a:pt x="0" y="565"/>
                  </a:cubicBezTo>
                  <a:cubicBezTo>
                    <a:pt x="0" y="888"/>
                    <a:pt x="282" y="1170"/>
                    <a:pt x="605" y="1170"/>
                  </a:cubicBezTo>
                  <a:cubicBezTo>
                    <a:pt x="928" y="1170"/>
                    <a:pt x="1210" y="888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99;p55"/>
            <p:cNvSpPr/>
            <p:nvPr/>
          </p:nvSpPr>
          <p:spPr>
            <a:xfrm>
              <a:off x="4035325" y="1098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605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00;p55"/>
            <p:cNvSpPr/>
            <p:nvPr/>
          </p:nvSpPr>
          <p:spPr>
            <a:xfrm>
              <a:off x="3874000" y="178170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566" y="1"/>
                  </a:moveTo>
                  <a:cubicBezTo>
                    <a:pt x="243" y="1"/>
                    <a:pt x="1" y="283"/>
                    <a:pt x="1" y="606"/>
                  </a:cubicBezTo>
                  <a:cubicBezTo>
                    <a:pt x="1" y="928"/>
                    <a:pt x="243" y="1211"/>
                    <a:pt x="566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01;p55"/>
            <p:cNvSpPr/>
            <p:nvPr/>
          </p:nvSpPr>
          <p:spPr>
            <a:xfrm>
              <a:off x="3918375" y="1762550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565" y="1"/>
                  </a:moveTo>
                  <a:cubicBezTo>
                    <a:pt x="242" y="1"/>
                    <a:pt x="0" y="243"/>
                    <a:pt x="0" y="606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8" y="1170"/>
                    <a:pt x="1170" y="928"/>
                    <a:pt x="1170" y="606"/>
                  </a:cubicBezTo>
                  <a:cubicBezTo>
                    <a:pt x="1170" y="243"/>
                    <a:pt x="888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02;p55"/>
            <p:cNvSpPr/>
            <p:nvPr/>
          </p:nvSpPr>
          <p:spPr>
            <a:xfrm>
              <a:off x="3874000" y="182707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43"/>
                    <a:pt x="1" y="565"/>
                  </a:cubicBezTo>
                  <a:cubicBezTo>
                    <a:pt x="1" y="928"/>
                    <a:pt x="243" y="1170"/>
                    <a:pt x="566" y="1170"/>
                  </a:cubicBezTo>
                  <a:cubicBezTo>
                    <a:pt x="928" y="1170"/>
                    <a:pt x="1170" y="928"/>
                    <a:pt x="1170" y="565"/>
                  </a:cubicBezTo>
                  <a:cubicBezTo>
                    <a:pt x="1170" y="243"/>
                    <a:pt x="92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03;p55"/>
            <p:cNvSpPr/>
            <p:nvPr/>
          </p:nvSpPr>
          <p:spPr>
            <a:xfrm>
              <a:off x="3908300" y="1806925"/>
              <a:ext cx="29250" cy="30250"/>
            </a:xfrm>
            <a:custGeom>
              <a:avLst/>
              <a:gdLst/>
              <a:ahLst/>
              <a:cxnLst/>
              <a:rect l="l" t="t" r="r" b="b"/>
              <a:pathLst>
                <a:path w="1170" h="1210" extrusionOk="0">
                  <a:moveTo>
                    <a:pt x="565" y="0"/>
                  </a:moveTo>
                  <a:cubicBezTo>
                    <a:pt x="242" y="0"/>
                    <a:pt x="0" y="282"/>
                    <a:pt x="0" y="605"/>
                  </a:cubicBezTo>
                  <a:cubicBezTo>
                    <a:pt x="0" y="928"/>
                    <a:pt x="242" y="1210"/>
                    <a:pt x="565" y="1210"/>
                  </a:cubicBezTo>
                  <a:cubicBezTo>
                    <a:pt x="928" y="1210"/>
                    <a:pt x="1170" y="928"/>
                    <a:pt x="1170" y="605"/>
                  </a:cubicBezTo>
                  <a:cubicBezTo>
                    <a:pt x="1170" y="28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04;p55"/>
            <p:cNvSpPr/>
            <p:nvPr/>
          </p:nvSpPr>
          <p:spPr>
            <a:xfrm>
              <a:off x="4174450" y="1756375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07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03" y="86"/>
                    <a:pt x="1" y="409"/>
                    <a:pt x="41" y="732"/>
                  </a:cubicBezTo>
                  <a:cubicBezTo>
                    <a:pt x="110" y="1006"/>
                    <a:pt x="354" y="1193"/>
                    <a:pt x="599" y="1193"/>
                  </a:cubicBezTo>
                  <a:cubicBezTo>
                    <a:pt x="642" y="1193"/>
                    <a:pt x="685" y="1187"/>
                    <a:pt x="727" y="1175"/>
                  </a:cubicBezTo>
                  <a:cubicBezTo>
                    <a:pt x="1049" y="1095"/>
                    <a:pt x="1291" y="812"/>
                    <a:pt x="1211" y="490"/>
                  </a:cubicBezTo>
                  <a:cubicBezTo>
                    <a:pt x="1137" y="194"/>
                    <a:pt x="894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05;p55"/>
            <p:cNvSpPr/>
            <p:nvPr/>
          </p:nvSpPr>
          <p:spPr>
            <a:xfrm>
              <a:off x="4206725" y="1728150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07" y="0"/>
                  </a:moveTo>
                  <a:cubicBezTo>
                    <a:pt x="580" y="0"/>
                    <a:pt x="552" y="2"/>
                    <a:pt x="525" y="5"/>
                  </a:cubicBezTo>
                  <a:cubicBezTo>
                    <a:pt x="202" y="86"/>
                    <a:pt x="0" y="409"/>
                    <a:pt x="81" y="731"/>
                  </a:cubicBezTo>
                  <a:cubicBezTo>
                    <a:pt x="115" y="1006"/>
                    <a:pt x="354" y="1193"/>
                    <a:pt x="623" y="1193"/>
                  </a:cubicBezTo>
                  <a:cubicBezTo>
                    <a:pt x="670" y="1193"/>
                    <a:pt x="719" y="1187"/>
                    <a:pt x="767" y="1175"/>
                  </a:cubicBezTo>
                  <a:cubicBezTo>
                    <a:pt x="1089" y="1094"/>
                    <a:pt x="1291" y="812"/>
                    <a:pt x="1210" y="489"/>
                  </a:cubicBezTo>
                  <a:cubicBezTo>
                    <a:pt x="1173" y="194"/>
                    <a:pt x="900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06;p55"/>
            <p:cNvSpPr/>
            <p:nvPr/>
          </p:nvSpPr>
          <p:spPr>
            <a:xfrm>
              <a:off x="4173450" y="1714775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651" y="0"/>
                  </a:moveTo>
                  <a:cubicBezTo>
                    <a:pt x="610" y="0"/>
                    <a:pt x="568" y="5"/>
                    <a:pt x="525" y="16"/>
                  </a:cubicBezTo>
                  <a:cubicBezTo>
                    <a:pt x="202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2" y="1189"/>
                    <a:pt x="727" y="1186"/>
                  </a:cubicBezTo>
                  <a:cubicBezTo>
                    <a:pt x="1049" y="1105"/>
                    <a:pt x="1251" y="782"/>
                    <a:pt x="1210" y="460"/>
                  </a:cubicBezTo>
                  <a:cubicBezTo>
                    <a:pt x="1141" y="215"/>
                    <a:pt x="919" y="0"/>
                    <a:pt x="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07;p55"/>
            <p:cNvSpPr/>
            <p:nvPr/>
          </p:nvSpPr>
          <p:spPr>
            <a:xfrm>
              <a:off x="4211775" y="1687500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0"/>
                  </a:moveTo>
                  <a:cubicBezTo>
                    <a:pt x="621" y="0"/>
                    <a:pt x="573" y="6"/>
                    <a:pt x="524" y="18"/>
                  </a:cubicBezTo>
                  <a:cubicBezTo>
                    <a:pt x="242" y="59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59"/>
                    <a:pt x="766" y="1147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08;p55"/>
            <p:cNvSpPr/>
            <p:nvPr/>
          </p:nvSpPr>
          <p:spPr>
            <a:xfrm>
              <a:off x="4172450" y="1673375"/>
              <a:ext cx="31275" cy="29850"/>
            </a:xfrm>
            <a:custGeom>
              <a:avLst/>
              <a:gdLst/>
              <a:ahLst/>
              <a:cxnLst/>
              <a:rect l="l" t="t" r="r" b="b"/>
              <a:pathLst>
                <a:path w="1251" h="1194" extrusionOk="0">
                  <a:moveTo>
                    <a:pt x="666" y="1"/>
                  </a:moveTo>
                  <a:cubicBezTo>
                    <a:pt x="620" y="1"/>
                    <a:pt x="573" y="7"/>
                    <a:pt x="525" y="19"/>
                  </a:cubicBezTo>
                  <a:cubicBezTo>
                    <a:pt x="202" y="99"/>
                    <a:pt x="0" y="382"/>
                    <a:pt x="41" y="704"/>
                  </a:cubicBezTo>
                  <a:cubicBezTo>
                    <a:pt x="114" y="999"/>
                    <a:pt x="391" y="1193"/>
                    <a:pt x="653" y="1193"/>
                  </a:cubicBezTo>
                  <a:cubicBezTo>
                    <a:pt x="678" y="1193"/>
                    <a:pt x="702" y="1192"/>
                    <a:pt x="726" y="1188"/>
                  </a:cubicBezTo>
                  <a:cubicBezTo>
                    <a:pt x="1049" y="1108"/>
                    <a:pt x="1250" y="785"/>
                    <a:pt x="1210" y="462"/>
                  </a:cubicBezTo>
                  <a:cubicBezTo>
                    <a:pt x="1142" y="188"/>
                    <a:pt x="927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09;p55"/>
            <p:cNvSpPr/>
            <p:nvPr/>
          </p:nvSpPr>
          <p:spPr>
            <a:xfrm>
              <a:off x="4210750" y="1645475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07" y="0"/>
                  </a:moveTo>
                  <a:cubicBezTo>
                    <a:pt x="580" y="0"/>
                    <a:pt x="553" y="2"/>
                    <a:pt x="525" y="5"/>
                  </a:cubicBezTo>
                  <a:cubicBezTo>
                    <a:pt x="243" y="86"/>
                    <a:pt x="1" y="409"/>
                    <a:pt x="81" y="731"/>
                  </a:cubicBezTo>
                  <a:cubicBezTo>
                    <a:pt x="150" y="1006"/>
                    <a:pt x="365" y="1193"/>
                    <a:pt x="626" y="1193"/>
                  </a:cubicBezTo>
                  <a:cubicBezTo>
                    <a:pt x="672" y="1193"/>
                    <a:pt x="719" y="1187"/>
                    <a:pt x="767" y="1175"/>
                  </a:cubicBezTo>
                  <a:cubicBezTo>
                    <a:pt x="1090" y="1094"/>
                    <a:pt x="1291" y="812"/>
                    <a:pt x="1251" y="489"/>
                  </a:cubicBezTo>
                  <a:cubicBezTo>
                    <a:pt x="1177" y="194"/>
                    <a:pt x="901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10;p55"/>
            <p:cNvSpPr/>
            <p:nvPr/>
          </p:nvSpPr>
          <p:spPr>
            <a:xfrm>
              <a:off x="4171425" y="1632100"/>
              <a:ext cx="32300" cy="29775"/>
            </a:xfrm>
            <a:custGeom>
              <a:avLst/>
              <a:gdLst/>
              <a:ahLst/>
              <a:cxnLst/>
              <a:rect l="l" t="t" r="r" b="b"/>
              <a:pathLst>
                <a:path w="1292" h="1191" extrusionOk="0">
                  <a:moveTo>
                    <a:pt x="651" y="0"/>
                  </a:moveTo>
                  <a:cubicBezTo>
                    <a:pt x="610" y="0"/>
                    <a:pt x="568" y="5"/>
                    <a:pt x="525" y="16"/>
                  </a:cubicBezTo>
                  <a:cubicBezTo>
                    <a:pt x="203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85" y="1191"/>
                  </a:cubicBezTo>
                  <a:cubicBezTo>
                    <a:pt x="712" y="1191"/>
                    <a:pt x="740" y="1189"/>
                    <a:pt x="767" y="1186"/>
                  </a:cubicBezTo>
                  <a:cubicBezTo>
                    <a:pt x="1050" y="1105"/>
                    <a:pt x="1291" y="782"/>
                    <a:pt x="1211" y="460"/>
                  </a:cubicBezTo>
                  <a:cubicBezTo>
                    <a:pt x="1141" y="215"/>
                    <a:pt x="919" y="0"/>
                    <a:pt x="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11;p55"/>
            <p:cNvSpPr/>
            <p:nvPr/>
          </p:nvSpPr>
          <p:spPr>
            <a:xfrm>
              <a:off x="4209750" y="1604125"/>
              <a:ext cx="32275" cy="29525"/>
            </a:xfrm>
            <a:custGeom>
              <a:avLst/>
              <a:gdLst/>
              <a:ahLst/>
              <a:cxnLst/>
              <a:rect l="l" t="t" r="r" b="b"/>
              <a:pathLst>
                <a:path w="1291" h="1181" extrusionOk="0">
                  <a:moveTo>
                    <a:pt x="607" y="1"/>
                  </a:moveTo>
                  <a:cubicBezTo>
                    <a:pt x="580" y="1"/>
                    <a:pt x="552" y="2"/>
                    <a:pt x="525" y="6"/>
                  </a:cubicBezTo>
                  <a:cubicBezTo>
                    <a:pt x="242" y="87"/>
                    <a:pt x="0" y="409"/>
                    <a:pt x="81" y="692"/>
                  </a:cubicBezTo>
                  <a:cubicBezTo>
                    <a:pt x="155" y="987"/>
                    <a:pt x="397" y="1181"/>
                    <a:pt x="685" y="1181"/>
                  </a:cubicBezTo>
                  <a:cubicBezTo>
                    <a:pt x="712" y="1181"/>
                    <a:pt x="739" y="1179"/>
                    <a:pt x="767" y="1175"/>
                  </a:cubicBezTo>
                  <a:cubicBezTo>
                    <a:pt x="1089" y="1095"/>
                    <a:pt x="1291" y="772"/>
                    <a:pt x="1251" y="490"/>
                  </a:cubicBezTo>
                  <a:cubicBezTo>
                    <a:pt x="1177" y="195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12;p55"/>
            <p:cNvSpPr/>
            <p:nvPr/>
          </p:nvSpPr>
          <p:spPr>
            <a:xfrm>
              <a:off x="4170425" y="1590750"/>
              <a:ext cx="32300" cy="29800"/>
            </a:xfrm>
            <a:custGeom>
              <a:avLst/>
              <a:gdLst/>
              <a:ahLst/>
              <a:cxnLst/>
              <a:rect l="l" t="t" r="r" b="b"/>
              <a:pathLst>
                <a:path w="1292" h="1192" extrusionOk="0">
                  <a:moveTo>
                    <a:pt x="651" y="1"/>
                  </a:moveTo>
                  <a:cubicBezTo>
                    <a:pt x="610" y="1"/>
                    <a:pt x="568" y="6"/>
                    <a:pt x="525" y="17"/>
                  </a:cubicBezTo>
                  <a:cubicBezTo>
                    <a:pt x="202" y="97"/>
                    <a:pt x="1" y="380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3" y="1190"/>
                    <a:pt x="727" y="1186"/>
                  </a:cubicBezTo>
                  <a:cubicBezTo>
                    <a:pt x="1049" y="1106"/>
                    <a:pt x="1291" y="783"/>
                    <a:pt x="1210" y="460"/>
                  </a:cubicBezTo>
                  <a:cubicBezTo>
                    <a:pt x="1141" y="215"/>
                    <a:pt x="919" y="1"/>
                    <a:pt x="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13;p55"/>
            <p:cNvSpPr/>
            <p:nvPr/>
          </p:nvSpPr>
          <p:spPr>
            <a:xfrm>
              <a:off x="4208750" y="1562475"/>
              <a:ext cx="32275" cy="29850"/>
            </a:xfrm>
            <a:custGeom>
              <a:avLst/>
              <a:gdLst/>
              <a:ahLst/>
              <a:cxnLst/>
              <a:rect l="l" t="t" r="r" b="b"/>
              <a:pathLst>
                <a:path w="1291" h="1194" extrusionOk="0">
                  <a:moveTo>
                    <a:pt x="668" y="1"/>
                  </a:moveTo>
                  <a:cubicBezTo>
                    <a:pt x="621" y="1"/>
                    <a:pt x="573" y="6"/>
                    <a:pt x="524" y="18"/>
                  </a:cubicBezTo>
                  <a:cubicBezTo>
                    <a:pt x="242" y="99"/>
                    <a:pt x="0" y="381"/>
                    <a:pt x="81" y="704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6" y="1188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14;p55"/>
            <p:cNvSpPr/>
            <p:nvPr/>
          </p:nvSpPr>
          <p:spPr>
            <a:xfrm>
              <a:off x="4169425" y="1549375"/>
              <a:ext cx="31275" cy="29150"/>
            </a:xfrm>
            <a:custGeom>
              <a:avLst/>
              <a:gdLst/>
              <a:ahLst/>
              <a:cxnLst/>
              <a:rect l="l" t="t" r="r" b="b"/>
              <a:pathLst>
                <a:path w="1251" h="1166" extrusionOk="0">
                  <a:moveTo>
                    <a:pt x="666" y="0"/>
                  </a:moveTo>
                  <a:cubicBezTo>
                    <a:pt x="620" y="0"/>
                    <a:pt x="573" y="6"/>
                    <a:pt x="525" y="18"/>
                  </a:cubicBezTo>
                  <a:cubicBezTo>
                    <a:pt x="202" y="58"/>
                    <a:pt x="0" y="381"/>
                    <a:pt x="41" y="704"/>
                  </a:cubicBezTo>
                  <a:cubicBezTo>
                    <a:pt x="109" y="978"/>
                    <a:pt x="353" y="1165"/>
                    <a:pt x="598" y="1165"/>
                  </a:cubicBezTo>
                  <a:cubicBezTo>
                    <a:pt x="641" y="1165"/>
                    <a:pt x="684" y="1159"/>
                    <a:pt x="726" y="1147"/>
                  </a:cubicBezTo>
                  <a:cubicBezTo>
                    <a:pt x="1049" y="1107"/>
                    <a:pt x="1250" y="784"/>
                    <a:pt x="1210" y="462"/>
                  </a:cubicBezTo>
                  <a:cubicBezTo>
                    <a:pt x="1142" y="187"/>
                    <a:pt x="927" y="0"/>
                    <a:pt x="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15;p55"/>
            <p:cNvSpPr/>
            <p:nvPr/>
          </p:nvSpPr>
          <p:spPr>
            <a:xfrm>
              <a:off x="4207725" y="1521150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99"/>
                    <a:pt x="1" y="381"/>
                    <a:pt x="81" y="704"/>
                  </a:cubicBezTo>
                  <a:cubicBezTo>
                    <a:pt x="155" y="999"/>
                    <a:pt x="398" y="1193"/>
                    <a:pt x="686" y="1193"/>
                  </a:cubicBezTo>
                  <a:cubicBezTo>
                    <a:pt x="712" y="1193"/>
                    <a:pt x="740" y="1191"/>
                    <a:pt x="767" y="1187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9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16;p55"/>
            <p:cNvSpPr/>
            <p:nvPr/>
          </p:nvSpPr>
          <p:spPr>
            <a:xfrm>
              <a:off x="4168400" y="1508025"/>
              <a:ext cx="31300" cy="29150"/>
            </a:xfrm>
            <a:custGeom>
              <a:avLst/>
              <a:gdLst/>
              <a:ahLst/>
              <a:cxnLst/>
              <a:rect l="l" t="t" r="r" b="b"/>
              <a:pathLst>
                <a:path w="1252" h="1166" extrusionOk="0">
                  <a:moveTo>
                    <a:pt x="666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03" y="59"/>
                    <a:pt x="1" y="382"/>
                    <a:pt x="41" y="704"/>
                  </a:cubicBezTo>
                  <a:cubicBezTo>
                    <a:pt x="110" y="979"/>
                    <a:pt x="354" y="1166"/>
                    <a:pt x="599" y="1166"/>
                  </a:cubicBezTo>
                  <a:cubicBezTo>
                    <a:pt x="642" y="1166"/>
                    <a:pt x="685" y="1160"/>
                    <a:pt x="727" y="1148"/>
                  </a:cubicBezTo>
                  <a:cubicBezTo>
                    <a:pt x="1050" y="1108"/>
                    <a:pt x="1251" y="785"/>
                    <a:pt x="1211" y="462"/>
                  </a:cubicBezTo>
                  <a:cubicBezTo>
                    <a:pt x="1142" y="188"/>
                    <a:pt x="928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17;p55"/>
            <p:cNvSpPr/>
            <p:nvPr/>
          </p:nvSpPr>
          <p:spPr>
            <a:xfrm>
              <a:off x="4206725" y="1479800"/>
              <a:ext cx="32275" cy="29850"/>
            </a:xfrm>
            <a:custGeom>
              <a:avLst/>
              <a:gdLst/>
              <a:ahLst/>
              <a:cxnLst/>
              <a:rect l="l" t="t" r="r" b="b"/>
              <a:pathLst>
                <a:path w="1291" h="1194" extrusionOk="0">
                  <a:moveTo>
                    <a:pt x="668" y="1"/>
                  </a:moveTo>
                  <a:cubicBezTo>
                    <a:pt x="621" y="1"/>
                    <a:pt x="573" y="6"/>
                    <a:pt x="525" y="18"/>
                  </a:cubicBezTo>
                  <a:cubicBezTo>
                    <a:pt x="242" y="99"/>
                    <a:pt x="0" y="381"/>
                    <a:pt x="81" y="704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7" y="1188"/>
                  </a:cubicBezTo>
                  <a:cubicBezTo>
                    <a:pt x="1089" y="1107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18;p55"/>
            <p:cNvSpPr/>
            <p:nvPr/>
          </p:nvSpPr>
          <p:spPr>
            <a:xfrm>
              <a:off x="4167400" y="1466000"/>
              <a:ext cx="31275" cy="29850"/>
            </a:xfrm>
            <a:custGeom>
              <a:avLst/>
              <a:gdLst/>
              <a:ahLst/>
              <a:cxnLst/>
              <a:rect l="l" t="t" r="r" b="b"/>
              <a:pathLst>
                <a:path w="1251" h="1194" extrusionOk="0">
                  <a:moveTo>
                    <a:pt x="606" y="1"/>
                  </a:moveTo>
                  <a:cubicBezTo>
                    <a:pt x="580" y="1"/>
                    <a:pt x="552" y="2"/>
                    <a:pt x="525" y="6"/>
                  </a:cubicBezTo>
                  <a:cubicBezTo>
                    <a:pt x="202" y="87"/>
                    <a:pt x="1" y="409"/>
                    <a:pt x="41" y="732"/>
                  </a:cubicBezTo>
                  <a:cubicBezTo>
                    <a:pt x="110" y="1006"/>
                    <a:pt x="353" y="1193"/>
                    <a:pt x="598" y="1193"/>
                  </a:cubicBezTo>
                  <a:cubicBezTo>
                    <a:pt x="641" y="1193"/>
                    <a:pt x="684" y="1187"/>
                    <a:pt x="727" y="1175"/>
                  </a:cubicBezTo>
                  <a:cubicBezTo>
                    <a:pt x="1049" y="1095"/>
                    <a:pt x="1251" y="812"/>
                    <a:pt x="1211" y="490"/>
                  </a:cubicBezTo>
                  <a:cubicBezTo>
                    <a:pt x="1137" y="195"/>
                    <a:pt x="894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19;p55"/>
            <p:cNvSpPr/>
            <p:nvPr/>
          </p:nvSpPr>
          <p:spPr>
            <a:xfrm>
              <a:off x="4205725" y="1438475"/>
              <a:ext cx="32275" cy="29125"/>
            </a:xfrm>
            <a:custGeom>
              <a:avLst/>
              <a:gdLst/>
              <a:ahLst/>
              <a:cxnLst/>
              <a:rect l="l" t="t" r="r" b="b"/>
              <a:pathLst>
                <a:path w="1291" h="1165" extrusionOk="0">
                  <a:moveTo>
                    <a:pt x="668" y="0"/>
                  </a:moveTo>
                  <a:cubicBezTo>
                    <a:pt x="621" y="0"/>
                    <a:pt x="573" y="6"/>
                    <a:pt x="524" y="18"/>
                  </a:cubicBezTo>
                  <a:cubicBezTo>
                    <a:pt x="242" y="58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59"/>
                    <a:pt x="766" y="1147"/>
                  </a:cubicBezTo>
                  <a:cubicBezTo>
                    <a:pt x="1089" y="1107"/>
                    <a:pt x="1291" y="784"/>
                    <a:pt x="1250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20;p55"/>
            <p:cNvSpPr/>
            <p:nvPr/>
          </p:nvSpPr>
          <p:spPr>
            <a:xfrm>
              <a:off x="4166400" y="1424675"/>
              <a:ext cx="31275" cy="29825"/>
            </a:xfrm>
            <a:custGeom>
              <a:avLst/>
              <a:gdLst/>
              <a:ahLst/>
              <a:cxnLst/>
              <a:rect l="l" t="t" r="r" b="b"/>
              <a:pathLst>
                <a:path w="1251" h="1193" extrusionOk="0">
                  <a:moveTo>
                    <a:pt x="597" y="0"/>
                  </a:moveTo>
                  <a:cubicBezTo>
                    <a:pt x="573" y="0"/>
                    <a:pt x="549" y="2"/>
                    <a:pt x="525" y="5"/>
                  </a:cubicBezTo>
                  <a:cubicBezTo>
                    <a:pt x="202" y="86"/>
                    <a:pt x="0" y="409"/>
                    <a:pt x="41" y="731"/>
                  </a:cubicBezTo>
                  <a:cubicBezTo>
                    <a:pt x="109" y="1006"/>
                    <a:pt x="353" y="1193"/>
                    <a:pt x="598" y="1193"/>
                  </a:cubicBezTo>
                  <a:cubicBezTo>
                    <a:pt x="641" y="1193"/>
                    <a:pt x="684" y="1187"/>
                    <a:pt x="726" y="1175"/>
                  </a:cubicBezTo>
                  <a:cubicBezTo>
                    <a:pt x="1049" y="1135"/>
                    <a:pt x="1251" y="812"/>
                    <a:pt x="1210" y="489"/>
                  </a:cubicBezTo>
                  <a:cubicBezTo>
                    <a:pt x="1136" y="194"/>
                    <a:pt x="860" y="0"/>
                    <a:pt x="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21;p55"/>
            <p:cNvSpPr/>
            <p:nvPr/>
          </p:nvSpPr>
          <p:spPr>
            <a:xfrm>
              <a:off x="4204700" y="1397125"/>
              <a:ext cx="32300" cy="29150"/>
            </a:xfrm>
            <a:custGeom>
              <a:avLst/>
              <a:gdLst/>
              <a:ahLst/>
              <a:cxnLst/>
              <a:rect l="l" t="t" r="r" b="b"/>
              <a:pathLst>
                <a:path w="1292" h="1166" extrusionOk="0">
                  <a:moveTo>
                    <a:pt x="669" y="1"/>
                  </a:moveTo>
                  <a:cubicBezTo>
                    <a:pt x="621" y="1"/>
                    <a:pt x="573" y="6"/>
                    <a:pt x="525" y="18"/>
                  </a:cubicBezTo>
                  <a:cubicBezTo>
                    <a:pt x="243" y="59"/>
                    <a:pt x="1" y="381"/>
                    <a:pt x="81" y="704"/>
                  </a:cubicBezTo>
                  <a:cubicBezTo>
                    <a:pt x="150" y="979"/>
                    <a:pt x="365" y="1165"/>
                    <a:pt x="626" y="1165"/>
                  </a:cubicBezTo>
                  <a:cubicBezTo>
                    <a:pt x="672" y="1165"/>
                    <a:pt x="719" y="1160"/>
                    <a:pt x="767" y="1148"/>
                  </a:cubicBezTo>
                  <a:cubicBezTo>
                    <a:pt x="1090" y="1107"/>
                    <a:pt x="1291" y="785"/>
                    <a:pt x="1251" y="462"/>
                  </a:cubicBezTo>
                  <a:cubicBezTo>
                    <a:pt x="1182" y="188"/>
                    <a:pt x="939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22;p55"/>
            <p:cNvSpPr/>
            <p:nvPr/>
          </p:nvSpPr>
          <p:spPr>
            <a:xfrm>
              <a:off x="4165375" y="1383325"/>
              <a:ext cx="31300" cy="29800"/>
            </a:xfrm>
            <a:custGeom>
              <a:avLst/>
              <a:gdLst/>
              <a:ahLst/>
              <a:cxnLst/>
              <a:rect l="l" t="t" r="r" b="b"/>
              <a:pathLst>
                <a:path w="1252" h="1192" extrusionOk="0">
                  <a:moveTo>
                    <a:pt x="598" y="1"/>
                  </a:moveTo>
                  <a:cubicBezTo>
                    <a:pt x="574" y="1"/>
                    <a:pt x="549" y="2"/>
                    <a:pt x="525" y="6"/>
                  </a:cubicBezTo>
                  <a:cubicBezTo>
                    <a:pt x="203" y="87"/>
                    <a:pt x="1" y="409"/>
                    <a:pt x="41" y="732"/>
                  </a:cubicBezTo>
                  <a:cubicBezTo>
                    <a:pt x="111" y="977"/>
                    <a:pt x="363" y="1191"/>
                    <a:pt x="613" y="1191"/>
                  </a:cubicBezTo>
                  <a:cubicBezTo>
                    <a:pt x="651" y="1191"/>
                    <a:pt x="689" y="1186"/>
                    <a:pt x="727" y="1175"/>
                  </a:cubicBezTo>
                  <a:cubicBezTo>
                    <a:pt x="1050" y="1095"/>
                    <a:pt x="1251" y="812"/>
                    <a:pt x="1211" y="490"/>
                  </a:cubicBezTo>
                  <a:cubicBezTo>
                    <a:pt x="1137" y="195"/>
                    <a:pt x="861" y="1"/>
                    <a:pt x="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23;p55"/>
            <p:cNvSpPr/>
            <p:nvPr/>
          </p:nvSpPr>
          <p:spPr>
            <a:xfrm>
              <a:off x="4203700" y="1355800"/>
              <a:ext cx="32275" cy="29125"/>
            </a:xfrm>
            <a:custGeom>
              <a:avLst/>
              <a:gdLst/>
              <a:ahLst/>
              <a:cxnLst/>
              <a:rect l="l" t="t" r="r" b="b"/>
              <a:pathLst>
                <a:path w="1291" h="1165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2" y="58"/>
                    <a:pt x="0" y="381"/>
                    <a:pt x="81" y="704"/>
                  </a:cubicBezTo>
                  <a:cubicBezTo>
                    <a:pt x="150" y="978"/>
                    <a:pt x="364" y="1165"/>
                    <a:pt x="626" y="1165"/>
                  </a:cubicBezTo>
                  <a:cubicBezTo>
                    <a:pt x="671" y="1165"/>
                    <a:pt x="719" y="1159"/>
                    <a:pt x="767" y="1147"/>
                  </a:cubicBezTo>
                  <a:cubicBezTo>
                    <a:pt x="1089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24;p55"/>
            <p:cNvSpPr/>
            <p:nvPr/>
          </p:nvSpPr>
          <p:spPr>
            <a:xfrm>
              <a:off x="4164375" y="1341725"/>
              <a:ext cx="31275" cy="29800"/>
            </a:xfrm>
            <a:custGeom>
              <a:avLst/>
              <a:gdLst/>
              <a:ahLst/>
              <a:cxnLst/>
              <a:rect l="l" t="t" r="r" b="b"/>
              <a:pathLst>
                <a:path w="1251" h="1192" extrusionOk="0">
                  <a:moveTo>
                    <a:pt x="639" y="1"/>
                  </a:moveTo>
                  <a:cubicBezTo>
                    <a:pt x="601" y="1"/>
                    <a:pt x="562" y="6"/>
                    <a:pt x="525" y="16"/>
                  </a:cubicBezTo>
                  <a:cubicBezTo>
                    <a:pt x="202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3" y="1189"/>
                    <a:pt x="727" y="1186"/>
                  </a:cubicBezTo>
                  <a:cubicBezTo>
                    <a:pt x="1049" y="1105"/>
                    <a:pt x="1251" y="783"/>
                    <a:pt x="1211" y="460"/>
                  </a:cubicBezTo>
                  <a:cubicBezTo>
                    <a:pt x="1141" y="215"/>
                    <a:pt x="889" y="1"/>
                    <a:pt x="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125;p55"/>
            <p:cNvSpPr/>
            <p:nvPr/>
          </p:nvSpPr>
          <p:spPr>
            <a:xfrm>
              <a:off x="4202700" y="1313775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07" y="0"/>
                  </a:moveTo>
                  <a:cubicBezTo>
                    <a:pt x="579" y="0"/>
                    <a:pt x="552" y="2"/>
                    <a:pt x="524" y="5"/>
                  </a:cubicBezTo>
                  <a:cubicBezTo>
                    <a:pt x="242" y="86"/>
                    <a:pt x="0" y="408"/>
                    <a:pt x="81" y="731"/>
                  </a:cubicBezTo>
                  <a:cubicBezTo>
                    <a:pt x="149" y="1006"/>
                    <a:pt x="364" y="1192"/>
                    <a:pt x="625" y="1192"/>
                  </a:cubicBezTo>
                  <a:cubicBezTo>
                    <a:pt x="671" y="1192"/>
                    <a:pt x="718" y="1187"/>
                    <a:pt x="766" y="1175"/>
                  </a:cubicBezTo>
                  <a:cubicBezTo>
                    <a:pt x="1089" y="1094"/>
                    <a:pt x="1291" y="812"/>
                    <a:pt x="1250" y="489"/>
                  </a:cubicBezTo>
                  <a:cubicBezTo>
                    <a:pt x="1177" y="194"/>
                    <a:pt x="900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26;p55"/>
            <p:cNvSpPr/>
            <p:nvPr/>
          </p:nvSpPr>
          <p:spPr>
            <a:xfrm>
              <a:off x="4162350" y="1300650"/>
              <a:ext cx="32300" cy="29525"/>
            </a:xfrm>
            <a:custGeom>
              <a:avLst/>
              <a:gdLst/>
              <a:ahLst/>
              <a:cxnLst/>
              <a:rect l="l" t="t" r="r" b="b"/>
              <a:pathLst>
                <a:path w="1292" h="1181" extrusionOk="0">
                  <a:moveTo>
                    <a:pt x="608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43" y="87"/>
                    <a:pt x="1" y="409"/>
                    <a:pt x="82" y="691"/>
                  </a:cubicBezTo>
                  <a:cubicBezTo>
                    <a:pt x="155" y="987"/>
                    <a:pt x="398" y="1181"/>
                    <a:pt x="686" y="1181"/>
                  </a:cubicBezTo>
                  <a:cubicBezTo>
                    <a:pt x="713" y="1181"/>
                    <a:pt x="740" y="1179"/>
                    <a:pt x="767" y="1175"/>
                  </a:cubicBezTo>
                  <a:cubicBezTo>
                    <a:pt x="1090" y="1095"/>
                    <a:pt x="1292" y="772"/>
                    <a:pt x="1251" y="490"/>
                  </a:cubicBezTo>
                  <a:cubicBezTo>
                    <a:pt x="1177" y="195"/>
                    <a:pt x="901" y="1"/>
                    <a:pt x="6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27;p55"/>
            <p:cNvSpPr/>
            <p:nvPr/>
          </p:nvSpPr>
          <p:spPr>
            <a:xfrm>
              <a:off x="4201675" y="1272425"/>
              <a:ext cx="32300" cy="29775"/>
            </a:xfrm>
            <a:custGeom>
              <a:avLst/>
              <a:gdLst/>
              <a:ahLst/>
              <a:cxnLst/>
              <a:rect l="l" t="t" r="r" b="b"/>
              <a:pathLst>
                <a:path w="1292" h="1191" extrusionOk="0">
                  <a:moveTo>
                    <a:pt x="607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43" y="86"/>
                    <a:pt x="1" y="409"/>
                    <a:pt x="81" y="732"/>
                  </a:cubicBezTo>
                  <a:cubicBezTo>
                    <a:pt x="151" y="976"/>
                    <a:pt x="373" y="1191"/>
                    <a:pt x="641" y="1191"/>
                  </a:cubicBezTo>
                  <a:cubicBezTo>
                    <a:pt x="682" y="1191"/>
                    <a:pt x="724" y="1186"/>
                    <a:pt x="767" y="1175"/>
                  </a:cubicBezTo>
                  <a:cubicBezTo>
                    <a:pt x="1090" y="1095"/>
                    <a:pt x="1291" y="812"/>
                    <a:pt x="1251" y="490"/>
                  </a:cubicBezTo>
                  <a:cubicBezTo>
                    <a:pt x="1177" y="194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28;p55"/>
            <p:cNvSpPr/>
            <p:nvPr/>
          </p:nvSpPr>
          <p:spPr>
            <a:xfrm>
              <a:off x="4161350" y="1264350"/>
              <a:ext cx="32300" cy="29525"/>
            </a:xfrm>
            <a:custGeom>
              <a:avLst/>
              <a:gdLst/>
              <a:ahLst/>
              <a:cxnLst/>
              <a:rect l="l" t="t" r="r" b="b"/>
              <a:pathLst>
                <a:path w="1292" h="1181" extrusionOk="0">
                  <a:moveTo>
                    <a:pt x="607" y="1"/>
                  </a:moveTo>
                  <a:cubicBezTo>
                    <a:pt x="580" y="1"/>
                    <a:pt x="552" y="3"/>
                    <a:pt x="525" y="6"/>
                  </a:cubicBezTo>
                  <a:cubicBezTo>
                    <a:pt x="202" y="87"/>
                    <a:pt x="1" y="409"/>
                    <a:pt x="81" y="692"/>
                  </a:cubicBezTo>
                  <a:cubicBezTo>
                    <a:pt x="155" y="987"/>
                    <a:pt x="398" y="1181"/>
                    <a:pt x="685" y="1181"/>
                  </a:cubicBezTo>
                  <a:cubicBezTo>
                    <a:pt x="712" y="1181"/>
                    <a:pt x="739" y="1179"/>
                    <a:pt x="767" y="1176"/>
                  </a:cubicBezTo>
                  <a:cubicBezTo>
                    <a:pt x="1090" y="1095"/>
                    <a:pt x="1291" y="772"/>
                    <a:pt x="1251" y="490"/>
                  </a:cubicBezTo>
                  <a:cubicBezTo>
                    <a:pt x="1177" y="195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29;p55"/>
            <p:cNvSpPr/>
            <p:nvPr/>
          </p:nvSpPr>
          <p:spPr>
            <a:xfrm>
              <a:off x="4200675" y="1231100"/>
              <a:ext cx="32300" cy="29500"/>
            </a:xfrm>
            <a:custGeom>
              <a:avLst/>
              <a:gdLst/>
              <a:ahLst/>
              <a:cxnLst/>
              <a:rect l="l" t="t" r="r" b="b"/>
              <a:pathLst>
                <a:path w="1292" h="1180" extrusionOk="0">
                  <a:moveTo>
                    <a:pt x="607" y="0"/>
                  </a:moveTo>
                  <a:cubicBezTo>
                    <a:pt x="580" y="0"/>
                    <a:pt x="552" y="2"/>
                    <a:pt x="525" y="5"/>
                  </a:cubicBezTo>
                  <a:cubicBezTo>
                    <a:pt x="242" y="86"/>
                    <a:pt x="0" y="408"/>
                    <a:pt x="81" y="691"/>
                  </a:cubicBezTo>
                  <a:cubicBezTo>
                    <a:pt x="155" y="986"/>
                    <a:pt x="398" y="1180"/>
                    <a:pt x="685" y="1180"/>
                  </a:cubicBezTo>
                  <a:cubicBezTo>
                    <a:pt x="712" y="1180"/>
                    <a:pt x="739" y="1178"/>
                    <a:pt x="767" y="1175"/>
                  </a:cubicBezTo>
                  <a:cubicBezTo>
                    <a:pt x="1089" y="1094"/>
                    <a:pt x="1291" y="771"/>
                    <a:pt x="1251" y="489"/>
                  </a:cubicBezTo>
                  <a:cubicBezTo>
                    <a:pt x="1177" y="194"/>
                    <a:pt x="901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30;p55"/>
            <p:cNvSpPr/>
            <p:nvPr/>
          </p:nvSpPr>
          <p:spPr>
            <a:xfrm>
              <a:off x="4160350" y="1217675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2" y="58"/>
                    <a:pt x="0" y="381"/>
                    <a:pt x="81" y="703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7" y="1187"/>
                  </a:cubicBezTo>
                  <a:cubicBezTo>
                    <a:pt x="1089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31;p55"/>
            <p:cNvSpPr/>
            <p:nvPr/>
          </p:nvSpPr>
          <p:spPr>
            <a:xfrm>
              <a:off x="4199675" y="1189750"/>
              <a:ext cx="32275" cy="29525"/>
            </a:xfrm>
            <a:custGeom>
              <a:avLst/>
              <a:gdLst/>
              <a:ahLst/>
              <a:cxnLst/>
              <a:rect l="l" t="t" r="r" b="b"/>
              <a:pathLst>
                <a:path w="1291" h="1181" extrusionOk="0">
                  <a:moveTo>
                    <a:pt x="607" y="1"/>
                  </a:moveTo>
                  <a:cubicBezTo>
                    <a:pt x="579" y="1"/>
                    <a:pt x="552" y="2"/>
                    <a:pt x="524" y="6"/>
                  </a:cubicBezTo>
                  <a:cubicBezTo>
                    <a:pt x="242" y="86"/>
                    <a:pt x="0" y="409"/>
                    <a:pt x="81" y="691"/>
                  </a:cubicBezTo>
                  <a:cubicBezTo>
                    <a:pt x="155" y="986"/>
                    <a:pt x="397" y="1180"/>
                    <a:pt x="685" y="1180"/>
                  </a:cubicBezTo>
                  <a:cubicBezTo>
                    <a:pt x="712" y="1180"/>
                    <a:pt x="739" y="1179"/>
                    <a:pt x="766" y="1175"/>
                  </a:cubicBezTo>
                  <a:cubicBezTo>
                    <a:pt x="1089" y="1095"/>
                    <a:pt x="1291" y="772"/>
                    <a:pt x="1250" y="490"/>
                  </a:cubicBezTo>
                  <a:cubicBezTo>
                    <a:pt x="1177" y="194"/>
                    <a:pt x="900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32;p55"/>
            <p:cNvSpPr/>
            <p:nvPr/>
          </p:nvSpPr>
          <p:spPr>
            <a:xfrm>
              <a:off x="4159350" y="1176325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1"/>
                  </a:moveTo>
                  <a:cubicBezTo>
                    <a:pt x="621" y="1"/>
                    <a:pt x="572" y="6"/>
                    <a:pt x="524" y="18"/>
                  </a:cubicBezTo>
                  <a:cubicBezTo>
                    <a:pt x="242" y="59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60"/>
                    <a:pt x="766" y="1148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33;p55"/>
            <p:cNvSpPr/>
            <p:nvPr/>
          </p:nvSpPr>
          <p:spPr>
            <a:xfrm>
              <a:off x="4198650" y="1148100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59"/>
                    <a:pt x="1" y="381"/>
                    <a:pt x="81" y="704"/>
                  </a:cubicBezTo>
                  <a:cubicBezTo>
                    <a:pt x="155" y="999"/>
                    <a:pt x="398" y="1193"/>
                    <a:pt x="686" y="1193"/>
                  </a:cubicBezTo>
                  <a:cubicBezTo>
                    <a:pt x="712" y="1193"/>
                    <a:pt x="740" y="1191"/>
                    <a:pt x="767" y="1188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9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134;p55"/>
            <p:cNvSpPr/>
            <p:nvPr/>
          </p:nvSpPr>
          <p:spPr>
            <a:xfrm>
              <a:off x="4158325" y="1135000"/>
              <a:ext cx="32300" cy="29125"/>
            </a:xfrm>
            <a:custGeom>
              <a:avLst/>
              <a:gdLst/>
              <a:ahLst/>
              <a:cxnLst/>
              <a:rect l="l" t="t" r="r" b="b"/>
              <a:pathLst>
                <a:path w="1292" h="1165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58"/>
                    <a:pt x="1" y="381"/>
                    <a:pt x="81" y="703"/>
                  </a:cubicBezTo>
                  <a:cubicBezTo>
                    <a:pt x="150" y="978"/>
                    <a:pt x="365" y="1165"/>
                    <a:pt x="626" y="1165"/>
                  </a:cubicBezTo>
                  <a:cubicBezTo>
                    <a:pt x="672" y="1165"/>
                    <a:pt x="719" y="1159"/>
                    <a:pt x="767" y="1147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9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135;p55"/>
            <p:cNvSpPr/>
            <p:nvPr/>
          </p:nvSpPr>
          <p:spPr>
            <a:xfrm>
              <a:off x="4197650" y="1106750"/>
              <a:ext cx="32300" cy="29850"/>
            </a:xfrm>
            <a:custGeom>
              <a:avLst/>
              <a:gdLst/>
              <a:ahLst/>
              <a:cxnLst/>
              <a:rect l="l" t="t" r="r" b="b"/>
              <a:pathLst>
                <a:path w="1292" h="1194" extrusionOk="0">
                  <a:moveTo>
                    <a:pt x="668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42" y="99"/>
                    <a:pt x="1" y="382"/>
                    <a:pt x="81" y="704"/>
                  </a:cubicBezTo>
                  <a:cubicBezTo>
                    <a:pt x="155" y="999"/>
                    <a:pt x="398" y="1193"/>
                    <a:pt x="685" y="1193"/>
                  </a:cubicBezTo>
                  <a:cubicBezTo>
                    <a:pt x="712" y="1193"/>
                    <a:pt x="739" y="1192"/>
                    <a:pt x="767" y="1188"/>
                  </a:cubicBezTo>
                  <a:cubicBezTo>
                    <a:pt x="1089" y="1108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136;p55"/>
            <p:cNvSpPr/>
            <p:nvPr/>
          </p:nvSpPr>
          <p:spPr>
            <a:xfrm>
              <a:off x="4177475" y="1809500"/>
              <a:ext cx="32300" cy="29150"/>
            </a:xfrm>
            <a:custGeom>
              <a:avLst/>
              <a:gdLst/>
              <a:ahLst/>
              <a:cxnLst/>
              <a:rect l="l" t="t" r="r" b="b"/>
              <a:pathLst>
                <a:path w="1292" h="1166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03" y="58"/>
                    <a:pt x="1" y="381"/>
                    <a:pt x="82" y="704"/>
                  </a:cubicBezTo>
                  <a:cubicBezTo>
                    <a:pt x="116" y="978"/>
                    <a:pt x="355" y="1165"/>
                    <a:pt x="624" y="1165"/>
                  </a:cubicBezTo>
                  <a:cubicBezTo>
                    <a:pt x="671" y="1165"/>
                    <a:pt x="719" y="1159"/>
                    <a:pt x="767" y="1147"/>
                  </a:cubicBezTo>
                  <a:cubicBezTo>
                    <a:pt x="1090" y="1107"/>
                    <a:pt x="1291" y="784"/>
                    <a:pt x="1211" y="462"/>
                  </a:cubicBezTo>
                  <a:cubicBezTo>
                    <a:pt x="1176" y="187"/>
                    <a:pt x="938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137;p55"/>
            <p:cNvSpPr/>
            <p:nvPr/>
          </p:nvSpPr>
          <p:spPr>
            <a:xfrm>
              <a:off x="4203700" y="1777225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42" y="59"/>
                    <a:pt x="0" y="382"/>
                    <a:pt x="81" y="704"/>
                  </a:cubicBezTo>
                  <a:cubicBezTo>
                    <a:pt x="150" y="979"/>
                    <a:pt x="364" y="1166"/>
                    <a:pt x="626" y="1166"/>
                  </a:cubicBezTo>
                  <a:cubicBezTo>
                    <a:pt x="671" y="1166"/>
                    <a:pt x="719" y="1160"/>
                    <a:pt x="767" y="1148"/>
                  </a:cubicBezTo>
                  <a:cubicBezTo>
                    <a:pt x="1089" y="1107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138;p55"/>
            <p:cNvSpPr/>
            <p:nvPr/>
          </p:nvSpPr>
          <p:spPr>
            <a:xfrm>
              <a:off x="4187575" y="1871000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66" y="0"/>
                  </a:moveTo>
                  <a:cubicBezTo>
                    <a:pt x="620" y="0"/>
                    <a:pt x="573" y="6"/>
                    <a:pt x="524" y="18"/>
                  </a:cubicBezTo>
                  <a:cubicBezTo>
                    <a:pt x="202" y="99"/>
                    <a:pt x="0" y="381"/>
                    <a:pt x="41" y="704"/>
                  </a:cubicBezTo>
                  <a:cubicBezTo>
                    <a:pt x="114" y="999"/>
                    <a:pt x="391" y="1193"/>
                    <a:pt x="684" y="1193"/>
                  </a:cubicBezTo>
                  <a:cubicBezTo>
                    <a:pt x="712" y="1193"/>
                    <a:pt x="739" y="1191"/>
                    <a:pt x="766" y="1188"/>
                  </a:cubicBezTo>
                  <a:cubicBezTo>
                    <a:pt x="1089" y="1107"/>
                    <a:pt x="1291" y="784"/>
                    <a:pt x="1210" y="462"/>
                  </a:cubicBezTo>
                  <a:cubicBezTo>
                    <a:pt x="1141" y="187"/>
                    <a:pt x="927" y="0"/>
                    <a:pt x="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139;p55"/>
            <p:cNvSpPr/>
            <p:nvPr/>
          </p:nvSpPr>
          <p:spPr>
            <a:xfrm>
              <a:off x="4197650" y="1836725"/>
              <a:ext cx="32300" cy="29125"/>
            </a:xfrm>
            <a:custGeom>
              <a:avLst/>
              <a:gdLst/>
              <a:ahLst/>
              <a:cxnLst/>
              <a:rect l="l" t="t" r="r" b="b"/>
              <a:pathLst>
                <a:path w="1292" h="1165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02" y="58"/>
                    <a:pt x="1" y="381"/>
                    <a:pt x="81" y="704"/>
                  </a:cubicBezTo>
                  <a:cubicBezTo>
                    <a:pt x="115" y="978"/>
                    <a:pt x="354" y="1165"/>
                    <a:pt x="623" y="1165"/>
                  </a:cubicBezTo>
                  <a:cubicBezTo>
                    <a:pt x="670" y="1165"/>
                    <a:pt x="719" y="1159"/>
                    <a:pt x="767" y="1147"/>
                  </a:cubicBezTo>
                  <a:cubicBezTo>
                    <a:pt x="1089" y="1107"/>
                    <a:pt x="1291" y="784"/>
                    <a:pt x="1210" y="462"/>
                  </a:cubicBezTo>
                  <a:cubicBezTo>
                    <a:pt x="1176" y="187"/>
                    <a:pt x="937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140;p55"/>
            <p:cNvSpPr/>
            <p:nvPr/>
          </p:nvSpPr>
          <p:spPr>
            <a:xfrm>
              <a:off x="4390225" y="1650750"/>
              <a:ext cx="32275" cy="29675"/>
            </a:xfrm>
            <a:custGeom>
              <a:avLst/>
              <a:gdLst/>
              <a:ahLst/>
              <a:cxnLst/>
              <a:rect l="l" t="t" r="r" b="b"/>
              <a:pathLst>
                <a:path w="1291" h="1187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162" y="117"/>
                    <a:pt x="0" y="440"/>
                    <a:pt x="81" y="762"/>
                  </a:cubicBezTo>
                  <a:cubicBezTo>
                    <a:pt x="148" y="1030"/>
                    <a:pt x="381" y="1186"/>
                    <a:pt x="642" y="1186"/>
                  </a:cubicBezTo>
                  <a:cubicBezTo>
                    <a:pt x="696" y="1186"/>
                    <a:pt x="752" y="1179"/>
                    <a:pt x="807" y="1166"/>
                  </a:cubicBezTo>
                  <a:cubicBezTo>
                    <a:pt x="1130" y="1085"/>
                    <a:pt x="1291" y="722"/>
                    <a:pt x="1210" y="440"/>
                  </a:cubicBezTo>
                  <a:cubicBezTo>
                    <a:pt x="1146" y="182"/>
                    <a:pt x="926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141;p55"/>
            <p:cNvSpPr/>
            <p:nvPr/>
          </p:nvSpPr>
          <p:spPr>
            <a:xfrm>
              <a:off x="4420475" y="1619950"/>
              <a:ext cx="32275" cy="30150"/>
            </a:xfrm>
            <a:custGeom>
              <a:avLst/>
              <a:gdLst/>
              <a:ahLst/>
              <a:cxnLst/>
              <a:rect l="l" t="t" r="r" b="b"/>
              <a:pathLst>
                <a:path w="1291" h="1206" extrusionOk="0">
                  <a:moveTo>
                    <a:pt x="629" y="0"/>
                  </a:moveTo>
                  <a:cubicBezTo>
                    <a:pt x="582" y="0"/>
                    <a:pt x="533" y="6"/>
                    <a:pt x="484" y="18"/>
                  </a:cubicBezTo>
                  <a:cubicBezTo>
                    <a:pt x="162" y="139"/>
                    <a:pt x="0" y="462"/>
                    <a:pt x="81" y="784"/>
                  </a:cubicBezTo>
                  <a:cubicBezTo>
                    <a:pt x="149" y="1024"/>
                    <a:pt x="421" y="1206"/>
                    <a:pt x="675" y="1206"/>
                  </a:cubicBezTo>
                  <a:cubicBezTo>
                    <a:pt x="720" y="1206"/>
                    <a:pt x="764" y="1200"/>
                    <a:pt x="807" y="1188"/>
                  </a:cubicBezTo>
                  <a:cubicBezTo>
                    <a:pt x="1129" y="1067"/>
                    <a:pt x="1291" y="744"/>
                    <a:pt x="1210" y="421"/>
                  </a:cubicBezTo>
                  <a:cubicBezTo>
                    <a:pt x="1142" y="182"/>
                    <a:pt x="899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142;p55"/>
            <p:cNvSpPr/>
            <p:nvPr/>
          </p:nvSpPr>
          <p:spPr>
            <a:xfrm>
              <a:off x="4385175" y="160942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97" y="0"/>
                  </a:moveTo>
                  <a:cubicBezTo>
                    <a:pt x="640" y="0"/>
                    <a:pt x="581" y="12"/>
                    <a:pt x="525" y="36"/>
                  </a:cubicBezTo>
                  <a:cubicBezTo>
                    <a:pt x="202" y="117"/>
                    <a:pt x="1" y="439"/>
                    <a:pt x="122" y="762"/>
                  </a:cubicBezTo>
                  <a:cubicBezTo>
                    <a:pt x="189" y="1029"/>
                    <a:pt x="421" y="1186"/>
                    <a:pt x="683" y="1186"/>
                  </a:cubicBezTo>
                  <a:cubicBezTo>
                    <a:pt x="737" y="1186"/>
                    <a:pt x="792" y="1179"/>
                    <a:pt x="848" y="1165"/>
                  </a:cubicBezTo>
                  <a:cubicBezTo>
                    <a:pt x="1170" y="1084"/>
                    <a:pt x="1332" y="722"/>
                    <a:pt x="1251" y="439"/>
                  </a:cubicBezTo>
                  <a:cubicBezTo>
                    <a:pt x="1154" y="181"/>
                    <a:pt x="928" y="0"/>
                    <a:pt x="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143;p55"/>
            <p:cNvSpPr/>
            <p:nvPr/>
          </p:nvSpPr>
          <p:spPr>
            <a:xfrm>
              <a:off x="4422475" y="1578550"/>
              <a:ext cx="32300" cy="29275"/>
            </a:xfrm>
            <a:custGeom>
              <a:avLst/>
              <a:gdLst/>
              <a:ahLst/>
              <a:cxnLst/>
              <a:rect l="l" t="t" r="r" b="b"/>
              <a:pathLst>
                <a:path w="129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162" y="101"/>
                    <a:pt x="1" y="424"/>
                    <a:pt x="82" y="747"/>
                  </a:cubicBezTo>
                  <a:cubicBezTo>
                    <a:pt x="148" y="1014"/>
                    <a:pt x="409" y="1170"/>
                    <a:pt x="657" y="1170"/>
                  </a:cubicBezTo>
                  <a:cubicBezTo>
                    <a:pt x="708" y="1170"/>
                    <a:pt x="759" y="1164"/>
                    <a:pt x="807" y="1150"/>
                  </a:cubicBezTo>
                  <a:cubicBezTo>
                    <a:pt x="1130" y="1069"/>
                    <a:pt x="1291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144;p55"/>
            <p:cNvSpPr/>
            <p:nvPr/>
          </p:nvSpPr>
          <p:spPr>
            <a:xfrm>
              <a:off x="4381150" y="1568450"/>
              <a:ext cx="33300" cy="29300"/>
            </a:xfrm>
            <a:custGeom>
              <a:avLst/>
              <a:gdLst/>
              <a:ahLst/>
              <a:cxnLst/>
              <a:rect l="l" t="t" r="r" b="b"/>
              <a:pathLst>
                <a:path w="1332" h="1172" extrusionOk="0">
                  <a:moveTo>
                    <a:pt x="649" y="1"/>
                  </a:moveTo>
                  <a:cubicBezTo>
                    <a:pt x="595" y="1"/>
                    <a:pt x="540" y="8"/>
                    <a:pt x="484" y="21"/>
                  </a:cubicBezTo>
                  <a:cubicBezTo>
                    <a:pt x="202" y="102"/>
                    <a:pt x="0" y="425"/>
                    <a:pt x="81" y="747"/>
                  </a:cubicBezTo>
                  <a:cubicBezTo>
                    <a:pt x="181" y="1015"/>
                    <a:pt x="420" y="1171"/>
                    <a:pt x="682" y="1171"/>
                  </a:cubicBezTo>
                  <a:cubicBezTo>
                    <a:pt x="737" y="1171"/>
                    <a:pt x="792" y="1164"/>
                    <a:pt x="847" y="1151"/>
                  </a:cubicBezTo>
                  <a:cubicBezTo>
                    <a:pt x="1130" y="1070"/>
                    <a:pt x="1331" y="747"/>
                    <a:pt x="1210" y="425"/>
                  </a:cubicBezTo>
                  <a:cubicBezTo>
                    <a:pt x="1143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145;p55"/>
            <p:cNvSpPr/>
            <p:nvPr/>
          </p:nvSpPr>
          <p:spPr>
            <a:xfrm>
              <a:off x="4418450" y="1537200"/>
              <a:ext cx="32300" cy="29275"/>
            </a:xfrm>
            <a:custGeom>
              <a:avLst/>
              <a:gdLst/>
              <a:ahLst/>
              <a:cxnLst/>
              <a:rect l="l" t="t" r="r" b="b"/>
              <a:pathLst>
                <a:path w="1292" h="1171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02"/>
                    <a:pt x="1" y="465"/>
                    <a:pt x="81" y="747"/>
                  </a:cubicBezTo>
                  <a:cubicBezTo>
                    <a:pt x="148" y="1014"/>
                    <a:pt x="381" y="1171"/>
                    <a:pt x="642" y="1171"/>
                  </a:cubicBezTo>
                  <a:cubicBezTo>
                    <a:pt x="696" y="1171"/>
                    <a:pt x="752" y="1164"/>
                    <a:pt x="807" y="1150"/>
                  </a:cubicBezTo>
                  <a:cubicBezTo>
                    <a:pt x="1130" y="1070"/>
                    <a:pt x="129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146;p55"/>
            <p:cNvSpPr/>
            <p:nvPr/>
          </p:nvSpPr>
          <p:spPr>
            <a:xfrm>
              <a:off x="4377125" y="1527125"/>
              <a:ext cx="32275" cy="29275"/>
            </a:xfrm>
            <a:custGeom>
              <a:avLst/>
              <a:gdLst/>
              <a:ahLst/>
              <a:cxnLst/>
              <a:rect l="l" t="t" r="r" b="b"/>
              <a:pathLst>
                <a:path w="1291" h="1171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02"/>
                    <a:pt x="0" y="465"/>
                    <a:pt x="81" y="747"/>
                  </a:cubicBezTo>
                  <a:cubicBezTo>
                    <a:pt x="148" y="1014"/>
                    <a:pt x="380" y="1171"/>
                    <a:pt x="642" y="1171"/>
                  </a:cubicBezTo>
                  <a:cubicBezTo>
                    <a:pt x="696" y="1171"/>
                    <a:pt x="751" y="116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147;p55"/>
            <p:cNvSpPr/>
            <p:nvPr/>
          </p:nvSpPr>
          <p:spPr>
            <a:xfrm>
              <a:off x="4413400" y="149587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203" y="142"/>
                    <a:pt x="1" y="464"/>
                    <a:pt x="82" y="747"/>
                  </a:cubicBezTo>
                  <a:cubicBezTo>
                    <a:pt x="178" y="1005"/>
                    <a:pt x="404" y="1185"/>
                    <a:pt x="656" y="1185"/>
                  </a:cubicBezTo>
                  <a:cubicBezTo>
                    <a:pt x="719" y="1185"/>
                    <a:pt x="783" y="1174"/>
                    <a:pt x="848" y="1150"/>
                  </a:cubicBezTo>
                  <a:cubicBezTo>
                    <a:pt x="1130" y="1069"/>
                    <a:pt x="1332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148;p55"/>
            <p:cNvSpPr/>
            <p:nvPr/>
          </p:nvSpPr>
          <p:spPr>
            <a:xfrm>
              <a:off x="4372075" y="1485775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49" y="1"/>
                  </a:moveTo>
                  <a:cubicBezTo>
                    <a:pt x="595" y="1"/>
                    <a:pt x="540" y="8"/>
                    <a:pt x="484" y="21"/>
                  </a:cubicBezTo>
                  <a:cubicBezTo>
                    <a:pt x="202" y="142"/>
                    <a:pt x="0" y="465"/>
                    <a:pt x="121" y="747"/>
                  </a:cubicBezTo>
                  <a:cubicBezTo>
                    <a:pt x="186" y="1005"/>
                    <a:pt x="405" y="1186"/>
                    <a:pt x="656" y="1186"/>
                  </a:cubicBezTo>
                  <a:cubicBezTo>
                    <a:pt x="718" y="1186"/>
                    <a:pt x="783" y="1175"/>
                    <a:pt x="847" y="1151"/>
                  </a:cubicBezTo>
                  <a:cubicBezTo>
                    <a:pt x="1130" y="1070"/>
                    <a:pt x="1331" y="747"/>
                    <a:pt x="1251" y="425"/>
                  </a:cubicBezTo>
                  <a:cubicBezTo>
                    <a:pt x="1150" y="157"/>
                    <a:pt x="912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149;p55"/>
            <p:cNvSpPr/>
            <p:nvPr/>
          </p:nvSpPr>
          <p:spPr>
            <a:xfrm>
              <a:off x="4409375" y="1454600"/>
              <a:ext cx="32300" cy="29600"/>
            </a:xfrm>
            <a:custGeom>
              <a:avLst/>
              <a:gdLst/>
              <a:ahLst/>
              <a:cxnLst/>
              <a:rect l="l" t="t" r="r" b="b"/>
              <a:pathLst>
                <a:path w="1292" h="1184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162" y="139"/>
                    <a:pt x="1" y="462"/>
                    <a:pt x="81" y="784"/>
                  </a:cubicBezTo>
                  <a:cubicBezTo>
                    <a:pt x="146" y="1009"/>
                    <a:pt x="389" y="1183"/>
                    <a:pt x="628" y="1183"/>
                  </a:cubicBezTo>
                  <a:cubicBezTo>
                    <a:pt x="689" y="1183"/>
                    <a:pt x="750" y="1172"/>
                    <a:pt x="807" y="1147"/>
                  </a:cubicBezTo>
                  <a:cubicBezTo>
                    <a:pt x="1130" y="1067"/>
                    <a:pt x="1291" y="744"/>
                    <a:pt x="1210" y="422"/>
                  </a:cubicBezTo>
                  <a:cubicBezTo>
                    <a:pt x="1142" y="182"/>
                    <a:pt x="899" y="0"/>
                    <a:pt x="6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150;p55"/>
            <p:cNvSpPr/>
            <p:nvPr/>
          </p:nvSpPr>
          <p:spPr>
            <a:xfrm>
              <a:off x="4368050" y="1444525"/>
              <a:ext cx="33275" cy="29575"/>
            </a:xfrm>
            <a:custGeom>
              <a:avLst/>
              <a:gdLst/>
              <a:ahLst/>
              <a:cxnLst/>
              <a:rect l="l" t="t" r="r" b="b"/>
              <a:pathLst>
                <a:path w="1331" h="1183" extrusionOk="0">
                  <a:moveTo>
                    <a:pt x="629" y="0"/>
                  </a:moveTo>
                  <a:cubicBezTo>
                    <a:pt x="581" y="0"/>
                    <a:pt x="533" y="6"/>
                    <a:pt x="484" y="18"/>
                  </a:cubicBezTo>
                  <a:cubicBezTo>
                    <a:pt x="161" y="139"/>
                    <a:pt x="0" y="462"/>
                    <a:pt x="81" y="784"/>
                  </a:cubicBezTo>
                  <a:cubicBezTo>
                    <a:pt x="145" y="1009"/>
                    <a:pt x="389" y="1183"/>
                    <a:pt x="628" y="1183"/>
                  </a:cubicBezTo>
                  <a:cubicBezTo>
                    <a:pt x="689" y="1183"/>
                    <a:pt x="749" y="1172"/>
                    <a:pt x="807" y="1147"/>
                  </a:cubicBezTo>
                  <a:cubicBezTo>
                    <a:pt x="1129" y="1066"/>
                    <a:pt x="1331" y="744"/>
                    <a:pt x="1210" y="421"/>
                  </a:cubicBezTo>
                  <a:cubicBezTo>
                    <a:pt x="1141" y="182"/>
                    <a:pt x="899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151;p55"/>
            <p:cNvSpPr/>
            <p:nvPr/>
          </p:nvSpPr>
          <p:spPr>
            <a:xfrm>
              <a:off x="4404325" y="1413250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55" y="1"/>
                  </a:moveTo>
                  <a:cubicBezTo>
                    <a:pt x="611" y="1"/>
                    <a:pt x="568" y="7"/>
                    <a:pt x="525" y="19"/>
                  </a:cubicBezTo>
                  <a:cubicBezTo>
                    <a:pt x="203" y="140"/>
                    <a:pt x="1" y="462"/>
                    <a:pt x="122" y="785"/>
                  </a:cubicBezTo>
                  <a:cubicBezTo>
                    <a:pt x="186" y="1010"/>
                    <a:pt x="404" y="1184"/>
                    <a:pt x="653" y="1184"/>
                  </a:cubicBezTo>
                  <a:cubicBezTo>
                    <a:pt x="717" y="1184"/>
                    <a:pt x="782" y="1173"/>
                    <a:pt x="848" y="1148"/>
                  </a:cubicBezTo>
                  <a:cubicBezTo>
                    <a:pt x="1170" y="1067"/>
                    <a:pt x="1332" y="745"/>
                    <a:pt x="1251" y="422"/>
                  </a:cubicBezTo>
                  <a:cubicBezTo>
                    <a:pt x="1148" y="182"/>
                    <a:pt x="900" y="1"/>
                    <a:pt x="6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152;p55"/>
            <p:cNvSpPr/>
            <p:nvPr/>
          </p:nvSpPr>
          <p:spPr>
            <a:xfrm>
              <a:off x="4364000" y="1403725"/>
              <a:ext cx="32300" cy="29600"/>
            </a:xfrm>
            <a:custGeom>
              <a:avLst/>
              <a:gdLst/>
              <a:ahLst/>
              <a:cxnLst/>
              <a:rect l="l" t="t" r="r" b="b"/>
              <a:pathLst>
                <a:path w="1292" h="1184" extrusionOk="0">
                  <a:moveTo>
                    <a:pt x="664" y="1"/>
                  </a:moveTo>
                  <a:cubicBezTo>
                    <a:pt x="603" y="1"/>
                    <a:pt x="542" y="12"/>
                    <a:pt x="485" y="37"/>
                  </a:cubicBezTo>
                  <a:cubicBezTo>
                    <a:pt x="162" y="117"/>
                    <a:pt x="1" y="440"/>
                    <a:pt x="81" y="763"/>
                  </a:cubicBezTo>
                  <a:cubicBezTo>
                    <a:pt x="150" y="1002"/>
                    <a:pt x="393" y="1184"/>
                    <a:pt x="662" y="1184"/>
                  </a:cubicBezTo>
                  <a:cubicBezTo>
                    <a:pt x="710" y="1184"/>
                    <a:pt x="759" y="1178"/>
                    <a:pt x="807" y="1166"/>
                  </a:cubicBezTo>
                  <a:cubicBezTo>
                    <a:pt x="1130" y="1045"/>
                    <a:pt x="1291" y="722"/>
                    <a:pt x="1211" y="400"/>
                  </a:cubicBezTo>
                  <a:cubicBezTo>
                    <a:pt x="1146" y="175"/>
                    <a:pt x="903" y="1"/>
                    <a:pt x="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153;p55"/>
            <p:cNvSpPr/>
            <p:nvPr/>
          </p:nvSpPr>
          <p:spPr>
            <a:xfrm>
              <a:off x="4400300" y="1372475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79" y="1"/>
                  </a:moveTo>
                  <a:cubicBezTo>
                    <a:pt x="616" y="1"/>
                    <a:pt x="550" y="12"/>
                    <a:pt x="485" y="37"/>
                  </a:cubicBezTo>
                  <a:cubicBezTo>
                    <a:pt x="202" y="117"/>
                    <a:pt x="1" y="440"/>
                    <a:pt x="81" y="762"/>
                  </a:cubicBezTo>
                  <a:cubicBezTo>
                    <a:pt x="184" y="1002"/>
                    <a:pt x="432" y="1184"/>
                    <a:pt x="677" y="1184"/>
                  </a:cubicBezTo>
                  <a:cubicBezTo>
                    <a:pt x="721" y="1184"/>
                    <a:pt x="765" y="1178"/>
                    <a:pt x="807" y="1166"/>
                  </a:cubicBezTo>
                  <a:cubicBezTo>
                    <a:pt x="1130" y="1045"/>
                    <a:pt x="1331" y="722"/>
                    <a:pt x="1211" y="400"/>
                  </a:cubicBezTo>
                  <a:cubicBezTo>
                    <a:pt x="1146" y="175"/>
                    <a:pt x="928" y="1"/>
                    <a:pt x="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154;p55"/>
            <p:cNvSpPr/>
            <p:nvPr/>
          </p:nvSpPr>
          <p:spPr>
            <a:xfrm>
              <a:off x="4358975" y="1362400"/>
              <a:ext cx="33275" cy="29675"/>
            </a:xfrm>
            <a:custGeom>
              <a:avLst/>
              <a:gdLst/>
              <a:ahLst/>
              <a:cxnLst/>
              <a:rect l="l" t="t" r="r" b="b"/>
              <a:pathLst>
                <a:path w="1331" h="1187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202" y="117"/>
                    <a:pt x="0" y="440"/>
                    <a:pt x="81" y="762"/>
                  </a:cubicBezTo>
                  <a:cubicBezTo>
                    <a:pt x="181" y="1029"/>
                    <a:pt x="420" y="1186"/>
                    <a:pt x="682" y="1186"/>
                  </a:cubicBezTo>
                  <a:cubicBezTo>
                    <a:pt x="736" y="1186"/>
                    <a:pt x="792" y="1179"/>
                    <a:pt x="847" y="1165"/>
                  </a:cubicBezTo>
                  <a:cubicBezTo>
                    <a:pt x="1129" y="1045"/>
                    <a:pt x="1331" y="722"/>
                    <a:pt x="1250" y="440"/>
                  </a:cubicBezTo>
                  <a:cubicBezTo>
                    <a:pt x="1154" y="181"/>
                    <a:pt x="928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155;p55"/>
            <p:cNvSpPr/>
            <p:nvPr/>
          </p:nvSpPr>
          <p:spPr>
            <a:xfrm>
              <a:off x="4396275" y="1331150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162" y="117"/>
                    <a:pt x="0" y="439"/>
                    <a:pt x="81" y="762"/>
                  </a:cubicBezTo>
                  <a:cubicBezTo>
                    <a:pt x="148" y="1029"/>
                    <a:pt x="381" y="1186"/>
                    <a:pt x="642" y="1186"/>
                  </a:cubicBezTo>
                  <a:cubicBezTo>
                    <a:pt x="696" y="1186"/>
                    <a:pt x="752" y="1179"/>
                    <a:pt x="807" y="1165"/>
                  </a:cubicBezTo>
                  <a:cubicBezTo>
                    <a:pt x="1130" y="1044"/>
                    <a:pt x="1291" y="722"/>
                    <a:pt x="1210" y="439"/>
                  </a:cubicBezTo>
                  <a:cubicBezTo>
                    <a:pt x="1146" y="181"/>
                    <a:pt x="926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156;p55"/>
            <p:cNvSpPr/>
            <p:nvPr/>
          </p:nvSpPr>
          <p:spPr>
            <a:xfrm>
              <a:off x="4354925" y="1321075"/>
              <a:ext cx="32300" cy="29650"/>
            </a:xfrm>
            <a:custGeom>
              <a:avLst/>
              <a:gdLst/>
              <a:ahLst/>
              <a:cxnLst/>
              <a:rect l="l" t="t" r="r" b="b"/>
              <a:pathLst>
                <a:path w="1292" h="1186" extrusionOk="0">
                  <a:moveTo>
                    <a:pt x="676" y="0"/>
                  </a:moveTo>
                  <a:cubicBezTo>
                    <a:pt x="614" y="0"/>
                    <a:pt x="549" y="12"/>
                    <a:pt x="485" y="36"/>
                  </a:cubicBezTo>
                  <a:cubicBezTo>
                    <a:pt x="162" y="116"/>
                    <a:pt x="1" y="439"/>
                    <a:pt x="81" y="762"/>
                  </a:cubicBezTo>
                  <a:cubicBezTo>
                    <a:pt x="148" y="1029"/>
                    <a:pt x="381" y="1186"/>
                    <a:pt x="643" y="1186"/>
                  </a:cubicBezTo>
                  <a:cubicBezTo>
                    <a:pt x="697" y="1186"/>
                    <a:pt x="752" y="1179"/>
                    <a:pt x="807" y="1165"/>
                  </a:cubicBezTo>
                  <a:cubicBezTo>
                    <a:pt x="1130" y="1084"/>
                    <a:pt x="1291" y="721"/>
                    <a:pt x="1211" y="439"/>
                  </a:cubicBezTo>
                  <a:cubicBezTo>
                    <a:pt x="1146" y="181"/>
                    <a:pt x="927" y="0"/>
                    <a:pt x="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157;p55"/>
            <p:cNvSpPr/>
            <p:nvPr/>
          </p:nvSpPr>
          <p:spPr>
            <a:xfrm>
              <a:off x="4391225" y="128982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97" y="0"/>
                  </a:moveTo>
                  <a:cubicBezTo>
                    <a:pt x="639" y="0"/>
                    <a:pt x="581" y="11"/>
                    <a:pt x="525" y="36"/>
                  </a:cubicBezTo>
                  <a:cubicBezTo>
                    <a:pt x="202" y="116"/>
                    <a:pt x="1" y="439"/>
                    <a:pt x="122" y="762"/>
                  </a:cubicBezTo>
                  <a:cubicBezTo>
                    <a:pt x="188" y="1029"/>
                    <a:pt x="421" y="1185"/>
                    <a:pt x="683" y="1185"/>
                  </a:cubicBezTo>
                  <a:cubicBezTo>
                    <a:pt x="737" y="1185"/>
                    <a:pt x="792" y="1179"/>
                    <a:pt x="848" y="1165"/>
                  </a:cubicBezTo>
                  <a:cubicBezTo>
                    <a:pt x="1170" y="1084"/>
                    <a:pt x="1332" y="721"/>
                    <a:pt x="1251" y="439"/>
                  </a:cubicBezTo>
                  <a:cubicBezTo>
                    <a:pt x="1154" y="181"/>
                    <a:pt x="928" y="0"/>
                    <a:pt x="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158;p55"/>
            <p:cNvSpPr/>
            <p:nvPr/>
          </p:nvSpPr>
          <p:spPr>
            <a:xfrm>
              <a:off x="4349900" y="1279725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701" y="1"/>
                  </a:moveTo>
                  <a:cubicBezTo>
                    <a:pt x="641" y="1"/>
                    <a:pt x="581" y="12"/>
                    <a:pt x="524" y="36"/>
                  </a:cubicBezTo>
                  <a:cubicBezTo>
                    <a:pt x="202" y="117"/>
                    <a:pt x="0" y="440"/>
                    <a:pt x="121" y="762"/>
                  </a:cubicBezTo>
                  <a:cubicBezTo>
                    <a:pt x="188" y="1029"/>
                    <a:pt x="421" y="1186"/>
                    <a:pt x="682" y="1186"/>
                  </a:cubicBezTo>
                  <a:cubicBezTo>
                    <a:pt x="736" y="1186"/>
                    <a:pt x="792" y="1179"/>
                    <a:pt x="847" y="1166"/>
                  </a:cubicBezTo>
                  <a:cubicBezTo>
                    <a:pt x="1170" y="1085"/>
                    <a:pt x="1331" y="722"/>
                    <a:pt x="1250" y="440"/>
                  </a:cubicBezTo>
                  <a:cubicBezTo>
                    <a:pt x="1186" y="181"/>
                    <a:pt x="941" y="1"/>
                    <a:pt x="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159;p55"/>
            <p:cNvSpPr/>
            <p:nvPr/>
          </p:nvSpPr>
          <p:spPr>
            <a:xfrm>
              <a:off x="4387200" y="1248850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49" y="1"/>
                  </a:moveTo>
                  <a:cubicBezTo>
                    <a:pt x="595" y="1"/>
                    <a:pt x="540" y="7"/>
                    <a:pt x="484" y="21"/>
                  </a:cubicBezTo>
                  <a:cubicBezTo>
                    <a:pt x="162" y="102"/>
                    <a:pt x="0" y="424"/>
                    <a:pt x="81" y="747"/>
                  </a:cubicBezTo>
                  <a:cubicBezTo>
                    <a:pt x="148" y="1014"/>
                    <a:pt x="408" y="1171"/>
                    <a:pt x="656" y="1171"/>
                  </a:cubicBezTo>
                  <a:cubicBezTo>
                    <a:pt x="708" y="1171"/>
                    <a:pt x="759" y="1164"/>
                    <a:pt x="807" y="1150"/>
                  </a:cubicBezTo>
                  <a:cubicBezTo>
                    <a:pt x="1130" y="1070"/>
                    <a:pt x="1331" y="747"/>
                    <a:pt x="1210" y="424"/>
                  </a:cubicBezTo>
                  <a:cubicBezTo>
                    <a:pt x="1143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160;p55"/>
            <p:cNvSpPr/>
            <p:nvPr/>
          </p:nvSpPr>
          <p:spPr>
            <a:xfrm>
              <a:off x="4345850" y="1238775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162" y="101"/>
                    <a:pt x="1" y="424"/>
                    <a:pt x="82" y="747"/>
                  </a:cubicBezTo>
                  <a:cubicBezTo>
                    <a:pt x="182" y="1014"/>
                    <a:pt x="420" y="1171"/>
                    <a:pt x="660" y="1171"/>
                  </a:cubicBezTo>
                  <a:cubicBezTo>
                    <a:pt x="709" y="1171"/>
                    <a:pt x="759" y="1164"/>
                    <a:pt x="807" y="1150"/>
                  </a:cubicBezTo>
                  <a:cubicBezTo>
                    <a:pt x="1130" y="1069"/>
                    <a:pt x="1332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161;p55"/>
            <p:cNvSpPr/>
            <p:nvPr/>
          </p:nvSpPr>
          <p:spPr>
            <a:xfrm>
              <a:off x="4383175" y="1207525"/>
              <a:ext cx="32275" cy="29275"/>
            </a:xfrm>
            <a:custGeom>
              <a:avLst/>
              <a:gdLst/>
              <a:ahLst/>
              <a:cxnLst/>
              <a:rect l="l" t="t" r="r" b="b"/>
              <a:pathLst>
                <a:path w="1291" h="1171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01"/>
                    <a:pt x="0" y="424"/>
                    <a:pt x="81" y="747"/>
                  </a:cubicBezTo>
                  <a:cubicBezTo>
                    <a:pt x="148" y="1014"/>
                    <a:pt x="380" y="1170"/>
                    <a:pt x="642" y="1170"/>
                  </a:cubicBezTo>
                  <a:cubicBezTo>
                    <a:pt x="696" y="1170"/>
                    <a:pt x="751" y="116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162;p55"/>
            <p:cNvSpPr/>
            <p:nvPr/>
          </p:nvSpPr>
          <p:spPr>
            <a:xfrm>
              <a:off x="4341825" y="1197425"/>
              <a:ext cx="32300" cy="29300"/>
            </a:xfrm>
            <a:custGeom>
              <a:avLst/>
              <a:gdLst/>
              <a:ahLst/>
              <a:cxnLst/>
              <a:rect l="l" t="t" r="r" b="b"/>
              <a:pathLst>
                <a:path w="1292" h="1172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02"/>
                    <a:pt x="1" y="425"/>
                    <a:pt x="81" y="747"/>
                  </a:cubicBezTo>
                  <a:cubicBezTo>
                    <a:pt x="148" y="1015"/>
                    <a:pt x="381" y="1171"/>
                    <a:pt x="642" y="1171"/>
                  </a:cubicBezTo>
                  <a:cubicBezTo>
                    <a:pt x="696" y="1171"/>
                    <a:pt x="752" y="1164"/>
                    <a:pt x="807" y="1151"/>
                  </a:cubicBezTo>
                  <a:cubicBezTo>
                    <a:pt x="1130" y="1070"/>
                    <a:pt x="129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163;p55"/>
            <p:cNvSpPr/>
            <p:nvPr/>
          </p:nvSpPr>
          <p:spPr>
            <a:xfrm>
              <a:off x="4378125" y="1166175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49" y="1"/>
                  </a:moveTo>
                  <a:cubicBezTo>
                    <a:pt x="595" y="1"/>
                    <a:pt x="540" y="7"/>
                    <a:pt x="484" y="21"/>
                  </a:cubicBezTo>
                  <a:cubicBezTo>
                    <a:pt x="202" y="102"/>
                    <a:pt x="0" y="465"/>
                    <a:pt x="81" y="747"/>
                  </a:cubicBezTo>
                  <a:cubicBezTo>
                    <a:pt x="181" y="1014"/>
                    <a:pt x="420" y="1171"/>
                    <a:pt x="682" y="1171"/>
                  </a:cubicBezTo>
                  <a:cubicBezTo>
                    <a:pt x="737" y="1171"/>
                    <a:pt x="792" y="1164"/>
                    <a:pt x="847" y="1150"/>
                  </a:cubicBezTo>
                  <a:cubicBezTo>
                    <a:pt x="1130" y="1070"/>
                    <a:pt x="1331" y="747"/>
                    <a:pt x="1251" y="424"/>
                  </a:cubicBezTo>
                  <a:cubicBezTo>
                    <a:pt x="1150" y="157"/>
                    <a:pt x="912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164;p55"/>
            <p:cNvSpPr/>
            <p:nvPr/>
          </p:nvSpPr>
          <p:spPr>
            <a:xfrm>
              <a:off x="4336775" y="1156100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203" y="101"/>
                    <a:pt x="1" y="464"/>
                    <a:pt x="122" y="747"/>
                  </a:cubicBezTo>
                  <a:cubicBezTo>
                    <a:pt x="189" y="1014"/>
                    <a:pt x="422" y="1171"/>
                    <a:pt x="683" y="1171"/>
                  </a:cubicBezTo>
                  <a:cubicBezTo>
                    <a:pt x="737" y="1171"/>
                    <a:pt x="792" y="1164"/>
                    <a:pt x="848" y="1150"/>
                  </a:cubicBezTo>
                  <a:cubicBezTo>
                    <a:pt x="1130" y="1069"/>
                    <a:pt x="1332" y="747"/>
                    <a:pt x="1251" y="424"/>
                  </a:cubicBezTo>
                  <a:cubicBezTo>
                    <a:pt x="1151" y="157"/>
                    <a:pt x="912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165;p55"/>
            <p:cNvSpPr/>
            <p:nvPr/>
          </p:nvSpPr>
          <p:spPr>
            <a:xfrm>
              <a:off x="4374100" y="1124850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42"/>
                    <a:pt x="0" y="464"/>
                    <a:pt x="81" y="747"/>
                  </a:cubicBezTo>
                  <a:cubicBezTo>
                    <a:pt x="145" y="1005"/>
                    <a:pt x="365" y="1185"/>
                    <a:pt x="615" y="1185"/>
                  </a:cubicBezTo>
                  <a:cubicBezTo>
                    <a:pt x="678" y="1185"/>
                    <a:pt x="742" y="117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166;p55"/>
            <p:cNvSpPr/>
            <p:nvPr/>
          </p:nvSpPr>
          <p:spPr>
            <a:xfrm>
              <a:off x="4332750" y="111475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42"/>
                    <a:pt x="1" y="465"/>
                    <a:pt x="81" y="747"/>
                  </a:cubicBezTo>
                  <a:cubicBezTo>
                    <a:pt x="178" y="1005"/>
                    <a:pt x="404" y="1186"/>
                    <a:pt x="635" y="1186"/>
                  </a:cubicBezTo>
                  <a:cubicBezTo>
                    <a:pt x="693" y="1186"/>
                    <a:pt x="751" y="1175"/>
                    <a:pt x="807" y="1151"/>
                  </a:cubicBezTo>
                  <a:cubicBezTo>
                    <a:pt x="1130" y="1070"/>
                    <a:pt x="133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167;p55"/>
            <p:cNvSpPr/>
            <p:nvPr/>
          </p:nvSpPr>
          <p:spPr>
            <a:xfrm>
              <a:off x="4369050" y="108715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97" y="1"/>
                  </a:moveTo>
                  <a:cubicBezTo>
                    <a:pt x="639" y="1"/>
                    <a:pt x="581" y="12"/>
                    <a:pt x="525" y="36"/>
                  </a:cubicBezTo>
                  <a:cubicBezTo>
                    <a:pt x="202" y="117"/>
                    <a:pt x="0" y="440"/>
                    <a:pt x="121" y="762"/>
                  </a:cubicBezTo>
                  <a:cubicBezTo>
                    <a:pt x="188" y="1030"/>
                    <a:pt x="421" y="1186"/>
                    <a:pt x="683" y="1186"/>
                  </a:cubicBezTo>
                  <a:cubicBezTo>
                    <a:pt x="737" y="1186"/>
                    <a:pt x="792" y="1179"/>
                    <a:pt x="847" y="1166"/>
                  </a:cubicBezTo>
                  <a:cubicBezTo>
                    <a:pt x="1170" y="1045"/>
                    <a:pt x="1331" y="722"/>
                    <a:pt x="1251" y="440"/>
                  </a:cubicBezTo>
                  <a:cubicBezTo>
                    <a:pt x="1154" y="182"/>
                    <a:pt x="928" y="1"/>
                    <a:pt x="697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168;p55"/>
            <p:cNvSpPr/>
            <p:nvPr/>
          </p:nvSpPr>
          <p:spPr>
            <a:xfrm>
              <a:off x="4328725" y="1073425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49" y="0"/>
                  </a:moveTo>
                  <a:cubicBezTo>
                    <a:pt x="595" y="0"/>
                    <a:pt x="540" y="7"/>
                    <a:pt x="484" y="21"/>
                  </a:cubicBezTo>
                  <a:cubicBezTo>
                    <a:pt x="162" y="142"/>
                    <a:pt x="0" y="464"/>
                    <a:pt x="81" y="747"/>
                  </a:cubicBezTo>
                  <a:cubicBezTo>
                    <a:pt x="145" y="1005"/>
                    <a:pt x="365" y="1186"/>
                    <a:pt x="615" y="1186"/>
                  </a:cubicBezTo>
                  <a:cubicBezTo>
                    <a:pt x="678" y="1186"/>
                    <a:pt x="742" y="117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169;p55"/>
            <p:cNvSpPr/>
            <p:nvPr/>
          </p:nvSpPr>
          <p:spPr>
            <a:xfrm>
              <a:off x="4365025" y="1042225"/>
              <a:ext cx="33275" cy="30175"/>
            </a:xfrm>
            <a:custGeom>
              <a:avLst/>
              <a:gdLst/>
              <a:ahLst/>
              <a:cxnLst/>
              <a:rect l="l" t="t" r="r" b="b"/>
              <a:pathLst>
                <a:path w="1331" h="1207" extrusionOk="0">
                  <a:moveTo>
                    <a:pt x="629" y="1"/>
                  </a:moveTo>
                  <a:cubicBezTo>
                    <a:pt x="582" y="1"/>
                    <a:pt x="533" y="6"/>
                    <a:pt x="484" y="19"/>
                  </a:cubicBezTo>
                  <a:cubicBezTo>
                    <a:pt x="161" y="140"/>
                    <a:pt x="0" y="462"/>
                    <a:pt x="81" y="785"/>
                  </a:cubicBezTo>
                  <a:cubicBezTo>
                    <a:pt x="183" y="1025"/>
                    <a:pt x="432" y="1206"/>
                    <a:pt x="677" y="1206"/>
                  </a:cubicBezTo>
                  <a:cubicBezTo>
                    <a:pt x="721" y="1206"/>
                    <a:pt x="764" y="1200"/>
                    <a:pt x="807" y="1188"/>
                  </a:cubicBezTo>
                  <a:cubicBezTo>
                    <a:pt x="1129" y="1067"/>
                    <a:pt x="1331" y="745"/>
                    <a:pt x="1210" y="422"/>
                  </a:cubicBezTo>
                  <a:cubicBezTo>
                    <a:pt x="1142" y="182"/>
                    <a:pt x="899" y="1"/>
                    <a:pt x="629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170;p55"/>
            <p:cNvSpPr/>
            <p:nvPr/>
          </p:nvSpPr>
          <p:spPr>
            <a:xfrm>
              <a:off x="4323675" y="1032150"/>
              <a:ext cx="33300" cy="30150"/>
            </a:xfrm>
            <a:custGeom>
              <a:avLst/>
              <a:gdLst/>
              <a:ahLst/>
              <a:cxnLst/>
              <a:rect l="l" t="t" r="r" b="b"/>
              <a:pathLst>
                <a:path w="1332" h="1206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202" y="139"/>
                    <a:pt x="1" y="462"/>
                    <a:pt x="122" y="785"/>
                  </a:cubicBezTo>
                  <a:cubicBezTo>
                    <a:pt x="190" y="1024"/>
                    <a:pt x="433" y="1206"/>
                    <a:pt x="702" y="1206"/>
                  </a:cubicBezTo>
                  <a:cubicBezTo>
                    <a:pt x="750" y="1206"/>
                    <a:pt x="799" y="1200"/>
                    <a:pt x="848" y="1188"/>
                  </a:cubicBezTo>
                  <a:cubicBezTo>
                    <a:pt x="1130" y="1067"/>
                    <a:pt x="1331" y="744"/>
                    <a:pt x="1251" y="422"/>
                  </a:cubicBezTo>
                  <a:cubicBezTo>
                    <a:pt x="1148" y="182"/>
                    <a:pt x="900" y="0"/>
                    <a:pt x="630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171;p55"/>
            <p:cNvSpPr/>
            <p:nvPr/>
          </p:nvSpPr>
          <p:spPr>
            <a:xfrm>
              <a:off x="4360975" y="1000900"/>
              <a:ext cx="32300" cy="30150"/>
            </a:xfrm>
            <a:custGeom>
              <a:avLst/>
              <a:gdLst/>
              <a:ahLst/>
              <a:cxnLst/>
              <a:rect l="l" t="t" r="r" b="b"/>
              <a:pathLst>
                <a:path w="1292" h="1206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162" y="139"/>
                    <a:pt x="1" y="462"/>
                    <a:pt x="81" y="784"/>
                  </a:cubicBezTo>
                  <a:cubicBezTo>
                    <a:pt x="150" y="1024"/>
                    <a:pt x="393" y="1206"/>
                    <a:pt x="662" y="1206"/>
                  </a:cubicBezTo>
                  <a:cubicBezTo>
                    <a:pt x="710" y="1206"/>
                    <a:pt x="759" y="1200"/>
                    <a:pt x="807" y="1188"/>
                  </a:cubicBezTo>
                  <a:cubicBezTo>
                    <a:pt x="1130" y="1067"/>
                    <a:pt x="1291" y="744"/>
                    <a:pt x="1211" y="421"/>
                  </a:cubicBezTo>
                  <a:cubicBezTo>
                    <a:pt x="1142" y="182"/>
                    <a:pt x="899" y="0"/>
                    <a:pt x="630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172;p55"/>
            <p:cNvSpPr/>
            <p:nvPr/>
          </p:nvSpPr>
          <p:spPr>
            <a:xfrm>
              <a:off x="4400300" y="1695550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30" y="1"/>
                  </a:moveTo>
                  <a:cubicBezTo>
                    <a:pt x="582" y="1"/>
                    <a:pt x="533" y="7"/>
                    <a:pt x="485" y="19"/>
                  </a:cubicBezTo>
                  <a:cubicBezTo>
                    <a:pt x="162" y="140"/>
                    <a:pt x="1" y="463"/>
                    <a:pt x="81" y="785"/>
                  </a:cubicBezTo>
                  <a:cubicBezTo>
                    <a:pt x="146" y="1010"/>
                    <a:pt x="389" y="1184"/>
                    <a:pt x="628" y="1184"/>
                  </a:cubicBezTo>
                  <a:cubicBezTo>
                    <a:pt x="689" y="1184"/>
                    <a:pt x="750" y="1173"/>
                    <a:pt x="807" y="1148"/>
                  </a:cubicBezTo>
                  <a:cubicBezTo>
                    <a:pt x="1130" y="1067"/>
                    <a:pt x="1331" y="745"/>
                    <a:pt x="1211" y="422"/>
                  </a:cubicBezTo>
                  <a:cubicBezTo>
                    <a:pt x="1142" y="182"/>
                    <a:pt x="899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173;p55"/>
            <p:cNvSpPr/>
            <p:nvPr/>
          </p:nvSpPr>
          <p:spPr>
            <a:xfrm>
              <a:off x="4421475" y="166890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76" y="1"/>
                  </a:moveTo>
                  <a:cubicBezTo>
                    <a:pt x="614" y="1"/>
                    <a:pt x="549" y="12"/>
                    <a:pt x="484" y="36"/>
                  </a:cubicBezTo>
                  <a:cubicBezTo>
                    <a:pt x="202" y="117"/>
                    <a:pt x="1" y="440"/>
                    <a:pt x="81" y="762"/>
                  </a:cubicBezTo>
                  <a:cubicBezTo>
                    <a:pt x="181" y="1030"/>
                    <a:pt x="420" y="1186"/>
                    <a:pt x="682" y="1186"/>
                  </a:cubicBezTo>
                  <a:cubicBezTo>
                    <a:pt x="737" y="1186"/>
                    <a:pt x="792" y="1179"/>
                    <a:pt x="847" y="1166"/>
                  </a:cubicBezTo>
                  <a:cubicBezTo>
                    <a:pt x="1130" y="1045"/>
                    <a:pt x="1331" y="722"/>
                    <a:pt x="1251" y="440"/>
                  </a:cubicBezTo>
                  <a:cubicBezTo>
                    <a:pt x="1154" y="182"/>
                    <a:pt x="928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174;p55"/>
            <p:cNvSpPr/>
            <p:nvPr/>
          </p:nvSpPr>
          <p:spPr>
            <a:xfrm>
              <a:off x="4412400" y="1764050"/>
              <a:ext cx="33300" cy="29300"/>
            </a:xfrm>
            <a:custGeom>
              <a:avLst/>
              <a:gdLst/>
              <a:ahLst/>
              <a:cxnLst/>
              <a:rect l="l" t="t" r="r" b="b"/>
              <a:pathLst>
                <a:path w="1332" h="1172" extrusionOk="0">
                  <a:moveTo>
                    <a:pt x="673" y="1"/>
                  </a:moveTo>
                  <a:cubicBezTo>
                    <a:pt x="623" y="1"/>
                    <a:pt x="573" y="7"/>
                    <a:pt x="525" y="21"/>
                  </a:cubicBezTo>
                  <a:cubicBezTo>
                    <a:pt x="202" y="102"/>
                    <a:pt x="1" y="425"/>
                    <a:pt x="122" y="747"/>
                  </a:cubicBezTo>
                  <a:cubicBezTo>
                    <a:pt x="188" y="1014"/>
                    <a:pt x="421" y="1171"/>
                    <a:pt x="683" y="1171"/>
                  </a:cubicBezTo>
                  <a:cubicBezTo>
                    <a:pt x="737" y="1171"/>
                    <a:pt x="792" y="1164"/>
                    <a:pt x="847" y="1150"/>
                  </a:cubicBezTo>
                  <a:cubicBezTo>
                    <a:pt x="1130" y="1070"/>
                    <a:pt x="1331" y="747"/>
                    <a:pt x="1251" y="425"/>
                  </a:cubicBezTo>
                  <a:cubicBezTo>
                    <a:pt x="1151" y="157"/>
                    <a:pt x="912" y="1"/>
                    <a:pt x="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175;p55"/>
            <p:cNvSpPr/>
            <p:nvPr/>
          </p:nvSpPr>
          <p:spPr>
            <a:xfrm>
              <a:off x="4412400" y="172977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50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202" y="142"/>
                    <a:pt x="1" y="465"/>
                    <a:pt x="122" y="747"/>
                  </a:cubicBezTo>
                  <a:cubicBezTo>
                    <a:pt x="186" y="1005"/>
                    <a:pt x="405" y="1186"/>
                    <a:pt x="656" y="1186"/>
                  </a:cubicBezTo>
                  <a:cubicBezTo>
                    <a:pt x="718" y="1186"/>
                    <a:pt x="783" y="1174"/>
                    <a:pt x="847" y="1150"/>
                  </a:cubicBezTo>
                  <a:cubicBezTo>
                    <a:pt x="1130" y="1070"/>
                    <a:pt x="1331" y="747"/>
                    <a:pt x="1251" y="424"/>
                  </a:cubicBezTo>
                  <a:cubicBezTo>
                    <a:pt x="1151" y="157"/>
                    <a:pt x="912" y="1"/>
                    <a:pt x="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176;p55"/>
            <p:cNvSpPr/>
            <p:nvPr/>
          </p:nvSpPr>
          <p:spPr>
            <a:xfrm>
              <a:off x="3720725" y="238125"/>
              <a:ext cx="876200" cy="1804800"/>
            </a:xfrm>
            <a:custGeom>
              <a:avLst/>
              <a:gdLst/>
              <a:ahLst/>
              <a:cxnLst/>
              <a:rect l="l" t="t" r="r" b="b"/>
              <a:pathLst>
                <a:path w="35048" h="72192" extrusionOk="0">
                  <a:moveTo>
                    <a:pt x="19481" y="0"/>
                  </a:moveTo>
                  <a:cubicBezTo>
                    <a:pt x="13552" y="0"/>
                    <a:pt x="8753" y="4880"/>
                    <a:pt x="8874" y="10808"/>
                  </a:cubicBezTo>
                  <a:lnTo>
                    <a:pt x="8915" y="11453"/>
                  </a:lnTo>
                  <a:cubicBezTo>
                    <a:pt x="8915" y="12018"/>
                    <a:pt x="8955" y="12623"/>
                    <a:pt x="9036" y="13188"/>
                  </a:cubicBezTo>
                  <a:cubicBezTo>
                    <a:pt x="9439" y="16091"/>
                    <a:pt x="10770" y="25730"/>
                    <a:pt x="10568" y="28553"/>
                  </a:cubicBezTo>
                  <a:cubicBezTo>
                    <a:pt x="10286" y="31860"/>
                    <a:pt x="6253" y="37869"/>
                    <a:pt x="4075" y="41337"/>
                  </a:cubicBezTo>
                  <a:cubicBezTo>
                    <a:pt x="1938" y="44806"/>
                    <a:pt x="970" y="48597"/>
                    <a:pt x="446" y="54969"/>
                  </a:cubicBezTo>
                  <a:cubicBezTo>
                    <a:pt x="0" y="60413"/>
                    <a:pt x="3218" y="63357"/>
                    <a:pt x="4052" y="63357"/>
                  </a:cubicBezTo>
                  <a:cubicBezTo>
                    <a:pt x="4200" y="63357"/>
                    <a:pt x="4273" y="63264"/>
                    <a:pt x="4236" y="63075"/>
                  </a:cubicBezTo>
                  <a:cubicBezTo>
                    <a:pt x="3994" y="61825"/>
                    <a:pt x="3833" y="56098"/>
                    <a:pt x="4236" y="53194"/>
                  </a:cubicBezTo>
                  <a:cubicBezTo>
                    <a:pt x="4599" y="50331"/>
                    <a:pt x="6817" y="45169"/>
                    <a:pt x="9439" y="42063"/>
                  </a:cubicBezTo>
                  <a:cubicBezTo>
                    <a:pt x="12060" y="38918"/>
                    <a:pt x="14399" y="32304"/>
                    <a:pt x="14399" y="32304"/>
                  </a:cubicBezTo>
                  <a:lnTo>
                    <a:pt x="14399" y="32304"/>
                  </a:lnTo>
                  <a:cubicBezTo>
                    <a:pt x="14803" y="34804"/>
                    <a:pt x="14399" y="38797"/>
                    <a:pt x="13835" y="41055"/>
                  </a:cubicBezTo>
                  <a:cubicBezTo>
                    <a:pt x="13230" y="43354"/>
                    <a:pt x="11939" y="50653"/>
                    <a:pt x="11213" y="54001"/>
                  </a:cubicBezTo>
                  <a:cubicBezTo>
                    <a:pt x="10487" y="57348"/>
                    <a:pt x="10407" y="71987"/>
                    <a:pt x="11859" y="72189"/>
                  </a:cubicBezTo>
                  <a:cubicBezTo>
                    <a:pt x="11872" y="72191"/>
                    <a:pt x="11885" y="72192"/>
                    <a:pt x="11898" y="72192"/>
                  </a:cubicBezTo>
                  <a:cubicBezTo>
                    <a:pt x="13338" y="72192"/>
                    <a:pt x="14808" y="61385"/>
                    <a:pt x="15448" y="57388"/>
                  </a:cubicBezTo>
                  <a:cubicBezTo>
                    <a:pt x="16093" y="53315"/>
                    <a:pt x="19561" y="31457"/>
                    <a:pt x="19561" y="31457"/>
                  </a:cubicBezTo>
                  <a:cubicBezTo>
                    <a:pt x="19561" y="31457"/>
                    <a:pt x="23297" y="69413"/>
                    <a:pt x="25285" y="69413"/>
                  </a:cubicBezTo>
                  <a:cubicBezTo>
                    <a:pt x="25300" y="69413"/>
                    <a:pt x="25314" y="69410"/>
                    <a:pt x="25329" y="69406"/>
                  </a:cubicBezTo>
                  <a:cubicBezTo>
                    <a:pt x="27264" y="68801"/>
                    <a:pt x="25490" y="44402"/>
                    <a:pt x="25329" y="40087"/>
                  </a:cubicBezTo>
                  <a:cubicBezTo>
                    <a:pt x="25208" y="37425"/>
                    <a:pt x="24925" y="34804"/>
                    <a:pt x="24522" y="32183"/>
                  </a:cubicBezTo>
                  <a:lnTo>
                    <a:pt x="24522" y="32183"/>
                  </a:lnTo>
                  <a:cubicBezTo>
                    <a:pt x="24522" y="32184"/>
                    <a:pt x="30531" y="45492"/>
                    <a:pt x="30934" y="52750"/>
                  </a:cubicBezTo>
                  <a:cubicBezTo>
                    <a:pt x="31338" y="59969"/>
                    <a:pt x="30208" y="67753"/>
                    <a:pt x="30934" y="67753"/>
                  </a:cubicBezTo>
                  <a:cubicBezTo>
                    <a:pt x="31660" y="67753"/>
                    <a:pt x="35048" y="61502"/>
                    <a:pt x="35048" y="56541"/>
                  </a:cubicBezTo>
                  <a:cubicBezTo>
                    <a:pt x="35048" y="51581"/>
                    <a:pt x="34846" y="44120"/>
                    <a:pt x="32709" y="39039"/>
                  </a:cubicBezTo>
                  <a:cubicBezTo>
                    <a:pt x="30531" y="33957"/>
                    <a:pt x="29079" y="28351"/>
                    <a:pt x="29281" y="26577"/>
                  </a:cubicBezTo>
                  <a:cubicBezTo>
                    <a:pt x="29482" y="24843"/>
                    <a:pt x="30047" y="12865"/>
                    <a:pt x="30047" y="12865"/>
                  </a:cubicBezTo>
                  <a:lnTo>
                    <a:pt x="30047" y="10607"/>
                  </a:lnTo>
                  <a:cubicBezTo>
                    <a:pt x="30047" y="4759"/>
                    <a:pt x="25329" y="0"/>
                    <a:pt x="194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177;p55"/>
            <p:cNvSpPr/>
            <p:nvPr/>
          </p:nvSpPr>
          <p:spPr>
            <a:xfrm>
              <a:off x="3985925" y="597050"/>
              <a:ext cx="103875" cy="102850"/>
            </a:xfrm>
            <a:custGeom>
              <a:avLst/>
              <a:gdLst/>
              <a:ahLst/>
              <a:cxnLst/>
              <a:rect l="l" t="t" r="r" b="b"/>
              <a:pathLst>
                <a:path w="4155" h="4114" extrusionOk="0">
                  <a:moveTo>
                    <a:pt x="2098" y="0"/>
                  </a:moveTo>
                  <a:cubicBezTo>
                    <a:pt x="928" y="0"/>
                    <a:pt x="0" y="887"/>
                    <a:pt x="0" y="2057"/>
                  </a:cubicBezTo>
                  <a:cubicBezTo>
                    <a:pt x="0" y="3186"/>
                    <a:pt x="928" y="4114"/>
                    <a:pt x="2098" y="4114"/>
                  </a:cubicBezTo>
                  <a:cubicBezTo>
                    <a:pt x="3227" y="4114"/>
                    <a:pt x="4154" y="3186"/>
                    <a:pt x="4154" y="2057"/>
                  </a:cubicBezTo>
                  <a:cubicBezTo>
                    <a:pt x="4154" y="887"/>
                    <a:pt x="3227" y="0"/>
                    <a:pt x="2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178;p55"/>
            <p:cNvSpPr/>
            <p:nvPr/>
          </p:nvSpPr>
          <p:spPr>
            <a:xfrm>
              <a:off x="4042375" y="552675"/>
              <a:ext cx="94800" cy="80325"/>
            </a:xfrm>
            <a:custGeom>
              <a:avLst/>
              <a:gdLst/>
              <a:ahLst/>
              <a:cxnLst/>
              <a:rect l="l" t="t" r="r" b="b"/>
              <a:pathLst>
                <a:path w="3792" h="3213" extrusionOk="0">
                  <a:moveTo>
                    <a:pt x="2179" y="1"/>
                  </a:moveTo>
                  <a:cubicBezTo>
                    <a:pt x="727" y="1"/>
                    <a:pt x="1" y="1735"/>
                    <a:pt x="1009" y="2743"/>
                  </a:cubicBezTo>
                  <a:cubicBezTo>
                    <a:pt x="1347" y="3068"/>
                    <a:pt x="1756" y="3213"/>
                    <a:pt x="2155" y="3213"/>
                  </a:cubicBezTo>
                  <a:cubicBezTo>
                    <a:pt x="2995" y="3213"/>
                    <a:pt x="3792" y="2571"/>
                    <a:pt x="3792" y="1614"/>
                  </a:cubicBezTo>
                  <a:lnTo>
                    <a:pt x="3792" y="1574"/>
                  </a:lnTo>
                  <a:cubicBezTo>
                    <a:pt x="3792" y="767"/>
                    <a:pt x="3147" y="81"/>
                    <a:pt x="23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179;p55"/>
            <p:cNvSpPr/>
            <p:nvPr/>
          </p:nvSpPr>
          <p:spPr>
            <a:xfrm>
              <a:off x="4341825" y="597050"/>
              <a:ext cx="103875" cy="102850"/>
            </a:xfrm>
            <a:custGeom>
              <a:avLst/>
              <a:gdLst/>
              <a:ahLst/>
              <a:cxnLst/>
              <a:rect l="l" t="t" r="r" b="b"/>
              <a:pathLst>
                <a:path w="4155" h="4114" extrusionOk="0">
                  <a:moveTo>
                    <a:pt x="2098" y="0"/>
                  </a:moveTo>
                  <a:cubicBezTo>
                    <a:pt x="928" y="0"/>
                    <a:pt x="1" y="887"/>
                    <a:pt x="1" y="2057"/>
                  </a:cubicBezTo>
                  <a:cubicBezTo>
                    <a:pt x="1" y="3186"/>
                    <a:pt x="928" y="4114"/>
                    <a:pt x="2098" y="4114"/>
                  </a:cubicBezTo>
                  <a:cubicBezTo>
                    <a:pt x="3227" y="4114"/>
                    <a:pt x="4154" y="3186"/>
                    <a:pt x="4154" y="2057"/>
                  </a:cubicBezTo>
                  <a:cubicBezTo>
                    <a:pt x="4154" y="887"/>
                    <a:pt x="3227" y="0"/>
                    <a:pt x="2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180;p55"/>
            <p:cNvSpPr/>
            <p:nvPr/>
          </p:nvSpPr>
          <p:spPr>
            <a:xfrm>
              <a:off x="4295450" y="552675"/>
              <a:ext cx="93775" cy="80325"/>
            </a:xfrm>
            <a:custGeom>
              <a:avLst/>
              <a:gdLst/>
              <a:ahLst/>
              <a:cxnLst/>
              <a:rect l="l" t="t" r="r" b="b"/>
              <a:pathLst>
                <a:path w="3751" h="3213" extrusionOk="0">
                  <a:moveTo>
                    <a:pt x="1452" y="1"/>
                  </a:moveTo>
                  <a:cubicBezTo>
                    <a:pt x="605" y="81"/>
                    <a:pt x="0" y="767"/>
                    <a:pt x="0" y="1574"/>
                  </a:cubicBezTo>
                  <a:lnTo>
                    <a:pt x="0" y="1614"/>
                  </a:lnTo>
                  <a:cubicBezTo>
                    <a:pt x="0" y="2571"/>
                    <a:pt x="797" y="3213"/>
                    <a:pt x="1625" y="3213"/>
                  </a:cubicBezTo>
                  <a:cubicBezTo>
                    <a:pt x="2018" y="3213"/>
                    <a:pt x="2418" y="3068"/>
                    <a:pt x="2743" y="2743"/>
                  </a:cubicBezTo>
                  <a:cubicBezTo>
                    <a:pt x="3751" y="1735"/>
                    <a:pt x="3025" y="1"/>
                    <a:pt x="16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181;p55"/>
            <p:cNvSpPr/>
            <p:nvPr/>
          </p:nvSpPr>
          <p:spPr>
            <a:xfrm>
              <a:off x="4154475" y="680675"/>
              <a:ext cx="110575" cy="55025"/>
            </a:xfrm>
            <a:custGeom>
              <a:avLst/>
              <a:gdLst/>
              <a:ahLst/>
              <a:cxnLst/>
              <a:rect l="l" t="t" r="r" b="b"/>
              <a:pathLst>
                <a:path w="4423" h="2201" extrusionOk="0">
                  <a:moveTo>
                    <a:pt x="748" y="0"/>
                  </a:moveTo>
                  <a:cubicBezTo>
                    <a:pt x="293" y="0"/>
                    <a:pt x="1" y="503"/>
                    <a:pt x="195" y="930"/>
                  </a:cubicBezTo>
                  <a:cubicBezTo>
                    <a:pt x="598" y="1777"/>
                    <a:pt x="1405" y="2200"/>
                    <a:pt x="2211" y="2200"/>
                  </a:cubicBezTo>
                  <a:cubicBezTo>
                    <a:pt x="3018" y="2200"/>
                    <a:pt x="3825" y="1777"/>
                    <a:pt x="4228" y="930"/>
                  </a:cubicBezTo>
                  <a:cubicBezTo>
                    <a:pt x="4422" y="503"/>
                    <a:pt x="4130" y="0"/>
                    <a:pt x="3675" y="0"/>
                  </a:cubicBezTo>
                  <a:cubicBezTo>
                    <a:pt x="3658" y="0"/>
                    <a:pt x="3641" y="1"/>
                    <a:pt x="3623" y="2"/>
                  </a:cubicBezTo>
                  <a:lnTo>
                    <a:pt x="800" y="2"/>
                  </a:lnTo>
                  <a:cubicBezTo>
                    <a:pt x="782" y="1"/>
                    <a:pt x="765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182;p55"/>
            <p:cNvSpPr/>
            <p:nvPr/>
          </p:nvSpPr>
          <p:spPr>
            <a:xfrm>
              <a:off x="4046425" y="323800"/>
              <a:ext cx="56475" cy="56500"/>
            </a:xfrm>
            <a:custGeom>
              <a:avLst/>
              <a:gdLst/>
              <a:ahLst/>
              <a:cxnLst/>
              <a:rect l="l" t="t" r="r" b="b"/>
              <a:pathLst>
                <a:path w="2259" h="2260" extrusionOk="0">
                  <a:moveTo>
                    <a:pt x="1129" y="1"/>
                  </a:moveTo>
                  <a:cubicBezTo>
                    <a:pt x="524" y="1"/>
                    <a:pt x="0" y="525"/>
                    <a:pt x="0" y="1130"/>
                  </a:cubicBezTo>
                  <a:cubicBezTo>
                    <a:pt x="0" y="1775"/>
                    <a:pt x="524" y="2259"/>
                    <a:pt x="1129" y="2259"/>
                  </a:cubicBezTo>
                  <a:cubicBezTo>
                    <a:pt x="1775" y="2259"/>
                    <a:pt x="2259" y="1775"/>
                    <a:pt x="2259" y="1130"/>
                  </a:cubicBezTo>
                  <a:cubicBezTo>
                    <a:pt x="2259" y="525"/>
                    <a:pt x="1775" y="1"/>
                    <a:pt x="1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183;p55"/>
            <p:cNvSpPr/>
            <p:nvPr/>
          </p:nvSpPr>
          <p:spPr>
            <a:xfrm>
              <a:off x="4000050" y="436725"/>
              <a:ext cx="27225" cy="27250"/>
            </a:xfrm>
            <a:custGeom>
              <a:avLst/>
              <a:gdLst/>
              <a:ahLst/>
              <a:cxnLst/>
              <a:rect l="l" t="t" r="r" b="b"/>
              <a:pathLst>
                <a:path w="1089" h="1090" extrusionOk="0">
                  <a:moveTo>
                    <a:pt x="565" y="1"/>
                  </a:moveTo>
                  <a:cubicBezTo>
                    <a:pt x="242" y="1"/>
                    <a:pt x="0" y="243"/>
                    <a:pt x="0" y="565"/>
                  </a:cubicBezTo>
                  <a:cubicBezTo>
                    <a:pt x="0" y="848"/>
                    <a:pt x="242" y="1090"/>
                    <a:pt x="565" y="1090"/>
                  </a:cubicBezTo>
                  <a:cubicBezTo>
                    <a:pt x="847" y="1090"/>
                    <a:pt x="1089" y="848"/>
                    <a:pt x="1089" y="565"/>
                  </a:cubicBezTo>
                  <a:cubicBezTo>
                    <a:pt x="1089" y="243"/>
                    <a:pt x="847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184;p55"/>
            <p:cNvSpPr/>
            <p:nvPr/>
          </p:nvSpPr>
          <p:spPr>
            <a:xfrm>
              <a:off x="4110950" y="406475"/>
              <a:ext cx="21200" cy="22225"/>
            </a:xfrm>
            <a:custGeom>
              <a:avLst/>
              <a:gdLst/>
              <a:ahLst/>
              <a:cxnLst/>
              <a:rect l="l" t="t" r="r" b="b"/>
              <a:pathLst>
                <a:path w="848" h="889" extrusionOk="0">
                  <a:moveTo>
                    <a:pt x="444" y="1"/>
                  </a:moveTo>
                  <a:cubicBezTo>
                    <a:pt x="202" y="1"/>
                    <a:pt x="0" y="203"/>
                    <a:pt x="0" y="445"/>
                  </a:cubicBezTo>
                  <a:cubicBezTo>
                    <a:pt x="0" y="687"/>
                    <a:pt x="202" y="888"/>
                    <a:pt x="444" y="888"/>
                  </a:cubicBezTo>
                  <a:cubicBezTo>
                    <a:pt x="686" y="888"/>
                    <a:pt x="847" y="687"/>
                    <a:pt x="847" y="445"/>
                  </a:cubicBezTo>
                  <a:cubicBezTo>
                    <a:pt x="847" y="203"/>
                    <a:pt x="686" y="1"/>
                    <a:pt x="4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185;p55"/>
            <p:cNvSpPr/>
            <p:nvPr/>
          </p:nvSpPr>
          <p:spPr>
            <a:xfrm>
              <a:off x="4248050" y="872300"/>
              <a:ext cx="26250" cy="26225"/>
            </a:xfrm>
            <a:custGeom>
              <a:avLst/>
              <a:gdLst/>
              <a:ahLst/>
              <a:cxnLst/>
              <a:rect l="l" t="t" r="r" b="b"/>
              <a:pathLst>
                <a:path w="1050" h="1049" extrusionOk="0">
                  <a:moveTo>
                    <a:pt x="525" y="0"/>
                  </a:moveTo>
                  <a:cubicBezTo>
                    <a:pt x="243" y="0"/>
                    <a:pt x="1" y="242"/>
                    <a:pt x="1" y="524"/>
                  </a:cubicBezTo>
                  <a:cubicBezTo>
                    <a:pt x="1" y="807"/>
                    <a:pt x="243" y="1049"/>
                    <a:pt x="525" y="1049"/>
                  </a:cubicBezTo>
                  <a:cubicBezTo>
                    <a:pt x="808" y="1049"/>
                    <a:pt x="1050" y="807"/>
                    <a:pt x="1050" y="524"/>
                  </a:cubicBezTo>
                  <a:cubicBezTo>
                    <a:pt x="1050" y="242"/>
                    <a:pt x="808" y="0"/>
                    <a:pt x="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186;p55"/>
            <p:cNvSpPr/>
            <p:nvPr/>
          </p:nvSpPr>
          <p:spPr>
            <a:xfrm>
              <a:off x="4333750" y="802725"/>
              <a:ext cx="82700" cy="82700"/>
            </a:xfrm>
            <a:custGeom>
              <a:avLst/>
              <a:gdLst/>
              <a:ahLst/>
              <a:cxnLst/>
              <a:rect l="l" t="t" r="r" b="b"/>
              <a:pathLst>
                <a:path w="3308" h="3308" extrusionOk="0">
                  <a:moveTo>
                    <a:pt x="1654" y="0"/>
                  </a:moveTo>
                  <a:cubicBezTo>
                    <a:pt x="767" y="0"/>
                    <a:pt x="1" y="726"/>
                    <a:pt x="1" y="1654"/>
                  </a:cubicBezTo>
                  <a:cubicBezTo>
                    <a:pt x="1" y="2581"/>
                    <a:pt x="767" y="3307"/>
                    <a:pt x="1654" y="3307"/>
                  </a:cubicBezTo>
                  <a:cubicBezTo>
                    <a:pt x="2582" y="3307"/>
                    <a:pt x="3308" y="2581"/>
                    <a:pt x="3308" y="1654"/>
                  </a:cubicBezTo>
                  <a:cubicBezTo>
                    <a:pt x="3308" y="726"/>
                    <a:pt x="2582" y="0"/>
                    <a:pt x="16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187;p55"/>
            <p:cNvSpPr/>
            <p:nvPr/>
          </p:nvSpPr>
          <p:spPr>
            <a:xfrm>
              <a:off x="4355950" y="923700"/>
              <a:ext cx="39325" cy="39350"/>
            </a:xfrm>
            <a:custGeom>
              <a:avLst/>
              <a:gdLst/>
              <a:ahLst/>
              <a:cxnLst/>
              <a:rect l="l" t="t" r="r" b="b"/>
              <a:pathLst>
                <a:path w="1573" h="1574" extrusionOk="0">
                  <a:moveTo>
                    <a:pt x="766" y="1"/>
                  </a:moveTo>
                  <a:cubicBezTo>
                    <a:pt x="363" y="1"/>
                    <a:pt x="0" y="364"/>
                    <a:pt x="0" y="767"/>
                  </a:cubicBezTo>
                  <a:cubicBezTo>
                    <a:pt x="0" y="1211"/>
                    <a:pt x="363" y="1574"/>
                    <a:pt x="766" y="1574"/>
                  </a:cubicBezTo>
                  <a:cubicBezTo>
                    <a:pt x="1210" y="1574"/>
                    <a:pt x="1573" y="1211"/>
                    <a:pt x="1573" y="767"/>
                  </a:cubicBezTo>
                  <a:cubicBezTo>
                    <a:pt x="1573" y="364"/>
                    <a:pt x="1210" y="1"/>
                    <a:pt x="7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188;p55"/>
            <p:cNvSpPr/>
            <p:nvPr/>
          </p:nvSpPr>
          <p:spPr>
            <a:xfrm>
              <a:off x="3824600" y="1310875"/>
              <a:ext cx="45400" cy="45375"/>
            </a:xfrm>
            <a:custGeom>
              <a:avLst/>
              <a:gdLst/>
              <a:ahLst/>
              <a:cxnLst/>
              <a:rect l="l" t="t" r="r" b="b"/>
              <a:pathLst>
                <a:path w="1816" h="1815" extrusionOk="0">
                  <a:moveTo>
                    <a:pt x="928" y="0"/>
                  </a:moveTo>
                  <a:cubicBezTo>
                    <a:pt x="404" y="0"/>
                    <a:pt x="1" y="403"/>
                    <a:pt x="1" y="928"/>
                  </a:cubicBezTo>
                  <a:cubicBezTo>
                    <a:pt x="1" y="1412"/>
                    <a:pt x="404" y="1815"/>
                    <a:pt x="928" y="1815"/>
                  </a:cubicBezTo>
                  <a:cubicBezTo>
                    <a:pt x="1412" y="1815"/>
                    <a:pt x="1816" y="1412"/>
                    <a:pt x="1816" y="928"/>
                  </a:cubicBezTo>
                  <a:cubicBezTo>
                    <a:pt x="1816" y="403"/>
                    <a:pt x="1412" y="0"/>
                    <a:pt x="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189;p55"/>
            <p:cNvSpPr/>
            <p:nvPr/>
          </p:nvSpPr>
          <p:spPr>
            <a:xfrm>
              <a:off x="4472900" y="1251375"/>
              <a:ext cx="44375" cy="43375"/>
            </a:xfrm>
            <a:custGeom>
              <a:avLst/>
              <a:gdLst/>
              <a:ahLst/>
              <a:cxnLst/>
              <a:rect l="l" t="t" r="r" b="b"/>
              <a:pathLst>
                <a:path w="1775" h="1735" extrusionOk="0">
                  <a:moveTo>
                    <a:pt x="888" y="1"/>
                  </a:moveTo>
                  <a:cubicBezTo>
                    <a:pt x="404" y="1"/>
                    <a:pt x="0" y="364"/>
                    <a:pt x="0" y="848"/>
                  </a:cubicBezTo>
                  <a:cubicBezTo>
                    <a:pt x="0" y="1332"/>
                    <a:pt x="404" y="1735"/>
                    <a:pt x="888" y="1735"/>
                  </a:cubicBezTo>
                  <a:cubicBezTo>
                    <a:pt x="1372" y="1735"/>
                    <a:pt x="1775" y="1332"/>
                    <a:pt x="1775" y="848"/>
                  </a:cubicBezTo>
                  <a:cubicBezTo>
                    <a:pt x="1775" y="364"/>
                    <a:pt x="1372" y="1"/>
                    <a:pt x="8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190;p55"/>
            <p:cNvSpPr/>
            <p:nvPr/>
          </p:nvSpPr>
          <p:spPr>
            <a:xfrm>
              <a:off x="4546500" y="1548800"/>
              <a:ext cx="26225" cy="26250"/>
            </a:xfrm>
            <a:custGeom>
              <a:avLst/>
              <a:gdLst/>
              <a:ahLst/>
              <a:cxnLst/>
              <a:rect l="l" t="t" r="r" b="b"/>
              <a:pathLst>
                <a:path w="1049" h="1050" extrusionOk="0">
                  <a:moveTo>
                    <a:pt x="525" y="1"/>
                  </a:moveTo>
                  <a:cubicBezTo>
                    <a:pt x="202" y="1"/>
                    <a:pt x="0" y="243"/>
                    <a:pt x="0" y="525"/>
                  </a:cubicBezTo>
                  <a:cubicBezTo>
                    <a:pt x="0" y="848"/>
                    <a:pt x="202" y="1049"/>
                    <a:pt x="525" y="1049"/>
                  </a:cubicBezTo>
                  <a:cubicBezTo>
                    <a:pt x="807" y="1049"/>
                    <a:pt x="1049" y="848"/>
                    <a:pt x="1049" y="525"/>
                  </a:cubicBezTo>
                  <a:cubicBezTo>
                    <a:pt x="1049" y="243"/>
                    <a:pt x="807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191;p55"/>
            <p:cNvSpPr/>
            <p:nvPr/>
          </p:nvSpPr>
          <p:spPr>
            <a:xfrm>
              <a:off x="4050450" y="1565950"/>
              <a:ext cx="18175" cy="19175"/>
            </a:xfrm>
            <a:custGeom>
              <a:avLst/>
              <a:gdLst/>
              <a:ahLst/>
              <a:cxnLst/>
              <a:rect l="l" t="t" r="r" b="b"/>
              <a:pathLst>
                <a:path w="727" h="767" extrusionOk="0">
                  <a:moveTo>
                    <a:pt x="363" y="0"/>
                  </a:moveTo>
                  <a:cubicBezTo>
                    <a:pt x="162" y="0"/>
                    <a:pt x="0" y="162"/>
                    <a:pt x="0" y="363"/>
                  </a:cubicBezTo>
                  <a:cubicBezTo>
                    <a:pt x="0" y="565"/>
                    <a:pt x="162" y="767"/>
                    <a:pt x="363" y="767"/>
                  </a:cubicBezTo>
                  <a:cubicBezTo>
                    <a:pt x="565" y="767"/>
                    <a:pt x="726" y="565"/>
                    <a:pt x="726" y="363"/>
                  </a:cubicBezTo>
                  <a:cubicBezTo>
                    <a:pt x="726" y="162"/>
                    <a:pt x="565" y="0"/>
                    <a:pt x="3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2040;p55"/>
          <p:cNvGrpSpPr/>
          <p:nvPr/>
        </p:nvGrpSpPr>
        <p:grpSpPr>
          <a:xfrm>
            <a:off x="4382777" y="4486121"/>
            <a:ext cx="1021350" cy="532598"/>
            <a:chOff x="2765975" y="3675000"/>
            <a:chExt cx="1288800" cy="483125"/>
          </a:xfrm>
        </p:grpSpPr>
        <p:sp>
          <p:nvSpPr>
            <p:cNvPr id="172" name="Google Shape;2041;p55"/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042;p55"/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043;p55"/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044;p55"/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045;p55"/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046;p55"/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047;p55"/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048;p55"/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049;p55"/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" name="Google Shape;2040;p55"/>
          <p:cNvGrpSpPr/>
          <p:nvPr/>
        </p:nvGrpSpPr>
        <p:grpSpPr>
          <a:xfrm>
            <a:off x="955697" y="4320121"/>
            <a:ext cx="896215" cy="500592"/>
            <a:chOff x="2765975" y="3675000"/>
            <a:chExt cx="1288800" cy="483125"/>
          </a:xfrm>
        </p:grpSpPr>
        <p:sp>
          <p:nvSpPr>
            <p:cNvPr id="182" name="Google Shape;2041;p55"/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042;p55"/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043;p55"/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044;p55"/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045;p55"/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046;p55"/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047;p55"/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048;p55"/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049;p55"/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194" name="Picture 2" descr="Giải Bài 15: Đọc: Những con sao biển SGK Tiếng Việt 2 tập 2 Kết nối tri  thức với cuộc sống | Tiếng Việt 2 - Kết nối tri th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104" y="3149601"/>
            <a:ext cx="3039731" cy="1972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78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0" name="Google Shape;2040;p55"/>
          <p:cNvGrpSpPr/>
          <p:nvPr/>
        </p:nvGrpSpPr>
        <p:grpSpPr>
          <a:xfrm>
            <a:off x="2903005" y="3306548"/>
            <a:ext cx="1288800" cy="483125"/>
            <a:chOff x="2765975" y="3675000"/>
            <a:chExt cx="1288800" cy="483125"/>
          </a:xfrm>
        </p:grpSpPr>
        <p:sp>
          <p:nvSpPr>
            <p:cNvPr id="2041" name="Google Shape;2041;p55"/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55"/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55"/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55"/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55"/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55"/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5"/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5"/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5"/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0" name="Google Shape;2050;p55"/>
          <p:cNvGrpSpPr/>
          <p:nvPr/>
        </p:nvGrpSpPr>
        <p:grpSpPr>
          <a:xfrm>
            <a:off x="5862974" y="2649619"/>
            <a:ext cx="619582" cy="1505921"/>
            <a:chOff x="4718900" y="1635050"/>
            <a:chExt cx="689650" cy="1676225"/>
          </a:xfrm>
        </p:grpSpPr>
        <p:sp>
          <p:nvSpPr>
            <p:cNvPr id="2051" name="Google Shape;2051;p55"/>
            <p:cNvSpPr/>
            <p:nvPr/>
          </p:nvSpPr>
          <p:spPr>
            <a:xfrm>
              <a:off x="4755200" y="1969625"/>
              <a:ext cx="120000" cy="578975"/>
            </a:xfrm>
            <a:custGeom>
              <a:avLst/>
              <a:gdLst/>
              <a:ahLst/>
              <a:cxnLst/>
              <a:rect l="l" t="t" r="r" b="b"/>
              <a:pathLst>
                <a:path w="4800" h="23159" extrusionOk="0">
                  <a:moveTo>
                    <a:pt x="3151" y="0"/>
                  </a:moveTo>
                  <a:cubicBezTo>
                    <a:pt x="3041" y="0"/>
                    <a:pt x="2938" y="86"/>
                    <a:pt x="2985" y="227"/>
                  </a:cubicBezTo>
                  <a:cubicBezTo>
                    <a:pt x="4598" y="4784"/>
                    <a:pt x="3227" y="9462"/>
                    <a:pt x="1493" y="13697"/>
                  </a:cubicBezTo>
                  <a:cubicBezTo>
                    <a:pt x="767" y="15512"/>
                    <a:pt x="0" y="17488"/>
                    <a:pt x="283" y="19464"/>
                  </a:cubicBezTo>
                  <a:cubicBezTo>
                    <a:pt x="404" y="20997"/>
                    <a:pt x="1291" y="22368"/>
                    <a:pt x="2662" y="23134"/>
                  </a:cubicBezTo>
                  <a:cubicBezTo>
                    <a:pt x="2691" y="23151"/>
                    <a:pt x="2719" y="23158"/>
                    <a:pt x="2746" y="23158"/>
                  </a:cubicBezTo>
                  <a:cubicBezTo>
                    <a:pt x="2913" y="23158"/>
                    <a:pt x="3037" y="22881"/>
                    <a:pt x="2864" y="22811"/>
                  </a:cubicBezTo>
                  <a:cubicBezTo>
                    <a:pt x="1210" y="21964"/>
                    <a:pt x="525" y="20109"/>
                    <a:pt x="605" y="18335"/>
                  </a:cubicBezTo>
                  <a:cubicBezTo>
                    <a:pt x="726" y="16197"/>
                    <a:pt x="1775" y="14221"/>
                    <a:pt x="2501" y="12245"/>
                  </a:cubicBezTo>
                  <a:cubicBezTo>
                    <a:pt x="3953" y="8374"/>
                    <a:pt x="4800" y="4099"/>
                    <a:pt x="3348" y="146"/>
                  </a:cubicBezTo>
                  <a:cubicBezTo>
                    <a:pt x="3314" y="45"/>
                    <a:pt x="3231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5"/>
            <p:cNvSpPr/>
            <p:nvPr/>
          </p:nvSpPr>
          <p:spPr>
            <a:xfrm>
              <a:off x="4847950" y="1960900"/>
              <a:ext cx="145450" cy="1213875"/>
            </a:xfrm>
            <a:custGeom>
              <a:avLst/>
              <a:gdLst/>
              <a:ahLst/>
              <a:cxnLst/>
              <a:rect l="l" t="t" r="r" b="b"/>
              <a:pathLst>
                <a:path w="5818" h="48555" extrusionOk="0">
                  <a:moveTo>
                    <a:pt x="1073" y="1"/>
                  </a:moveTo>
                  <a:cubicBezTo>
                    <a:pt x="952" y="1"/>
                    <a:pt x="823" y="104"/>
                    <a:pt x="848" y="253"/>
                  </a:cubicBezTo>
                  <a:cubicBezTo>
                    <a:pt x="2178" y="7190"/>
                    <a:pt x="3509" y="14288"/>
                    <a:pt x="3066" y="21386"/>
                  </a:cubicBezTo>
                  <a:cubicBezTo>
                    <a:pt x="2864" y="24894"/>
                    <a:pt x="2017" y="28242"/>
                    <a:pt x="1251" y="31670"/>
                  </a:cubicBezTo>
                  <a:cubicBezTo>
                    <a:pt x="525" y="34856"/>
                    <a:pt x="1" y="38163"/>
                    <a:pt x="606" y="41429"/>
                  </a:cubicBezTo>
                  <a:cubicBezTo>
                    <a:pt x="1170" y="44333"/>
                    <a:pt x="2824" y="47075"/>
                    <a:pt x="5445" y="48527"/>
                  </a:cubicBezTo>
                  <a:cubicBezTo>
                    <a:pt x="5476" y="48546"/>
                    <a:pt x="5507" y="48554"/>
                    <a:pt x="5537" y="48554"/>
                  </a:cubicBezTo>
                  <a:cubicBezTo>
                    <a:pt x="5699" y="48554"/>
                    <a:pt x="5817" y="48307"/>
                    <a:pt x="5647" y="48205"/>
                  </a:cubicBezTo>
                  <a:cubicBezTo>
                    <a:pt x="3146" y="46834"/>
                    <a:pt x="1614" y="44252"/>
                    <a:pt x="1049" y="41550"/>
                  </a:cubicBezTo>
                  <a:cubicBezTo>
                    <a:pt x="323" y="38122"/>
                    <a:pt x="969" y="34573"/>
                    <a:pt x="1775" y="31186"/>
                  </a:cubicBezTo>
                  <a:cubicBezTo>
                    <a:pt x="2501" y="27960"/>
                    <a:pt x="3267" y="24814"/>
                    <a:pt x="3469" y="21507"/>
                  </a:cubicBezTo>
                  <a:cubicBezTo>
                    <a:pt x="3671" y="18079"/>
                    <a:pt x="3509" y="14651"/>
                    <a:pt x="3106" y="11263"/>
                  </a:cubicBezTo>
                  <a:cubicBezTo>
                    <a:pt x="2662" y="7513"/>
                    <a:pt x="1937" y="3843"/>
                    <a:pt x="1251" y="132"/>
                  </a:cubicBezTo>
                  <a:cubicBezTo>
                    <a:pt x="1220" y="40"/>
                    <a:pt x="1148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5"/>
            <p:cNvSpPr/>
            <p:nvPr/>
          </p:nvSpPr>
          <p:spPr>
            <a:xfrm>
              <a:off x="4957400" y="1962550"/>
              <a:ext cx="145650" cy="805500"/>
            </a:xfrm>
            <a:custGeom>
              <a:avLst/>
              <a:gdLst/>
              <a:ahLst/>
              <a:cxnLst/>
              <a:rect l="l" t="t" r="r" b="b"/>
              <a:pathLst>
                <a:path w="5826" h="32220" extrusionOk="0">
                  <a:moveTo>
                    <a:pt x="2497" y="1"/>
                  </a:moveTo>
                  <a:cubicBezTo>
                    <a:pt x="2415" y="1"/>
                    <a:pt x="2334" y="46"/>
                    <a:pt x="2317" y="147"/>
                  </a:cubicBezTo>
                  <a:lnTo>
                    <a:pt x="2317" y="107"/>
                  </a:lnTo>
                  <a:lnTo>
                    <a:pt x="2317" y="107"/>
                  </a:lnTo>
                  <a:cubicBezTo>
                    <a:pt x="1511" y="4543"/>
                    <a:pt x="1632" y="9100"/>
                    <a:pt x="2680" y="13456"/>
                  </a:cubicBezTo>
                  <a:cubicBezTo>
                    <a:pt x="3769" y="17852"/>
                    <a:pt x="5826" y="22489"/>
                    <a:pt x="4414" y="27087"/>
                  </a:cubicBezTo>
                  <a:cubicBezTo>
                    <a:pt x="3809" y="29224"/>
                    <a:pt x="2277" y="30959"/>
                    <a:pt x="220" y="31805"/>
                  </a:cubicBezTo>
                  <a:cubicBezTo>
                    <a:pt x="0" y="31879"/>
                    <a:pt x="80" y="32219"/>
                    <a:pt x="279" y="32219"/>
                  </a:cubicBezTo>
                  <a:cubicBezTo>
                    <a:pt x="299" y="32219"/>
                    <a:pt x="319" y="32216"/>
                    <a:pt x="341" y="32209"/>
                  </a:cubicBezTo>
                  <a:cubicBezTo>
                    <a:pt x="4092" y="30797"/>
                    <a:pt x="5463" y="26603"/>
                    <a:pt x="5261" y="22893"/>
                  </a:cubicBezTo>
                  <a:cubicBezTo>
                    <a:pt x="5100" y="20554"/>
                    <a:pt x="4414" y="18295"/>
                    <a:pt x="3809" y="16077"/>
                  </a:cubicBezTo>
                  <a:cubicBezTo>
                    <a:pt x="3043" y="13657"/>
                    <a:pt x="2559" y="11157"/>
                    <a:pt x="2277" y="8657"/>
                  </a:cubicBezTo>
                  <a:cubicBezTo>
                    <a:pt x="2035" y="5833"/>
                    <a:pt x="2196" y="3010"/>
                    <a:pt x="2680" y="228"/>
                  </a:cubicBezTo>
                  <a:cubicBezTo>
                    <a:pt x="2727" y="87"/>
                    <a:pt x="2611" y="1"/>
                    <a:pt x="2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55"/>
            <p:cNvSpPr/>
            <p:nvPr/>
          </p:nvSpPr>
          <p:spPr>
            <a:xfrm>
              <a:off x="5111100" y="1964700"/>
              <a:ext cx="150250" cy="1346575"/>
            </a:xfrm>
            <a:custGeom>
              <a:avLst/>
              <a:gdLst/>
              <a:ahLst/>
              <a:cxnLst/>
              <a:rect l="l" t="t" r="r" b="b"/>
              <a:pathLst>
                <a:path w="6010" h="53863" extrusionOk="0">
                  <a:moveTo>
                    <a:pt x="1896" y="1"/>
                  </a:moveTo>
                  <a:cubicBezTo>
                    <a:pt x="1795" y="1"/>
                    <a:pt x="1694" y="61"/>
                    <a:pt x="1694" y="182"/>
                  </a:cubicBezTo>
                  <a:cubicBezTo>
                    <a:pt x="1372" y="4094"/>
                    <a:pt x="1452" y="8006"/>
                    <a:pt x="1896" y="11918"/>
                  </a:cubicBezTo>
                  <a:cubicBezTo>
                    <a:pt x="2340" y="15628"/>
                    <a:pt x="3267" y="19258"/>
                    <a:pt x="4154" y="22887"/>
                  </a:cubicBezTo>
                  <a:cubicBezTo>
                    <a:pt x="5042" y="26638"/>
                    <a:pt x="5727" y="30510"/>
                    <a:pt x="4840" y="34341"/>
                  </a:cubicBezTo>
                  <a:cubicBezTo>
                    <a:pt x="3993" y="37809"/>
                    <a:pt x="2057" y="40874"/>
                    <a:pt x="1089" y="44302"/>
                  </a:cubicBezTo>
                  <a:cubicBezTo>
                    <a:pt x="162" y="47448"/>
                    <a:pt x="1" y="51077"/>
                    <a:pt x="2098" y="53779"/>
                  </a:cubicBezTo>
                  <a:cubicBezTo>
                    <a:pt x="2133" y="53839"/>
                    <a:pt x="2189" y="53863"/>
                    <a:pt x="2247" y="53863"/>
                  </a:cubicBezTo>
                  <a:cubicBezTo>
                    <a:pt x="2386" y="53863"/>
                    <a:pt x="2534" y="53720"/>
                    <a:pt x="2420" y="53578"/>
                  </a:cubicBezTo>
                  <a:cubicBezTo>
                    <a:pt x="404" y="50956"/>
                    <a:pt x="565" y="47448"/>
                    <a:pt x="1452" y="44423"/>
                  </a:cubicBezTo>
                  <a:cubicBezTo>
                    <a:pt x="2420" y="41116"/>
                    <a:pt x="4235" y="38132"/>
                    <a:pt x="5122" y="34784"/>
                  </a:cubicBezTo>
                  <a:cubicBezTo>
                    <a:pt x="6010" y="31276"/>
                    <a:pt x="5606" y="27727"/>
                    <a:pt x="4840" y="24259"/>
                  </a:cubicBezTo>
                  <a:cubicBezTo>
                    <a:pt x="4074" y="20548"/>
                    <a:pt x="2985" y="16959"/>
                    <a:pt x="2461" y="13208"/>
                  </a:cubicBezTo>
                  <a:cubicBezTo>
                    <a:pt x="1856" y="8893"/>
                    <a:pt x="1735" y="4538"/>
                    <a:pt x="2098" y="182"/>
                  </a:cubicBezTo>
                  <a:cubicBezTo>
                    <a:pt x="2098" y="61"/>
                    <a:pt x="1997" y="1"/>
                    <a:pt x="1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55"/>
            <p:cNvSpPr/>
            <p:nvPr/>
          </p:nvSpPr>
          <p:spPr>
            <a:xfrm>
              <a:off x="5215950" y="1959650"/>
              <a:ext cx="133125" cy="726800"/>
            </a:xfrm>
            <a:custGeom>
              <a:avLst/>
              <a:gdLst/>
              <a:ahLst/>
              <a:cxnLst/>
              <a:rect l="l" t="t" r="r" b="b"/>
              <a:pathLst>
                <a:path w="5325" h="29072" extrusionOk="0">
                  <a:moveTo>
                    <a:pt x="707" y="1"/>
                  </a:moveTo>
                  <a:cubicBezTo>
                    <a:pt x="616" y="1"/>
                    <a:pt x="525" y="61"/>
                    <a:pt x="525" y="182"/>
                  </a:cubicBezTo>
                  <a:lnTo>
                    <a:pt x="525" y="142"/>
                  </a:lnTo>
                  <a:lnTo>
                    <a:pt x="525" y="142"/>
                  </a:lnTo>
                  <a:cubicBezTo>
                    <a:pt x="202" y="5103"/>
                    <a:pt x="1" y="9942"/>
                    <a:pt x="1412" y="14741"/>
                  </a:cubicBezTo>
                  <a:cubicBezTo>
                    <a:pt x="2783" y="19258"/>
                    <a:pt x="5002" y="24098"/>
                    <a:pt x="3348" y="28856"/>
                  </a:cubicBezTo>
                  <a:cubicBezTo>
                    <a:pt x="3275" y="28979"/>
                    <a:pt x="3394" y="29071"/>
                    <a:pt x="3518" y="29071"/>
                  </a:cubicBezTo>
                  <a:cubicBezTo>
                    <a:pt x="3598" y="29071"/>
                    <a:pt x="3679" y="29032"/>
                    <a:pt x="3711" y="28937"/>
                  </a:cubicBezTo>
                  <a:cubicBezTo>
                    <a:pt x="5324" y="24380"/>
                    <a:pt x="3388" y="19702"/>
                    <a:pt x="2017" y="15346"/>
                  </a:cubicBezTo>
                  <a:cubicBezTo>
                    <a:pt x="1251" y="12926"/>
                    <a:pt x="807" y="10426"/>
                    <a:pt x="686" y="7885"/>
                  </a:cubicBezTo>
                  <a:cubicBezTo>
                    <a:pt x="606" y="5304"/>
                    <a:pt x="686" y="2763"/>
                    <a:pt x="888" y="182"/>
                  </a:cubicBezTo>
                  <a:cubicBezTo>
                    <a:pt x="888" y="61"/>
                    <a:pt x="797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5"/>
            <p:cNvSpPr/>
            <p:nvPr/>
          </p:nvSpPr>
          <p:spPr>
            <a:xfrm>
              <a:off x="5270400" y="1902450"/>
              <a:ext cx="138150" cy="746975"/>
            </a:xfrm>
            <a:custGeom>
              <a:avLst/>
              <a:gdLst/>
              <a:ahLst/>
              <a:cxnLst/>
              <a:rect l="l" t="t" r="r" b="b"/>
              <a:pathLst>
                <a:path w="5526" h="29879" extrusionOk="0">
                  <a:moveTo>
                    <a:pt x="222" y="0"/>
                  </a:moveTo>
                  <a:cubicBezTo>
                    <a:pt x="132" y="0"/>
                    <a:pt x="41" y="71"/>
                    <a:pt x="41" y="212"/>
                  </a:cubicBezTo>
                  <a:lnTo>
                    <a:pt x="1" y="212"/>
                  </a:lnTo>
                  <a:cubicBezTo>
                    <a:pt x="81" y="5213"/>
                    <a:pt x="726" y="10173"/>
                    <a:pt x="1896" y="15013"/>
                  </a:cubicBezTo>
                  <a:cubicBezTo>
                    <a:pt x="3025" y="19731"/>
                    <a:pt x="5203" y="24813"/>
                    <a:pt x="3429" y="29652"/>
                  </a:cubicBezTo>
                  <a:cubicBezTo>
                    <a:pt x="3382" y="29793"/>
                    <a:pt x="3498" y="29879"/>
                    <a:pt x="3620" y="29879"/>
                  </a:cubicBezTo>
                  <a:cubicBezTo>
                    <a:pt x="3708" y="29879"/>
                    <a:pt x="3798" y="29834"/>
                    <a:pt x="3832" y="29733"/>
                  </a:cubicBezTo>
                  <a:cubicBezTo>
                    <a:pt x="5526" y="25055"/>
                    <a:pt x="3590" y="20215"/>
                    <a:pt x="2420" y="15618"/>
                  </a:cubicBezTo>
                  <a:cubicBezTo>
                    <a:pt x="1170" y="10577"/>
                    <a:pt x="485" y="5414"/>
                    <a:pt x="404" y="212"/>
                  </a:cubicBezTo>
                  <a:cubicBezTo>
                    <a:pt x="404" y="71"/>
                    <a:pt x="313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5"/>
            <p:cNvSpPr/>
            <p:nvPr/>
          </p:nvSpPr>
          <p:spPr>
            <a:xfrm>
              <a:off x="4975000" y="1938500"/>
              <a:ext cx="128050" cy="707350"/>
            </a:xfrm>
            <a:custGeom>
              <a:avLst/>
              <a:gdLst/>
              <a:ahLst/>
              <a:cxnLst/>
              <a:rect l="l" t="t" r="r" b="b"/>
              <a:pathLst>
                <a:path w="5122" h="28294" extrusionOk="0">
                  <a:moveTo>
                    <a:pt x="4845" y="0"/>
                  </a:moveTo>
                  <a:cubicBezTo>
                    <a:pt x="4749" y="0"/>
                    <a:pt x="4658" y="61"/>
                    <a:pt x="4678" y="182"/>
                  </a:cubicBezTo>
                  <a:cubicBezTo>
                    <a:pt x="4719" y="5263"/>
                    <a:pt x="3993" y="10304"/>
                    <a:pt x="2581" y="15144"/>
                  </a:cubicBezTo>
                  <a:cubicBezTo>
                    <a:pt x="1371" y="19378"/>
                    <a:pt x="0" y="23976"/>
                    <a:pt x="2017" y="28210"/>
                  </a:cubicBezTo>
                  <a:cubicBezTo>
                    <a:pt x="2052" y="28269"/>
                    <a:pt x="2105" y="28294"/>
                    <a:pt x="2159" y="28294"/>
                  </a:cubicBezTo>
                  <a:cubicBezTo>
                    <a:pt x="2289" y="28294"/>
                    <a:pt x="2425" y="28151"/>
                    <a:pt x="2339" y="28009"/>
                  </a:cubicBezTo>
                  <a:cubicBezTo>
                    <a:pt x="242" y="23572"/>
                    <a:pt x="2017" y="18693"/>
                    <a:pt x="3226" y="14297"/>
                  </a:cubicBezTo>
                  <a:cubicBezTo>
                    <a:pt x="4517" y="9699"/>
                    <a:pt x="5122" y="4940"/>
                    <a:pt x="5041" y="182"/>
                  </a:cubicBezTo>
                  <a:cubicBezTo>
                    <a:pt x="5041" y="61"/>
                    <a:pt x="4940" y="0"/>
                    <a:pt x="4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5"/>
            <p:cNvSpPr/>
            <p:nvPr/>
          </p:nvSpPr>
          <p:spPr>
            <a:xfrm>
              <a:off x="4731000" y="1935675"/>
              <a:ext cx="638225" cy="203225"/>
            </a:xfrm>
            <a:custGeom>
              <a:avLst/>
              <a:gdLst/>
              <a:ahLst/>
              <a:cxnLst/>
              <a:rect l="l" t="t" r="r" b="b"/>
              <a:pathLst>
                <a:path w="25529" h="8129" extrusionOk="0">
                  <a:moveTo>
                    <a:pt x="22915" y="0"/>
                  </a:moveTo>
                  <a:cubicBezTo>
                    <a:pt x="22688" y="0"/>
                    <a:pt x="22456" y="30"/>
                    <a:pt x="22222" y="93"/>
                  </a:cubicBezTo>
                  <a:lnTo>
                    <a:pt x="2743" y="2956"/>
                  </a:lnTo>
                  <a:cubicBezTo>
                    <a:pt x="1815" y="3561"/>
                    <a:pt x="1049" y="4368"/>
                    <a:pt x="484" y="5295"/>
                  </a:cubicBezTo>
                  <a:cubicBezTo>
                    <a:pt x="243" y="5618"/>
                    <a:pt x="122" y="6021"/>
                    <a:pt x="41" y="6425"/>
                  </a:cubicBezTo>
                  <a:cubicBezTo>
                    <a:pt x="1" y="6828"/>
                    <a:pt x="202" y="7231"/>
                    <a:pt x="565" y="7473"/>
                  </a:cubicBezTo>
                  <a:cubicBezTo>
                    <a:pt x="726" y="7554"/>
                    <a:pt x="908" y="7594"/>
                    <a:pt x="1094" y="7594"/>
                  </a:cubicBezTo>
                  <a:cubicBezTo>
                    <a:pt x="1281" y="7594"/>
                    <a:pt x="1473" y="7554"/>
                    <a:pt x="1654" y="7473"/>
                  </a:cubicBezTo>
                  <a:cubicBezTo>
                    <a:pt x="2461" y="7150"/>
                    <a:pt x="3025" y="6425"/>
                    <a:pt x="3670" y="5820"/>
                  </a:cubicBezTo>
                  <a:cubicBezTo>
                    <a:pt x="4186" y="5336"/>
                    <a:pt x="4856" y="4930"/>
                    <a:pt x="5536" y="4930"/>
                  </a:cubicBezTo>
                  <a:cubicBezTo>
                    <a:pt x="5707" y="4930"/>
                    <a:pt x="5879" y="4956"/>
                    <a:pt x="6050" y="5013"/>
                  </a:cubicBezTo>
                  <a:cubicBezTo>
                    <a:pt x="6574" y="5295"/>
                    <a:pt x="7018" y="5739"/>
                    <a:pt x="7260" y="6263"/>
                  </a:cubicBezTo>
                  <a:cubicBezTo>
                    <a:pt x="7502" y="6828"/>
                    <a:pt x="7824" y="7312"/>
                    <a:pt x="8268" y="7755"/>
                  </a:cubicBezTo>
                  <a:cubicBezTo>
                    <a:pt x="8519" y="8006"/>
                    <a:pt x="8835" y="8128"/>
                    <a:pt x="9157" y="8128"/>
                  </a:cubicBezTo>
                  <a:cubicBezTo>
                    <a:pt x="9403" y="8128"/>
                    <a:pt x="9654" y="8057"/>
                    <a:pt x="9881" y="7917"/>
                  </a:cubicBezTo>
                  <a:cubicBezTo>
                    <a:pt x="10365" y="7554"/>
                    <a:pt x="10365" y="6828"/>
                    <a:pt x="10405" y="6223"/>
                  </a:cubicBezTo>
                  <a:cubicBezTo>
                    <a:pt x="10444" y="5611"/>
                    <a:pt x="10809" y="4926"/>
                    <a:pt x="11362" y="4926"/>
                  </a:cubicBezTo>
                  <a:cubicBezTo>
                    <a:pt x="11392" y="4926"/>
                    <a:pt x="11423" y="4928"/>
                    <a:pt x="11454" y="4932"/>
                  </a:cubicBezTo>
                  <a:cubicBezTo>
                    <a:pt x="11857" y="4973"/>
                    <a:pt x="12099" y="5416"/>
                    <a:pt x="12341" y="5739"/>
                  </a:cubicBezTo>
                  <a:cubicBezTo>
                    <a:pt x="12825" y="6586"/>
                    <a:pt x="13632" y="7150"/>
                    <a:pt x="14559" y="7352"/>
                  </a:cubicBezTo>
                  <a:cubicBezTo>
                    <a:pt x="14660" y="7370"/>
                    <a:pt x="14762" y="7378"/>
                    <a:pt x="14865" y="7378"/>
                  </a:cubicBezTo>
                  <a:cubicBezTo>
                    <a:pt x="15704" y="7378"/>
                    <a:pt x="16549" y="6808"/>
                    <a:pt x="16656" y="5981"/>
                  </a:cubicBezTo>
                  <a:cubicBezTo>
                    <a:pt x="16697" y="5658"/>
                    <a:pt x="16656" y="5336"/>
                    <a:pt x="16656" y="4973"/>
                  </a:cubicBezTo>
                  <a:cubicBezTo>
                    <a:pt x="16656" y="4650"/>
                    <a:pt x="16818" y="4327"/>
                    <a:pt x="17140" y="4166"/>
                  </a:cubicBezTo>
                  <a:cubicBezTo>
                    <a:pt x="17199" y="4148"/>
                    <a:pt x="17257" y="4139"/>
                    <a:pt x="17313" y="4139"/>
                  </a:cubicBezTo>
                  <a:cubicBezTo>
                    <a:pt x="17754" y="4139"/>
                    <a:pt x="18100" y="4664"/>
                    <a:pt x="18350" y="5094"/>
                  </a:cubicBezTo>
                  <a:cubicBezTo>
                    <a:pt x="18713" y="5860"/>
                    <a:pt x="19358" y="6384"/>
                    <a:pt x="20165" y="6626"/>
                  </a:cubicBezTo>
                  <a:cubicBezTo>
                    <a:pt x="20243" y="6638"/>
                    <a:pt x="20322" y="6644"/>
                    <a:pt x="20402" y="6644"/>
                  </a:cubicBezTo>
                  <a:cubicBezTo>
                    <a:pt x="21150" y="6644"/>
                    <a:pt x="21943" y="6145"/>
                    <a:pt x="21980" y="5416"/>
                  </a:cubicBezTo>
                  <a:cubicBezTo>
                    <a:pt x="21940" y="4932"/>
                    <a:pt x="21819" y="4448"/>
                    <a:pt x="21617" y="4005"/>
                  </a:cubicBezTo>
                  <a:cubicBezTo>
                    <a:pt x="21496" y="3521"/>
                    <a:pt x="21617" y="2916"/>
                    <a:pt x="22101" y="2795"/>
                  </a:cubicBezTo>
                  <a:cubicBezTo>
                    <a:pt x="22132" y="2791"/>
                    <a:pt x="22163" y="2790"/>
                    <a:pt x="22193" y="2790"/>
                  </a:cubicBezTo>
                  <a:cubicBezTo>
                    <a:pt x="22524" y="2790"/>
                    <a:pt x="22844" y="2984"/>
                    <a:pt x="23028" y="3279"/>
                  </a:cubicBezTo>
                  <a:cubicBezTo>
                    <a:pt x="23230" y="3601"/>
                    <a:pt x="23512" y="3884"/>
                    <a:pt x="23835" y="4085"/>
                  </a:cubicBezTo>
                  <a:cubicBezTo>
                    <a:pt x="23955" y="4134"/>
                    <a:pt x="24086" y="4157"/>
                    <a:pt x="24220" y="4157"/>
                  </a:cubicBezTo>
                  <a:cubicBezTo>
                    <a:pt x="24533" y="4157"/>
                    <a:pt x="24859" y="4029"/>
                    <a:pt x="25085" y="3803"/>
                  </a:cubicBezTo>
                  <a:cubicBezTo>
                    <a:pt x="25367" y="3440"/>
                    <a:pt x="25529" y="2997"/>
                    <a:pt x="25488" y="2513"/>
                  </a:cubicBezTo>
                  <a:cubicBezTo>
                    <a:pt x="25454" y="1093"/>
                    <a:pt x="24290" y="0"/>
                    <a:pt x="22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5"/>
            <p:cNvSpPr/>
            <p:nvPr/>
          </p:nvSpPr>
          <p:spPr>
            <a:xfrm>
              <a:off x="4718900" y="1635050"/>
              <a:ext cx="654025" cy="400250"/>
            </a:xfrm>
            <a:custGeom>
              <a:avLst/>
              <a:gdLst/>
              <a:ahLst/>
              <a:cxnLst/>
              <a:rect l="l" t="t" r="r" b="b"/>
              <a:pathLst>
                <a:path w="26161" h="16010" extrusionOk="0">
                  <a:moveTo>
                    <a:pt x="12161" y="1"/>
                  </a:moveTo>
                  <a:cubicBezTo>
                    <a:pt x="11641" y="1"/>
                    <a:pt x="11109" y="33"/>
                    <a:pt x="10567" y="100"/>
                  </a:cubicBezTo>
                  <a:cubicBezTo>
                    <a:pt x="1089" y="1269"/>
                    <a:pt x="1" y="11876"/>
                    <a:pt x="525" y="14417"/>
                  </a:cubicBezTo>
                  <a:cubicBezTo>
                    <a:pt x="759" y="15692"/>
                    <a:pt x="4000" y="16010"/>
                    <a:pt x="7235" y="16010"/>
                  </a:cubicBezTo>
                  <a:cubicBezTo>
                    <a:pt x="9012" y="16010"/>
                    <a:pt x="10786" y="15914"/>
                    <a:pt x="12059" y="15828"/>
                  </a:cubicBezTo>
                  <a:cubicBezTo>
                    <a:pt x="13027" y="15747"/>
                    <a:pt x="13995" y="15667"/>
                    <a:pt x="15003" y="15667"/>
                  </a:cubicBezTo>
                  <a:cubicBezTo>
                    <a:pt x="17221" y="15586"/>
                    <a:pt x="22141" y="15062"/>
                    <a:pt x="23956" y="12199"/>
                  </a:cubicBezTo>
                  <a:cubicBezTo>
                    <a:pt x="26161" y="8625"/>
                    <a:pt x="20698" y="1"/>
                    <a:pt x="12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5"/>
            <p:cNvSpPr/>
            <p:nvPr/>
          </p:nvSpPr>
          <p:spPr>
            <a:xfrm>
              <a:off x="4788054" y="1686686"/>
              <a:ext cx="404724" cy="154800"/>
            </a:xfrm>
            <a:custGeom>
              <a:avLst/>
              <a:gdLst/>
              <a:ahLst/>
              <a:cxnLst/>
              <a:rect l="l" t="t" r="r" b="b"/>
              <a:pathLst>
                <a:path w="21525" h="7605" extrusionOk="0">
                  <a:moveTo>
                    <a:pt x="21214" y="0"/>
                  </a:moveTo>
                  <a:cubicBezTo>
                    <a:pt x="21098" y="0"/>
                    <a:pt x="20960" y="104"/>
                    <a:pt x="20960" y="253"/>
                  </a:cubicBezTo>
                  <a:cubicBezTo>
                    <a:pt x="21081" y="899"/>
                    <a:pt x="20799" y="1504"/>
                    <a:pt x="20274" y="1907"/>
                  </a:cubicBezTo>
                  <a:cubicBezTo>
                    <a:pt x="19750" y="2230"/>
                    <a:pt x="19145" y="2149"/>
                    <a:pt x="18540" y="2270"/>
                  </a:cubicBezTo>
                  <a:cubicBezTo>
                    <a:pt x="17734" y="2431"/>
                    <a:pt x="17411" y="3036"/>
                    <a:pt x="17088" y="3762"/>
                  </a:cubicBezTo>
                  <a:cubicBezTo>
                    <a:pt x="16873" y="4264"/>
                    <a:pt x="16563" y="4924"/>
                    <a:pt x="15959" y="4924"/>
                  </a:cubicBezTo>
                  <a:cubicBezTo>
                    <a:pt x="15883" y="4924"/>
                    <a:pt x="15803" y="4914"/>
                    <a:pt x="15717" y="4891"/>
                  </a:cubicBezTo>
                  <a:cubicBezTo>
                    <a:pt x="15314" y="4730"/>
                    <a:pt x="14991" y="4488"/>
                    <a:pt x="14709" y="4206"/>
                  </a:cubicBezTo>
                  <a:cubicBezTo>
                    <a:pt x="14404" y="3977"/>
                    <a:pt x="14084" y="3813"/>
                    <a:pt x="13757" y="3813"/>
                  </a:cubicBezTo>
                  <a:cubicBezTo>
                    <a:pt x="13565" y="3813"/>
                    <a:pt x="13371" y="3870"/>
                    <a:pt x="13176" y="4004"/>
                  </a:cubicBezTo>
                  <a:cubicBezTo>
                    <a:pt x="12450" y="4569"/>
                    <a:pt x="12692" y="5536"/>
                    <a:pt x="12329" y="6262"/>
                  </a:cubicBezTo>
                  <a:cubicBezTo>
                    <a:pt x="12003" y="6915"/>
                    <a:pt x="11458" y="7202"/>
                    <a:pt x="10897" y="7202"/>
                  </a:cubicBezTo>
                  <a:cubicBezTo>
                    <a:pt x="10280" y="7202"/>
                    <a:pt x="9645" y="6854"/>
                    <a:pt x="9264" y="6262"/>
                  </a:cubicBezTo>
                  <a:cubicBezTo>
                    <a:pt x="8861" y="5698"/>
                    <a:pt x="8619" y="4972"/>
                    <a:pt x="8014" y="4528"/>
                  </a:cubicBezTo>
                  <a:cubicBezTo>
                    <a:pt x="7708" y="4337"/>
                    <a:pt x="7374" y="4245"/>
                    <a:pt x="7043" y="4245"/>
                  </a:cubicBezTo>
                  <a:cubicBezTo>
                    <a:pt x="6677" y="4245"/>
                    <a:pt x="6315" y="4357"/>
                    <a:pt x="5998" y="4569"/>
                  </a:cubicBezTo>
                  <a:cubicBezTo>
                    <a:pt x="4990" y="5174"/>
                    <a:pt x="4344" y="6504"/>
                    <a:pt x="3054" y="6585"/>
                  </a:cubicBezTo>
                  <a:cubicBezTo>
                    <a:pt x="2998" y="6590"/>
                    <a:pt x="2943" y="6592"/>
                    <a:pt x="2888" y="6592"/>
                  </a:cubicBezTo>
                  <a:cubicBezTo>
                    <a:pt x="1483" y="6592"/>
                    <a:pt x="494" y="5121"/>
                    <a:pt x="1037" y="3762"/>
                  </a:cubicBezTo>
                  <a:cubicBezTo>
                    <a:pt x="1084" y="3621"/>
                    <a:pt x="981" y="3535"/>
                    <a:pt x="871" y="3535"/>
                  </a:cubicBezTo>
                  <a:cubicBezTo>
                    <a:pt x="791" y="3535"/>
                    <a:pt x="708" y="3580"/>
                    <a:pt x="674" y="3681"/>
                  </a:cubicBezTo>
                  <a:lnTo>
                    <a:pt x="634" y="3601"/>
                  </a:lnTo>
                  <a:lnTo>
                    <a:pt x="634" y="3601"/>
                  </a:lnTo>
                  <a:cubicBezTo>
                    <a:pt x="1" y="5255"/>
                    <a:pt x="1271" y="6940"/>
                    <a:pt x="2892" y="6940"/>
                  </a:cubicBezTo>
                  <a:cubicBezTo>
                    <a:pt x="3128" y="6940"/>
                    <a:pt x="3372" y="6904"/>
                    <a:pt x="3618" y="6827"/>
                  </a:cubicBezTo>
                  <a:cubicBezTo>
                    <a:pt x="4788" y="6464"/>
                    <a:pt x="5353" y="5214"/>
                    <a:pt x="6401" y="4770"/>
                  </a:cubicBezTo>
                  <a:cubicBezTo>
                    <a:pt x="6648" y="4663"/>
                    <a:pt x="6867" y="4616"/>
                    <a:pt x="7062" y="4616"/>
                  </a:cubicBezTo>
                  <a:cubicBezTo>
                    <a:pt x="8046" y="4616"/>
                    <a:pt x="8444" y="5811"/>
                    <a:pt x="8982" y="6585"/>
                  </a:cubicBezTo>
                  <a:cubicBezTo>
                    <a:pt x="9385" y="7244"/>
                    <a:pt x="10121" y="7604"/>
                    <a:pt x="10887" y="7604"/>
                  </a:cubicBezTo>
                  <a:cubicBezTo>
                    <a:pt x="10964" y="7604"/>
                    <a:pt x="11042" y="7601"/>
                    <a:pt x="11120" y="7593"/>
                  </a:cubicBezTo>
                  <a:cubicBezTo>
                    <a:pt x="12168" y="7432"/>
                    <a:pt x="12733" y="6585"/>
                    <a:pt x="12894" y="5617"/>
                  </a:cubicBezTo>
                  <a:cubicBezTo>
                    <a:pt x="12998" y="5063"/>
                    <a:pt x="13161" y="4212"/>
                    <a:pt x="13767" y="4212"/>
                  </a:cubicBezTo>
                  <a:cubicBezTo>
                    <a:pt x="13867" y="4212"/>
                    <a:pt x="13978" y="4235"/>
                    <a:pt x="14104" y="4286"/>
                  </a:cubicBezTo>
                  <a:cubicBezTo>
                    <a:pt x="14467" y="4488"/>
                    <a:pt x="14830" y="4770"/>
                    <a:pt x="15152" y="5053"/>
                  </a:cubicBezTo>
                  <a:cubicBezTo>
                    <a:pt x="15394" y="5229"/>
                    <a:pt x="15673" y="5316"/>
                    <a:pt x="15948" y="5316"/>
                  </a:cubicBezTo>
                  <a:cubicBezTo>
                    <a:pt x="16362" y="5316"/>
                    <a:pt x="16765" y="5118"/>
                    <a:pt x="17008" y="4730"/>
                  </a:cubicBezTo>
                  <a:cubicBezTo>
                    <a:pt x="17411" y="4206"/>
                    <a:pt x="17492" y="3520"/>
                    <a:pt x="17895" y="3036"/>
                  </a:cubicBezTo>
                  <a:cubicBezTo>
                    <a:pt x="18459" y="2431"/>
                    <a:pt x="19427" y="2673"/>
                    <a:pt x="20113" y="2431"/>
                  </a:cubicBezTo>
                  <a:cubicBezTo>
                    <a:pt x="21000" y="2028"/>
                    <a:pt x="21524" y="1100"/>
                    <a:pt x="21363" y="132"/>
                  </a:cubicBezTo>
                  <a:cubicBezTo>
                    <a:pt x="21348" y="40"/>
                    <a:pt x="21285" y="0"/>
                    <a:pt x="21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5"/>
            <p:cNvSpPr/>
            <p:nvPr/>
          </p:nvSpPr>
          <p:spPr>
            <a:xfrm>
              <a:off x="4880225" y="1898475"/>
              <a:ext cx="79675" cy="75225"/>
            </a:xfrm>
            <a:custGeom>
              <a:avLst/>
              <a:gdLst/>
              <a:ahLst/>
              <a:cxnLst/>
              <a:rect l="l" t="t" r="r" b="b"/>
              <a:pathLst>
                <a:path w="3187" h="3009" extrusionOk="0">
                  <a:moveTo>
                    <a:pt x="1532" y="0"/>
                  </a:moveTo>
                  <a:cubicBezTo>
                    <a:pt x="1479" y="0"/>
                    <a:pt x="1425" y="3"/>
                    <a:pt x="1371" y="8"/>
                  </a:cubicBezTo>
                  <a:cubicBezTo>
                    <a:pt x="565" y="129"/>
                    <a:pt x="0" y="895"/>
                    <a:pt x="81" y="1702"/>
                  </a:cubicBezTo>
                  <a:cubicBezTo>
                    <a:pt x="191" y="2472"/>
                    <a:pt x="835" y="3009"/>
                    <a:pt x="1557" y="3009"/>
                  </a:cubicBezTo>
                  <a:cubicBezTo>
                    <a:pt x="1629" y="3009"/>
                    <a:pt x="1702" y="3003"/>
                    <a:pt x="1775" y="2992"/>
                  </a:cubicBezTo>
                  <a:cubicBezTo>
                    <a:pt x="2622" y="2871"/>
                    <a:pt x="3186" y="2145"/>
                    <a:pt x="3065" y="1299"/>
                  </a:cubicBezTo>
                  <a:cubicBezTo>
                    <a:pt x="2952" y="543"/>
                    <a:pt x="2308" y="0"/>
                    <a:pt x="1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5"/>
            <p:cNvSpPr/>
            <p:nvPr/>
          </p:nvSpPr>
          <p:spPr>
            <a:xfrm>
              <a:off x="4918525" y="1861350"/>
              <a:ext cx="69800" cy="58725"/>
            </a:xfrm>
            <a:custGeom>
              <a:avLst/>
              <a:gdLst/>
              <a:ahLst/>
              <a:cxnLst/>
              <a:rect l="l" t="t" r="r" b="b"/>
              <a:pathLst>
                <a:path w="2792" h="2349" extrusionOk="0">
                  <a:moveTo>
                    <a:pt x="1372" y="1"/>
                  </a:moveTo>
                  <a:cubicBezTo>
                    <a:pt x="364" y="162"/>
                    <a:pt x="1" y="1453"/>
                    <a:pt x="807" y="2098"/>
                  </a:cubicBezTo>
                  <a:cubicBezTo>
                    <a:pt x="1035" y="2271"/>
                    <a:pt x="1286" y="2349"/>
                    <a:pt x="1529" y="2349"/>
                  </a:cubicBezTo>
                  <a:cubicBezTo>
                    <a:pt x="2190" y="2349"/>
                    <a:pt x="2791" y="1776"/>
                    <a:pt x="2703" y="1009"/>
                  </a:cubicBezTo>
                  <a:cubicBezTo>
                    <a:pt x="2622" y="404"/>
                    <a:pt x="2098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5"/>
            <p:cNvSpPr/>
            <p:nvPr/>
          </p:nvSpPr>
          <p:spPr>
            <a:xfrm>
              <a:off x="5136300" y="1864200"/>
              <a:ext cx="80700" cy="75225"/>
            </a:xfrm>
            <a:custGeom>
              <a:avLst/>
              <a:gdLst/>
              <a:ahLst/>
              <a:cxnLst/>
              <a:rect l="l" t="t" r="r" b="b"/>
              <a:pathLst>
                <a:path w="3228" h="3009" extrusionOk="0">
                  <a:moveTo>
                    <a:pt x="1566" y="0"/>
                  </a:moveTo>
                  <a:cubicBezTo>
                    <a:pt x="1515" y="0"/>
                    <a:pt x="1464" y="3"/>
                    <a:pt x="1412" y="8"/>
                  </a:cubicBezTo>
                  <a:cubicBezTo>
                    <a:pt x="606" y="129"/>
                    <a:pt x="1" y="895"/>
                    <a:pt x="122" y="1702"/>
                  </a:cubicBezTo>
                  <a:cubicBezTo>
                    <a:pt x="232" y="2472"/>
                    <a:pt x="842" y="3008"/>
                    <a:pt x="1589" y="3008"/>
                  </a:cubicBezTo>
                  <a:cubicBezTo>
                    <a:pt x="1663" y="3008"/>
                    <a:pt x="1739" y="3003"/>
                    <a:pt x="1816" y="2992"/>
                  </a:cubicBezTo>
                  <a:cubicBezTo>
                    <a:pt x="2622" y="2871"/>
                    <a:pt x="3227" y="2145"/>
                    <a:pt x="3106" y="1298"/>
                  </a:cubicBezTo>
                  <a:cubicBezTo>
                    <a:pt x="2993" y="543"/>
                    <a:pt x="2314" y="0"/>
                    <a:pt x="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55"/>
            <p:cNvSpPr/>
            <p:nvPr/>
          </p:nvSpPr>
          <p:spPr>
            <a:xfrm>
              <a:off x="5098000" y="1837950"/>
              <a:ext cx="68800" cy="58950"/>
            </a:xfrm>
            <a:custGeom>
              <a:avLst/>
              <a:gdLst/>
              <a:ahLst/>
              <a:cxnLst/>
              <a:rect l="l" t="t" r="r" b="b"/>
              <a:pathLst>
                <a:path w="2752" h="2358" extrusionOk="0">
                  <a:moveTo>
                    <a:pt x="1233" y="1"/>
                  </a:moveTo>
                  <a:cubicBezTo>
                    <a:pt x="1186" y="1"/>
                    <a:pt x="1138" y="3"/>
                    <a:pt x="1089" y="9"/>
                  </a:cubicBezTo>
                  <a:lnTo>
                    <a:pt x="968" y="9"/>
                  </a:lnTo>
                  <a:cubicBezTo>
                    <a:pt x="363" y="171"/>
                    <a:pt x="0" y="735"/>
                    <a:pt x="81" y="1340"/>
                  </a:cubicBezTo>
                  <a:cubicBezTo>
                    <a:pt x="156" y="1987"/>
                    <a:pt x="690" y="2357"/>
                    <a:pt x="1231" y="2357"/>
                  </a:cubicBezTo>
                  <a:cubicBezTo>
                    <a:pt x="1567" y="2357"/>
                    <a:pt x="1906" y="2214"/>
                    <a:pt x="2138" y="1905"/>
                  </a:cubicBezTo>
                  <a:cubicBezTo>
                    <a:pt x="2752" y="1099"/>
                    <a:pt x="2161" y="1"/>
                    <a:pt x="1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55"/>
            <p:cNvSpPr/>
            <p:nvPr/>
          </p:nvSpPr>
          <p:spPr>
            <a:xfrm>
              <a:off x="5008275" y="1939925"/>
              <a:ext cx="78550" cy="43675"/>
            </a:xfrm>
            <a:custGeom>
              <a:avLst/>
              <a:gdLst/>
              <a:ahLst/>
              <a:cxnLst/>
              <a:rect l="l" t="t" r="r" b="b"/>
              <a:pathLst>
                <a:path w="3142" h="1747" extrusionOk="0">
                  <a:moveTo>
                    <a:pt x="2602" y="0"/>
                  </a:moveTo>
                  <a:cubicBezTo>
                    <a:pt x="2582" y="0"/>
                    <a:pt x="2562" y="1"/>
                    <a:pt x="2541" y="4"/>
                  </a:cubicBezTo>
                  <a:lnTo>
                    <a:pt x="524" y="245"/>
                  </a:lnTo>
                  <a:cubicBezTo>
                    <a:pt x="161" y="326"/>
                    <a:pt x="0" y="689"/>
                    <a:pt x="161" y="1012"/>
                  </a:cubicBezTo>
                  <a:cubicBezTo>
                    <a:pt x="498" y="1507"/>
                    <a:pt x="1020" y="1747"/>
                    <a:pt x="1535" y="1747"/>
                  </a:cubicBezTo>
                  <a:cubicBezTo>
                    <a:pt x="2193" y="1747"/>
                    <a:pt x="2839" y="1355"/>
                    <a:pt x="3065" y="608"/>
                  </a:cubicBezTo>
                  <a:cubicBezTo>
                    <a:pt x="3141" y="304"/>
                    <a:pt x="2930" y="0"/>
                    <a:pt x="26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6" name="Google Shape;2066;p55"/>
          <p:cNvGrpSpPr/>
          <p:nvPr/>
        </p:nvGrpSpPr>
        <p:grpSpPr>
          <a:xfrm>
            <a:off x="1374487" y="2649619"/>
            <a:ext cx="728385" cy="1500330"/>
            <a:chOff x="3720725" y="238125"/>
            <a:chExt cx="876200" cy="1804800"/>
          </a:xfrm>
        </p:grpSpPr>
        <p:sp>
          <p:nvSpPr>
            <p:cNvPr id="2067" name="Google Shape;2067;p55"/>
            <p:cNvSpPr/>
            <p:nvPr/>
          </p:nvSpPr>
          <p:spPr>
            <a:xfrm>
              <a:off x="3813525" y="862200"/>
              <a:ext cx="651325" cy="1072850"/>
            </a:xfrm>
            <a:custGeom>
              <a:avLst/>
              <a:gdLst/>
              <a:ahLst/>
              <a:cxnLst/>
              <a:rect l="l" t="t" r="r" b="b"/>
              <a:pathLst>
                <a:path w="26053" h="42914" extrusionOk="0">
                  <a:moveTo>
                    <a:pt x="22221" y="1"/>
                  </a:moveTo>
                  <a:lnTo>
                    <a:pt x="9437" y="969"/>
                  </a:lnTo>
                  <a:lnTo>
                    <a:pt x="7784" y="5566"/>
                  </a:lnTo>
                  <a:cubicBezTo>
                    <a:pt x="7784" y="5566"/>
                    <a:pt x="0" y="36176"/>
                    <a:pt x="2823" y="41338"/>
                  </a:cubicBezTo>
                  <a:cubicBezTo>
                    <a:pt x="2983" y="41633"/>
                    <a:pt x="3157" y="41772"/>
                    <a:pt x="3342" y="41772"/>
                  </a:cubicBezTo>
                  <a:cubicBezTo>
                    <a:pt x="6372" y="41772"/>
                    <a:pt x="12462" y="4518"/>
                    <a:pt x="12462" y="4518"/>
                  </a:cubicBezTo>
                  <a:cubicBezTo>
                    <a:pt x="12462" y="4518"/>
                    <a:pt x="13349" y="42548"/>
                    <a:pt x="15688" y="42911"/>
                  </a:cubicBezTo>
                  <a:cubicBezTo>
                    <a:pt x="15699" y="42913"/>
                    <a:pt x="15711" y="42914"/>
                    <a:pt x="15722" y="42914"/>
                  </a:cubicBezTo>
                  <a:cubicBezTo>
                    <a:pt x="18025" y="42914"/>
                    <a:pt x="17785" y="5851"/>
                    <a:pt x="17785" y="5848"/>
                  </a:cubicBezTo>
                  <a:lnTo>
                    <a:pt x="17785" y="5848"/>
                  </a:lnTo>
                  <a:cubicBezTo>
                    <a:pt x="17786" y="5851"/>
                    <a:pt x="23695" y="39167"/>
                    <a:pt x="24816" y="39167"/>
                  </a:cubicBezTo>
                  <a:cubicBezTo>
                    <a:pt x="24825" y="39167"/>
                    <a:pt x="24834" y="39165"/>
                    <a:pt x="24843" y="39160"/>
                  </a:cubicBezTo>
                  <a:cubicBezTo>
                    <a:pt x="25891" y="38555"/>
                    <a:pt x="26053" y="15729"/>
                    <a:pt x="25528" y="11817"/>
                  </a:cubicBezTo>
                  <a:cubicBezTo>
                    <a:pt x="25004" y="7905"/>
                    <a:pt x="22221" y="1"/>
                    <a:pt x="22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55"/>
            <p:cNvSpPr/>
            <p:nvPr/>
          </p:nvSpPr>
          <p:spPr>
            <a:xfrm>
              <a:off x="3881075" y="1729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211"/>
                    <a:pt x="605" y="1211"/>
                  </a:cubicBezTo>
                  <a:cubicBezTo>
                    <a:pt x="928" y="1211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55"/>
            <p:cNvSpPr/>
            <p:nvPr/>
          </p:nvSpPr>
          <p:spPr>
            <a:xfrm>
              <a:off x="3925425" y="1710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5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170"/>
                    <a:pt x="565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3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55"/>
            <p:cNvSpPr/>
            <p:nvPr/>
          </p:nvSpPr>
          <p:spPr>
            <a:xfrm>
              <a:off x="3888125" y="16889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5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170"/>
                    <a:pt x="605" y="1170"/>
                  </a:cubicBezTo>
                  <a:cubicBezTo>
                    <a:pt x="928" y="1170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55"/>
            <p:cNvSpPr/>
            <p:nvPr/>
          </p:nvSpPr>
          <p:spPr>
            <a:xfrm>
              <a:off x="3932475" y="16698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283" y="0"/>
                    <a:pt x="1" y="242"/>
                    <a:pt x="1" y="565"/>
                  </a:cubicBezTo>
                  <a:cubicBezTo>
                    <a:pt x="1" y="888"/>
                    <a:pt x="283" y="1170"/>
                    <a:pt x="606" y="1170"/>
                  </a:cubicBezTo>
                  <a:cubicBezTo>
                    <a:pt x="929" y="1170"/>
                    <a:pt x="1171" y="888"/>
                    <a:pt x="1171" y="565"/>
                  </a:cubicBezTo>
                  <a:cubicBezTo>
                    <a:pt x="1171" y="242"/>
                    <a:pt x="929" y="0"/>
                    <a:pt x="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55"/>
            <p:cNvSpPr/>
            <p:nvPr/>
          </p:nvSpPr>
          <p:spPr>
            <a:xfrm>
              <a:off x="3896200" y="164862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888"/>
                    <a:pt x="242" y="1170"/>
                    <a:pt x="565" y="1170"/>
                  </a:cubicBezTo>
                  <a:cubicBezTo>
                    <a:pt x="887" y="1170"/>
                    <a:pt x="1170" y="888"/>
                    <a:pt x="1170" y="565"/>
                  </a:cubicBezTo>
                  <a:cubicBezTo>
                    <a:pt x="1170" y="242"/>
                    <a:pt x="887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55"/>
            <p:cNvSpPr/>
            <p:nvPr/>
          </p:nvSpPr>
          <p:spPr>
            <a:xfrm>
              <a:off x="3939550" y="16284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55"/>
            <p:cNvSpPr/>
            <p:nvPr/>
          </p:nvSpPr>
          <p:spPr>
            <a:xfrm>
              <a:off x="3903250" y="1607275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55"/>
            <p:cNvSpPr/>
            <p:nvPr/>
          </p:nvSpPr>
          <p:spPr>
            <a:xfrm>
              <a:off x="3947600" y="1588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43"/>
                    <a:pt x="1" y="565"/>
                  </a:cubicBezTo>
                  <a:cubicBezTo>
                    <a:pt x="1" y="888"/>
                    <a:pt x="243" y="1170"/>
                    <a:pt x="566" y="1170"/>
                  </a:cubicBezTo>
                  <a:cubicBezTo>
                    <a:pt x="888" y="1170"/>
                    <a:pt x="1170" y="888"/>
                    <a:pt x="1170" y="565"/>
                  </a:cubicBezTo>
                  <a:cubicBezTo>
                    <a:pt x="1170" y="243"/>
                    <a:pt x="88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55"/>
            <p:cNvSpPr/>
            <p:nvPr/>
          </p:nvSpPr>
          <p:spPr>
            <a:xfrm>
              <a:off x="3910300" y="15669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6" y="1"/>
                  </a:moveTo>
                  <a:cubicBezTo>
                    <a:pt x="283" y="1"/>
                    <a:pt x="1" y="243"/>
                    <a:pt x="1" y="565"/>
                  </a:cubicBezTo>
                  <a:cubicBezTo>
                    <a:pt x="1" y="888"/>
                    <a:pt x="283" y="1170"/>
                    <a:pt x="606" y="1170"/>
                  </a:cubicBezTo>
                  <a:cubicBezTo>
                    <a:pt x="928" y="1170"/>
                    <a:pt x="1211" y="888"/>
                    <a:pt x="1211" y="565"/>
                  </a:cubicBezTo>
                  <a:cubicBezTo>
                    <a:pt x="1211" y="243"/>
                    <a:pt x="928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55"/>
            <p:cNvSpPr/>
            <p:nvPr/>
          </p:nvSpPr>
          <p:spPr>
            <a:xfrm>
              <a:off x="3954675" y="15468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605" y="0"/>
                  </a:moveTo>
                  <a:cubicBezTo>
                    <a:pt x="283" y="0"/>
                    <a:pt x="0" y="282"/>
                    <a:pt x="0" y="605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5"/>
            <p:cNvSpPr/>
            <p:nvPr/>
          </p:nvSpPr>
          <p:spPr>
            <a:xfrm>
              <a:off x="3918375" y="152562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83"/>
                    <a:pt x="0" y="60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8" y="117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5"/>
            <p:cNvSpPr/>
            <p:nvPr/>
          </p:nvSpPr>
          <p:spPr>
            <a:xfrm>
              <a:off x="3961725" y="1506475"/>
              <a:ext cx="30275" cy="29250"/>
            </a:xfrm>
            <a:custGeom>
              <a:avLst/>
              <a:gdLst/>
              <a:ahLst/>
              <a:cxnLst/>
              <a:rect l="l" t="t" r="r" b="b"/>
              <a:pathLst>
                <a:path w="1211" h="1170" extrusionOk="0">
                  <a:moveTo>
                    <a:pt x="605" y="0"/>
                  </a:moveTo>
                  <a:cubicBezTo>
                    <a:pt x="283" y="0"/>
                    <a:pt x="1" y="242"/>
                    <a:pt x="1" y="565"/>
                  </a:cubicBezTo>
                  <a:cubicBezTo>
                    <a:pt x="1" y="887"/>
                    <a:pt x="283" y="1170"/>
                    <a:pt x="605" y="1170"/>
                  </a:cubicBezTo>
                  <a:cubicBezTo>
                    <a:pt x="928" y="1170"/>
                    <a:pt x="1210" y="887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5"/>
            <p:cNvSpPr/>
            <p:nvPr/>
          </p:nvSpPr>
          <p:spPr>
            <a:xfrm>
              <a:off x="3925425" y="14853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565" y="0"/>
                  </a:moveTo>
                  <a:cubicBezTo>
                    <a:pt x="243" y="0"/>
                    <a:pt x="1" y="242"/>
                    <a:pt x="1" y="565"/>
                  </a:cubicBezTo>
                  <a:cubicBezTo>
                    <a:pt x="1" y="887"/>
                    <a:pt x="243" y="1170"/>
                    <a:pt x="565" y="1170"/>
                  </a:cubicBezTo>
                  <a:cubicBezTo>
                    <a:pt x="928" y="1170"/>
                    <a:pt x="1170" y="887"/>
                    <a:pt x="1170" y="565"/>
                  </a:cubicBezTo>
                  <a:cubicBezTo>
                    <a:pt x="1170" y="24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55"/>
            <p:cNvSpPr/>
            <p:nvPr/>
          </p:nvSpPr>
          <p:spPr>
            <a:xfrm>
              <a:off x="3969800" y="1465125"/>
              <a:ext cx="29250" cy="30275"/>
            </a:xfrm>
            <a:custGeom>
              <a:avLst/>
              <a:gdLst/>
              <a:ahLst/>
              <a:cxnLst/>
              <a:rect l="l" t="t" r="r" b="b"/>
              <a:pathLst>
                <a:path w="1170" h="1211" extrusionOk="0">
                  <a:moveTo>
                    <a:pt x="565" y="1"/>
                  </a:moveTo>
                  <a:cubicBezTo>
                    <a:pt x="242" y="1"/>
                    <a:pt x="0" y="283"/>
                    <a:pt x="0" y="605"/>
                  </a:cubicBezTo>
                  <a:cubicBezTo>
                    <a:pt x="0" y="928"/>
                    <a:pt x="242" y="1210"/>
                    <a:pt x="565" y="1210"/>
                  </a:cubicBezTo>
                  <a:cubicBezTo>
                    <a:pt x="887" y="1210"/>
                    <a:pt x="1170" y="928"/>
                    <a:pt x="1170" y="605"/>
                  </a:cubicBezTo>
                  <a:cubicBezTo>
                    <a:pt x="1170" y="283"/>
                    <a:pt x="887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55"/>
            <p:cNvSpPr/>
            <p:nvPr/>
          </p:nvSpPr>
          <p:spPr>
            <a:xfrm>
              <a:off x="3932475" y="144395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606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210"/>
                    <a:pt x="606" y="1210"/>
                  </a:cubicBezTo>
                  <a:cubicBezTo>
                    <a:pt x="929" y="1210"/>
                    <a:pt x="1171" y="928"/>
                    <a:pt x="1171" y="606"/>
                  </a:cubicBezTo>
                  <a:cubicBezTo>
                    <a:pt x="1171" y="283"/>
                    <a:pt x="929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5"/>
            <p:cNvSpPr/>
            <p:nvPr/>
          </p:nvSpPr>
          <p:spPr>
            <a:xfrm>
              <a:off x="3976850" y="14248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928" y="1170"/>
                    <a:pt x="1170" y="928"/>
                    <a:pt x="1170" y="565"/>
                  </a:cubicBezTo>
                  <a:cubicBezTo>
                    <a:pt x="1170" y="24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5"/>
            <p:cNvSpPr/>
            <p:nvPr/>
          </p:nvSpPr>
          <p:spPr>
            <a:xfrm>
              <a:off x="3939550" y="1403625"/>
              <a:ext cx="30275" cy="29250"/>
            </a:xfrm>
            <a:custGeom>
              <a:avLst/>
              <a:gdLst/>
              <a:ahLst/>
              <a:cxnLst/>
              <a:rect l="l" t="t" r="r" b="b"/>
              <a:pathLst>
                <a:path w="1211" h="1170" extrusionOk="0">
                  <a:moveTo>
                    <a:pt x="605" y="0"/>
                  </a:moveTo>
                  <a:cubicBezTo>
                    <a:pt x="283" y="0"/>
                    <a:pt x="0" y="242"/>
                    <a:pt x="0" y="565"/>
                  </a:cubicBezTo>
                  <a:cubicBezTo>
                    <a:pt x="0" y="888"/>
                    <a:pt x="283" y="1170"/>
                    <a:pt x="605" y="1170"/>
                  </a:cubicBezTo>
                  <a:cubicBezTo>
                    <a:pt x="928" y="1170"/>
                    <a:pt x="1210" y="888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55"/>
            <p:cNvSpPr/>
            <p:nvPr/>
          </p:nvSpPr>
          <p:spPr>
            <a:xfrm>
              <a:off x="3983900" y="138345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606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211"/>
                    <a:pt x="606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55"/>
            <p:cNvSpPr/>
            <p:nvPr/>
          </p:nvSpPr>
          <p:spPr>
            <a:xfrm>
              <a:off x="3947600" y="136227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83"/>
                    <a:pt x="1" y="606"/>
                  </a:cubicBezTo>
                  <a:cubicBezTo>
                    <a:pt x="1" y="929"/>
                    <a:pt x="243" y="1170"/>
                    <a:pt x="566" y="1170"/>
                  </a:cubicBezTo>
                  <a:cubicBezTo>
                    <a:pt x="888" y="1170"/>
                    <a:pt x="1170" y="929"/>
                    <a:pt x="1170" y="606"/>
                  </a:cubicBezTo>
                  <a:cubicBezTo>
                    <a:pt x="1170" y="283"/>
                    <a:pt x="88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5"/>
            <p:cNvSpPr/>
            <p:nvPr/>
          </p:nvSpPr>
          <p:spPr>
            <a:xfrm>
              <a:off x="3990975" y="1343125"/>
              <a:ext cx="30250" cy="29275"/>
            </a:xfrm>
            <a:custGeom>
              <a:avLst/>
              <a:gdLst/>
              <a:ahLst/>
              <a:cxnLst/>
              <a:rect l="l" t="t" r="r" b="b"/>
              <a:pathLst>
                <a:path w="1210" h="1171" extrusionOk="0">
                  <a:moveTo>
                    <a:pt x="605" y="1"/>
                  </a:moveTo>
                  <a:cubicBezTo>
                    <a:pt x="282" y="1"/>
                    <a:pt x="0" y="243"/>
                    <a:pt x="0" y="565"/>
                  </a:cubicBezTo>
                  <a:cubicBezTo>
                    <a:pt x="0" y="928"/>
                    <a:pt x="282" y="1170"/>
                    <a:pt x="605" y="1170"/>
                  </a:cubicBezTo>
                  <a:cubicBezTo>
                    <a:pt x="928" y="1170"/>
                    <a:pt x="1210" y="928"/>
                    <a:pt x="1210" y="565"/>
                  </a:cubicBezTo>
                  <a:cubicBezTo>
                    <a:pt x="1210" y="24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5"/>
            <p:cNvSpPr/>
            <p:nvPr/>
          </p:nvSpPr>
          <p:spPr>
            <a:xfrm>
              <a:off x="3954675" y="1321950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605" y="1"/>
                  </a:moveTo>
                  <a:cubicBezTo>
                    <a:pt x="283" y="1"/>
                    <a:pt x="0" y="24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4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5"/>
            <p:cNvSpPr/>
            <p:nvPr/>
          </p:nvSpPr>
          <p:spPr>
            <a:xfrm>
              <a:off x="3999025" y="130180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565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210"/>
                    <a:pt x="565" y="1210"/>
                  </a:cubicBezTo>
                  <a:cubicBezTo>
                    <a:pt x="888" y="121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5"/>
            <p:cNvSpPr/>
            <p:nvPr/>
          </p:nvSpPr>
          <p:spPr>
            <a:xfrm>
              <a:off x="3961725" y="128062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0"/>
                  </a:moveTo>
                  <a:cubicBezTo>
                    <a:pt x="283" y="0"/>
                    <a:pt x="1" y="283"/>
                    <a:pt x="1" y="605"/>
                  </a:cubicBezTo>
                  <a:cubicBezTo>
                    <a:pt x="1" y="928"/>
                    <a:pt x="283" y="1210"/>
                    <a:pt x="605" y="1210"/>
                  </a:cubicBezTo>
                  <a:cubicBezTo>
                    <a:pt x="928" y="1210"/>
                    <a:pt x="1210" y="928"/>
                    <a:pt x="1210" y="605"/>
                  </a:cubicBezTo>
                  <a:cubicBezTo>
                    <a:pt x="1210" y="283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5"/>
            <p:cNvSpPr/>
            <p:nvPr/>
          </p:nvSpPr>
          <p:spPr>
            <a:xfrm>
              <a:off x="4006075" y="1261475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283" y="0"/>
                    <a:pt x="1" y="282"/>
                    <a:pt x="1" y="605"/>
                  </a:cubicBezTo>
                  <a:cubicBezTo>
                    <a:pt x="1" y="928"/>
                    <a:pt x="283" y="1170"/>
                    <a:pt x="606" y="1170"/>
                  </a:cubicBezTo>
                  <a:cubicBezTo>
                    <a:pt x="929" y="1170"/>
                    <a:pt x="1171" y="928"/>
                    <a:pt x="1171" y="605"/>
                  </a:cubicBezTo>
                  <a:cubicBezTo>
                    <a:pt x="1171" y="282"/>
                    <a:pt x="929" y="0"/>
                    <a:pt x="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5"/>
            <p:cNvSpPr/>
            <p:nvPr/>
          </p:nvSpPr>
          <p:spPr>
            <a:xfrm>
              <a:off x="3969800" y="12403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60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7" y="1170"/>
                    <a:pt x="1170" y="928"/>
                    <a:pt x="1170" y="605"/>
                  </a:cubicBezTo>
                  <a:cubicBezTo>
                    <a:pt x="1170" y="242"/>
                    <a:pt x="887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55"/>
            <p:cNvSpPr/>
            <p:nvPr/>
          </p:nvSpPr>
          <p:spPr>
            <a:xfrm>
              <a:off x="4013150" y="122012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1"/>
                  </a:moveTo>
                  <a:cubicBezTo>
                    <a:pt x="283" y="1"/>
                    <a:pt x="0" y="283"/>
                    <a:pt x="0" y="605"/>
                  </a:cubicBezTo>
                  <a:cubicBezTo>
                    <a:pt x="0" y="928"/>
                    <a:pt x="283" y="1210"/>
                    <a:pt x="605" y="1210"/>
                  </a:cubicBezTo>
                  <a:cubicBezTo>
                    <a:pt x="928" y="1210"/>
                    <a:pt x="1210" y="928"/>
                    <a:pt x="1210" y="605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5"/>
            <p:cNvSpPr/>
            <p:nvPr/>
          </p:nvSpPr>
          <p:spPr>
            <a:xfrm>
              <a:off x="3976850" y="1198950"/>
              <a:ext cx="29250" cy="30275"/>
            </a:xfrm>
            <a:custGeom>
              <a:avLst/>
              <a:gdLst/>
              <a:ahLst/>
              <a:cxnLst/>
              <a:rect l="l" t="t" r="r" b="b"/>
              <a:pathLst>
                <a:path w="1170" h="1211" extrusionOk="0">
                  <a:moveTo>
                    <a:pt x="565" y="1"/>
                  </a:moveTo>
                  <a:cubicBezTo>
                    <a:pt x="242" y="1"/>
                    <a:pt x="0" y="283"/>
                    <a:pt x="0" y="606"/>
                  </a:cubicBezTo>
                  <a:cubicBezTo>
                    <a:pt x="0" y="928"/>
                    <a:pt x="242" y="1211"/>
                    <a:pt x="565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565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5"/>
            <p:cNvSpPr/>
            <p:nvPr/>
          </p:nvSpPr>
          <p:spPr>
            <a:xfrm>
              <a:off x="4021200" y="11798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566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170"/>
                    <a:pt x="566" y="1170"/>
                  </a:cubicBezTo>
                  <a:cubicBezTo>
                    <a:pt x="888" y="117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5"/>
            <p:cNvSpPr/>
            <p:nvPr/>
          </p:nvSpPr>
          <p:spPr>
            <a:xfrm>
              <a:off x="3983900" y="11586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606" y="0"/>
                  </a:moveTo>
                  <a:cubicBezTo>
                    <a:pt x="283" y="0"/>
                    <a:pt x="1" y="283"/>
                    <a:pt x="1" y="605"/>
                  </a:cubicBezTo>
                  <a:cubicBezTo>
                    <a:pt x="1" y="928"/>
                    <a:pt x="283" y="1170"/>
                    <a:pt x="606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3"/>
                    <a:pt x="928" y="0"/>
                    <a:pt x="606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5"/>
            <p:cNvSpPr/>
            <p:nvPr/>
          </p:nvSpPr>
          <p:spPr>
            <a:xfrm>
              <a:off x="4028275" y="113947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60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887"/>
                    <a:pt x="242" y="1170"/>
                    <a:pt x="605" y="1170"/>
                  </a:cubicBezTo>
                  <a:cubicBezTo>
                    <a:pt x="928" y="1170"/>
                    <a:pt x="1170" y="887"/>
                    <a:pt x="1170" y="565"/>
                  </a:cubicBezTo>
                  <a:cubicBezTo>
                    <a:pt x="117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5"/>
            <p:cNvSpPr/>
            <p:nvPr/>
          </p:nvSpPr>
          <p:spPr>
            <a:xfrm>
              <a:off x="3990975" y="1118300"/>
              <a:ext cx="30250" cy="29250"/>
            </a:xfrm>
            <a:custGeom>
              <a:avLst/>
              <a:gdLst/>
              <a:ahLst/>
              <a:cxnLst/>
              <a:rect l="l" t="t" r="r" b="b"/>
              <a:pathLst>
                <a:path w="1210" h="1170" extrusionOk="0">
                  <a:moveTo>
                    <a:pt x="605" y="0"/>
                  </a:moveTo>
                  <a:cubicBezTo>
                    <a:pt x="282" y="0"/>
                    <a:pt x="0" y="242"/>
                    <a:pt x="0" y="565"/>
                  </a:cubicBezTo>
                  <a:cubicBezTo>
                    <a:pt x="0" y="888"/>
                    <a:pt x="282" y="1170"/>
                    <a:pt x="605" y="1170"/>
                  </a:cubicBezTo>
                  <a:cubicBezTo>
                    <a:pt x="928" y="1170"/>
                    <a:pt x="1210" y="888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55"/>
            <p:cNvSpPr/>
            <p:nvPr/>
          </p:nvSpPr>
          <p:spPr>
            <a:xfrm>
              <a:off x="4035325" y="1098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605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55"/>
            <p:cNvSpPr/>
            <p:nvPr/>
          </p:nvSpPr>
          <p:spPr>
            <a:xfrm>
              <a:off x="3874000" y="178170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566" y="1"/>
                  </a:moveTo>
                  <a:cubicBezTo>
                    <a:pt x="243" y="1"/>
                    <a:pt x="1" y="283"/>
                    <a:pt x="1" y="606"/>
                  </a:cubicBezTo>
                  <a:cubicBezTo>
                    <a:pt x="1" y="928"/>
                    <a:pt x="243" y="1211"/>
                    <a:pt x="566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55"/>
            <p:cNvSpPr/>
            <p:nvPr/>
          </p:nvSpPr>
          <p:spPr>
            <a:xfrm>
              <a:off x="3918375" y="1762550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565" y="1"/>
                  </a:moveTo>
                  <a:cubicBezTo>
                    <a:pt x="242" y="1"/>
                    <a:pt x="0" y="243"/>
                    <a:pt x="0" y="606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8" y="1170"/>
                    <a:pt x="1170" y="928"/>
                    <a:pt x="1170" y="606"/>
                  </a:cubicBezTo>
                  <a:cubicBezTo>
                    <a:pt x="1170" y="243"/>
                    <a:pt x="888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55"/>
            <p:cNvSpPr/>
            <p:nvPr/>
          </p:nvSpPr>
          <p:spPr>
            <a:xfrm>
              <a:off x="3874000" y="182707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43"/>
                    <a:pt x="1" y="565"/>
                  </a:cubicBezTo>
                  <a:cubicBezTo>
                    <a:pt x="1" y="928"/>
                    <a:pt x="243" y="1170"/>
                    <a:pt x="566" y="1170"/>
                  </a:cubicBezTo>
                  <a:cubicBezTo>
                    <a:pt x="928" y="1170"/>
                    <a:pt x="1170" y="928"/>
                    <a:pt x="1170" y="565"/>
                  </a:cubicBezTo>
                  <a:cubicBezTo>
                    <a:pt x="1170" y="243"/>
                    <a:pt x="92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55"/>
            <p:cNvSpPr/>
            <p:nvPr/>
          </p:nvSpPr>
          <p:spPr>
            <a:xfrm>
              <a:off x="3908300" y="1806925"/>
              <a:ext cx="29250" cy="30250"/>
            </a:xfrm>
            <a:custGeom>
              <a:avLst/>
              <a:gdLst/>
              <a:ahLst/>
              <a:cxnLst/>
              <a:rect l="l" t="t" r="r" b="b"/>
              <a:pathLst>
                <a:path w="1170" h="1210" extrusionOk="0">
                  <a:moveTo>
                    <a:pt x="565" y="0"/>
                  </a:moveTo>
                  <a:cubicBezTo>
                    <a:pt x="242" y="0"/>
                    <a:pt x="0" y="282"/>
                    <a:pt x="0" y="605"/>
                  </a:cubicBezTo>
                  <a:cubicBezTo>
                    <a:pt x="0" y="928"/>
                    <a:pt x="242" y="1210"/>
                    <a:pt x="565" y="1210"/>
                  </a:cubicBezTo>
                  <a:cubicBezTo>
                    <a:pt x="928" y="1210"/>
                    <a:pt x="1170" y="928"/>
                    <a:pt x="1170" y="605"/>
                  </a:cubicBezTo>
                  <a:cubicBezTo>
                    <a:pt x="1170" y="28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55"/>
            <p:cNvSpPr/>
            <p:nvPr/>
          </p:nvSpPr>
          <p:spPr>
            <a:xfrm>
              <a:off x="4174450" y="1756375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07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03" y="86"/>
                    <a:pt x="1" y="409"/>
                    <a:pt x="41" y="732"/>
                  </a:cubicBezTo>
                  <a:cubicBezTo>
                    <a:pt x="110" y="1006"/>
                    <a:pt x="354" y="1193"/>
                    <a:pt x="599" y="1193"/>
                  </a:cubicBezTo>
                  <a:cubicBezTo>
                    <a:pt x="642" y="1193"/>
                    <a:pt x="685" y="1187"/>
                    <a:pt x="727" y="1175"/>
                  </a:cubicBezTo>
                  <a:cubicBezTo>
                    <a:pt x="1049" y="1095"/>
                    <a:pt x="1291" y="812"/>
                    <a:pt x="1211" y="490"/>
                  </a:cubicBezTo>
                  <a:cubicBezTo>
                    <a:pt x="1137" y="194"/>
                    <a:pt x="894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55"/>
            <p:cNvSpPr/>
            <p:nvPr/>
          </p:nvSpPr>
          <p:spPr>
            <a:xfrm>
              <a:off x="4206725" y="1728150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07" y="0"/>
                  </a:moveTo>
                  <a:cubicBezTo>
                    <a:pt x="580" y="0"/>
                    <a:pt x="552" y="2"/>
                    <a:pt x="525" y="5"/>
                  </a:cubicBezTo>
                  <a:cubicBezTo>
                    <a:pt x="202" y="86"/>
                    <a:pt x="0" y="409"/>
                    <a:pt x="81" y="731"/>
                  </a:cubicBezTo>
                  <a:cubicBezTo>
                    <a:pt x="115" y="1006"/>
                    <a:pt x="354" y="1193"/>
                    <a:pt x="623" y="1193"/>
                  </a:cubicBezTo>
                  <a:cubicBezTo>
                    <a:pt x="670" y="1193"/>
                    <a:pt x="719" y="1187"/>
                    <a:pt x="767" y="1175"/>
                  </a:cubicBezTo>
                  <a:cubicBezTo>
                    <a:pt x="1089" y="1094"/>
                    <a:pt x="1291" y="812"/>
                    <a:pt x="1210" y="489"/>
                  </a:cubicBezTo>
                  <a:cubicBezTo>
                    <a:pt x="1173" y="194"/>
                    <a:pt x="900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55"/>
            <p:cNvSpPr/>
            <p:nvPr/>
          </p:nvSpPr>
          <p:spPr>
            <a:xfrm>
              <a:off x="4173450" y="1714775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651" y="0"/>
                  </a:moveTo>
                  <a:cubicBezTo>
                    <a:pt x="610" y="0"/>
                    <a:pt x="568" y="5"/>
                    <a:pt x="525" y="16"/>
                  </a:cubicBezTo>
                  <a:cubicBezTo>
                    <a:pt x="202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2" y="1189"/>
                    <a:pt x="727" y="1186"/>
                  </a:cubicBezTo>
                  <a:cubicBezTo>
                    <a:pt x="1049" y="1105"/>
                    <a:pt x="1251" y="782"/>
                    <a:pt x="1210" y="460"/>
                  </a:cubicBezTo>
                  <a:cubicBezTo>
                    <a:pt x="1141" y="215"/>
                    <a:pt x="919" y="0"/>
                    <a:pt x="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55"/>
            <p:cNvSpPr/>
            <p:nvPr/>
          </p:nvSpPr>
          <p:spPr>
            <a:xfrm>
              <a:off x="4211775" y="1687500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0"/>
                  </a:moveTo>
                  <a:cubicBezTo>
                    <a:pt x="621" y="0"/>
                    <a:pt x="573" y="6"/>
                    <a:pt x="524" y="18"/>
                  </a:cubicBezTo>
                  <a:cubicBezTo>
                    <a:pt x="242" y="59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59"/>
                    <a:pt x="766" y="1147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55"/>
            <p:cNvSpPr/>
            <p:nvPr/>
          </p:nvSpPr>
          <p:spPr>
            <a:xfrm>
              <a:off x="4172450" y="1673375"/>
              <a:ext cx="31275" cy="29850"/>
            </a:xfrm>
            <a:custGeom>
              <a:avLst/>
              <a:gdLst/>
              <a:ahLst/>
              <a:cxnLst/>
              <a:rect l="l" t="t" r="r" b="b"/>
              <a:pathLst>
                <a:path w="1251" h="1194" extrusionOk="0">
                  <a:moveTo>
                    <a:pt x="666" y="1"/>
                  </a:moveTo>
                  <a:cubicBezTo>
                    <a:pt x="620" y="1"/>
                    <a:pt x="573" y="7"/>
                    <a:pt x="525" y="19"/>
                  </a:cubicBezTo>
                  <a:cubicBezTo>
                    <a:pt x="202" y="99"/>
                    <a:pt x="0" y="382"/>
                    <a:pt x="41" y="704"/>
                  </a:cubicBezTo>
                  <a:cubicBezTo>
                    <a:pt x="114" y="999"/>
                    <a:pt x="391" y="1193"/>
                    <a:pt x="653" y="1193"/>
                  </a:cubicBezTo>
                  <a:cubicBezTo>
                    <a:pt x="678" y="1193"/>
                    <a:pt x="702" y="1192"/>
                    <a:pt x="726" y="1188"/>
                  </a:cubicBezTo>
                  <a:cubicBezTo>
                    <a:pt x="1049" y="1108"/>
                    <a:pt x="1250" y="785"/>
                    <a:pt x="1210" y="462"/>
                  </a:cubicBezTo>
                  <a:cubicBezTo>
                    <a:pt x="1142" y="188"/>
                    <a:pt x="927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55"/>
            <p:cNvSpPr/>
            <p:nvPr/>
          </p:nvSpPr>
          <p:spPr>
            <a:xfrm>
              <a:off x="4210750" y="1645475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07" y="0"/>
                  </a:moveTo>
                  <a:cubicBezTo>
                    <a:pt x="580" y="0"/>
                    <a:pt x="553" y="2"/>
                    <a:pt x="525" y="5"/>
                  </a:cubicBezTo>
                  <a:cubicBezTo>
                    <a:pt x="243" y="86"/>
                    <a:pt x="1" y="409"/>
                    <a:pt x="81" y="731"/>
                  </a:cubicBezTo>
                  <a:cubicBezTo>
                    <a:pt x="150" y="1006"/>
                    <a:pt x="365" y="1193"/>
                    <a:pt x="626" y="1193"/>
                  </a:cubicBezTo>
                  <a:cubicBezTo>
                    <a:pt x="672" y="1193"/>
                    <a:pt x="719" y="1187"/>
                    <a:pt x="767" y="1175"/>
                  </a:cubicBezTo>
                  <a:cubicBezTo>
                    <a:pt x="1090" y="1094"/>
                    <a:pt x="1291" y="812"/>
                    <a:pt x="1251" y="489"/>
                  </a:cubicBezTo>
                  <a:cubicBezTo>
                    <a:pt x="1177" y="194"/>
                    <a:pt x="901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55"/>
            <p:cNvSpPr/>
            <p:nvPr/>
          </p:nvSpPr>
          <p:spPr>
            <a:xfrm>
              <a:off x="4171425" y="1632100"/>
              <a:ext cx="32300" cy="29775"/>
            </a:xfrm>
            <a:custGeom>
              <a:avLst/>
              <a:gdLst/>
              <a:ahLst/>
              <a:cxnLst/>
              <a:rect l="l" t="t" r="r" b="b"/>
              <a:pathLst>
                <a:path w="1292" h="1191" extrusionOk="0">
                  <a:moveTo>
                    <a:pt x="651" y="0"/>
                  </a:moveTo>
                  <a:cubicBezTo>
                    <a:pt x="610" y="0"/>
                    <a:pt x="568" y="5"/>
                    <a:pt x="525" y="16"/>
                  </a:cubicBezTo>
                  <a:cubicBezTo>
                    <a:pt x="203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85" y="1191"/>
                  </a:cubicBezTo>
                  <a:cubicBezTo>
                    <a:pt x="712" y="1191"/>
                    <a:pt x="740" y="1189"/>
                    <a:pt x="767" y="1186"/>
                  </a:cubicBezTo>
                  <a:cubicBezTo>
                    <a:pt x="1050" y="1105"/>
                    <a:pt x="1291" y="782"/>
                    <a:pt x="1211" y="460"/>
                  </a:cubicBezTo>
                  <a:cubicBezTo>
                    <a:pt x="1141" y="215"/>
                    <a:pt x="919" y="0"/>
                    <a:pt x="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55"/>
            <p:cNvSpPr/>
            <p:nvPr/>
          </p:nvSpPr>
          <p:spPr>
            <a:xfrm>
              <a:off x="4209750" y="1604125"/>
              <a:ext cx="32275" cy="29525"/>
            </a:xfrm>
            <a:custGeom>
              <a:avLst/>
              <a:gdLst/>
              <a:ahLst/>
              <a:cxnLst/>
              <a:rect l="l" t="t" r="r" b="b"/>
              <a:pathLst>
                <a:path w="1291" h="1181" extrusionOk="0">
                  <a:moveTo>
                    <a:pt x="607" y="1"/>
                  </a:moveTo>
                  <a:cubicBezTo>
                    <a:pt x="580" y="1"/>
                    <a:pt x="552" y="2"/>
                    <a:pt x="525" y="6"/>
                  </a:cubicBezTo>
                  <a:cubicBezTo>
                    <a:pt x="242" y="87"/>
                    <a:pt x="0" y="409"/>
                    <a:pt x="81" y="692"/>
                  </a:cubicBezTo>
                  <a:cubicBezTo>
                    <a:pt x="155" y="987"/>
                    <a:pt x="397" y="1181"/>
                    <a:pt x="685" y="1181"/>
                  </a:cubicBezTo>
                  <a:cubicBezTo>
                    <a:pt x="712" y="1181"/>
                    <a:pt x="739" y="1179"/>
                    <a:pt x="767" y="1175"/>
                  </a:cubicBezTo>
                  <a:cubicBezTo>
                    <a:pt x="1089" y="1095"/>
                    <a:pt x="1291" y="772"/>
                    <a:pt x="1251" y="490"/>
                  </a:cubicBezTo>
                  <a:cubicBezTo>
                    <a:pt x="1177" y="195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55"/>
            <p:cNvSpPr/>
            <p:nvPr/>
          </p:nvSpPr>
          <p:spPr>
            <a:xfrm>
              <a:off x="4170425" y="1590750"/>
              <a:ext cx="32300" cy="29800"/>
            </a:xfrm>
            <a:custGeom>
              <a:avLst/>
              <a:gdLst/>
              <a:ahLst/>
              <a:cxnLst/>
              <a:rect l="l" t="t" r="r" b="b"/>
              <a:pathLst>
                <a:path w="1292" h="1192" extrusionOk="0">
                  <a:moveTo>
                    <a:pt x="651" y="1"/>
                  </a:moveTo>
                  <a:cubicBezTo>
                    <a:pt x="610" y="1"/>
                    <a:pt x="568" y="6"/>
                    <a:pt x="525" y="17"/>
                  </a:cubicBezTo>
                  <a:cubicBezTo>
                    <a:pt x="202" y="97"/>
                    <a:pt x="1" y="380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3" y="1190"/>
                    <a:pt x="727" y="1186"/>
                  </a:cubicBezTo>
                  <a:cubicBezTo>
                    <a:pt x="1049" y="1106"/>
                    <a:pt x="1291" y="783"/>
                    <a:pt x="1210" y="460"/>
                  </a:cubicBezTo>
                  <a:cubicBezTo>
                    <a:pt x="1141" y="215"/>
                    <a:pt x="919" y="1"/>
                    <a:pt x="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55"/>
            <p:cNvSpPr/>
            <p:nvPr/>
          </p:nvSpPr>
          <p:spPr>
            <a:xfrm>
              <a:off x="4208750" y="1562475"/>
              <a:ext cx="32275" cy="29850"/>
            </a:xfrm>
            <a:custGeom>
              <a:avLst/>
              <a:gdLst/>
              <a:ahLst/>
              <a:cxnLst/>
              <a:rect l="l" t="t" r="r" b="b"/>
              <a:pathLst>
                <a:path w="1291" h="1194" extrusionOk="0">
                  <a:moveTo>
                    <a:pt x="668" y="1"/>
                  </a:moveTo>
                  <a:cubicBezTo>
                    <a:pt x="621" y="1"/>
                    <a:pt x="573" y="6"/>
                    <a:pt x="524" y="18"/>
                  </a:cubicBezTo>
                  <a:cubicBezTo>
                    <a:pt x="242" y="99"/>
                    <a:pt x="0" y="381"/>
                    <a:pt x="81" y="704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6" y="1188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55"/>
            <p:cNvSpPr/>
            <p:nvPr/>
          </p:nvSpPr>
          <p:spPr>
            <a:xfrm>
              <a:off x="4169425" y="1549375"/>
              <a:ext cx="31275" cy="29150"/>
            </a:xfrm>
            <a:custGeom>
              <a:avLst/>
              <a:gdLst/>
              <a:ahLst/>
              <a:cxnLst/>
              <a:rect l="l" t="t" r="r" b="b"/>
              <a:pathLst>
                <a:path w="1251" h="1166" extrusionOk="0">
                  <a:moveTo>
                    <a:pt x="666" y="0"/>
                  </a:moveTo>
                  <a:cubicBezTo>
                    <a:pt x="620" y="0"/>
                    <a:pt x="573" y="6"/>
                    <a:pt x="525" y="18"/>
                  </a:cubicBezTo>
                  <a:cubicBezTo>
                    <a:pt x="202" y="58"/>
                    <a:pt x="0" y="381"/>
                    <a:pt x="41" y="704"/>
                  </a:cubicBezTo>
                  <a:cubicBezTo>
                    <a:pt x="109" y="978"/>
                    <a:pt x="353" y="1165"/>
                    <a:pt x="598" y="1165"/>
                  </a:cubicBezTo>
                  <a:cubicBezTo>
                    <a:pt x="641" y="1165"/>
                    <a:pt x="684" y="1159"/>
                    <a:pt x="726" y="1147"/>
                  </a:cubicBezTo>
                  <a:cubicBezTo>
                    <a:pt x="1049" y="1107"/>
                    <a:pt x="1250" y="784"/>
                    <a:pt x="1210" y="462"/>
                  </a:cubicBezTo>
                  <a:cubicBezTo>
                    <a:pt x="1142" y="187"/>
                    <a:pt x="927" y="0"/>
                    <a:pt x="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55"/>
            <p:cNvSpPr/>
            <p:nvPr/>
          </p:nvSpPr>
          <p:spPr>
            <a:xfrm>
              <a:off x="4207725" y="1521150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99"/>
                    <a:pt x="1" y="381"/>
                    <a:pt x="81" y="704"/>
                  </a:cubicBezTo>
                  <a:cubicBezTo>
                    <a:pt x="155" y="999"/>
                    <a:pt x="398" y="1193"/>
                    <a:pt x="686" y="1193"/>
                  </a:cubicBezTo>
                  <a:cubicBezTo>
                    <a:pt x="712" y="1193"/>
                    <a:pt x="740" y="1191"/>
                    <a:pt x="767" y="1187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9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55"/>
            <p:cNvSpPr/>
            <p:nvPr/>
          </p:nvSpPr>
          <p:spPr>
            <a:xfrm>
              <a:off x="4168400" y="1508025"/>
              <a:ext cx="31300" cy="29150"/>
            </a:xfrm>
            <a:custGeom>
              <a:avLst/>
              <a:gdLst/>
              <a:ahLst/>
              <a:cxnLst/>
              <a:rect l="l" t="t" r="r" b="b"/>
              <a:pathLst>
                <a:path w="1252" h="1166" extrusionOk="0">
                  <a:moveTo>
                    <a:pt x="666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03" y="59"/>
                    <a:pt x="1" y="382"/>
                    <a:pt x="41" y="704"/>
                  </a:cubicBezTo>
                  <a:cubicBezTo>
                    <a:pt x="110" y="979"/>
                    <a:pt x="354" y="1166"/>
                    <a:pt x="599" y="1166"/>
                  </a:cubicBezTo>
                  <a:cubicBezTo>
                    <a:pt x="642" y="1166"/>
                    <a:pt x="685" y="1160"/>
                    <a:pt x="727" y="1148"/>
                  </a:cubicBezTo>
                  <a:cubicBezTo>
                    <a:pt x="1050" y="1108"/>
                    <a:pt x="1251" y="785"/>
                    <a:pt x="1211" y="462"/>
                  </a:cubicBezTo>
                  <a:cubicBezTo>
                    <a:pt x="1142" y="188"/>
                    <a:pt x="928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55"/>
            <p:cNvSpPr/>
            <p:nvPr/>
          </p:nvSpPr>
          <p:spPr>
            <a:xfrm>
              <a:off x="4206725" y="1479800"/>
              <a:ext cx="32275" cy="29850"/>
            </a:xfrm>
            <a:custGeom>
              <a:avLst/>
              <a:gdLst/>
              <a:ahLst/>
              <a:cxnLst/>
              <a:rect l="l" t="t" r="r" b="b"/>
              <a:pathLst>
                <a:path w="1291" h="1194" extrusionOk="0">
                  <a:moveTo>
                    <a:pt x="668" y="1"/>
                  </a:moveTo>
                  <a:cubicBezTo>
                    <a:pt x="621" y="1"/>
                    <a:pt x="573" y="6"/>
                    <a:pt x="525" y="18"/>
                  </a:cubicBezTo>
                  <a:cubicBezTo>
                    <a:pt x="242" y="99"/>
                    <a:pt x="0" y="381"/>
                    <a:pt x="81" y="704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7" y="1188"/>
                  </a:cubicBezTo>
                  <a:cubicBezTo>
                    <a:pt x="1089" y="1107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55"/>
            <p:cNvSpPr/>
            <p:nvPr/>
          </p:nvSpPr>
          <p:spPr>
            <a:xfrm>
              <a:off x="4167400" y="1466000"/>
              <a:ext cx="31275" cy="29850"/>
            </a:xfrm>
            <a:custGeom>
              <a:avLst/>
              <a:gdLst/>
              <a:ahLst/>
              <a:cxnLst/>
              <a:rect l="l" t="t" r="r" b="b"/>
              <a:pathLst>
                <a:path w="1251" h="1194" extrusionOk="0">
                  <a:moveTo>
                    <a:pt x="606" y="1"/>
                  </a:moveTo>
                  <a:cubicBezTo>
                    <a:pt x="580" y="1"/>
                    <a:pt x="552" y="2"/>
                    <a:pt x="525" y="6"/>
                  </a:cubicBezTo>
                  <a:cubicBezTo>
                    <a:pt x="202" y="87"/>
                    <a:pt x="1" y="409"/>
                    <a:pt x="41" y="732"/>
                  </a:cubicBezTo>
                  <a:cubicBezTo>
                    <a:pt x="110" y="1006"/>
                    <a:pt x="353" y="1193"/>
                    <a:pt x="598" y="1193"/>
                  </a:cubicBezTo>
                  <a:cubicBezTo>
                    <a:pt x="641" y="1193"/>
                    <a:pt x="684" y="1187"/>
                    <a:pt x="727" y="1175"/>
                  </a:cubicBezTo>
                  <a:cubicBezTo>
                    <a:pt x="1049" y="1095"/>
                    <a:pt x="1251" y="812"/>
                    <a:pt x="1211" y="490"/>
                  </a:cubicBezTo>
                  <a:cubicBezTo>
                    <a:pt x="1137" y="195"/>
                    <a:pt x="894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55"/>
            <p:cNvSpPr/>
            <p:nvPr/>
          </p:nvSpPr>
          <p:spPr>
            <a:xfrm>
              <a:off x="4205725" y="1438475"/>
              <a:ext cx="32275" cy="29125"/>
            </a:xfrm>
            <a:custGeom>
              <a:avLst/>
              <a:gdLst/>
              <a:ahLst/>
              <a:cxnLst/>
              <a:rect l="l" t="t" r="r" b="b"/>
              <a:pathLst>
                <a:path w="1291" h="1165" extrusionOk="0">
                  <a:moveTo>
                    <a:pt x="668" y="0"/>
                  </a:moveTo>
                  <a:cubicBezTo>
                    <a:pt x="621" y="0"/>
                    <a:pt x="573" y="6"/>
                    <a:pt x="524" y="18"/>
                  </a:cubicBezTo>
                  <a:cubicBezTo>
                    <a:pt x="242" y="58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59"/>
                    <a:pt x="766" y="1147"/>
                  </a:cubicBezTo>
                  <a:cubicBezTo>
                    <a:pt x="1089" y="1107"/>
                    <a:pt x="1291" y="784"/>
                    <a:pt x="1250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55"/>
            <p:cNvSpPr/>
            <p:nvPr/>
          </p:nvSpPr>
          <p:spPr>
            <a:xfrm>
              <a:off x="4166400" y="1424675"/>
              <a:ext cx="31275" cy="29825"/>
            </a:xfrm>
            <a:custGeom>
              <a:avLst/>
              <a:gdLst/>
              <a:ahLst/>
              <a:cxnLst/>
              <a:rect l="l" t="t" r="r" b="b"/>
              <a:pathLst>
                <a:path w="1251" h="1193" extrusionOk="0">
                  <a:moveTo>
                    <a:pt x="597" y="0"/>
                  </a:moveTo>
                  <a:cubicBezTo>
                    <a:pt x="573" y="0"/>
                    <a:pt x="549" y="2"/>
                    <a:pt x="525" y="5"/>
                  </a:cubicBezTo>
                  <a:cubicBezTo>
                    <a:pt x="202" y="86"/>
                    <a:pt x="0" y="409"/>
                    <a:pt x="41" y="731"/>
                  </a:cubicBezTo>
                  <a:cubicBezTo>
                    <a:pt x="109" y="1006"/>
                    <a:pt x="353" y="1193"/>
                    <a:pt x="598" y="1193"/>
                  </a:cubicBezTo>
                  <a:cubicBezTo>
                    <a:pt x="641" y="1193"/>
                    <a:pt x="684" y="1187"/>
                    <a:pt x="726" y="1175"/>
                  </a:cubicBezTo>
                  <a:cubicBezTo>
                    <a:pt x="1049" y="1135"/>
                    <a:pt x="1251" y="812"/>
                    <a:pt x="1210" y="489"/>
                  </a:cubicBezTo>
                  <a:cubicBezTo>
                    <a:pt x="1136" y="194"/>
                    <a:pt x="860" y="0"/>
                    <a:pt x="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55"/>
            <p:cNvSpPr/>
            <p:nvPr/>
          </p:nvSpPr>
          <p:spPr>
            <a:xfrm>
              <a:off x="4204700" y="1397125"/>
              <a:ext cx="32300" cy="29150"/>
            </a:xfrm>
            <a:custGeom>
              <a:avLst/>
              <a:gdLst/>
              <a:ahLst/>
              <a:cxnLst/>
              <a:rect l="l" t="t" r="r" b="b"/>
              <a:pathLst>
                <a:path w="1292" h="1166" extrusionOk="0">
                  <a:moveTo>
                    <a:pt x="669" y="1"/>
                  </a:moveTo>
                  <a:cubicBezTo>
                    <a:pt x="621" y="1"/>
                    <a:pt x="573" y="6"/>
                    <a:pt x="525" y="18"/>
                  </a:cubicBezTo>
                  <a:cubicBezTo>
                    <a:pt x="243" y="59"/>
                    <a:pt x="1" y="381"/>
                    <a:pt x="81" y="704"/>
                  </a:cubicBezTo>
                  <a:cubicBezTo>
                    <a:pt x="150" y="979"/>
                    <a:pt x="365" y="1165"/>
                    <a:pt x="626" y="1165"/>
                  </a:cubicBezTo>
                  <a:cubicBezTo>
                    <a:pt x="672" y="1165"/>
                    <a:pt x="719" y="1160"/>
                    <a:pt x="767" y="1148"/>
                  </a:cubicBezTo>
                  <a:cubicBezTo>
                    <a:pt x="1090" y="1107"/>
                    <a:pt x="1291" y="785"/>
                    <a:pt x="1251" y="462"/>
                  </a:cubicBezTo>
                  <a:cubicBezTo>
                    <a:pt x="1182" y="188"/>
                    <a:pt x="939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55"/>
            <p:cNvSpPr/>
            <p:nvPr/>
          </p:nvSpPr>
          <p:spPr>
            <a:xfrm>
              <a:off x="4165375" y="1383325"/>
              <a:ext cx="31300" cy="29800"/>
            </a:xfrm>
            <a:custGeom>
              <a:avLst/>
              <a:gdLst/>
              <a:ahLst/>
              <a:cxnLst/>
              <a:rect l="l" t="t" r="r" b="b"/>
              <a:pathLst>
                <a:path w="1252" h="1192" extrusionOk="0">
                  <a:moveTo>
                    <a:pt x="598" y="1"/>
                  </a:moveTo>
                  <a:cubicBezTo>
                    <a:pt x="574" y="1"/>
                    <a:pt x="549" y="2"/>
                    <a:pt x="525" y="6"/>
                  </a:cubicBezTo>
                  <a:cubicBezTo>
                    <a:pt x="203" y="87"/>
                    <a:pt x="1" y="409"/>
                    <a:pt x="41" y="732"/>
                  </a:cubicBezTo>
                  <a:cubicBezTo>
                    <a:pt x="111" y="977"/>
                    <a:pt x="363" y="1191"/>
                    <a:pt x="613" y="1191"/>
                  </a:cubicBezTo>
                  <a:cubicBezTo>
                    <a:pt x="651" y="1191"/>
                    <a:pt x="689" y="1186"/>
                    <a:pt x="727" y="1175"/>
                  </a:cubicBezTo>
                  <a:cubicBezTo>
                    <a:pt x="1050" y="1095"/>
                    <a:pt x="1251" y="812"/>
                    <a:pt x="1211" y="490"/>
                  </a:cubicBezTo>
                  <a:cubicBezTo>
                    <a:pt x="1137" y="195"/>
                    <a:pt x="861" y="1"/>
                    <a:pt x="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55"/>
            <p:cNvSpPr/>
            <p:nvPr/>
          </p:nvSpPr>
          <p:spPr>
            <a:xfrm>
              <a:off x="4203700" y="1355800"/>
              <a:ext cx="32275" cy="29125"/>
            </a:xfrm>
            <a:custGeom>
              <a:avLst/>
              <a:gdLst/>
              <a:ahLst/>
              <a:cxnLst/>
              <a:rect l="l" t="t" r="r" b="b"/>
              <a:pathLst>
                <a:path w="1291" h="1165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2" y="58"/>
                    <a:pt x="0" y="381"/>
                    <a:pt x="81" y="704"/>
                  </a:cubicBezTo>
                  <a:cubicBezTo>
                    <a:pt x="150" y="978"/>
                    <a:pt x="364" y="1165"/>
                    <a:pt x="626" y="1165"/>
                  </a:cubicBezTo>
                  <a:cubicBezTo>
                    <a:pt x="671" y="1165"/>
                    <a:pt x="719" y="1159"/>
                    <a:pt x="767" y="1147"/>
                  </a:cubicBezTo>
                  <a:cubicBezTo>
                    <a:pt x="1089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55"/>
            <p:cNvSpPr/>
            <p:nvPr/>
          </p:nvSpPr>
          <p:spPr>
            <a:xfrm>
              <a:off x="4164375" y="1341725"/>
              <a:ext cx="31275" cy="29800"/>
            </a:xfrm>
            <a:custGeom>
              <a:avLst/>
              <a:gdLst/>
              <a:ahLst/>
              <a:cxnLst/>
              <a:rect l="l" t="t" r="r" b="b"/>
              <a:pathLst>
                <a:path w="1251" h="1192" extrusionOk="0">
                  <a:moveTo>
                    <a:pt x="639" y="1"/>
                  </a:moveTo>
                  <a:cubicBezTo>
                    <a:pt x="601" y="1"/>
                    <a:pt x="562" y="6"/>
                    <a:pt x="525" y="16"/>
                  </a:cubicBezTo>
                  <a:cubicBezTo>
                    <a:pt x="202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3" y="1189"/>
                    <a:pt x="727" y="1186"/>
                  </a:cubicBezTo>
                  <a:cubicBezTo>
                    <a:pt x="1049" y="1105"/>
                    <a:pt x="1251" y="783"/>
                    <a:pt x="1211" y="460"/>
                  </a:cubicBezTo>
                  <a:cubicBezTo>
                    <a:pt x="1141" y="215"/>
                    <a:pt x="889" y="1"/>
                    <a:pt x="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55"/>
            <p:cNvSpPr/>
            <p:nvPr/>
          </p:nvSpPr>
          <p:spPr>
            <a:xfrm>
              <a:off x="4202700" y="1313775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07" y="0"/>
                  </a:moveTo>
                  <a:cubicBezTo>
                    <a:pt x="579" y="0"/>
                    <a:pt x="552" y="2"/>
                    <a:pt x="524" y="5"/>
                  </a:cubicBezTo>
                  <a:cubicBezTo>
                    <a:pt x="242" y="86"/>
                    <a:pt x="0" y="408"/>
                    <a:pt x="81" y="731"/>
                  </a:cubicBezTo>
                  <a:cubicBezTo>
                    <a:pt x="149" y="1006"/>
                    <a:pt x="364" y="1192"/>
                    <a:pt x="625" y="1192"/>
                  </a:cubicBezTo>
                  <a:cubicBezTo>
                    <a:pt x="671" y="1192"/>
                    <a:pt x="718" y="1187"/>
                    <a:pt x="766" y="1175"/>
                  </a:cubicBezTo>
                  <a:cubicBezTo>
                    <a:pt x="1089" y="1094"/>
                    <a:pt x="1291" y="812"/>
                    <a:pt x="1250" y="489"/>
                  </a:cubicBezTo>
                  <a:cubicBezTo>
                    <a:pt x="1177" y="194"/>
                    <a:pt x="900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55"/>
            <p:cNvSpPr/>
            <p:nvPr/>
          </p:nvSpPr>
          <p:spPr>
            <a:xfrm>
              <a:off x="4162350" y="1300650"/>
              <a:ext cx="32300" cy="29525"/>
            </a:xfrm>
            <a:custGeom>
              <a:avLst/>
              <a:gdLst/>
              <a:ahLst/>
              <a:cxnLst/>
              <a:rect l="l" t="t" r="r" b="b"/>
              <a:pathLst>
                <a:path w="1292" h="1181" extrusionOk="0">
                  <a:moveTo>
                    <a:pt x="608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43" y="87"/>
                    <a:pt x="1" y="409"/>
                    <a:pt x="82" y="691"/>
                  </a:cubicBezTo>
                  <a:cubicBezTo>
                    <a:pt x="155" y="987"/>
                    <a:pt x="398" y="1181"/>
                    <a:pt x="686" y="1181"/>
                  </a:cubicBezTo>
                  <a:cubicBezTo>
                    <a:pt x="713" y="1181"/>
                    <a:pt x="740" y="1179"/>
                    <a:pt x="767" y="1175"/>
                  </a:cubicBezTo>
                  <a:cubicBezTo>
                    <a:pt x="1090" y="1095"/>
                    <a:pt x="1292" y="772"/>
                    <a:pt x="1251" y="490"/>
                  </a:cubicBezTo>
                  <a:cubicBezTo>
                    <a:pt x="1177" y="195"/>
                    <a:pt x="901" y="1"/>
                    <a:pt x="6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55"/>
            <p:cNvSpPr/>
            <p:nvPr/>
          </p:nvSpPr>
          <p:spPr>
            <a:xfrm>
              <a:off x="4201675" y="1272425"/>
              <a:ext cx="32300" cy="29775"/>
            </a:xfrm>
            <a:custGeom>
              <a:avLst/>
              <a:gdLst/>
              <a:ahLst/>
              <a:cxnLst/>
              <a:rect l="l" t="t" r="r" b="b"/>
              <a:pathLst>
                <a:path w="1292" h="1191" extrusionOk="0">
                  <a:moveTo>
                    <a:pt x="607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43" y="86"/>
                    <a:pt x="1" y="409"/>
                    <a:pt x="81" y="732"/>
                  </a:cubicBezTo>
                  <a:cubicBezTo>
                    <a:pt x="151" y="976"/>
                    <a:pt x="373" y="1191"/>
                    <a:pt x="641" y="1191"/>
                  </a:cubicBezTo>
                  <a:cubicBezTo>
                    <a:pt x="682" y="1191"/>
                    <a:pt x="724" y="1186"/>
                    <a:pt x="767" y="1175"/>
                  </a:cubicBezTo>
                  <a:cubicBezTo>
                    <a:pt x="1090" y="1095"/>
                    <a:pt x="1291" y="812"/>
                    <a:pt x="1251" y="490"/>
                  </a:cubicBezTo>
                  <a:cubicBezTo>
                    <a:pt x="1177" y="194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55"/>
            <p:cNvSpPr/>
            <p:nvPr/>
          </p:nvSpPr>
          <p:spPr>
            <a:xfrm>
              <a:off x="4161350" y="1264350"/>
              <a:ext cx="32300" cy="29525"/>
            </a:xfrm>
            <a:custGeom>
              <a:avLst/>
              <a:gdLst/>
              <a:ahLst/>
              <a:cxnLst/>
              <a:rect l="l" t="t" r="r" b="b"/>
              <a:pathLst>
                <a:path w="1292" h="1181" extrusionOk="0">
                  <a:moveTo>
                    <a:pt x="607" y="1"/>
                  </a:moveTo>
                  <a:cubicBezTo>
                    <a:pt x="580" y="1"/>
                    <a:pt x="552" y="3"/>
                    <a:pt x="525" y="6"/>
                  </a:cubicBezTo>
                  <a:cubicBezTo>
                    <a:pt x="202" y="87"/>
                    <a:pt x="1" y="409"/>
                    <a:pt x="81" y="692"/>
                  </a:cubicBezTo>
                  <a:cubicBezTo>
                    <a:pt x="155" y="987"/>
                    <a:pt x="398" y="1181"/>
                    <a:pt x="685" y="1181"/>
                  </a:cubicBezTo>
                  <a:cubicBezTo>
                    <a:pt x="712" y="1181"/>
                    <a:pt x="739" y="1179"/>
                    <a:pt x="767" y="1176"/>
                  </a:cubicBezTo>
                  <a:cubicBezTo>
                    <a:pt x="1090" y="1095"/>
                    <a:pt x="1291" y="772"/>
                    <a:pt x="1251" y="490"/>
                  </a:cubicBezTo>
                  <a:cubicBezTo>
                    <a:pt x="1177" y="195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55"/>
            <p:cNvSpPr/>
            <p:nvPr/>
          </p:nvSpPr>
          <p:spPr>
            <a:xfrm>
              <a:off x="4200675" y="1231100"/>
              <a:ext cx="32300" cy="29500"/>
            </a:xfrm>
            <a:custGeom>
              <a:avLst/>
              <a:gdLst/>
              <a:ahLst/>
              <a:cxnLst/>
              <a:rect l="l" t="t" r="r" b="b"/>
              <a:pathLst>
                <a:path w="1292" h="1180" extrusionOk="0">
                  <a:moveTo>
                    <a:pt x="607" y="0"/>
                  </a:moveTo>
                  <a:cubicBezTo>
                    <a:pt x="580" y="0"/>
                    <a:pt x="552" y="2"/>
                    <a:pt x="525" y="5"/>
                  </a:cubicBezTo>
                  <a:cubicBezTo>
                    <a:pt x="242" y="86"/>
                    <a:pt x="0" y="408"/>
                    <a:pt x="81" y="691"/>
                  </a:cubicBezTo>
                  <a:cubicBezTo>
                    <a:pt x="155" y="986"/>
                    <a:pt x="398" y="1180"/>
                    <a:pt x="685" y="1180"/>
                  </a:cubicBezTo>
                  <a:cubicBezTo>
                    <a:pt x="712" y="1180"/>
                    <a:pt x="739" y="1178"/>
                    <a:pt x="767" y="1175"/>
                  </a:cubicBezTo>
                  <a:cubicBezTo>
                    <a:pt x="1089" y="1094"/>
                    <a:pt x="1291" y="771"/>
                    <a:pt x="1251" y="489"/>
                  </a:cubicBezTo>
                  <a:cubicBezTo>
                    <a:pt x="1177" y="194"/>
                    <a:pt x="901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55"/>
            <p:cNvSpPr/>
            <p:nvPr/>
          </p:nvSpPr>
          <p:spPr>
            <a:xfrm>
              <a:off x="4160350" y="1217675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2" y="58"/>
                    <a:pt x="0" y="381"/>
                    <a:pt x="81" y="703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7" y="1187"/>
                  </a:cubicBezTo>
                  <a:cubicBezTo>
                    <a:pt x="1089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55"/>
            <p:cNvSpPr/>
            <p:nvPr/>
          </p:nvSpPr>
          <p:spPr>
            <a:xfrm>
              <a:off x="4199675" y="1189750"/>
              <a:ext cx="32275" cy="29525"/>
            </a:xfrm>
            <a:custGeom>
              <a:avLst/>
              <a:gdLst/>
              <a:ahLst/>
              <a:cxnLst/>
              <a:rect l="l" t="t" r="r" b="b"/>
              <a:pathLst>
                <a:path w="1291" h="1181" extrusionOk="0">
                  <a:moveTo>
                    <a:pt x="607" y="1"/>
                  </a:moveTo>
                  <a:cubicBezTo>
                    <a:pt x="579" y="1"/>
                    <a:pt x="552" y="2"/>
                    <a:pt x="524" y="6"/>
                  </a:cubicBezTo>
                  <a:cubicBezTo>
                    <a:pt x="242" y="86"/>
                    <a:pt x="0" y="409"/>
                    <a:pt x="81" y="691"/>
                  </a:cubicBezTo>
                  <a:cubicBezTo>
                    <a:pt x="155" y="986"/>
                    <a:pt x="397" y="1180"/>
                    <a:pt x="685" y="1180"/>
                  </a:cubicBezTo>
                  <a:cubicBezTo>
                    <a:pt x="712" y="1180"/>
                    <a:pt x="739" y="1179"/>
                    <a:pt x="766" y="1175"/>
                  </a:cubicBezTo>
                  <a:cubicBezTo>
                    <a:pt x="1089" y="1095"/>
                    <a:pt x="1291" y="772"/>
                    <a:pt x="1250" y="490"/>
                  </a:cubicBezTo>
                  <a:cubicBezTo>
                    <a:pt x="1177" y="194"/>
                    <a:pt x="900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55"/>
            <p:cNvSpPr/>
            <p:nvPr/>
          </p:nvSpPr>
          <p:spPr>
            <a:xfrm>
              <a:off x="4159350" y="1176325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1"/>
                  </a:moveTo>
                  <a:cubicBezTo>
                    <a:pt x="621" y="1"/>
                    <a:pt x="572" y="6"/>
                    <a:pt x="524" y="18"/>
                  </a:cubicBezTo>
                  <a:cubicBezTo>
                    <a:pt x="242" y="59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60"/>
                    <a:pt x="766" y="1148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55"/>
            <p:cNvSpPr/>
            <p:nvPr/>
          </p:nvSpPr>
          <p:spPr>
            <a:xfrm>
              <a:off x="4198650" y="1148100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59"/>
                    <a:pt x="1" y="381"/>
                    <a:pt x="81" y="704"/>
                  </a:cubicBezTo>
                  <a:cubicBezTo>
                    <a:pt x="155" y="999"/>
                    <a:pt x="398" y="1193"/>
                    <a:pt x="686" y="1193"/>
                  </a:cubicBezTo>
                  <a:cubicBezTo>
                    <a:pt x="712" y="1193"/>
                    <a:pt x="740" y="1191"/>
                    <a:pt x="767" y="1188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9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55"/>
            <p:cNvSpPr/>
            <p:nvPr/>
          </p:nvSpPr>
          <p:spPr>
            <a:xfrm>
              <a:off x="4158325" y="1135000"/>
              <a:ext cx="32300" cy="29125"/>
            </a:xfrm>
            <a:custGeom>
              <a:avLst/>
              <a:gdLst/>
              <a:ahLst/>
              <a:cxnLst/>
              <a:rect l="l" t="t" r="r" b="b"/>
              <a:pathLst>
                <a:path w="1292" h="1165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58"/>
                    <a:pt x="1" y="381"/>
                    <a:pt x="81" y="703"/>
                  </a:cubicBezTo>
                  <a:cubicBezTo>
                    <a:pt x="150" y="978"/>
                    <a:pt x="365" y="1165"/>
                    <a:pt x="626" y="1165"/>
                  </a:cubicBezTo>
                  <a:cubicBezTo>
                    <a:pt x="672" y="1165"/>
                    <a:pt x="719" y="1159"/>
                    <a:pt x="767" y="1147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9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55"/>
            <p:cNvSpPr/>
            <p:nvPr/>
          </p:nvSpPr>
          <p:spPr>
            <a:xfrm>
              <a:off x="4197650" y="1106750"/>
              <a:ext cx="32300" cy="29850"/>
            </a:xfrm>
            <a:custGeom>
              <a:avLst/>
              <a:gdLst/>
              <a:ahLst/>
              <a:cxnLst/>
              <a:rect l="l" t="t" r="r" b="b"/>
              <a:pathLst>
                <a:path w="1292" h="1194" extrusionOk="0">
                  <a:moveTo>
                    <a:pt x="668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42" y="99"/>
                    <a:pt x="1" y="382"/>
                    <a:pt x="81" y="704"/>
                  </a:cubicBezTo>
                  <a:cubicBezTo>
                    <a:pt x="155" y="999"/>
                    <a:pt x="398" y="1193"/>
                    <a:pt x="685" y="1193"/>
                  </a:cubicBezTo>
                  <a:cubicBezTo>
                    <a:pt x="712" y="1193"/>
                    <a:pt x="739" y="1192"/>
                    <a:pt x="767" y="1188"/>
                  </a:cubicBezTo>
                  <a:cubicBezTo>
                    <a:pt x="1089" y="1108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55"/>
            <p:cNvSpPr/>
            <p:nvPr/>
          </p:nvSpPr>
          <p:spPr>
            <a:xfrm>
              <a:off x="4177475" y="1809500"/>
              <a:ext cx="32300" cy="29150"/>
            </a:xfrm>
            <a:custGeom>
              <a:avLst/>
              <a:gdLst/>
              <a:ahLst/>
              <a:cxnLst/>
              <a:rect l="l" t="t" r="r" b="b"/>
              <a:pathLst>
                <a:path w="1292" h="1166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03" y="58"/>
                    <a:pt x="1" y="381"/>
                    <a:pt x="82" y="704"/>
                  </a:cubicBezTo>
                  <a:cubicBezTo>
                    <a:pt x="116" y="978"/>
                    <a:pt x="355" y="1165"/>
                    <a:pt x="624" y="1165"/>
                  </a:cubicBezTo>
                  <a:cubicBezTo>
                    <a:pt x="671" y="1165"/>
                    <a:pt x="719" y="1159"/>
                    <a:pt x="767" y="1147"/>
                  </a:cubicBezTo>
                  <a:cubicBezTo>
                    <a:pt x="1090" y="1107"/>
                    <a:pt x="1291" y="784"/>
                    <a:pt x="1211" y="462"/>
                  </a:cubicBezTo>
                  <a:cubicBezTo>
                    <a:pt x="1176" y="187"/>
                    <a:pt x="938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55"/>
            <p:cNvSpPr/>
            <p:nvPr/>
          </p:nvSpPr>
          <p:spPr>
            <a:xfrm>
              <a:off x="4203700" y="1777225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42" y="59"/>
                    <a:pt x="0" y="382"/>
                    <a:pt x="81" y="704"/>
                  </a:cubicBezTo>
                  <a:cubicBezTo>
                    <a:pt x="150" y="979"/>
                    <a:pt x="364" y="1166"/>
                    <a:pt x="626" y="1166"/>
                  </a:cubicBezTo>
                  <a:cubicBezTo>
                    <a:pt x="671" y="1166"/>
                    <a:pt x="719" y="1160"/>
                    <a:pt x="767" y="1148"/>
                  </a:cubicBezTo>
                  <a:cubicBezTo>
                    <a:pt x="1089" y="1107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55"/>
            <p:cNvSpPr/>
            <p:nvPr/>
          </p:nvSpPr>
          <p:spPr>
            <a:xfrm>
              <a:off x="4187575" y="1871000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66" y="0"/>
                  </a:moveTo>
                  <a:cubicBezTo>
                    <a:pt x="620" y="0"/>
                    <a:pt x="573" y="6"/>
                    <a:pt x="524" y="18"/>
                  </a:cubicBezTo>
                  <a:cubicBezTo>
                    <a:pt x="202" y="99"/>
                    <a:pt x="0" y="381"/>
                    <a:pt x="41" y="704"/>
                  </a:cubicBezTo>
                  <a:cubicBezTo>
                    <a:pt x="114" y="999"/>
                    <a:pt x="391" y="1193"/>
                    <a:pt x="684" y="1193"/>
                  </a:cubicBezTo>
                  <a:cubicBezTo>
                    <a:pt x="712" y="1193"/>
                    <a:pt x="739" y="1191"/>
                    <a:pt x="766" y="1188"/>
                  </a:cubicBezTo>
                  <a:cubicBezTo>
                    <a:pt x="1089" y="1107"/>
                    <a:pt x="1291" y="784"/>
                    <a:pt x="1210" y="462"/>
                  </a:cubicBezTo>
                  <a:cubicBezTo>
                    <a:pt x="1141" y="187"/>
                    <a:pt x="927" y="0"/>
                    <a:pt x="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55"/>
            <p:cNvSpPr/>
            <p:nvPr/>
          </p:nvSpPr>
          <p:spPr>
            <a:xfrm>
              <a:off x="4197650" y="1836725"/>
              <a:ext cx="32300" cy="29125"/>
            </a:xfrm>
            <a:custGeom>
              <a:avLst/>
              <a:gdLst/>
              <a:ahLst/>
              <a:cxnLst/>
              <a:rect l="l" t="t" r="r" b="b"/>
              <a:pathLst>
                <a:path w="1292" h="1165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02" y="58"/>
                    <a:pt x="1" y="381"/>
                    <a:pt x="81" y="704"/>
                  </a:cubicBezTo>
                  <a:cubicBezTo>
                    <a:pt x="115" y="978"/>
                    <a:pt x="354" y="1165"/>
                    <a:pt x="623" y="1165"/>
                  </a:cubicBezTo>
                  <a:cubicBezTo>
                    <a:pt x="670" y="1165"/>
                    <a:pt x="719" y="1159"/>
                    <a:pt x="767" y="1147"/>
                  </a:cubicBezTo>
                  <a:cubicBezTo>
                    <a:pt x="1089" y="1107"/>
                    <a:pt x="1291" y="784"/>
                    <a:pt x="1210" y="462"/>
                  </a:cubicBezTo>
                  <a:cubicBezTo>
                    <a:pt x="1176" y="187"/>
                    <a:pt x="937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55"/>
            <p:cNvSpPr/>
            <p:nvPr/>
          </p:nvSpPr>
          <p:spPr>
            <a:xfrm>
              <a:off x="4390225" y="1650750"/>
              <a:ext cx="32275" cy="29675"/>
            </a:xfrm>
            <a:custGeom>
              <a:avLst/>
              <a:gdLst/>
              <a:ahLst/>
              <a:cxnLst/>
              <a:rect l="l" t="t" r="r" b="b"/>
              <a:pathLst>
                <a:path w="1291" h="1187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162" y="117"/>
                    <a:pt x="0" y="440"/>
                    <a:pt x="81" y="762"/>
                  </a:cubicBezTo>
                  <a:cubicBezTo>
                    <a:pt x="148" y="1030"/>
                    <a:pt x="381" y="1186"/>
                    <a:pt x="642" y="1186"/>
                  </a:cubicBezTo>
                  <a:cubicBezTo>
                    <a:pt x="696" y="1186"/>
                    <a:pt x="752" y="1179"/>
                    <a:pt x="807" y="1166"/>
                  </a:cubicBezTo>
                  <a:cubicBezTo>
                    <a:pt x="1130" y="1085"/>
                    <a:pt x="1291" y="722"/>
                    <a:pt x="1210" y="440"/>
                  </a:cubicBezTo>
                  <a:cubicBezTo>
                    <a:pt x="1146" y="182"/>
                    <a:pt x="926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55"/>
            <p:cNvSpPr/>
            <p:nvPr/>
          </p:nvSpPr>
          <p:spPr>
            <a:xfrm>
              <a:off x="4420475" y="1619950"/>
              <a:ext cx="32275" cy="30150"/>
            </a:xfrm>
            <a:custGeom>
              <a:avLst/>
              <a:gdLst/>
              <a:ahLst/>
              <a:cxnLst/>
              <a:rect l="l" t="t" r="r" b="b"/>
              <a:pathLst>
                <a:path w="1291" h="1206" extrusionOk="0">
                  <a:moveTo>
                    <a:pt x="629" y="0"/>
                  </a:moveTo>
                  <a:cubicBezTo>
                    <a:pt x="582" y="0"/>
                    <a:pt x="533" y="6"/>
                    <a:pt x="484" y="18"/>
                  </a:cubicBezTo>
                  <a:cubicBezTo>
                    <a:pt x="162" y="139"/>
                    <a:pt x="0" y="462"/>
                    <a:pt x="81" y="784"/>
                  </a:cubicBezTo>
                  <a:cubicBezTo>
                    <a:pt x="149" y="1024"/>
                    <a:pt x="421" y="1206"/>
                    <a:pt x="675" y="1206"/>
                  </a:cubicBezTo>
                  <a:cubicBezTo>
                    <a:pt x="720" y="1206"/>
                    <a:pt x="764" y="1200"/>
                    <a:pt x="807" y="1188"/>
                  </a:cubicBezTo>
                  <a:cubicBezTo>
                    <a:pt x="1129" y="1067"/>
                    <a:pt x="1291" y="744"/>
                    <a:pt x="1210" y="421"/>
                  </a:cubicBezTo>
                  <a:cubicBezTo>
                    <a:pt x="1142" y="182"/>
                    <a:pt x="899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55"/>
            <p:cNvSpPr/>
            <p:nvPr/>
          </p:nvSpPr>
          <p:spPr>
            <a:xfrm>
              <a:off x="4385175" y="160942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97" y="0"/>
                  </a:moveTo>
                  <a:cubicBezTo>
                    <a:pt x="640" y="0"/>
                    <a:pt x="581" y="12"/>
                    <a:pt x="525" y="36"/>
                  </a:cubicBezTo>
                  <a:cubicBezTo>
                    <a:pt x="202" y="117"/>
                    <a:pt x="1" y="439"/>
                    <a:pt x="122" y="762"/>
                  </a:cubicBezTo>
                  <a:cubicBezTo>
                    <a:pt x="189" y="1029"/>
                    <a:pt x="421" y="1186"/>
                    <a:pt x="683" y="1186"/>
                  </a:cubicBezTo>
                  <a:cubicBezTo>
                    <a:pt x="737" y="1186"/>
                    <a:pt x="792" y="1179"/>
                    <a:pt x="848" y="1165"/>
                  </a:cubicBezTo>
                  <a:cubicBezTo>
                    <a:pt x="1170" y="1084"/>
                    <a:pt x="1332" y="722"/>
                    <a:pt x="1251" y="439"/>
                  </a:cubicBezTo>
                  <a:cubicBezTo>
                    <a:pt x="1154" y="181"/>
                    <a:pt x="928" y="0"/>
                    <a:pt x="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55"/>
            <p:cNvSpPr/>
            <p:nvPr/>
          </p:nvSpPr>
          <p:spPr>
            <a:xfrm>
              <a:off x="4422475" y="1578550"/>
              <a:ext cx="32300" cy="29275"/>
            </a:xfrm>
            <a:custGeom>
              <a:avLst/>
              <a:gdLst/>
              <a:ahLst/>
              <a:cxnLst/>
              <a:rect l="l" t="t" r="r" b="b"/>
              <a:pathLst>
                <a:path w="129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162" y="101"/>
                    <a:pt x="1" y="424"/>
                    <a:pt x="82" y="747"/>
                  </a:cubicBezTo>
                  <a:cubicBezTo>
                    <a:pt x="148" y="1014"/>
                    <a:pt x="409" y="1170"/>
                    <a:pt x="657" y="1170"/>
                  </a:cubicBezTo>
                  <a:cubicBezTo>
                    <a:pt x="708" y="1170"/>
                    <a:pt x="759" y="1164"/>
                    <a:pt x="807" y="1150"/>
                  </a:cubicBezTo>
                  <a:cubicBezTo>
                    <a:pt x="1130" y="1069"/>
                    <a:pt x="1291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55"/>
            <p:cNvSpPr/>
            <p:nvPr/>
          </p:nvSpPr>
          <p:spPr>
            <a:xfrm>
              <a:off x="4381150" y="1568450"/>
              <a:ext cx="33300" cy="29300"/>
            </a:xfrm>
            <a:custGeom>
              <a:avLst/>
              <a:gdLst/>
              <a:ahLst/>
              <a:cxnLst/>
              <a:rect l="l" t="t" r="r" b="b"/>
              <a:pathLst>
                <a:path w="1332" h="1172" extrusionOk="0">
                  <a:moveTo>
                    <a:pt x="649" y="1"/>
                  </a:moveTo>
                  <a:cubicBezTo>
                    <a:pt x="595" y="1"/>
                    <a:pt x="540" y="8"/>
                    <a:pt x="484" y="21"/>
                  </a:cubicBezTo>
                  <a:cubicBezTo>
                    <a:pt x="202" y="102"/>
                    <a:pt x="0" y="425"/>
                    <a:pt x="81" y="747"/>
                  </a:cubicBezTo>
                  <a:cubicBezTo>
                    <a:pt x="181" y="1015"/>
                    <a:pt x="420" y="1171"/>
                    <a:pt x="682" y="1171"/>
                  </a:cubicBezTo>
                  <a:cubicBezTo>
                    <a:pt x="737" y="1171"/>
                    <a:pt x="792" y="1164"/>
                    <a:pt x="847" y="1151"/>
                  </a:cubicBezTo>
                  <a:cubicBezTo>
                    <a:pt x="1130" y="1070"/>
                    <a:pt x="1331" y="747"/>
                    <a:pt x="1210" y="425"/>
                  </a:cubicBezTo>
                  <a:cubicBezTo>
                    <a:pt x="1143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55"/>
            <p:cNvSpPr/>
            <p:nvPr/>
          </p:nvSpPr>
          <p:spPr>
            <a:xfrm>
              <a:off x="4418450" y="1537200"/>
              <a:ext cx="32300" cy="29275"/>
            </a:xfrm>
            <a:custGeom>
              <a:avLst/>
              <a:gdLst/>
              <a:ahLst/>
              <a:cxnLst/>
              <a:rect l="l" t="t" r="r" b="b"/>
              <a:pathLst>
                <a:path w="1292" h="1171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02"/>
                    <a:pt x="1" y="465"/>
                    <a:pt x="81" y="747"/>
                  </a:cubicBezTo>
                  <a:cubicBezTo>
                    <a:pt x="148" y="1014"/>
                    <a:pt x="381" y="1171"/>
                    <a:pt x="642" y="1171"/>
                  </a:cubicBezTo>
                  <a:cubicBezTo>
                    <a:pt x="696" y="1171"/>
                    <a:pt x="752" y="1164"/>
                    <a:pt x="807" y="1150"/>
                  </a:cubicBezTo>
                  <a:cubicBezTo>
                    <a:pt x="1130" y="1070"/>
                    <a:pt x="129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55"/>
            <p:cNvSpPr/>
            <p:nvPr/>
          </p:nvSpPr>
          <p:spPr>
            <a:xfrm>
              <a:off x="4377125" y="1527125"/>
              <a:ext cx="32275" cy="29275"/>
            </a:xfrm>
            <a:custGeom>
              <a:avLst/>
              <a:gdLst/>
              <a:ahLst/>
              <a:cxnLst/>
              <a:rect l="l" t="t" r="r" b="b"/>
              <a:pathLst>
                <a:path w="1291" h="1171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02"/>
                    <a:pt x="0" y="465"/>
                    <a:pt x="81" y="747"/>
                  </a:cubicBezTo>
                  <a:cubicBezTo>
                    <a:pt x="148" y="1014"/>
                    <a:pt x="380" y="1171"/>
                    <a:pt x="642" y="1171"/>
                  </a:cubicBezTo>
                  <a:cubicBezTo>
                    <a:pt x="696" y="1171"/>
                    <a:pt x="751" y="116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55"/>
            <p:cNvSpPr/>
            <p:nvPr/>
          </p:nvSpPr>
          <p:spPr>
            <a:xfrm>
              <a:off x="4413400" y="149587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203" y="142"/>
                    <a:pt x="1" y="464"/>
                    <a:pt x="82" y="747"/>
                  </a:cubicBezTo>
                  <a:cubicBezTo>
                    <a:pt x="178" y="1005"/>
                    <a:pt x="404" y="1185"/>
                    <a:pt x="656" y="1185"/>
                  </a:cubicBezTo>
                  <a:cubicBezTo>
                    <a:pt x="719" y="1185"/>
                    <a:pt x="783" y="1174"/>
                    <a:pt x="848" y="1150"/>
                  </a:cubicBezTo>
                  <a:cubicBezTo>
                    <a:pt x="1130" y="1069"/>
                    <a:pt x="1332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55"/>
            <p:cNvSpPr/>
            <p:nvPr/>
          </p:nvSpPr>
          <p:spPr>
            <a:xfrm>
              <a:off x="4372075" y="1485775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49" y="1"/>
                  </a:moveTo>
                  <a:cubicBezTo>
                    <a:pt x="595" y="1"/>
                    <a:pt x="540" y="8"/>
                    <a:pt x="484" y="21"/>
                  </a:cubicBezTo>
                  <a:cubicBezTo>
                    <a:pt x="202" y="142"/>
                    <a:pt x="0" y="465"/>
                    <a:pt x="121" y="747"/>
                  </a:cubicBezTo>
                  <a:cubicBezTo>
                    <a:pt x="186" y="1005"/>
                    <a:pt x="405" y="1186"/>
                    <a:pt x="656" y="1186"/>
                  </a:cubicBezTo>
                  <a:cubicBezTo>
                    <a:pt x="718" y="1186"/>
                    <a:pt x="783" y="1175"/>
                    <a:pt x="847" y="1151"/>
                  </a:cubicBezTo>
                  <a:cubicBezTo>
                    <a:pt x="1130" y="1070"/>
                    <a:pt x="1331" y="747"/>
                    <a:pt x="1251" y="425"/>
                  </a:cubicBezTo>
                  <a:cubicBezTo>
                    <a:pt x="1150" y="157"/>
                    <a:pt x="912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55"/>
            <p:cNvSpPr/>
            <p:nvPr/>
          </p:nvSpPr>
          <p:spPr>
            <a:xfrm>
              <a:off x="4409375" y="1454600"/>
              <a:ext cx="32300" cy="29600"/>
            </a:xfrm>
            <a:custGeom>
              <a:avLst/>
              <a:gdLst/>
              <a:ahLst/>
              <a:cxnLst/>
              <a:rect l="l" t="t" r="r" b="b"/>
              <a:pathLst>
                <a:path w="1292" h="1184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162" y="139"/>
                    <a:pt x="1" y="462"/>
                    <a:pt x="81" y="784"/>
                  </a:cubicBezTo>
                  <a:cubicBezTo>
                    <a:pt x="146" y="1009"/>
                    <a:pt x="389" y="1183"/>
                    <a:pt x="628" y="1183"/>
                  </a:cubicBezTo>
                  <a:cubicBezTo>
                    <a:pt x="689" y="1183"/>
                    <a:pt x="750" y="1172"/>
                    <a:pt x="807" y="1147"/>
                  </a:cubicBezTo>
                  <a:cubicBezTo>
                    <a:pt x="1130" y="1067"/>
                    <a:pt x="1291" y="744"/>
                    <a:pt x="1210" y="422"/>
                  </a:cubicBezTo>
                  <a:cubicBezTo>
                    <a:pt x="1142" y="182"/>
                    <a:pt x="899" y="0"/>
                    <a:pt x="6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55"/>
            <p:cNvSpPr/>
            <p:nvPr/>
          </p:nvSpPr>
          <p:spPr>
            <a:xfrm>
              <a:off x="4368050" y="1444525"/>
              <a:ext cx="33275" cy="29575"/>
            </a:xfrm>
            <a:custGeom>
              <a:avLst/>
              <a:gdLst/>
              <a:ahLst/>
              <a:cxnLst/>
              <a:rect l="l" t="t" r="r" b="b"/>
              <a:pathLst>
                <a:path w="1331" h="1183" extrusionOk="0">
                  <a:moveTo>
                    <a:pt x="629" y="0"/>
                  </a:moveTo>
                  <a:cubicBezTo>
                    <a:pt x="581" y="0"/>
                    <a:pt x="533" y="6"/>
                    <a:pt x="484" y="18"/>
                  </a:cubicBezTo>
                  <a:cubicBezTo>
                    <a:pt x="161" y="139"/>
                    <a:pt x="0" y="462"/>
                    <a:pt x="81" y="784"/>
                  </a:cubicBezTo>
                  <a:cubicBezTo>
                    <a:pt x="145" y="1009"/>
                    <a:pt x="389" y="1183"/>
                    <a:pt x="628" y="1183"/>
                  </a:cubicBezTo>
                  <a:cubicBezTo>
                    <a:pt x="689" y="1183"/>
                    <a:pt x="749" y="1172"/>
                    <a:pt x="807" y="1147"/>
                  </a:cubicBezTo>
                  <a:cubicBezTo>
                    <a:pt x="1129" y="1066"/>
                    <a:pt x="1331" y="744"/>
                    <a:pt x="1210" y="421"/>
                  </a:cubicBezTo>
                  <a:cubicBezTo>
                    <a:pt x="1141" y="182"/>
                    <a:pt x="899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55"/>
            <p:cNvSpPr/>
            <p:nvPr/>
          </p:nvSpPr>
          <p:spPr>
            <a:xfrm>
              <a:off x="4404325" y="1413250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55" y="1"/>
                  </a:moveTo>
                  <a:cubicBezTo>
                    <a:pt x="611" y="1"/>
                    <a:pt x="568" y="7"/>
                    <a:pt x="525" y="19"/>
                  </a:cubicBezTo>
                  <a:cubicBezTo>
                    <a:pt x="203" y="140"/>
                    <a:pt x="1" y="462"/>
                    <a:pt x="122" y="785"/>
                  </a:cubicBezTo>
                  <a:cubicBezTo>
                    <a:pt x="186" y="1010"/>
                    <a:pt x="404" y="1184"/>
                    <a:pt x="653" y="1184"/>
                  </a:cubicBezTo>
                  <a:cubicBezTo>
                    <a:pt x="717" y="1184"/>
                    <a:pt x="782" y="1173"/>
                    <a:pt x="848" y="1148"/>
                  </a:cubicBezTo>
                  <a:cubicBezTo>
                    <a:pt x="1170" y="1067"/>
                    <a:pt x="1332" y="745"/>
                    <a:pt x="1251" y="422"/>
                  </a:cubicBezTo>
                  <a:cubicBezTo>
                    <a:pt x="1148" y="182"/>
                    <a:pt x="900" y="1"/>
                    <a:pt x="6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55"/>
            <p:cNvSpPr/>
            <p:nvPr/>
          </p:nvSpPr>
          <p:spPr>
            <a:xfrm>
              <a:off x="4364000" y="1403725"/>
              <a:ext cx="32300" cy="29600"/>
            </a:xfrm>
            <a:custGeom>
              <a:avLst/>
              <a:gdLst/>
              <a:ahLst/>
              <a:cxnLst/>
              <a:rect l="l" t="t" r="r" b="b"/>
              <a:pathLst>
                <a:path w="1292" h="1184" extrusionOk="0">
                  <a:moveTo>
                    <a:pt x="664" y="1"/>
                  </a:moveTo>
                  <a:cubicBezTo>
                    <a:pt x="603" y="1"/>
                    <a:pt x="542" y="12"/>
                    <a:pt x="485" y="37"/>
                  </a:cubicBezTo>
                  <a:cubicBezTo>
                    <a:pt x="162" y="117"/>
                    <a:pt x="1" y="440"/>
                    <a:pt x="81" y="763"/>
                  </a:cubicBezTo>
                  <a:cubicBezTo>
                    <a:pt x="150" y="1002"/>
                    <a:pt x="393" y="1184"/>
                    <a:pt x="662" y="1184"/>
                  </a:cubicBezTo>
                  <a:cubicBezTo>
                    <a:pt x="710" y="1184"/>
                    <a:pt x="759" y="1178"/>
                    <a:pt x="807" y="1166"/>
                  </a:cubicBezTo>
                  <a:cubicBezTo>
                    <a:pt x="1130" y="1045"/>
                    <a:pt x="1291" y="722"/>
                    <a:pt x="1211" y="400"/>
                  </a:cubicBezTo>
                  <a:cubicBezTo>
                    <a:pt x="1146" y="175"/>
                    <a:pt x="903" y="1"/>
                    <a:pt x="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55"/>
            <p:cNvSpPr/>
            <p:nvPr/>
          </p:nvSpPr>
          <p:spPr>
            <a:xfrm>
              <a:off x="4400300" y="1372475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79" y="1"/>
                  </a:moveTo>
                  <a:cubicBezTo>
                    <a:pt x="616" y="1"/>
                    <a:pt x="550" y="12"/>
                    <a:pt x="485" y="37"/>
                  </a:cubicBezTo>
                  <a:cubicBezTo>
                    <a:pt x="202" y="117"/>
                    <a:pt x="1" y="440"/>
                    <a:pt x="81" y="762"/>
                  </a:cubicBezTo>
                  <a:cubicBezTo>
                    <a:pt x="184" y="1002"/>
                    <a:pt x="432" y="1184"/>
                    <a:pt x="677" y="1184"/>
                  </a:cubicBezTo>
                  <a:cubicBezTo>
                    <a:pt x="721" y="1184"/>
                    <a:pt x="765" y="1178"/>
                    <a:pt x="807" y="1166"/>
                  </a:cubicBezTo>
                  <a:cubicBezTo>
                    <a:pt x="1130" y="1045"/>
                    <a:pt x="1331" y="722"/>
                    <a:pt x="1211" y="400"/>
                  </a:cubicBezTo>
                  <a:cubicBezTo>
                    <a:pt x="1146" y="175"/>
                    <a:pt x="928" y="1"/>
                    <a:pt x="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55"/>
            <p:cNvSpPr/>
            <p:nvPr/>
          </p:nvSpPr>
          <p:spPr>
            <a:xfrm>
              <a:off x="4358975" y="1362400"/>
              <a:ext cx="33275" cy="29675"/>
            </a:xfrm>
            <a:custGeom>
              <a:avLst/>
              <a:gdLst/>
              <a:ahLst/>
              <a:cxnLst/>
              <a:rect l="l" t="t" r="r" b="b"/>
              <a:pathLst>
                <a:path w="1331" h="1187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202" y="117"/>
                    <a:pt x="0" y="440"/>
                    <a:pt x="81" y="762"/>
                  </a:cubicBezTo>
                  <a:cubicBezTo>
                    <a:pt x="181" y="1029"/>
                    <a:pt x="420" y="1186"/>
                    <a:pt x="682" y="1186"/>
                  </a:cubicBezTo>
                  <a:cubicBezTo>
                    <a:pt x="736" y="1186"/>
                    <a:pt x="792" y="1179"/>
                    <a:pt x="847" y="1165"/>
                  </a:cubicBezTo>
                  <a:cubicBezTo>
                    <a:pt x="1129" y="1045"/>
                    <a:pt x="1331" y="722"/>
                    <a:pt x="1250" y="440"/>
                  </a:cubicBezTo>
                  <a:cubicBezTo>
                    <a:pt x="1154" y="181"/>
                    <a:pt x="928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55"/>
            <p:cNvSpPr/>
            <p:nvPr/>
          </p:nvSpPr>
          <p:spPr>
            <a:xfrm>
              <a:off x="4396275" y="1331150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162" y="117"/>
                    <a:pt x="0" y="439"/>
                    <a:pt x="81" y="762"/>
                  </a:cubicBezTo>
                  <a:cubicBezTo>
                    <a:pt x="148" y="1029"/>
                    <a:pt x="381" y="1186"/>
                    <a:pt x="642" y="1186"/>
                  </a:cubicBezTo>
                  <a:cubicBezTo>
                    <a:pt x="696" y="1186"/>
                    <a:pt x="752" y="1179"/>
                    <a:pt x="807" y="1165"/>
                  </a:cubicBezTo>
                  <a:cubicBezTo>
                    <a:pt x="1130" y="1044"/>
                    <a:pt x="1291" y="722"/>
                    <a:pt x="1210" y="439"/>
                  </a:cubicBezTo>
                  <a:cubicBezTo>
                    <a:pt x="1146" y="181"/>
                    <a:pt x="926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55"/>
            <p:cNvSpPr/>
            <p:nvPr/>
          </p:nvSpPr>
          <p:spPr>
            <a:xfrm>
              <a:off x="4354925" y="1321075"/>
              <a:ext cx="32300" cy="29650"/>
            </a:xfrm>
            <a:custGeom>
              <a:avLst/>
              <a:gdLst/>
              <a:ahLst/>
              <a:cxnLst/>
              <a:rect l="l" t="t" r="r" b="b"/>
              <a:pathLst>
                <a:path w="1292" h="1186" extrusionOk="0">
                  <a:moveTo>
                    <a:pt x="676" y="0"/>
                  </a:moveTo>
                  <a:cubicBezTo>
                    <a:pt x="614" y="0"/>
                    <a:pt x="549" y="12"/>
                    <a:pt x="485" y="36"/>
                  </a:cubicBezTo>
                  <a:cubicBezTo>
                    <a:pt x="162" y="116"/>
                    <a:pt x="1" y="439"/>
                    <a:pt x="81" y="762"/>
                  </a:cubicBezTo>
                  <a:cubicBezTo>
                    <a:pt x="148" y="1029"/>
                    <a:pt x="381" y="1186"/>
                    <a:pt x="643" y="1186"/>
                  </a:cubicBezTo>
                  <a:cubicBezTo>
                    <a:pt x="697" y="1186"/>
                    <a:pt x="752" y="1179"/>
                    <a:pt x="807" y="1165"/>
                  </a:cubicBezTo>
                  <a:cubicBezTo>
                    <a:pt x="1130" y="1084"/>
                    <a:pt x="1291" y="721"/>
                    <a:pt x="1211" y="439"/>
                  </a:cubicBezTo>
                  <a:cubicBezTo>
                    <a:pt x="1146" y="181"/>
                    <a:pt x="927" y="0"/>
                    <a:pt x="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55"/>
            <p:cNvSpPr/>
            <p:nvPr/>
          </p:nvSpPr>
          <p:spPr>
            <a:xfrm>
              <a:off x="4391225" y="128982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97" y="0"/>
                  </a:moveTo>
                  <a:cubicBezTo>
                    <a:pt x="639" y="0"/>
                    <a:pt x="581" y="11"/>
                    <a:pt x="525" y="36"/>
                  </a:cubicBezTo>
                  <a:cubicBezTo>
                    <a:pt x="202" y="116"/>
                    <a:pt x="1" y="439"/>
                    <a:pt x="122" y="762"/>
                  </a:cubicBezTo>
                  <a:cubicBezTo>
                    <a:pt x="188" y="1029"/>
                    <a:pt x="421" y="1185"/>
                    <a:pt x="683" y="1185"/>
                  </a:cubicBezTo>
                  <a:cubicBezTo>
                    <a:pt x="737" y="1185"/>
                    <a:pt x="792" y="1179"/>
                    <a:pt x="848" y="1165"/>
                  </a:cubicBezTo>
                  <a:cubicBezTo>
                    <a:pt x="1170" y="1084"/>
                    <a:pt x="1332" y="721"/>
                    <a:pt x="1251" y="439"/>
                  </a:cubicBezTo>
                  <a:cubicBezTo>
                    <a:pt x="1154" y="181"/>
                    <a:pt x="928" y="0"/>
                    <a:pt x="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55"/>
            <p:cNvSpPr/>
            <p:nvPr/>
          </p:nvSpPr>
          <p:spPr>
            <a:xfrm>
              <a:off x="4349900" y="1279725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701" y="1"/>
                  </a:moveTo>
                  <a:cubicBezTo>
                    <a:pt x="641" y="1"/>
                    <a:pt x="581" y="12"/>
                    <a:pt x="524" y="36"/>
                  </a:cubicBezTo>
                  <a:cubicBezTo>
                    <a:pt x="202" y="117"/>
                    <a:pt x="0" y="440"/>
                    <a:pt x="121" y="762"/>
                  </a:cubicBezTo>
                  <a:cubicBezTo>
                    <a:pt x="188" y="1029"/>
                    <a:pt x="421" y="1186"/>
                    <a:pt x="682" y="1186"/>
                  </a:cubicBezTo>
                  <a:cubicBezTo>
                    <a:pt x="736" y="1186"/>
                    <a:pt x="792" y="1179"/>
                    <a:pt x="847" y="1166"/>
                  </a:cubicBezTo>
                  <a:cubicBezTo>
                    <a:pt x="1170" y="1085"/>
                    <a:pt x="1331" y="722"/>
                    <a:pt x="1250" y="440"/>
                  </a:cubicBezTo>
                  <a:cubicBezTo>
                    <a:pt x="1186" y="181"/>
                    <a:pt x="941" y="1"/>
                    <a:pt x="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55"/>
            <p:cNvSpPr/>
            <p:nvPr/>
          </p:nvSpPr>
          <p:spPr>
            <a:xfrm>
              <a:off x="4387200" y="1248850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49" y="1"/>
                  </a:moveTo>
                  <a:cubicBezTo>
                    <a:pt x="595" y="1"/>
                    <a:pt x="540" y="7"/>
                    <a:pt x="484" y="21"/>
                  </a:cubicBezTo>
                  <a:cubicBezTo>
                    <a:pt x="162" y="102"/>
                    <a:pt x="0" y="424"/>
                    <a:pt x="81" y="747"/>
                  </a:cubicBezTo>
                  <a:cubicBezTo>
                    <a:pt x="148" y="1014"/>
                    <a:pt x="408" y="1171"/>
                    <a:pt x="656" y="1171"/>
                  </a:cubicBezTo>
                  <a:cubicBezTo>
                    <a:pt x="708" y="1171"/>
                    <a:pt x="759" y="1164"/>
                    <a:pt x="807" y="1150"/>
                  </a:cubicBezTo>
                  <a:cubicBezTo>
                    <a:pt x="1130" y="1070"/>
                    <a:pt x="1331" y="747"/>
                    <a:pt x="1210" y="424"/>
                  </a:cubicBezTo>
                  <a:cubicBezTo>
                    <a:pt x="1143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55"/>
            <p:cNvSpPr/>
            <p:nvPr/>
          </p:nvSpPr>
          <p:spPr>
            <a:xfrm>
              <a:off x="4345850" y="1238775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162" y="101"/>
                    <a:pt x="1" y="424"/>
                    <a:pt x="82" y="747"/>
                  </a:cubicBezTo>
                  <a:cubicBezTo>
                    <a:pt x="182" y="1014"/>
                    <a:pt x="420" y="1171"/>
                    <a:pt x="660" y="1171"/>
                  </a:cubicBezTo>
                  <a:cubicBezTo>
                    <a:pt x="709" y="1171"/>
                    <a:pt x="759" y="1164"/>
                    <a:pt x="807" y="1150"/>
                  </a:cubicBezTo>
                  <a:cubicBezTo>
                    <a:pt x="1130" y="1069"/>
                    <a:pt x="1332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55"/>
            <p:cNvSpPr/>
            <p:nvPr/>
          </p:nvSpPr>
          <p:spPr>
            <a:xfrm>
              <a:off x="4383175" y="1207525"/>
              <a:ext cx="32275" cy="29275"/>
            </a:xfrm>
            <a:custGeom>
              <a:avLst/>
              <a:gdLst/>
              <a:ahLst/>
              <a:cxnLst/>
              <a:rect l="l" t="t" r="r" b="b"/>
              <a:pathLst>
                <a:path w="1291" h="1171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01"/>
                    <a:pt x="0" y="424"/>
                    <a:pt x="81" y="747"/>
                  </a:cubicBezTo>
                  <a:cubicBezTo>
                    <a:pt x="148" y="1014"/>
                    <a:pt x="380" y="1170"/>
                    <a:pt x="642" y="1170"/>
                  </a:cubicBezTo>
                  <a:cubicBezTo>
                    <a:pt x="696" y="1170"/>
                    <a:pt x="751" y="116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55"/>
            <p:cNvSpPr/>
            <p:nvPr/>
          </p:nvSpPr>
          <p:spPr>
            <a:xfrm>
              <a:off x="4341825" y="1197425"/>
              <a:ext cx="32300" cy="29300"/>
            </a:xfrm>
            <a:custGeom>
              <a:avLst/>
              <a:gdLst/>
              <a:ahLst/>
              <a:cxnLst/>
              <a:rect l="l" t="t" r="r" b="b"/>
              <a:pathLst>
                <a:path w="1292" h="1172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02"/>
                    <a:pt x="1" y="425"/>
                    <a:pt x="81" y="747"/>
                  </a:cubicBezTo>
                  <a:cubicBezTo>
                    <a:pt x="148" y="1015"/>
                    <a:pt x="381" y="1171"/>
                    <a:pt x="642" y="1171"/>
                  </a:cubicBezTo>
                  <a:cubicBezTo>
                    <a:pt x="696" y="1171"/>
                    <a:pt x="752" y="1164"/>
                    <a:pt x="807" y="1151"/>
                  </a:cubicBezTo>
                  <a:cubicBezTo>
                    <a:pt x="1130" y="1070"/>
                    <a:pt x="129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55"/>
            <p:cNvSpPr/>
            <p:nvPr/>
          </p:nvSpPr>
          <p:spPr>
            <a:xfrm>
              <a:off x="4378125" y="1166175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49" y="1"/>
                  </a:moveTo>
                  <a:cubicBezTo>
                    <a:pt x="595" y="1"/>
                    <a:pt x="540" y="7"/>
                    <a:pt x="484" y="21"/>
                  </a:cubicBezTo>
                  <a:cubicBezTo>
                    <a:pt x="202" y="102"/>
                    <a:pt x="0" y="465"/>
                    <a:pt x="81" y="747"/>
                  </a:cubicBezTo>
                  <a:cubicBezTo>
                    <a:pt x="181" y="1014"/>
                    <a:pt x="420" y="1171"/>
                    <a:pt x="682" y="1171"/>
                  </a:cubicBezTo>
                  <a:cubicBezTo>
                    <a:pt x="737" y="1171"/>
                    <a:pt x="792" y="1164"/>
                    <a:pt x="847" y="1150"/>
                  </a:cubicBezTo>
                  <a:cubicBezTo>
                    <a:pt x="1130" y="1070"/>
                    <a:pt x="1331" y="747"/>
                    <a:pt x="1251" y="424"/>
                  </a:cubicBezTo>
                  <a:cubicBezTo>
                    <a:pt x="1150" y="157"/>
                    <a:pt x="912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55"/>
            <p:cNvSpPr/>
            <p:nvPr/>
          </p:nvSpPr>
          <p:spPr>
            <a:xfrm>
              <a:off x="4336775" y="1156100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203" y="101"/>
                    <a:pt x="1" y="464"/>
                    <a:pt x="122" y="747"/>
                  </a:cubicBezTo>
                  <a:cubicBezTo>
                    <a:pt x="189" y="1014"/>
                    <a:pt x="422" y="1171"/>
                    <a:pt x="683" y="1171"/>
                  </a:cubicBezTo>
                  <a:cubicBezTo>
                    <a:pt x="737" y="1171"/>
                    <a:pt x="792" y="1164"/>
                    <a:pt x="848" y="1150"/>
                  </a:cubicBezTo>
                  <a:cubicBezTo>
                    <a:pt x="1130" y="1069"/>
                    <a:pt x="1332" y="747"/>
                    <a:pt x="1251" y="424"/>
                  </a:cubicBezTo>
                  <a:cubicBezTo>
                    <a:pt x="1151" y="157"/>
                    <a:pt x="912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55"/>
            <p:cNvSpPr/>
            <p:nvPr/>
          </p:nvSpPr>
          <p:spPr>
            <a:xfrm>
              <a:off x="4374100" y="1124850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42"/>
                    <a:pt x="0" y="464"/>
                    <a:pt x="81" y="747"/>
                  </a:cubicBezTo>
                  <a:cubicBezTo>
                    <a:pt x="145" y="1005"/>
                    <a:pt x="365" y="1185"/>
                    <a:pt x="615" y="1185"/>
                  </a:cubicBezTo>
                  <a:cubicBezTo>
                    <a:pt x="678" y="1185"/>
                    <a:pt x="742" y="117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55"/>
            <p:cNvSpPr/>
            <p:nvPr/>
          </p:nvSpPr>
          <p:spPr>
            <a:xfrm>
              <a:off x="4332750" y="111475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42"/>
                    <a:pt x="1" y="465"/>
                    <a:pt x="81" y="747"/>
                  </a:cubicBezTo>
                  <a:cubicBezTo>
                    <a:pt x="178" y="1005"/>
                    <a:pt x="404" y="1186"/>
                    <a:pt x="635" y="1186"/>
                  </a:cubicBezTo>
                  <a:cubicBezTo>
                    <a:pt x="693" y="1186"/>
                    <a:pt x="751" y="1175"/>
                    <a:pt x="807" y="1151"/>
                  </a:cubicBezTo>
                  <a:cubicBezTo>
                    <a:pt x="1130" y="1070"/>
                    <a:pt x="133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55"/>
            <p:cNvSpPr/>
            <p:nvPr/>
          </p:nvSpPr>
          <p:spPr>
            <a:xfrm>
              <a:off x="4369050" y="108715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97" y="1"/>
                  </a:moveTo>
                  <a:cubicBezTo>
                    <a:pt x="639" y="1"/>
                    <a:pt x="581" y="12"/>
                    <a:pt x="525" y="36"/>
                  </a:cubicBezTo>
                  <a:cubicBezTo>
                    <a:pt x="202" y="117"/>
                    <a:pt x="0" y="440"/>
                    <a:pt x="121" y="762"/>
                  </a:cubicBezTo>
                  <a:cubicBezTo>
                    <a:pt x="188" y="1030"/>
                    <a:pt x="421" y="1186"/>
                    <a:pt x="683" y="1186"/>
                  </a:cubicBezTo>
                  <a:cubicBezTo>
                    <a:pt x="737" y="1186"/>
                    <a:pt x="792" y="1179"/>
                    <a:pt x="847" y="1166"/>
                  </a:cubicBezTo>
                  <a:cubicBezTo>
                    <a:pt x="1170" y="1045"/>
                    <a:pt x="1331" y="722"/>
                    <a:pt x="1251" y="440"/>
                  </a:cubicBezTo>
                  <a:cubicBezTo>
                    <a:pt x="1154" y="182"/>
                    <a:pt x="928" y="1"/>
                    <a:pt x="697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55"/>
            <p:cNvSpPr/>
            <p:nvPr/>
          </p:nvSpPr>
          <p:spPr>
            <a:xfrm>
              <a:off x="4328725" y="1073425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49" y="0"/>
                  </a:moveTo>
                  <a:cubicBezTo>
                    <a:pt x="595" y="0"/>
                    <a:pt x="540" y="7"/>
                    <a:pt x="484" y="21"/>
                  </a:cubicBezTo>
                  <a:cubicBezTo>
                    <a:pt x="162" y="142"/>
                    <a:pt x="0" y="464"/>
                    <a:pt x="81" y="747"/>
                  </a:cubicBezTo>
                  <a:cubicBezTo>
                    <a:pt x="145" y="1005"/>
                    <a:pt x="365" y="1186"/>
                    <a:pt x="615" y="1186"/>
                  </a:cubicBezTo>
                  <a:cubicBezTo>
                    <a:pt x="678" y="1186"/>
                    <a:pt x="742" y="117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55"/>
            <p:cNvSpPr/>
            <p:nvPr/>
          </p:nvSpPr>
          <p:spPr>
            <a:xfrm>
              <a:off x="4365025" y="1042225"/>
              <a:ext cx="33275" cy="30175"/>
            </a:xfrm>
            <a:custGeom>
              <a:avLst/>
              <a:gdLst/>
              <a:ahLst/>
              <a:cxnLst/>
              <a:rect l="l" t="t" r="r" b="b"/>
              <a:pathLst>
                <a:path w="1331" h="1207" extrusionOk="0">
                  <a:moveTo>
                    <a:pt x="629" y="1"/>
                  </a:moveTo>
                  <a:cubicBezTo>
                    <a:pt x="582" y="1"/>
                    <a:pt x="533" y="6"/>
                    <a:pt x="484" y="19"/>
                  </a:cubicBezTo>
                  <a:cubicBezTo>
                    <a:pt x="161" y="140"/>
                    <a:pt x="0" y="462"/>
                    <a:pt x="81" y="785"/>
                  </a:cubicBezTo>
                  <a:cubicBezTo>
                    <a:pt x="183" y="1025"/>
                    <a:pt x="432" y="1206"/>
                    <a:pt x="677" y="1206"/>
                  </a:cubicBezTo>
                  <a:cubicBezTo>
                    <a:pt x="721" y="1206"/>
                    <a:pt x="764" y="1200"/>
                    <a:pt x="807" y="1188"/>
                  </a:cubicBezTo>
                  <a:cubicBezTo>
                    <a:pt x="1129" y="1067"/>
                    <a:pt x="1331" y="745"/>
                    <a:pt x="1210" y="422"/>
                  </a:cubicBezTo>
                  <a:cubicBezTo>
                    <a:pt x="1142" y="182"/>
                    <a:pt x="899" y="1"/>
                    <a:pt x="629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55"/>
            <p:cNvSpPr/>
            <p:nvPr/>
          </p:nvSpPr>
          <p:spPr>
            <a:xfrm>
              <a:off x="4323675" y="1032150"/>
              <a:ext cx="33300" cy="30150"/>
            </a:xfrm>
            <a:custGeom>
              <a:avLst/>
              <a:gdLst/>
              <a:ahLst/>
              <a:cxnLst/>
              <a:rect l="l" t="t" r="r" b="b"/>
              <a:pathLst>
                <a:path w="1332" h="1206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202" y="139"/>
                    <a:pt x="1" y="462"/>
                    <a:pt x="122" y="785"/>
                  </a:cubicBezTo>
                  <a:cubicBezTo>
                    <a:pt x="190" y="1024"/>
                    <a:pt x="433" y="1206"/>
                    <a:pt x="702" y="1206"/>
                  </a:cubicBezTo>
                  <a:cubicBezTo>
                    <a:pt x="750" y="1206"/>
                    <a:pt x="799" y="1200"/>
                    <a:pt x="848" y="1188"/>
                  </a:cubicBezTo>
                  <a:cubicBezTo>
                    <a:pt x="1130" y="1067"/>
                    <a:pt x="1331" y="744"/>
                    <a:pt x="1251" y="422"/>
                  </a:cubicBezTo>
                  <a:cubicBezTo>
                    <a:pt x="1148" y="182"/>
                    <a:pt x="900" y="0"/>
                    <a:pt x="630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55"/>
            <p:cNvSpPr/>
            <p:nvPr/>
          </p:nvSpPr>
          <p:spPr>
            <a:xfrm>
              <a:off x="4360975" y="1000900"/>
              <a:ext cx="32300" cy="30150"/>
            </a:xfrm>
            <a:custGeom>
              <a:avLst/>
              <a:gdLst/>
              <a:ahLst/>
              <a:cxnLst/>
              <a:rect l="l" t="t" r="r" b="b"/>
              <a:pathLst>
                <a:path w="1292" h="1206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162" y="139"/>
                    <a:pt x="1" y="462"/>
                    <a:pt x="81" y="784"/>
                  </a:cubicBezTo>
                  <a:cubicBezTo>
                    <a:pt x="150" y="1024"/>
                    <a:pt x="393" y="1206"/>
                    <a:pt x="662" y="1206"/>
                  </a:cubicBezTo>
                  <a:cubicBezTo>
                    <a:pt x="710" y="1206"/>
                    <a:pt x="759" y="1200"/>
                    <a:pt x="807" y="1188"/>
                  </a:cubicBezTo>
                  <a:cubicBezTo>
                    <a:pt x="1130" y="1067"/>
                    <a:pt x="1291" y="744"/>
                    <a:pt x="1211" y="421"/>
                  </a:cubicBezTo>
                  <a:cubicBezTo>
                    <a:pt x="1142" y="182"/>
                    <a:pt x="899" y="0"/>
                    <a:pt x="630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55"/>
            <p:cNvSpPr/>
            <p:nvPr/>
          </p:nvSpPr>
          <p:spPr>
            <a:xfrm>
              <a:off x="4400300" y="1695550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30" y="1"/>
                  </a:moveTo>
                  <a:cubicBezTo>
                    <a:pt x="582" y="1"/>
                    <a:pt x="533" y="7"/>
                    <a:pt x="485" y="19"/>
                  </a:cubicBezTo>
                  <a:cubicBezTo>
                    <a:pt x="162" y="140"/>
                    <a:pt x="1" y="463"/>
                    <a:pt x="81" y="785"/>
                  </a:cubicBezTo>
                  <a:cubicBezTo>
                    <a:pt x="146" y="1010"/>
                    <a:pt x="389" y="1184"/>
                    <a:pt x="628" y="1184"/>
                  </a:cubicBezTo>
                  <a:cubicBezTo>
                    <a:pt x="689" y="1184"/>
                    <a:pt x="750" y="1173"/>
                    <a:pt x="807" y="1148"/>
                  </a:cubicBezTo>
                  <a:cubicBezTo>
                    <a:pt x="1130" y="1067"/>
                    <a:pt x="1331" y="745"/>
                    <a:pt x="1211" y="422"/>
                  </a:cubicBezTo>
                  <a:cubicBezTo>
                    <a:pt x="1142" y="182"/>
                    <a:pt x="899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55"/>
            <p:cNvSpPr/>
            <p:nvPr/>
          </p:nvSpPr>
          <p:spPr>
            <a:xfrm>
              <a:off x="4421475" y="166890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76" y="1"/>
                  </a:moveTo>
                  <a:cubicBezTo>
                    <a:pt x="614" y="1"/>
                    <a:pt x="549" y="12"/>
                    <a:pt x="484" y="36"/>
                  </a:cubicBezTo>
                  <a:cubicBezTo>
                    <a:pt x="202" y="117"/>
                    <a:pt x="1" y="440"/>
                    <a:pt x="81" y="762"/>
                  </a:cubicBezTo>
                  <a:cubicBezTo>
                    <a:pt x="181" y="1030"/>
                    <a:pt x="420" y="1186"/>
                    <a:pt x="682" y="1186"/>
                  </a:cubicBezTo>
                  <a:cubicBezTo>
                    <a:pt x="737" y="1186"/>
                    <a:pt x="792" y="1179"/>
                    <a:pt x="847" y="1166"/>
                  </a:cubicBezTo>
                  <a:cubicBezTo>
                    <a:pt x="1130" y="1045"/>
                    <a:pt x="1331" y="722"/>
                    <a:pt x="1251" y="440"/>
                  </a:cubicBezTo>
                  <a:cubicBezTo>
                    <a:pt x="1154" y="182"/>
                    <a:pt x="928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55"/>
            <p:cNvSpPr/>
            <p:nvPr/>
          </p:nvSpPr>
          <p:spPr>
            <a:xfrm>
              <a:off x="4412400" y="1764050"/>
              <a:ext cx="33300" cy="29300"/>
            </a:xfrm>
            <a:custGeom>
              <a:avLst/>
              <a:gdLst/>
              <a:ahLst/>
              <a:cxnLst/>
              <a:rect l="l" t="t" r="r" b="b"/>
              <a:pathLst>
                <a:path w="1332" h="1172" extrusionOk="0">
                  <a:moveTo>
                    <a:pt x="673" y="1"/>
                  </a:moveTo>
                  <a:cubicBezTo>
                    <a:pt x="623" y="1"/>
                    <a:pt x="573" y="7"/>
                    <a:pt x="525" y="21"/>
                  </a:cubicBezTo>
                  <a:cubicBezTo>
                    <a:pt x="202" y="102"/>
                    <a:pt x="1" y="425"/>
                    <a:pt x="122" y="747"/>
                  </a:cubicBezTo>
                  <a:cubicBezTo>
                    <a:pt x="188" y="1014"/>
                    <a:pt x="421" y="1171"/>
                    <a:pt x="683" y="1171"/>
                  </a:cubicBezTo>
                  <a:cubicBezTo>
                    <a:pt x="737" y="1171"/>
                    <a:pt x="792" y="1164"/>
                    <a:pt x="847" y="1150"/>
                  </a:cubicBezTo>
                  <a:cubicBezTo>
                    <a:pt x="1130" y="1070"/>
                    <a:pt x="1331" y="747"/>
                    <a:pt x="1251" y="425"/>
                  </a:cubicBezTo>
                  <a:cubicBezTo>
                    <a:pt x="1151" y="157"/>
                    <a:pt x="912" y="1"/>
                    <a:pt x="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55"/>
            <p:cNvSpPr/>
            <p:nvPr/>
          </p:nvSpPr>
          <p:spPr>
            <a:xfrm>
              <a:off x="4412400" y="172977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50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202" y="142"/>
                    <a:pt x="1" y="465"/>
                    <a:pt x="122" y="747"/>
                  </a:cubicBezTo>
                  <a:cubicBezTo>
                    <a:pt x="186" y="1005"/>
                    <a:pt x="405" y="1186"/>
                    <a:pt x="656" y="1186"/>
                  </a:cubicBezTo>
                  <a:cubicBezTo>
                    <a:pt x="718" y="1186"/>
                    <a:pt x="783" y="1174"/>
                    <a:pt x="847" y="1150"/>
                  </a:cubicBezTo>
                  <a:cubicBezTo>
                    <a:pt x="1130" y="1070"/>
                    <a:pt x="1331" y="747"/>
                    <a:pt x="1251" y="424"/>
                  </a:cubicBezTo>
                  <a:cubicBezTo>
                    <a:pt x="1151" y="157"/>
                    <a:pt x="912" y="1"/>
                    <a:pt x="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55"/>
            <p:cNvSpPr/>
            <p:nvPr/>
          </p:nvSpPr>
          <p:spPr>
            <a:xfrm>
              <a:off x="3720725" y="238125"/>
              <a:ext cx="876200" cy="1804800"/>
            </a:xfrm>
            <a:custGeom>
              <a:avLst/>
              <a:gdLst/>
              <a:ahLst/>
              <a:cxnLst/>
              <a:rect l="l" t="t" r="r" b="b"/>
              <a:pathLst>
                <a:path w="35048" h="72192" extrusionOk="0">
                  <a:moveTo>
                    <a:pt x="19481" y="0"/>
                  </a:moveTo>
                  <a:cubicBezTo>
                    <a:pt x="13552" y="0"/>
                    <a:pt x="8753" y="4880"/>
                    <a:pt x="8874" y="10808"/>
                  </a:cubicBezTo>
                  <a:lnTo>
                    <a:pt x="8915" y="11453"/>
                  </a:lnTo>
                  <a:cubicBezTo>
                    <a:pt x="8915" y="12018"/>
                    <a:pt x="8955" y="12623"/>
                    <a:pt x="9036" y="13188"/>
                  </a:cubicBezTo>
                  <a:cubicBezTo>
                    <a:pt x="9439" y="16091"/>
                    <a:pt x="10770" y="25730"/>
                    <a:pt x="10568" y="28553"/>
                  </a:cubicBezTo>
                  <a:cubicBezTo>
                    <a:pt x="10286" y="31860"/>
                    <a:pt x="6253" y="37869"/>
                    <a:pt x="4075" y="41337"/>
                  </a:cubicBezTo>
                  <a:cubicBezTo>
                    <a:pt x="1938" y="44806"/>
                    <a:pt x="970" y="48597"/>
                    <a:pt x="446" y="54969"/>
                  </a:cubicBezTo>
                  <a:cubicBezTo>
                    <a:pt x="0" y="60413"/>
                    <a:pt x="3218" y="63357"/>
                    <a:pt x="4052" y="63357"/>
                  </a:cubicBezTo>
                  <a:cubicBezTo>
                    <a:pt x="4200" y="63357"/>
                    <a:pt x="4273" y="63264"/>
                    <a:pt x="4236" y="63075"/>
                  </a:cubicBezTo>
                  <a:cubicBezTo>
                    <a:pt x="3994" y="61825"/>
                    <a:pt x="3833" y="56098"/>
                    <a:pt x="4236" y="53194"/>
                  </a:cubicBezTo>
                  <a:cubicBezTo>
                    <a:pt x="4599" y="50331"/>
                    <a:pt x="6817" y="45169"/>
                    <a:pt x="9439" y="42063"/>
                  </a:cubicBezTo>
                  <a:cubicBezTo>
                    <a:pt x="12060" y="38918"/>
                    <a:pt x="14399" y="32304"/>
                    <a:pt x="14399" y="32304"/>
                  </a:cubicBezTo>
                  <a:lnTo>
                    <a:pt x="14399" y="32304"/>
                  </a:lnTo>
                  <a:cubicBezTo>
                    <a:pt x="14803" y="34804"/>
                    <a:pt x="14399" y="38797"/>
                    <a:pt x="13835" y="41055"/>
                  </a:cubicBezTo>
                  <a:cubicBezTo>
                    <a:pt x="13230" y="43354"/>
                    <a:pt x="11939" y="50653"/>
                    <a:pt x="11213" y="54001"/>
                  </a:cubicBezTo>
                  <a:cubicBezTo>
                    <a:pt x="10487" y="57348"/>
                    <a:pt x="10407" y="71987"/>
                    <a:pt x="11859" y="72189"/>
                  </a:cubicBezTo>
                  <a:cubicBezTo>
                    <a:pt x="11872" y="72191"/>
                    <a:pt x="11885" y="72192"/>
                    <a:pt x="11898" y="72192"/>
                  </a:cubicBezTo>
                  <a:cubicBezTo>
                    <a:pt x="13338" y="72192"/>
                    <a:pt x="14808" y="61385"/>
                    <a:pt x="15448" y="57388"/>
                  </a:cubicBezTo>
                  <a:cubicBezTo>
                    <a:pt x="16093" y="53315"/>
                    <a:pt x="19561" y="31457"/>
                    <a:pt x="19561" y="31457"/>
                  </a:cubicBezTo>
                  <a:cubicBezTo>
                    <a:pt x="19561" y="31457"/>
                    <a:pt x="23297" y="69413"/>
                    <a:pt x="25285" y="69413"/>
                  </a:cubicBezTo>
                  <a:cubicBezTo>
                    <a:pt x="25300" y="69413"/>
                    <a:pt x="25314" y="69410"/>
                    <a:pt x="25329" y="69406"/>
                  </a:cubicBezTo>
                  <a:cubicBezTo>
                    <a:pt x="27264" y="68801"/>
                    <a:pt x="25490" y="44402"/>
                    <a:pt x="25329" y="40087"/>
                  </a:cubicBezTo>
                  <a:cubicBezTo>
                    <a:pt x="25208" y="37425"/>
                    <a:pt x="24925" y="34804"/>
                    <a:pt x="24522" y="32183"/>
                  </a:cubicBezTo>
                  <a:lnTo>
                    <a:pt x="24522" y="32183"/>
                  </a:lnTo>
                  <a:cubicBezTo>
                    <a:pt x="24522" y="32184"/>
                    <a:pt x="30531" y="45492"/>
                    <a:pt x="30934" y="52750"/>
                  </a:cubicBezTo>
                  <a:cubicBezTo>
                    <a:pt x="31338" y="59969"/>
                    <a:pt x="30208" y="67753"/>
                    <a:pt x="30934" y="67753"/>
                  </a:cubicBezTo>
                  <a:cubicBezTo>
                    <a:pt x="31660" y="67753"/>
                    <a:pt x="35048" y="61502"/>
                    <a:pt x="35048" y="56541"/>
                  </a:cubicBezTo>
                  <a:cubicBezTo>
                    <a:pt x="35048" y="51581"/>
                    <a:pt x="34846" y="44120"/>
                    <a:pt x="32709" y="39039"/>
                  </a:cubicBezTo>
                  <a:cubicBezTo>
                    <a:pt x="30531" y="33957"/>
                    <a:pt x="29079" y="28351"/>
                    <a:pt x="29281" y="26577"/>
                  </a:cubicBezTo>
                  <a:cubicBezTo>
                    <a:pt x="29482" y="24843"/>
                    <a:pt x="30047" y="12865"/>
                    <a:pt x="30047" y="12865"/>
                  </a:cubicBezTo>
                  <a:lnTo>
                    <a:pt x="30047" y="10607"/>
                  </a:lnTo>
                  <a:cubicBezTo>
                    <a:pt x="30047" y="4759"/>
                    <a:pt x="25329" y="0"/>
                    <a:pt x="194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55"/>
            <p:cNvSpPr/>
            <p:nvPr/>
          </p:nvSpPr>
          <p:spPr>
            <a:xfrm>
              <a:off x="3985925" y="597050"/>
              <a:ext cx="103875" cy="102850"/>
            </a:xfrm>
            <a:custGeom>
              <a:avLst/>
              <a:gdLst/>
              <a:ahLst/>
              <a:cxnLst/>
              <a:rect l="l" t="t" r="r" b="b"/>
              <a:pathLst>
                <a:path w="4155" h="4114" extrusionOk="0">
                  <a:moveTo>
                    <a:pt x="2098" y="0"/>
                  </a:moveTo>
                  <a:cubicBezTo>
                    <a:pt x="928" y="0"/>
                    <a:pt x="0" y="887"/>
                    <a:pt x="0" y="2057"/>
                  </a:cubicBezTo>
                  <a:cubicBezTo>
                    <a:pt x="0" y="3186"/>
                    <a:pt x="928" y="4114"/>
                    <a:pt x="2098" y="4114"/>
                  </a:cubicBezTo>
                  <a:cubicBezTo>
                    <a:pt x="3227" y="4114"/>
                    <a:pt x="4154" y="3186"/>
                    <a:pt x="4154" y="2057"/>
                  </a:cubicBezTo>
                  <a:cubicBezTo>
                    <a:pt x="4154" y="887"/>
                    <a:pt x="3227" y="0"/>
                    <a:pt x="2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55"/>
            <p:cNvSpPr/>
            <p:nvPr/>
          </p:nvSpPr>
          <p:spPr>
            <a:xfrm>
              <a:off x="4042375" y="552675"/>
              <a:ext cx="94800" cy="80325"/>
            </a:xfrm>
            <a:custGeom>
              <a:avLst/>
              <a:gdLst/>
              <a:ahLst/>
              <a:cxnLst/>
              <a:rect l="l" t="t" r="r" b="b"/>
              <a:pathLst>
                <a:path w="3792" h="3213" extrusionOk="0">
                  <a:moveTo>
                    <a:pt x="2179" y="1"/>
                  </a:moveTo>
                  <a:cubicBezTo>
                    <a:pt x="727" y="1"/>
                    <a:pt x="1" y="1735"/>
                    <a:pt x="1009" y="2743"/>
                  </a:cubicBezTo>
                  <a:cubicBezTo>
                    <a:pt x="1347" y="3068"/>
                    <a:pt x="1756" y="3213"/>
                    <a:pt x="2155" y="3213"/>
                  </a:cubicBezTo>
                  <a:cubicBezTo>
                    <a:pt x="2995" y="3213"/>
                    <a:pt x="3792" y="2571"/>
                    <a:pt x="3792" y="1614"/>
                  </a:cubicBezTo>
                  <a:lnTo>
                    <a:pt x="3792" y="1574"/>
                  </a:lnTo>
                  <a:cubicBezTo>
                    <a:pt x="3792" y="767"/>
                    <a:pt x="3147" y="81"/>
                    <a:pt x="23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55"/>
            <p:cNvSpPr/>
            <p:nvPr/>
          </p:nvSpPr>
          <p:spPr>
            <a:xfrm>
              <a:off x="4341825" y="597050"/>
              <a:ext cx="103875" cy="102850"/>
            </a:xfrm>
            <a:custGeom>
              <a:avLst/>
              <a:gdLst/>
              <a:ahLst/>
              <a:cxnLst/>
              <a:rect l="l" t="t" r="r" b="b"/>
              <a:pathLst>
                <a:path w="4155" h="4114" extrusionOk="0">
                  <a:moveTo>
                    <a:pt x="2098" y="0"/>
                  </a:moveTo>
                  <a:cubicBezTo>
                    <a:pt x="928" y="0"/>
                    <a:pt x="1" y="887"/>
                    <a:pt x="1" y="2057"/>
                  </a:cubicBezTo>
                  <a:cubicBezTo>
                    <a:pt x="1" y="3186"/>
                    <a:pt x="928" y="4114"/>
                    <a:pt x="2098" y="4114"/>
                  </a:cubicBezTo>
                  <a:cubicBezTo>
                    <a:pt x="3227" y="4114"/>
                    <a:pt x="4154" y="3186"/>
                    <a:pt x="4154" y="2057"/>
                  </a:cubicBezTo>
                  <a:cubicBezTo>
                    <a:pt x="4154" y="887"/>
                    <a:pt x="3227" y="0"/>
                    <a:pt x="2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55"/>
            <p:cNvSpPr/>
            <p:nvPr/>
          </p:nvSpPr>
          <p:spPr>
            <a:xfrm>
              <a:off x="4295450" y="552675"/>
              <a:ext cx="93775" cy="80325"/>
            </a:xfrm>
            <a:custGeom>
              <a:avLst/>
              <a:gdLst/>
              <a:ahLst/>
              <a:cxnLst/>
              <a:rect l="l" t="t" r="r" b="b"/>
              <a:pathLst>
                <a:path w="3751" h="3213" extrusionOk="0">
                  <a:moveTo>
                    <a:pt x="1452" y="1"/>
                  </a:moveTo>
                  <a:cubicBezTo>
                    <a:pt x="605" y="81"/>
                    <a:pt x="0" y="767"/>
                    <a:pt x="0" y="1574"/>
                  </a:cubicBezTo>
                  <a:lnTo>
                    <a:pt x="0" y="1614"/>
                  </a:lnTo>
                  <a:cubicBezTo>
                    <a:pt x="0" y="2571"/>
                    <a:pt x="797" y="3213"/>
                    <a:pt x="1625" y="3213"/>
                  </a:cubicBezTo>
                  <a:cubicBezTo>
                    <a:pt x="2018" y="3213"/>
                    <a:pt x="2418" y="3068"/>
                    <a:pt x="2743" y="2743"/>
                  </a:cubicBezTo>
                  <a:cubicBezTo>
                    <a:pt x="3751" y="1735"/>
                    <a:pt x="3025" y="1"/>
                    <a:pt x="16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55"/>
            <p:cNvSpPr/>
            <p:nvPr/>
          </p:nvSpPr>
          <p:spPr>
            <a:xfrm>
              <a:off x="4154475" y="680675"/>
              <a:ext cx="110575" cy="55025"/>
            </a:xfrm>
            <a:custGeom>
              <a:avLst/>
              <a:gdLst/>
              <a:ahLst/>
              <a:cxnLst/>
              <a:rect l="l" t="t" r="r" b="b"/>
              <a:pathLst>
                <a:path w="4423" h="2201" extrusionOk="0">
                  <a:moveTo>
                    <a:pt x="748" y="0"/>
                  </a:moveTo>
                  <a:cubicBezTo>
                    <a:pt x="293" y="0"/>
                    <a:pt x="1" y="503"/>
                    <a:pt x="195" y="930"/>
                  </a:cubicBezTo>
                  <a:cubicBezTo>
                    <a:pt x="598" y="1777"/>
                    <a:pt x="1405" y="2200"/>
                    <a:pt x="2211" y="2200"/>
                  </a:cubicBezTo>
                  <a:cubicBezTo>
                    <a:pt x="3018" y="2200"/>
                    <a:pt x="3825" y="1777"/>
                    <a:pt x="4228" y="930"/>
                  </a:cubicBezTo>
                  <a:cubicBezTo>
                    <a:pt x="4422" y="503"/>
                    <a:pt x="4130" y="0"/>
                    <a:pt x="3675" y="0"/>
                  </a:cubicBezTo>
                  <a:cubicBezTo>
                    <a:pt x="3658" y="0"/>
                    <a:pt x="3641" y="1"/>
                    <a:pt x="3623" y="2"/>
                  </a:cubicBezTo>
                  <a:lnTo>
                    <a:pt x="800" y="2"/>
                  </a:lnTo>
                  <a:cubicBezTo>
                    <a:pt x="782" y="1"/>
                    <a:pt x="765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55"/>
            <p:cNvSpPr/>
            <p:nvPr/>
          </p:nvSpPr>
          <p:spPr>
            <a:xfrm>
              <a:off x="4046425" y="323800"/>
              <a:ext cx="56475" cy="56500"/>
            </a:xfrm>
            <a:custGeom>
              <a:avLst/>
              <a:gdLst/>
              <a:ahLst/>
              <a:cxnLst/>
              <a:rect l="l" t="t" r="r" b="b"/>
              <a:pathLst>
                <a:path w="2259" h="2260" extrusionOk="0">
                  <a:moveTo>
                    <a:pt x="1129" y="1"/>
                  </a:moveTo>
                  <a:cubicBezTo>
                    <a:pt x="524" y="1"/>
                    <a:pt x="0" y="525"/>
                    <a:pt x="0" y="1130"/>
                  </a:cubicBezTo>
                  <a:cubicBezTo>
                    <a:pt x="0" y="1775"/>
                    <a:pt x="524" y="2259"/>
                    <a:pt x="1129" y="2259"/>
                  </a:cubicBezTo>
                  <a:cubicBezTo>
                    <a:pt x="1775" y="2259"/>
                    <a:pt x="2259" y="1775"/>
                    <a:pt x="2259" y="1130"/>
                  </a:cubicBezTo>
                  <a:cubicBezTo>
                    <a:pt x="2259" y="525"/>
                    <a:pt x="1775" y="1"/>
                    <a:pt x="1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55"/>
            <p:cNvSpPr/>
            <p:nvPr/>
          </p:nvSpPr>
          <p:spPr>
            <a:xfrm>
              <a:off x="4000050" y="436725"/>
              <a:ext cx="27225" cy="27250"/>
            </a:xfrm>
            <a:custGeom>
              <a:avLst/>
              <a:gdLst/>
              <a:ahLst/>
              <a:cxnLst/>
              <a:rect l="l" t="t" r="r" b="b"/>
              <a:pathLst>
                <a:path w="1089" h="1090" extrusionOk="0">
                  <a:moveTo>
                    <a:pt x="565" y="1"/>
                  </a:moveTo>
                  <a:cubicBezTo>
                    <a:pt x="242" y="1"/>
                    <a:pt x="0" y="243"/>
                    <a:pt x="0" y="565"/>
                  </a:cubicBezTo>
                  <a:cubicBezTo>
                    <a:pt x="0" y="848"/>
                    <a:pt x="242" y="1090"/>
                    <a:pt x="565" y="1090"/>
                  </a:cubicBezTo>
                  <a:cubicBezTo>
                    <a:pt x="847" y="1090"/>
                    <a:pt x="1089" y="848"/>
                    <a:pt x="1089" y="565"/>
                  </a:cubicBezTo>
                  <a:cubicBezTo>
                    <a:pt x="1089" y="243"/>
                    <a:pt x="847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55"/>
            <p:cNvSpPr/>
            <p:nvPr/>
          </p:nvSpPr>
          <p:spPr>
            <a:xfrm>
              <a:off x="4110950" y="406475"/>
              <a:ext cx="21200" cy="22225"/>
            </a:xfrm>
            <a:custGeom>
              <a:avLst/>
              <a:gdLst/>
              <a:ahLst/>
              <a:cxnLst/>
              <a:rect l="l" t="t" r="r" b="b"/>
              <a:pathLst>
                <a:path w="848" h="889" extrusionOk="0">
                  <a:moveTo>
                    <a:pt x="444" y="1"/>
                  </a:moveTo>
                  <a:cubicBezTo>
                    <a:pt x="202" y="1"/>
                    <a:pt x="0" y="203"/>
                    <a:pt x="0" y="445"/>
                  </a:cubicBezTo>
                  <a:cubicBezTo>
                    <a:pt x="0" y="687"/>
                    <a:pt x="202" y="888"/>
                    <a:pt x="444" y="888"/>
                  </a:cubicBezTo>
                  <a:cubicBezTo>
                    <a:pt x="686" y="888"/>
                    <a:pt x="847" y="687"/>
                    <a:pt x="847" y="445"/>
                  </a:cubicBezTo>
                  <a:cubicBezTo>
                    <a:pt x="847" y="203"/>
                    <a:pt x="686" y="1"/>
                    <a:pt x="4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55"/>
            <p:cNvSpPr/>
            <p:nvPr/>
          </p:nvSpPr>
          <p:spPr>
            <a:xfrm>
              <a:off x="4248050" y="872300"/>
              <a:ext cx="26250" cy="26225"/>
            </a:xfrm>
            <a:custGeom>
              <a:avLst/>
              <a:gdLst/>
              <a:ahLst/>
              <a:cxnLst/>
              <a:rect l="l" t="t" r="r" b="b"/>
              <a:pathLst>
                <a:path w="1050" h="1049" extrusionOk="0">
                  <a:moveTo>
                    <a:pt x="525" y="0"/>
                  </a:moveTo>
                  <a:cubicBezTo>
                    <a:pt x="243" y="0"/>
                    <a:pt x="1" y="242"/>
                    <a:pt x="1" y="524"/>
                  </a:cubicBezTo>
                  <a:cubicBezTo>
                    <a:pt x="1" y="807"/>
                    <a:pt x="243" y="1049"/>
                    <a:pt x="525" y="1049"/>
                  </a:cubicBezTo>
                  <a:cubicBezTo>
                    <a:pt x="808" y="1049"/>
                    <a:pt x="1050" y="807"/>
                    <a:pt x="1050" y="524"/>
                  </a:cubicBezTo>
                  <a:cubicBezTo>
                    <a:pt x="1050" y="242"/>
                    <a:pt x="808" y="0"/>
                    <a:pt x="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55"/>
            <p:cNvSpPr/>
            <p:nvPr/>
          </p:nvSpPr>
          <p:spPr>
            <a:xfrm>
              <a:off x="4333750" y="802725"/>
              <a:ext cx="82700" cy="82700"/>
            </a:xfrm>
            <a:custGeom>
              <a:avLst/>
              <a:gdLst/>
              <a:ahLst/>
              <a:cxnLst/>
              <a:rect l="l" t="t" r="r" b="b"/>
              <a:pathLst>
                <a:path w="3308" h="3308" extrusionOk="0">
                  <a:moveTo>
                    <a:pt x="1654" y="0"/>
                  </a:moveTo>
                  <a:cubicBezTo>
                    <a:pt x="767" y="0"/>
                    <a:pt x="1" y="726"/>
                    <a:pt x="1" y="1654"/>
                  </a:cubicBezTo>
                  <a:cubicBezTo>
                    <a:pt x="1" y="2581"/>
                    <a:pt x="767" y="3307"/>
                    <a:pt x="1654" y="3307"/>
                  </a:cubicBezTo>
                  <a:cubicBezTo>
                    <a:pt x="2582" y="3307"/>
                    <a:pt x="3308" y="2581"/>
                    <a:pt x="3308" y="1654"/>
                  </a:cubicBezTo>
                  <a:cubicBezTo>
                    <a:pt x="3308" y="726"/>
                    <a:pt x="2582" y="0"/>
                    <a:pt x="16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55"/>
            <p:cNvSpPr/>
            <p:nvPr/>
          </p:nvSpPr>
          <p:spPr>
            <a:xfrm>
              <a:off x="4355950" y="923700"/>
              <a:ext cx="39325" cy="39350"/>
            </a:xfrm>
            <a:custGeom>
              <a:avLst/>
              <a:gdLst/>
              <a:ahLst/>
              <a:cxnLst/>
              <a:rect l="l" t="t" r="r" b="b"/>
              <a:pathLst>
                <a:path w="1573" h="1574" extrusionOk="0">
                  <a:moveTo>
                    <a:pt x="766" y="1"/>
                  </a:moveTo>
                  <a:cubicBezTo>
                    <a:pt x="363" y="1"/>
                    <a:pt x="0" y="364"/>
                    <a:pt x="0" y="767"/>
                  </a:cubicBezTo>
                  <a:cubicBezTo>
                    <a:pt x="0" y="1211"/>
                    <a:pt x="363" y="1574"/>
                    <a:pt x="766" y="1574"/>
                  </a:cubicBezTo>
                  <a:cubicBezTo>
                    <a:pt x="1210" y="1574"/>
                    <a:pt x="1573" y="1211"/>
                    <a:pt x="1573" y="767"/>
                  </a:cubicBezTo>
                  <a:cubicBezTo>
                    <a:pt x="1573" y="364"/>
                    <a:pt x="1210" y="1"/>
                    <a:pt x="7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55"/>
            <p:cNvSpPr/>
            <p:nvPr/>
          </p:nvSpPr>
          <p:spPr>
            <a:xfrm>
              <a:off x="3824600" y="1310875"/>
              <a:ext cx="45400" cy="45375"/>
            </a:xfrm>
            <a:custGeom>
              <a:avLst/>
              <a:gdLst/>
              <a:ahLst/>
              <a:cxnLst/>
              <a:rect l="l" t="t" r="r" b="b"/>
              <a:pathLst>
                <a:path w="1816" h="1815" extrusionOk="0">
                  <a:moveTo>
                    <a:pt x="928" y="0"/>
                  </a:moveTo>
                  <a:cubicBezTo>
                    <a:pt x="404" y="0"/>
                    <a:pt x="1" y="403"/>
                    <a:pt x="1" y="928"/>
                  </a:cubicBezTo>
                  <a:cubicBezTo>
                    <a:pt x="1" y="1412"/>
                    <a:pt x="404" y="1815"/>
                    <a:pt x="928" y="1815"/>
                  </a:cubicBezTo>
                  <a:cubicBezTo>
                    <a:pt x="1412" y="1815"/>
                    <a:pt x="1816" y="1412"/>
                    <a:pt x="1816" y="928"/>
                  </a:cubicBezTo>
                  <a:cubicBezTo>
                    <a:pt x="1816" y="403"/>
                    <a:pt x="1412" y="0"/>
                    <a:pt x="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55"/>
            <p:cNvSpPr/>
            <p:nvPr/>
          </p:nvSpPr>
          <p:spPr>
            <a:xfrm>
              <a:off x="4472900" y="1251375"/>
              <a:ext cx="44375" cy="43375"/>
            </a:xfrm>
            <a:custGeom>
              <a:avLst/>
              <a:gdLst/>
              <a:ahLst/>
              <a:cxnLst/>
              <a:rect l="l" t="t" r="r" b="b"/>
              <a:pathLst>
                <a:path w="1775" h="1735" extrusionOk="0">
                  <a:moveTo>
                    <a:pt x="888" y="1"/>
                  </a:moveTo>
                  <a:cubicBezTo>
                    <a:pt x="404" y="1"/>
                    <a:pt x="0" y="364"/>
                    <a:pt x="0" y="848"/>
                  </a:cubicBezTo>
                  <a:cubicBezTo>
                    <a:pt x="0" y="1332"/>
                    <a:pt x="404" y="1735"/>
                    <a:pt x="888" y="1735"/>
                  </a:cubicBezTo>
                  <a:cubicBezTo>
                    <a:pt x="1372" y="1735"/>
                    <a:pt x="1775" y="1332"/>
                    <a:pt x="1775" y="848"/>
                  </a:cubicBezTo>
                  <a:cubicBezTo>
                    <a:pt x="1775" y="364"/>
                    <a:pt x="1372" y="1"/>
                    <a:pt x="8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55"/>
            <p:cNvSpPr/>
            <p:nvPr/>
          </p:nvSpPr>
          <p:spPr>
            <a:xfrm>
              <a:off x="4546500" y="1548800"/>
              <a:ext cx="26225" cy="26250"/>
            </a:xfrm>
            <a:custGeom>
              <a:avLst/>
              <a:gdLst/>
              <a:ahLst/>
              <a:cxnLst/>
              <a:rect l="l" t="t" r="r" b="b"/>
              <a:pathLst>
                <a:path w="1049" h="1050" extrusionOk="0">
                  <a:moveTo>
                    <a:pt x="525" y="1"/>
                  </a:moveTo>
                  <a:cubicBezTo>
                    <a:pt x="202" y="1"/>
                    <a:pt x="0" y="243"/>
                    <a:pt x="0" y="525"/>
                  </a:cubicBezTo>
                  <a:cubicBezTo>
                    <a:pt x="0" y="848"/>
                    <a:pt x="202" y="1049"/>
                    <a:pt x="525" y="1049"/>
                  </a:cubicBezTo>
                  <a:cubicBezTo>
                    <a:pt x="807" y="1049"/>
                    <a:pt x="1049" y="848"/>
                    <a:pt x="1049" y="525"/>
                  </a:cubicBezTo>
                  <a:cubicBezTo>
                    <a:pt x="1049" y="243"/>
                    <a:pt x="807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55"/>
            <p:cNvSpPr/>
            <p:nvPr/>
          </p:nvSpPr>
          <p:spPr>
            <a:xfrm>
              <a:off x="4050450" y="1565950"/>
              <a:ext cx="18175" cy="19175"/>
            </a:xfrm>
            <a:custGeom>
              <a:avLst/>
              <a:gdLst/>
              <a:ahLst/>
              <a:cxnLst/>
              <a:rect l="l" t="t" r="r" b="b"/>
              <a:pathLst>
                <a:path w="727" h="767" extrusionOk="0">
                  <a:moveTo>
                    <a:pt x="363" y="0"/>
                  </a:moveTo>
                  <a:cubicBezTo>
                    <a:pt x="162" y="0"/>
                    <a:pt x="0" y="162"/>
                    <a:pt x="0" y="363"/>
                  </a:cubicBezTo>
                  <a:cubicBezTo>
                    <a:pt x="0" y="565"/>
                    <a:pt x="162" y="767"/>
                    <a:pt x="363" y="767"/>
                  </a:cubicBezTo>
                  <a:cubicBezTo>
                    <a:pt x="565" y="767"/>
                    <a:pt x="726" y="565"/>
                    <a:pt x="726" y="363"/>
                  </a:cubicBezTo>
                  <a:cubicBezTo>
                    <a:pt x="726" y="162"/>
                    <a:pt x="565" y="0"/>
                    <a:pt x="3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725;p52"/>
          <p:cNvSpPr txBox="1">
            <a:spLocks/>
          </p:cNvSpPr>
          <p:nvPr/>
        </p:nvSpPr>
        <p:spPr>
          <a:xfrm>
            <a:off x="600522" y="797492"/>
            <a:ext cx="7788736" cy="842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38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800" b="1">
                <a:solidFill>
                  <a:srgbClr val="FF0000"/>
                </a:solidFill>
                <a:latin typeface="+mj-lt"/>
              </a:rPr>
              <a:t>4. </a:t>
            </a:r>
            <a:r>
              <a:rPr lang="vi-VN" sz="2800" b="1">
                <a:solidFill>
                  <a:srgbClr val="002060"/>
                </a:solidFill>
                <a:latin typeface="+mj-lt"/>
              </a:rPr>
              <a:t>Em hãy nói suy nghĩ của mình về việc làm của cậu bé?</a:t>
            </a:r>
          </a:p>
        </p:txBody>
      </p:sp>
      <p:pic>
        <p:nvPicPr>
          <p:cNvPr id="4098" name="Picture 2" descr="Starfish Cartoon by rubynurbaidi | GraphicRiv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6" b="99153" l="0" r="98814">
                        <a14:foregroundMark x1="39322" y1="81017" x2="45085" y2="78983"/>
                        <a14:foregroundMark x1="72373" y1="53390" x2="66949" y2="50339"/>
                        <a14:foregroundMark x1="88475" y1="37966" x2="88475" y2="35932"/>
                        <a14:foregroundMark x1="86780" y1="27797" x2="86780" y2="24746"/>
                        <a14:foregroundMark x1="82542" y1="25254" x2="77119" y2="26271"/>
                        <a14:foregroundMark x1="77797" y1="22373" x2="77797" y2="20678"/>
                        <a14:foregroundMark x1="77288" y1="63559" x2="74915" y2="66102"/>
                        <a14:foregroundMark x1="91525" y1="66102" x2="93559" y2="66102"/>
                        <a14:foregroundMark x1="95424" y1="49492" x2="95593" y2="51864"/>
                        <a14:foregroundMark x1="12542" y1="10339" x2="12712" y2="10847"/>
                        <a14:foregroundMark x1="25085" y1="6610" x2="26102" y2="7966"/>
                        <a14:foregroundMark x1="66780" y1="8814" x2="65424" y2="8814"/>
                        <a14:foregroundMark x1="13729" y1="14915" x2="14746" y2="19153"/>
                        <a14:foregroundMark x1="11186" y1="21356" x2="11186" y2="23898"/>
                        <a14:foregroundMark x1="22881" y1="23729" x2="22203" y2="26271"/>
                        <a14:foregroundMark x1="12203" y1="46949" x2="16610" y2="47966"/>
                        <a14:foregroundMark x1="9322" y1="52712" x2="10847" y2="53729"/>
                        <a14:foregroundMark x1="14237" y1="58305" x2="15085" y2="60678"/>
                        <a14:foregroundMark x1="26441" y1="64068" x2="30508" y2="64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157" y="3252255"/>
            <a:ext cx="1859927" cy="18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6" name="Google Shape;2040;p55"/>
          <p:cNvGrpSpPr/>
          <p:nvPr/>
        </p:nvGrpSpPr>
        <p:grpSpPr>
          <a:xfrm>
            <a:off x="179402" y="4268754"/>
            <a:ext cx="1288800" cy="483125"/>
            <a:chOff x="2765975" y="3675000"/>
            <a:chExt cx="1288800" cy="483125"/>
          </a:xfrm>
        </p:grpSpPr>
        <p:sp>
          <p:nvSpPr>
            <p:cNvPr id="167" name="Google Shape;2041;p55"/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042;p55"/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043;p55"/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044;p55"/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045;p55"/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046;p55"/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047;p55"/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048;p55"/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049;p55"/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2040;p55"/>
          <p:cNvGrpSpPr/>
          <p:nvPr/>
        </p:nvGrpSpPr>
        <p:grpSpPr>
          <a:xfrm>
            <a:off x="2231342" y="4385904"/>
            <a:ext cx="671663" cy="349362"/>
            <a:chOff x="2765975" y="3675000"/>
            <a:chExt cx="1288800" cy="483125"/>
          </a:xfrm>
        </p:grpSpPr>
        <p:sp>
          <p:nvSpPr>
            <p:cNvPr id="177" name="Google Shape;2041;p55"/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042;p55"/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043;p55"/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044;p55"/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045;p55"/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046;p55"/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047;p55"/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048;p55"/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049;p55"/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2040;p55"/>
          <p:cNvGrpSpPr/>
          <p:nvPr/>
        </p:nvGrpSpPr>
        <p:grpSpPr>
          <a:xfrm>
            <a:off x="3383442" y="4089466"/>
            <a:ext cx="671663" cy="349362"/>
            <a:chOff x="2765975" y="3675000"/>
            <a:chExt cx="1288800" cy="483125"/>
          </a:xfrm>
        </p:grpSpPr>
        <p:sp>
          <p:nvSpPr>
            <p:cNvPr id="187" name="Google Shape;2041;p55"/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042;p55"/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043;p55"/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044;p55"/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045;p55"/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046;p55"/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047;p55"/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048;p55"/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049;p55"/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2040;p55"/>
          <p:cNvGrpSpPr/>
          <p:nvPr/>
        </p:nvGrpSpPr>
        <p:grpSpPr>
          <a:xfrm>
            <a:off x="4200675" y="4584520"/>
            <a:ext cx="638427" cy="321309"/>
            <a:chOff x="2765975" y="3675000"/>
            <a:chExt cx="1288800" cy="483125"/>
          </a:xfrm>
        </p:grpSpPr>
        <p:sp>
          <p:nvSpPr>
            <p:cNvPr id="197" name="Google Shape;2041;p55"/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042;p55"/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043;p55"/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44;p55"/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45;p55"/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46;p55"/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47;p55"/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8;p55"/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49;p55"/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40;p55"/>
          <p:cNvGrpSpPr/>
          <p:nvPr/>
        </p:nvGrpSpPr>
        <p:grpSpPr>
          <a:xfrm>
            <a:off x="4693378" y="3899893"/>
            <a:ext cx="671663" cy="349362"/>
            <a:chOff x="2765975" y="3675000"/>
            <a:chExt cx="1288800" cy="483125"/>
          </a:xfrm>
        </p:grpSpPr>
        <p:sp>
          <p:nvSpPr>
            <p:cNvPr id="207" name="Google Shape;2041;p55"/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42;p55"/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43;p55"/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044;p55"/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045;p55"/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046;p55"/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047;p55"/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048;p55"/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049;p55"/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6854899" y="323868"/>
            <a:ext cx="2808807" cy="640814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3314038" y="534775"/>
            <a:ext cx="980825" cy="519800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1725;p52"/>
          <p:cNvSpPr txBox="1">
            <a:spLocks/>
          </p:cNvSpPr>
          <p:nvPr/>
        </p:nvSpPr>
        <p:spPr>
          <a:xfrm>
            <a:off x="3382502" y="1682863"/>
            <a:ext cx="4876800" cy="842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38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4000" b="1">
                <a:solidFill>
                  <a:srgbClr val="FF0000"/>
                </a:solidFill>
                <a:latin typeface="+mj-lt"/>
              </a:rPr>
              <a:t>LUYỆN ĐỌC LẠI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0614" y="3817258"/>
            <a:ext cx="1370187" cy="10276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055" l="422" r="91561">
                        <a14:foregroundMark x1="48101" y1="46703" x2="77637" y2="37912"/>
                        <a14:foregroundMark x1="70042" y1="28022" x2="79747" y2="45055"/>
                        <a14:foregroundMark x1="34599" y1="27473" x2="41772" y2="59890"/>
                        <a14:foregroundMark x1="21097" y1="42308" x2="24895" y2="57143"/>
                        <a14:foregroundMark x1="30802" y1="24725" x2="36287" y2="58791"/>
                        <a14:foregroundMark x1="45992" y1="30769" x2="55274" y2="53297"/>
                        <a14:foregroundMark x1="44304" y1="43956" x2="72574" y2="34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0147" y="4172404"/>
            <a:ext cx="1264559" cy="97109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ssorted-shape sea shells, sand, beach, seashells, starfish, vacations, HD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26"/>
            <a:ext cx="9144000" cy="515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94F9C584-5870-4D85-958F-7F0AF6C4D938}"/>
              </a:ext>
            </a:extLst>
          </p:cNvPr>
          <p:cNvSpPr/>
          <p:nvPr/>
        </p:nvSpPr>
        <p:spPr>
          <a:xfrm>
            <a:off x="0" y="0"/>
            <a:ext cx="9143999" cy="5143499"/>
          </a:xfrm>
          <a:custGeom>
            <a:avLst/>
            <a:gdLst>
              <a:gd name="connsiteX0" fmla="*/ 0 w 17373600"/>
              <a:gd name="connsiteY0" fmla="*/ 0 h 9372600"/>
              <a:gd name="connsiteX1" fmla="*/ 17373600 w 17373600"/>
              <a:gd name="connsiteY1" fmla="*/ 0 h 9372600"/>
              <a:gd name="connsiteX2" fmla="*/ 17373600 w 17373600"/>
              <a:gd name="connsiteY2" fmla="*/ 9372600 h 9372600"/>
              <a:gd name="connsiteX3" fmla="*/ 0 w 17373600"/>
              <a:gd name="connsiteY3" fmla="*/ 9372600 h 9372600"/>
              <a:gd name="connsiteX4" fmla="*/ 0 w 17373600"/>
              <a:gd name="connsiteY4" fmla="*/ 0 h 937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73600" h="9372600" fill="none" extrusionOk="0">
                <a:moveTo>
                  <a:pt x="0" y="0"/>
                </a:moveTo>
                <a:cubicBezTo>
                  <a:pt x="4493757" y="-133017"/>
                  <a:pt x="14176658" y="-123057"/>
                  <a:pt x="17373600" y="0"/>
                </a:cubicBezTo>
                <a:cubicBezTo>
                  <a:pt x="17300919" y="1045718"/>
                  <a:pt x="17342823" y="7581950"/>
                  <a:pt x="17373600" y="9372600"/>
                </a:cubicBezTo>
                <a:cubicBezTo>
                  <a:pt x="12922547" y="9370399"/>
                  <a:pt x="7147504" y="9242829"/>
                  <a:pt x="0" y="9372600"/>
                </a:cubicBezTo>
                <a:cubicBezTo>
                  <a:pt x="62819" y="6061844"/>
                  <a:pt x="-160207" y="2131776"/>
                  <a:pt x="0" y="0"/>
                </a:cubicBezTo>
                <a:close/>
              </a:path>
              <a:path w="17373600" h="9372600" stroke="0" extrusionOk="0">
                <a:moveTo>
                  <a:pt x="0" y="0"/>
                </a:moveTo>
                <a:cubicBezTo>
                  <a:pt x="3262731" y="-157587"/>
                  <a:pt x="14861763" y="-63908"/>
                  <a:pt x="17373600" y="0"/>
                </a:cubicBezTo>
                <a:cubicBezTo>
                  <a:pt x="17204191" y="3003259"/>
                  <a:pt x="17205458" y="7964924"/>
                  <a:pt x="17373600" y="9372600"/>
                </a:cubicBezTo>
                <a:cubicBezTo>
                  <a:pt x="9689780" y="9271602"/>
                  <a:pt x="5837478" y="9493656"/>
                  <a:pt x="0" y="9372600"/>
                </a:cubicBezTo>
                <a:cubicBezTo>
                  <a:pt x="-124967" y="5214421"/>
                  <a:pt x="-10970" y="3935450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  <a:alpha val="80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sd="101832881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SAO BIỂN</a:t>
            </a:r>
            <a:endParaRPr lang="vi-VN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/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lại gần hơn, ông thấy cậu bé đang nh</a:t>
            </a:r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những con sao biển bị thuỷ triều đánh dạt lên bờ và thả chúng trở về với đại dương.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Cháu đang làm gì vậy? </a:t>
            </a:r>
            <a:r>
              <a:rPr lang="vi-V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Người đàn ông hỏi.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trả lời:</a:t>
            </a:r>
          </a:p>
          <a:p>
            <a:pPr algn="just"/>
            <a:r>
              <a:rPr lang="en-US" sz="2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con sao biển này sắp chết vì thiếu nước, cháu muốn giúp chúng.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hàng ngàn con sao biển như vậy, liệu cháu có thể giúp được tất cả chúng không?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vẫn tiếp tục nh</a:t>
            </a:r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những con sao biển khác thả xuống biển và nói với người đàn ông: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Cháu cũng biết như vậy, nhưng ít nhất thì cháu cũng cứu được những con sao biển này.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đàn ông trìu mến nhìn cậu bé và cùng cậu cứu những con sao biển.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981372" y="-10126"/>
            <a:ext cx="2162628" cy="3048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PHÂN VAI</a:t>
            </a: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81372" y="1849018"/>
            <a:ext cx="236582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vi-VN" sz="1800">
                <a:solidFill>
                  <a:srgbClr val="002060"/>
                </a:solidFill>
                <a:latin typeface="+mj-lt"/>
              </a:rPr>
              <a:t>Người dẫn chuyện</a:t>
            </a:r>
            <a:endParaRPr lang="en-US" sz="180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1084" y="2459888"/>
            <a:ext cx="236582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vi-VN" sz="1800">
                <a:solidFill>
                  <a:srgbClr val="7030A0"/>
                </a:solidFill>
                <a:latin typeface="+mj-lt"/>
              </a:rPr>
              <a:t>Cậu bé</a:t>
            </a:r>
            <a:endParaRPr lang="en-US" sz="180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8655" y="2154453"/>
            <a:ext cx="236582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vi-VN" sz="1800">
                <a:solidFill>
                  <a:srgbClr val="FF0000"/>
                </a:solidFill>
                <a:latin typeface="+mj-lt"/>
              </a:rPr>
              <a:t>Người đàn ông</a:t>
            </a:r>
            <a:endParaRPr lang="en-US" sz="18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583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6854899" y="323868"/>
            <a:ext cx="2808807" cy="640814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3314038" y="534775"/>
            <a:ext cx="980825" cy="519800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1725;p52"/>
          <p:cNvSpPr txBox="1">
            <a:spLocks/>
          </p:cNvSpPr>
          <p:nvPr/>
        </p:nvSpPr>
        <p:spPr>
          <a:xfrm>
            <a:off x="2743200" y="1653834"/>
            <a:ext cx="5516102" cy="842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38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4000" b="1">
                <a:solidFill>
                  <a:srgbClr val="FF0000"/>
                </a:solidFill>
                <a:latin typeface="+mj-lt"/>
              </a:rPr>
              <a:t>LUYỆN TẬP </a:t>
            </a:r>
          </a:p>
          <a:p>
            <a:pPr>
              <a:lnSpc>
                <a:spcPct val="150000"/>
              </a:lnSpc>
            </a:pPr>
            <a:r>
              <a:rPr lang="vi-VN" sz="4000" b="1">
                <a:solidFill>
                  <a:srgbClr val="FF0000"/>
                </a:solidFill>
                <a:latin typeface="+mj-lt"/>
              </a:rPr>
              <a:t>SAU VĂN BẢN ĐỌC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0614" y="3817258"/>
            <a:ext cx="1370187" cy="1027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055" l="422" r="91561">
                        <a14:foregroundMark x1="48101" y1="46703" x2="77637" y2="37912"/>
                        <a14:foregroundMark x1="70042" y1="28022" x2="79747" y2="45055"/>
                        <a14:foregroundMark x1="34599" y1="27473" x2="41772" y2="59890"/>
                        <a14:foregroundMark x1="21097" y1="42308" x2="24895" y2="57143"/>
                        <a14:foregroundMark x1="30802" y1="24725" x2="36287" y2="58791"/>
                        <a14:foregroundMark x1="45992" y1="30769" x2="55274" y2="53297"/>
                        <a14:foregroundMark x1="44304" y1="43956" x2="72574" y2="34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0147" y="4172404"/>
            <a:ext cx="1264559" cy="97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53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25;p52"/>
          <p:cNvSpPr txBox="1">
            <a:spLocks/>
          </p:cNvSpPr>
          <p:nvPr/>
        </p:nvSpPr>
        <p:spPr>
          <a:xfrm>
            <a:off x="731150" y="695892"/>
            <a:ext cx="7788736" cy="842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38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800" b="1">
                <a:solidFill>
                  <a:srgbClr val="FF0000"/>
                </a:solidFill>
                <a:latin typeface="+mj-lt"/>
              </a:rPr>
              <a:t>1. </a:t>
            </a:r>
            <a:r>
              <a:rPr lang="vi-VN" sz="2800" b="1">
                <a:solidFill>
                  <a:srgbClr val="002060"/>
                </a:solidFill>
                <a:latin typeface="+mj-lt"/>
              </a:rPr>
              <a:t>Những từ ngữ nào dưới đây chỉ hoạt động?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20914" y="1756229"/>
            <a:ext cx="2249715" cy="508000"/>
          </a:xfrm>
          <a:prstGeom prst="roundRect">
            <a:avLst/>
          </a:prstGeom>
          <a:solidFill>
            <a:schemeClr val="tx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+mj-lt"/>
              </a:rPr>
              <a:t>cúi xuống</a:t>
            </a:r>
            <a:endParaRPr lang="en-US" sz="280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82089" y="1756229"/>
            <a:ext cx="2181682" cy="508000"/>
          </a:xfrm>
          <a:prstGeom prst="roundRect">
            <a:avLst/>
          </a:prstGeom>
          <a:solidFill>
            <a:schemeClr val="tx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+mj-lt"/>
              </a:rPr>
              <a:t>thả</a:t>
            </a:r>
            <a:endParaRPr lang="en-US" sz="280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33027" y="1756229"/>
            <a:ext cx="2133601" cy="508000"/>
          </a:xfrm>
          <a:prstGeom prst="roundRect">
            <a:avLst/>
          </a:prstGeom>
          <a:solidFill>
            <a:schemeClr val="tx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+mj-lt"/>
              </a:rPr>
              <a:t>nhặt</a:t>
            </a:r>
            <a:endParaRPr lang="en-US" sz="280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0914" y="2706915"/>
            <a:ext cx="2249715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+mj-lt"/>
              </a:rPr>
              <a:t>dạo bộ</a:t>
            </a:r>
            <a:endParaRPr lang="en-US" sz="280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82089" y="2706915"/>
            <a:ext cx="2181682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>
                <a:solidFill>
                  <a:schemeClr val="bg1">
                    <a:lumMod val="10000"/>
                  </a:schemeClr>
                </a:solidFill>
                <a:latin typeface="+mj-lt"/>
              </a:rPr>
              <a:t>người đàn ông</a:t>
            </a:r>
            <a:endParaRPr lang="en-US" sz="260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3027" y="2706915"/>
            <a:ext cx="2133601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+mj-lt"/>
              </a:rPr>
              <a:t>sao biển</a:t>
            </a:r>
            <a:endParaRPr lang="en-US" sz="280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0914" y="3672117"/>
            <a:ext cx="2249715" cy="508000"/>
          </a:xfrm>
          <a:prstGeom prst="round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+mj-lt"/>
              </a:rPr>
              <a:t>biển</a:t>
            </a:r>
            <a:endParaRPr lang="en-US" sz="280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682089" y="3672117"/>
            <a:ext cx="2181682" cy="508000"/>
          </a:xfrm>
          <a:prstGeom prst="round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+mj-lt"/>
              </a:rPr>
              <a:t>cậu bé</a:t>
            </a:r>
            <a:endParaRPr lang="en-US" sz="280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33027" y="3672117"/>
            <a:ext cx="2133601" cy="508000"/>
          </a:xfrm>
          <a:prstGeom prst="round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+mj-lt"/>
              </a:rPr>
              <a:t>tiến lại</a:t>
            </a:r>
            <a:endParaRPr lang="en-US" sz="280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1026" name="Picture 2" descr="Con Sao Biển Phim Hoạt Hình - véc tơ con sao biển png tải về - Miễn phí  trong suốt Màu Hồng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5889" y1="37500" x2="65778" y2="34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389" y="1528000"/>
            <a:ext cx="926255" cy="9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on Sao Biển Phim Hoạt Hình - véc tơ con sao biển png tải về - Miễn phí  trong suốt Màu Hồng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5889" y1="37500" x2="65778" y2="34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119" y="1579900"/>
            <a:ext cx="926255" cy="9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n Sao Biển Phim Hoạt Hình - véc tơ con sao biển png tải về - Miễn phí  trong suốt Màu Hồng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5889" y1="37500" x2="65778" y2="34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758" y="1579900"/>
            <a:ext cx="926255" cy="9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on Sao Biển Phim Hoạt Hình - véc tơ con sao biển png tải về - Miễn phí  trong suốt Màu Hồng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5889" y1="37500" x2="65778" y2="34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01" y="2537844"/>
            <a:ext cx="926255" cy="9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n Sao Biển Phim Hoạt Hình - véc tơ con sao biển png tải về - Miễn phí  trong suốt Màu Hồng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5889" y1="37500" x2="65778" y2="34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745" y="3473281"/>
            <a:ext cx="926255" cy="9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5597246" y="1335314"/>
            <a:ext cx="21025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oogle Shape;2657;p59"/>
          <p:cNvGrpSpPr/>
          <p:nvPr/>
        </p:nvGrpSpPr>
        <p:grpSpPr>
          <a:xfrm rot="20834728">
            <a:off x="1108562" y="4505038"/>
            <a:ext cx="963379" cy="677464"/>
            <a:chOff x="-1213275" y="3686763"/>
            <a:chExt cx="1082875" cy="654525"/>
          </a:xfrm>
        </p:grpSpPr>
        <p:sp>
          <p:nvSpPr>
            <p:cNvPr id="22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2657;p59"/>
          <p:cNvGrpSpPr/>
          <p:nvPr/>
        </p:nvGrpSpPr>
        <p:grpSpPr>
          <a:xfrm rot="20834728">
            <a:off x="1824378" y="4626820"/>
            <a:ext cx="963379" cy="677464"/>
            <a:chOff x="-1213275" y="3686763"/>
            <a:chExt cx="1082875" cy="654525"/>
          </a:xfrm>
        </p:grpSpPr>
        <p:sp>
          <p:nvSpPr>
            <p:cNvPr id="34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2657;p59"/>
          <p:cNvGrpSpPr/>
          <p:nvPr/>
        </p:nvGrpSpPr>
        <p:grpSpPr>
          <a:xfrm rot="20834728">
            <a:off x="2442786" y="4518623"/>
            <a:ext cx="963379" cy="677464"/>
            <a:chOff x="-1213275" y="3686763"/>
            <a:chExt cx="1082875" cy="654525"/>
          </a:xfrm>
        </p:grpSpPr>
        <p:sp>
          <p:nvSpPr>
            <p:cNvPr id="46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7;p59"/>
          <p:cNvGrpSpPr/>
          <p:nvPr/>
        </p:nvGrpSpPr>
        <p:grpSpPr>
          <a:xfrm rot="20834728">
            <a:off x="3050468" y="4605075"/>
            <a:ext cx="963379" cy="677464"/>
            <a:chOff x="-1213275" y="3686763"/>
            <a:chExt cx="1082875" cy="654525"/>
          </a:xfrm>
        </p:grpSpPr>
        <p:sp>
          <p:nvSpPr>
            <p:cNvPr id="58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2657;p59"/>
          <p:cNvGrpSpPr/>
          <p:nvPr/>
        </p:nvGrpSpPr>
        <p:grpSpPr>
          <a:xfrm rot="20834728">
            <a:off x="3762396" y="4605799"/>
            <a:ext cx="963379" cy="677464"/>
            <a:chOff x="-1213275" y="3686763"/>
            <a:chExt cx="1082875" cy="654525"/>
          </a:xfrm>
        </p:grpSpPr>
        <p:sp>
          <p:nvSpPr>
            <p:cNvPr id="70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2657;p59"/>
          <p:cNvGrpSpPr/>
          <p:nvPr/>
        </p:nvGrpSpPr>
        <p:grpSpPr>
          <a:xfrm rot="20834728">
            <a:off x="4502128" y="4735306"/>
            <a:ext cx="963379" cy="677464"/>
            <a:chOff x="-1213275" y="3686763"/>
            <a:chExt cx="1082875" cy="654525"/>
          </a:xfrm>
        </p:grpSpPr>
        <p:sp>
          <p:nvSpPr>
            <p:cNvPr id="82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2657;p59"/>
          <p:cNvGrpSpPr/>
          <p:nvPr/>
        </p:nvGrpSpPr>
        <p:grpSpPr>
          <a:xfrm rot="20834728">
            <a:off x="5228650" y="4577280"/>
            <a:ext cx="963379" cy="677464"/>
            <a:chOff x="-1213275" y="3686763"/>
            <a:chExt cx="1082875" cy="654525"/>
          </a:xfrm>
        </p:grpSpPr>
        <p:sp>
          <p:nvSpPr>
            <p:cNvPr id="94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2657;p59"/>
          <p:cNvGrpSpPr/>
          <p:nvPr/>
        </p:nvGrpSpPr>
        <p:grpSpPr>
          <a:xfrm rot="20834728">
            <a:off x="6025257" y="4706631"/>
            <a:ext cx="963379" cy="677464"/>
            <a:chOff x="-1213275" y="3686763"/>
            <a:chExt cx="1082875" cy="654525"/>
          </a:xfrm>
        </p:grpSpPr>
        <p:sp>
          <p:nvSpPr>
            <p:cNvPr id="106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oogle Shape;2657;p59"/>
          <p:cNvGrpSpPr/>
          <p:nvPr/>
        </p:nvGrpSpPr>
        <p:grpSpPr>
          <a:xfrm rot="20834728">
            <a:off x="6652494" y="4517079"/>
            <a:ext cx="963379" cy="677464"/>
            <a:chOff x="-1213275" y="3686763"/>
            <a:chExt cx="1082875" cy="654525"/>
          </a:xfrm>
        </p:grpSpPr>
        <p:sp>
          <p:nvSpPr>
            <p:cNvPr id="118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2657;p59"/>
          <p:cNvGrpSpPr/>
          <p:nvPr/>
        </p:nvGrpSpPr>
        <p:grpSpPr>
          <a:xfrm rot="20834728">
            <a:off x="7335989" y="4678448"/>
            <a:ext cx="963379" cy="677464"/>
            <a:chOff x="-1213275" y="3686763"/>
            <a:chExt cx="1082875" cy="654525"/>
          </a:xfrm>
        </p:grpSpPr>
        <p:sp>
          <p:nvSpPr>
            <p:cNvPr id="130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2657;p59"/>
          <p:cNvGrpSpPr/>
          <p:nvPr/>
        </p:nvGrpSpPr>
        <p:grpSpPr>
          <a:xfrm rot="20834728">
            <a:off x="7968861" y="4504786"/>
            <a:ext cx="963379" cy="677464"/>
            <a:chOff x="-1213275" y="3686763"/>
            <a:chExt cx="1082875" cy="654525"/>
          </a:xfrm>
        </p:grpSpPr>
        <p:sp>
          <p:nvSpPr>
            <p:cNvPr id="142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2657;p59"/>
          <p:cNvGrpSpPr/>
          <p:nvPr/>
        </p:nvGrpSpPr>
        <p:grpSpPr>
          <a:xfrm rot="20834728">
            <a:off x="8434253" y="4590629"/>
            <a:ext cx="963379" cy="677464"/>
            <a:chOff x="-1213275" y="3686763"/>
            <a:chExt cx="1082875" cy="654525"/>
          </a:xfrm>
        </p:grpSpPr>
        <p:sp>
          <p:nvSpPr>
            <p:cNvPr id="154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2657;p59"/>
          <p:cNvGrpSpPr/>
          <p:nvPr/>
        </p:nvGrpSpPr>
        <p:grpSpPr>
          <a:xfrm rot="20834728">
            <a:off x="449776" y="4631816"/>
            <a:ext cx="963379" cy="677464"/>
            <a:chOff x="-1213275" y="3686763"/>
            <a:chExt cx="1082875" cy="654525"/>
          </a:xfrm>
        </p:grpSpPr>
        <p:sp>
          <p:nvSpPr>
            <p:cNvPr id="166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2657;p59"/>
          <p:cNvGrpSpPr/>
          <p:nvPr/>
        </p:nvGrpSpPr>
        <p:grpSpPr>
          <a:xfrm rot="20834728">
            <a:off x="-168617" y="4519752"/>
            <a:ext cx="963379" cy="677464"/>
            <a:chOff x="-1213275" y="3686763"/>
            <a:chExt cx="1082875" cy="654525"/>
          </a:xfrm>
        </p:grpSpPr>
        <p:sp>
          <p:nvSpPr>
            <p:cNvPr id="178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0997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25;p52"/>
          <p:cNvSpPr txBox="1">
            <a:spLocks/>
          </p:cNvSpPr>
          <p:nvPr/>
        </p:nvSpPr>
        <p:spPr>
          <a:xfrm>
            <a:off x="1689094" y="899092"/>
            <a:ext cx="7121078" cy="842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38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văn nào cho biết cậu bé nghĩ việc mình làm là có ích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Google Shape;1725;p52"/>
          <p:cNvSpPr txBox="1">
            <a:spLocks/>
          </p:cNvSpPr>
          <p:nvPr/>
        </p:nvSpPr>
        <p:spPr>
          <a:xfrm>
            <a:off x="1689094" y="2227148"/>
            <a:ext cx="7121078" cy="8422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38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cũng biết như vậy, nhưng ít nhất thì cháu cũng cứu được những con sao biển này.</a:t>
            </a:r>
            <a:endParaRPr lang="vi-VN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oogle Shape;2392;p59"/>
          <p:cNvGrpSpPr/>
          <p:nvPr/>
        </p:nvGrpSpPr>
        <p:grpSpPr>
          <a:xfrm>
            <a:off x="2588871" y="3434387"/>
            <a:ext cx="884938" cy="1275527"/>
            <a:chOff x="913350" y="238025"/>
            <a:chExt cx="1434725" cy="2067975"/>
          </a:xfrm>
        </p:grpSpPr>
        <p:sp>
          <p:nvSpPr>
            <p:cNvPr id="7" name="Google Shape;2393;p59"/>
            <p:cNvSpPr/>
            <p:nvPr/>
          </p:nvSpPr>
          <p:spPr>
            <a:xfrm>
              <a:off x="2198850" y="1127375"/>
              <a:ext cx="149225" cy="283250"/>
            </a:xfrm>
            <a:custGeom>
              <a:avLst/>
              <a:gdLst/>
              <a:ahLst/>
              <a:cxnLst/>
              <a:rect l="l" t="t" r="r" b="b"/>
              <a:pathLst>
                <a:path w="5969" h="1133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0" y="2218"/>
                    <a:pt x="202" y="11131"/>
                    <a:pt x="202" y="11131"/>
                  </a:cubicBezTo>
                  <a:cubicBezTo>
                    <a:pt x="805" y="11269"/>
                    <a:pt x="1348" y="11329"/>
                    <a:pt x="1836" y="11329"/>
                  </a:cubicBezTo>
                  <a:cubicBezTo>
                    <a:pt x="5200" y="11329"/>
                    <a:pt x="5969" y="8469"/>
                    <a:pt x="5969" y="8469"/>
                  </a:cubicBezTo>
                  <a:cubicBezTo>
                    <a:pt x="2339" y="8389"/>
                    <a:pt x="2864" y="1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94;p59"/>
            <p:cNvSpPr/>
            <p:nvPr/>
          </p:nvSpPr>
          <p:spPr>
            <a:xfrm>
              <a:off x="913350" y="536625"/>
              <a:ext cx="1414575" cy="1769375"/>
            </a:xfrm>
            <a:custGeom>
              <a:avLst/>
              <a:gdLst/>
              <a:ahLst/>
              <a:cxnLst/>
              <a:rect l="l" t="t" r="r" b="b"/>
              <a:pathLst>
                <a:path w="56583" h="70775" extrusionOk="0">
                  <a:moveTo>
                    <a:pt x="32422" y="0"/>
                  </a:moveTo>
                  <a:cubicBezTo>
                    <a:pt x="23448" y="0"/>
                    <a:pt x="15194" y="5603"/>
                    <a:pt x="13350" y="13064"/>
                  </a:cubicBezTo>
                  <a:cubicBezTo>
                    <a:pt x="10688" y="23832"/>
                    <a:pt x="16455" y="37141"/>
                    <a:pt x="17342" y="45045"/>
                  </a:cubicBezTo>
                  <a:cubicBezTo>
                    <a:pt x="18270" y="52990"/>
                    <a:pt x="9277" y="57628"/>
                    <a:pt x="9277" y="57628"/>
                  </a:cubicBezTo>
                  <a:cubicBezTo>
                    <a:pt x="7641" y="55447"/>
                    <a:pt x="5198" y="54923"/>
                    <a:pt x="3230" y="54923"/>
                  </a:cubicBezTo>
                  <a:cubicBezTo>
                    <a:pt x="1413" y="54923"/>
                    <a:pt x="1" y="55369"/>
                    <a:pt x="1" y="55369"/>
                  </a:cubicBezTo>
                  <a:cubicBezTo>
                    <a:pt x="2259" y="60612"/>
                    <a:pt x="7663" y="60612"/>
                    <a:pt x="7663" y="60612"/>
                  </a:cubicBezTo>
                  <a:cubicBezTo>
                    <a:pt x="1977" y="65250"/>
                    <a:pt x="5849" y="70775"/>
                    <a:pt x="5849" y="70775"/>
                  </a:cubicBezTo>
                  <a:cubicBezTo>
                    <a:pt x="13793" y="65532"/>
                    <a:pt x="11535" y="60894"/>
                    <a:pt x="11535" y="60894"/>
                  </a:cubicBezTo>
                  <a:lnTo>
                    <a:pt x="11535" y="60894"/>
                  </a:lnTo>
                  <a:cubicBezTo>
                    <a:pt x="12071" y="60917"/>
                    <a:pt x="12604" y="60927"/>
                    <a:pt x="13133" y="60927"/>
                  </a:cubicBezTo>
                  <a:cubicBezTo>
                    <a:pt x="30900" y="60927"/>
                    <a:pt x="44459" y="48636"/>
                    <a:pt x="50412" y="37866"/>
                  </a:cubicBezTo>
                  <a:cubicBezTo>
                    <a:pt x="56542" y="26816"/>
                    <a:pt x="56582" y="11854"/>
                    <a:pt x="44282" y="3627"/>
                  </a:cubicBezTo>
                  <a:cubicBezTo>
                    <a:pt x="40517" y="1101"/>
                    <a:pt x="36399" y="0"/>
                    <a:pt x="3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95;p59"/>
            <p:cNvSpPr/>
            <p:nvPr/>
          </p:nvSpPr>
          <p:spPr>
            <a:xfrm>
              <a:off x="1380175" y="1228450"/>
              <a:ext cx="840275" cy="821475"/>
            </a:xfrm>
            <a:custGeom>
              <a:avLst/>
              <a:gdLst/>
              <a:ahLst/>
              <a:cxnLst/>
              <a:rect l="l" t="t" r="r" b="b"/>
              <a:pathLst>
                <a:path w="33611" h="32859" extrusionOk="0">
                  <a:moveTo>
                    <a:pt x="27638" y="0"/>
                  </a:moveTo>
                  <a:cubicBezTo>
                    <a:pt x="26895" y="0"/>
                    <a:pt x="26049" y="121"/>
                    <a:pt x="25085" y="393"/>
                  </a:cubicBezTo>
                  <a:cubicBezTo>
                    <a:pt x="14115" y="3458"/>
                    <a:pt x="10889" y="28261"/>
                    <a:pt x="0" y="32858"/>
                  </a:cubicBezTo>
                  <a:lnTo>
                    <a:pt x="0" y="32858"/>
                  </a:lnTo>
                  <a:cubicBezTo>
                    <a:pt x="15043" y="30640"/>
                    <a:pt x="26416" y="19792"/>
                    <a:pt x="31739" y="10193"/>
                  </a:cubicBezTo>
                  <a:cubicBezTo>
                    <a:pt x="32142" y="9427"/>
                    <a:pt x="32546" y="8661"/>
                    <a:pt x="32909" y="7895"/>
                  </a:cubicBezTo>
                  <a:cubicBezTo>
                    <a:pt x="32909" y="7823"/>
                    <a:pt x="33610" y="0"/>
                    <a:pt x="27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96;p59"/>
            <p:cNvSpPr/>
            <p:nvPr/>
          </p:nvSpPr>
          <p:spPr>
            <a:xfrm>
              <a:off x="1624975" y="973350"/>
              <a:ext cx="175225" cy="83600"/>
            </a:xfrm>
            <a:custGeom>
              <a:avLst/>
              <a:gdLst/>
              <a:ahLst/>
              <a:cxnLst/>
              <a:rect l="l" t="t" r="r" b="b"/>
              <a:pathLst>
                <a:path w="7009" h="3344" extrusionOk="0">
                  <a:moveTo>
                    <a:pt x="6688" y="1"/>
                  </a:moveTo>
                  <a:cubicBezTo>
                    <a:pt x="6562" y="1"/>
                    <a:pt x="6441" y="92"/>
                    <a:pt x="6420" y="273"/>
                  </a:cubicBezTo>
                  <a:cubicBezTo>
                    <a:pt x="6445" y="1791"/>
                    <a:pt x="4583" y="2791"/>
                    <a:pt x="2951" y="2791"/>
                  </a:cubicBezTo>
                  <a:cubicBezTo>
                    <a:pt x="1852" y="2791"/>
                    <a:pt x="857" y="2337"/>
                    <a:pt x="613" y="1281"/>
                  </a:cubicBezTo>
                  <a:cubicBezTo>
                    <a:pt x="564" y="1135"/>
                    <a:pt x="451" y="1074"/>
                    <a:pt x="337" y="1074"/>
                  </a:cubicBezTo>
                  <a:cubicBezTo>
                    <a:pt x="168" y="1074"/>
                    <a:pt x="0" y="1210"/>
                    <a:pt x="48" y="1402"/>
                  </a:cubicBezTo>
                  <a:lnTo>
                    <a:pt x="48" y="1443"/>
                  </a:lnTo>
                  <a:cubicBezTo>
                    <a:pt x="379" y="2767"/>
                    <a:pt x="1613" y="3344"/>
                    <a:pt x="2951" y="3344"/>
                  </a:cubicBezTo>
                  <a:cubicBezTo>
                    <a:pt x="4873" y="3344"/>
                    <a:pt x="7009" y="2152"/>
                    <a:pt x="6985" y="273"/>
                  </a:cubicBezTo>
                  <a:cubicBezTo>
                    <a:pt x="6945" y="92"/>
                    <a:pt x="6814" y="1"/>
                    <a:pt x="6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97;p59"/>
            <p:cNvSpPr/>
            <p:nvPr/>
          </p:nvSpPr>
          <p:spPr>
            <a:xfrm>
              <a:off x="1971775" y="889425"/>
              <a:ext cx="174850" cy="83275"/>
            </a:xfrm>
            <a:custGeom>
              <a:avLst/>
              <a:gdLst/>
              <a:ahLst/>
              <a:cxnLst/>
              <a:rect l="l" t="t" r="r" b="b"/>
              <a:pathLst>
                <a:path w="6994" h="3331" extrusionOk="0">
                  <a:moveTo>
                    <a:pt x="6664" y="1"/>
                  </a:moveTo>
                  <a:cubicBezTo>
                    <a:pt x="6533" y="1"/>
                    <a:pt x="6401" y="81"/>
                    <a:pt x="6381" y="243"/>
                  </a:cubicBezTo>
                  <a:cubicBezTo>
                    <a:pt x="6429" y="1781"/>
                    <a:pt x="4586" y="2789"/>
                    <a:pt x="2953" y="2789"/>
                  </a:cubicBezTo>
                  <a:cubicBezTo>
                    <a:pt x="1846" y="2789"/>
                    <a:pt x="835" y="2326"/>
                    <a:pt x="574" y="1251"/>
                  </a:cubicBezTo>
                  <a:cubicBezTo>
                    <a:pt x="542" y="1108"/>
                    <a:pt x="442" y="1046"/>
                    <a:pt x="336" y="1046"/>
                  </a:cubicBezTo>
                  <a:cubicBezTo>
                    <a:pt x="174" y="1046"/>
                    <a:pt x="1" y="1192"/>
                    <a:pt x="50" y="1412"/>
                  </a:cubicBezTo>
                  <a:cubicBezTo>
                    <a:pt x="363" y="2750"/>
                    <a:pt x="1590" y="3330"/>
                    <a:pt x="2924" y="3330"/>
                  </a:cubicBezTo>
                  <a:cubicBezTo>
                    <a:pt x="4848" y="3330"/>
                    <a:pt x="6994" y="2124"/>
                    <a:pt x="6946" y="243"/>
                  </a:cubicBezTo>
                  <a:cubicBezTo>
                    <a:pt x="6926" y="81"/>
                    <a:pt x="6795" y="1"/>
                    <a:pt x="6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98;p59"/>
            <p:cNvSpPr/>
            <p:nvPr/>
          </p:nvSpPr>
          <p:spPr>
            <a:xfrm>
              <a:off x="1887750" y="1023175"/>
              <a:ext cx="89300" cy="55200"/>
            </a:xfrm>
            <a:custGeom>
              <a:avLst/>
              <a:gdLst/>
              <a:ahLst/>
              <a:cxnLst/>
              <a:rect l="l" t="t" r="r" b="b"/>
              <a:pathLst>
                <a:path w="3572" h="2208" extrusionOk="0">
                  <a:moveTo>
                    <a:pt x="3190" y="0"/>
                  </a:moveTo>
                  <a:cubicBezTo>
                    <a:pt x="3051" y="0"/>
                    <a:pt x="2904" y="95"/>
                    <a:pt x="2927" y="256"/>
                  </a:cubicBezTo>
                  <a:cubicBezTo>
                    <a:pt x="3110" y="1198"/>
                    <a:pt x="2391" y="1748"/>
                    <a:pt x="1686" y="1748"/>
                  </a:cubicBezTo>
                  <a:cubicBezTo>
                    <a:pt x="1153" y="1748"/>
                    <a:pt x="628" y="1434"/>
                    <a:pt x="507" y="740"/>
                  </a:cubicBezTo>
                  <a:cubicBezTo>
                    <a:pt x="472" y="619"/>
                    <a:pt x="370" y="565"/>
                    <a:pt x="269" y="565"/>
                  </a:cubicBezTo>
                  <a:cubicBezTo>
                    <a:pt x="134" y="565"/>
                    <a:pt x="0" y="660"/>
                    <a:pt x="23" y="821"/>
                  </a:cubicBezTo>
                  <a:cubicBezTo>
                    <a:pt x="207" y="1632"/>
                    <a:pt x="965" y="2208"/>
                    <a:pt x="1772" y="2208"/>
                  </a:cubicBezTo>
                  <a:cubicBezTo>
                    <a:pt x="1847" y="2208"/>
                    <a:pt x="1923" y="2202"/>
                    <a:pt x="1999" y="2192"/>
                  </a:cubicBezTo>
                  <a:cubicBezTo>
                    <a:pt x="2927" y="1990"/>
                    <a:pt x="3572" y="1103"/>
                    <a:pt x="3411" y="176"/>
                  </a:cubicBezTo>
                  <a:cubicBezTo>
                    <a:pt x="3393" y="54"/>
                    <a:pt x="3294" y="0"/>
                    <a:pt x="3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99;p59"/>
            <p:cNvSpPr/>
            <p:nvPr/>
          </p:nvSpPr>
          <p:spPr>
            <a:xfrm>
              <a:off x="1556600" y="1056800"/>
              <a:ext cx="142200" cy="142175"/>
            </a:xfrm>
            <a:custGeom>
              <a:avLst/>
              <a:gdLst/>
              <a:ahLst/>
              <a:cxnLst/>
              <a:rect l="l" t="t" r="r" b="b"/>
              <a:pathLst>
                <a:path w="5688" h="5687" extrusionOk="0">
                  <a:moveTo>
                    <a:pt x="2824" y="0"/>
                  </a:moveTo>
                  <a:cubicBezTo>
                    <a:pt x="1291" y="0"/>
                    <a:pt x="1" y="1291"/>
                    <a:pt x="1" y="2823"/>
                  </a:cubicBezTo>
                  <a:cubicBezTo>
                    <a:pt x="1" y="4396"/>
                    <a:pt x="1291" y="5687"/>
                    <a:pt x="2824" y="5687"/>
                  </a:cubicBezTo>
                  <a:cubicBezTo>
                    <a:pt x="4397" y="5687"/>
                    <a:pt x="5687" y="4396"/>
                    <a:pt x="5687" y="2823"/>
                  </a:cubicBezTo>
                  <a:cubicBezTo>
                    <a:pt x="5687" y="1291"/>
                    <a:pt x="4397" y="0"/>
                    <a:pt x="2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00;p59"/>
            <p:cNvSpPr/>
            <p:nvPr/>
          </p:nvSpPr>
          <p:spPr>
            <a:xfrm>
              <a:off x="2112150" y="929750"/>
              <a:ext cx="141175" cy="142200"/>
            </a:xfrm>
            <a:custGeom>
              <a:avLst/>
              <a:gdLst/>
              <a:ahLst/>
              <a:cxnLst/>
              <a:rect l="l" t="t" r="r" b="b"/>
              <a:pathLst>
                <a:path w="5647" h="5688" extrusionOk="0">
                  <a:moveTo>
                    <a:pt x="2823" y="1"/>
                  </a:moveTo>
                  <a:cubicBezTo>
                    <a:pt x="1250" y="1"/>
                    <a:pt x="0" y="1291"/>
                    <a:pt x="0" y="2864"/>
                  </a:cubicBezTo>
                  <a:cubicBezTo>
                    <a:pt x="0" y="4397"/>
                    <a:pt x="1250" y="5687"/>
                    <a:pt x="2823" y="5687"/>
                  </a:cubicBezTo>
                  <a:cubicBezTo>
                    <a:pt x="4396" y="5687"/>
                    <a:pt x="5646" y="4397"/>
                    <a:pt x="5646" y="2864"/>
                  </a:cubicBezTo>
                  <a:cubicBezTo>
                    <a:pt x="5646" y="1291"/>
                    <a:pt x="4396" y="1"/>
                    <a:pt x="2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01;p59"/>
            <p:cNvSpPr/>
            <p:nvPr/>
          </p:nvSpPr>
          <p:spPr>
            <a:xfrm>
              <a:off x="1175500" y="1359250"/>
              <a:ext cx="381125" cy="306425"/>
            </a:xfrm>
            <a:custGeom>
              <a:avLst/>
              <a:gdLst/>
              <a:ahLst/>
              <a:cxnLst/>
              <a:rect l="l" t="t" r="r" b="b"/>
              <a:pathLst>
                <a:path w="15245" h="12257" extrusionOk="0">
                  <a:moveTo>
                    <a:pt x="9195" y="1"/>
                  </a:moveTo>
                  <a:cubicBezTo>
                    <a:pt x="9195" y="1"/>
                    <a:pt x="5606" y="6171"/>
                    <a:pt x="0" y="8510"/>
                  </a:cubicBezTo>
                  <a:cubicBezTo>
                    <a:pt x="0" y="8510"/>
                    <a:pt x="1631" y="12257"/>
                    <a:pt x="6148" y="12257"/>
                  </a:cubicBezTo>
                  <a:cubicBezTo>
                    <a:pt x="8407" y="12257"/>
                    <a:pt x="11387" y="11320"/>
                    <a:pt x="15245" y="8510"/>
                  </a:cubicBezTo>
                  <a:cubicBezTo>
                    <a:pt x="15245" y="8510"/>
                    <a:pt x="14680" y="1977"/>
                    <a:pt x="9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402;p59"/>
            <p:cNvSpPr/>
            <p:nvPr/>
          </p:nvSpPr>
          <p:spPr>
            <a:xfrm>
              <a:off x="1339250" y="395425"/>
              <a:ext cx="171400" cy="141150"/>
            </a:xfrm>
            <a:custGeom>
              <a:avLst/>
              <a:gdLst/>
              <a:ahLst/>
              <a:cxnLst/>
              <a:rect l="l" t="t" r="r" b="b"/>
              <a:pathLst>
                <a:path w="6856" h="5646" extrusionOk="0">
                  <a:moveTo>
                    <a:pt x="2361" y="0"/>
                  </a:moveTo>
                  <a:cubicBezTo>
                    <a:pt x="1836" y="0"/>
                    <a:pt x="1366" y="211"/>
                    <a:pt x="1032" y="685"/>
                  </a:cubicBezTo>
                  <a:cubicBezTo>
                    <a:pt x="1" y="2137"/>
                    <a:pt x="1503" y="3806"/>
                    <a:pt x="3310" y="3806"/>
                  </a:cubicBezTo>
                  <a:cubicBezTo>
                    <a:pt x="3410" y="3806"/>
                    <a:pt x="3512" y="3801"/>
                    <a:pt x="3613" y="3790"/>
                  </a:cubicBezTo>
                  <a:cubicBezTo>
                    <a:pt x="3728" y="3776"/>
                    <a:pt x="3842" y="3769"/>
                    <a:pt x="3955" y="3769"/>
                  </a:cubicBezTo>
                  <a:cubicBezTo>
                    <a:pt x="5112" y="3769"/>
                    <a:pt x="6146" y="4506"/>
                    <a:pt x="6477" y="5645"/>
                  </a:cubicBezTo>
                  <a:cubicBezTo>
                    <a:pt x="6855" y="2712"/>
                    <a:pt x="4248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03;p59"/>
            <p:cNvSpPr/>
            <p:nvPr/>
          </p:nvSpPr>
          <p:spPr>
            <a:xfrm>
              <a:off x="1445575" y="260025"/>
              <a:ext cx="123150" cy="184800"/>
            </a:xfrm>
            <a:custGeom>
              <a:avLst/>
              <a:gdLst/>
              <a:ahLst/>
              <a:cxnLst/>
              <a:rect l="l" t="t" r="r" b="b"/>
              <a:pathLst>
                <a:path w="4926" h="7392" extrusionOk="0">
                  <a:moveTo>
                    <a:pt x="2716" y="1"/>
                  </a:moveTo>
                  <a:cubicBezTo>
                    <a:pt x="234" y="1"/>
                    <a:pt x="1" y="5307"/>
                    <a:pt x="2990" y="7391"/>
                  </a:cubicBezTo>
                  <a:cubicBezTo>
                    <a:pt x="2345" y="6262"/>
                    <a:pt x="2546" y="4851"/>
                    <a:pt x="3514" y="4004"/>
                  </a:cubicBezTo>
                  <a:cubicBezTo>
                    <a:pt x="4926" y="2673"/>
                    <a:pt x="4764" y="213"/>
                    <a:pt x="2909" y="11"/>
                  </a:cubicBezTo>
                  <a:cubicBezTo>
                    <a:pt x="2843" y="4"/>
                    <a:pt x="2779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04;p59"/>
            <p:cNvSpPr/>
            <p:nvPr/>
          </p:nvSpPr>
          <p:spPr>
            <a:xfrm>
              <a:off x="1294650" y="238025"/>
              <a:ext cx="147050" cy="122725"/>
            </a:xfrm>
            <a:custGeom>
              <a:avLst/>
              <a:gdLst/>
              <a:ahLst/>
              <a:cxnLst/>
              <a:rect l="l" t="t" r="r" b="b"/>
              <a:pathLst>
                <a:path w="5882" h="4909" extrusionOk="0">
                  <a:moveTo>
                    <a:pt x="2638" y="1"/>
                  </a:moveTo>
                  <a:cubicBezTo>
                    <a:pt x="2366" y="1"/>
                    <a:pt x="2083" y="88"/>
                    <a:pt x="1808" y="286"/>
                  </a:cubicBezTo>
                  <a:cubicBezTo>
                    <a:pt x="0" y="1479"/>
                    <a:pt x="2484" y="4909"/>
                    <a:pt x="5447" y="4909"/>
                  </a:cubicBezTo>
                  <a:cubicBezTo>
                    <a:pt x="5591" y="4909"/>
                    <a:pt x="5736" y="4901"/>
                    <a:pt x="5881" y="4884"/>
                  </a:cubicBezTo>
                  <a:cubicBezTo>
                    <a:pt x="4833" y="4561"/>
                    <a:pt x="4228" y="3553"/>
                    <a:pt x="4349" y="2464"/>
                  </a:cubicBezTo>
                  <a:cubicBezTo>
                    <a:pt x="4507" y="1195"/>
                    <a:pt x="3643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405;p59"/>
            <p:cNvSpPr/>
            <p:nvPr/>
          </p:nvSpPr>
          <p:spPr>
            <a:xfrm>
              <a:off x="1498125" y="583600"/>
              <a:ext cx="98825" cy="48075"/>
            </a:xfrm>
            <a:custGeom>
              <a:avLst/>
              <a:gdLst/>
              <a:ahLst/>
              <a:cxnLst/>
              <a:rect l="l" t="t" r="r" b="b"/>
              <a:pathLst>
                <a:path w="3953" h="1923" extrusionOk="0">
                  <a:moveTo>
                    <a:pt x="3223" y="0"/>
                  </a:moveTo>
                  <a:cubicBezTo>
                    <a:pt x="2830" y="0"/>
                    <a:pt x="2295" y="112"/>
                    <a:pt x="1735" y="337"/>
                  </a:cubicBezTo>
                  <a:cubicBezTo>
                    <a:pt x="727" y="740"/>
                    <a:pt x="1" y="1345"/>
                    <a:pt x="122" y="1708"/>
                  </a:cubicBezTo>
                  <a:cubicBezTo>
                    <a:pt x="193" y="1851"/>
                    <a:pt x="416" y="1923"/>
                    <a:pt x="731" y="1923"/>
                  </a:cubicBezTo>
                  <a:cubicBezTo>
                    <a:pt x="1123" y="1923"/>
                    <a:pt x="1659" y="1811"/>
                    <a:pt x="2219" y="1587"/>
                  </a:cubicBezTo>
                  <a:cubicBezTo>
                    <a:pt x="3227" y="1183"/>
                    <a:pt x="3953" y="578"/>
                    <a:pt x="3832" y="216"/>
                  </a:cubicBezTo>
                  <a:cubicBezTo>
                    <a:pt x="3760" y="72"/>
                    <a:pt x="3537" y="0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392;p59"/>
          <p:cNvGrpSpPr/>
          <p:nvPr/>
        </p:nvGrpSpPr>
        <p:grpSpPr>
          <a:xfrm>
            <a:off x="4807164" y="3867973"/>
            <a:ext cx="884938" cy="1275527"/>
            <a:chOff x="913350" y="238025"/>
            <a:chExt cx="1434725" cy="2067975"/>
          </a:xfrm>
        </p:grpSpPr>
        <p:sp>
          <p:nvSpPr>
            <p:cNvPr id="21" name="Google Shape;2393;p59"/>
            <p:cNvSpPr/>
            <p:nvPr/>
          </p:nvSpPr>
          <p:spPr>
            <a:xfrm>
              <a:off x="2198850" y="1127375"/>
              <a:ext cx="149225" cy="283250"/>
            </a:xfrm>
            <a:custGeom>
              <a:avLst/>
              <a:gdLst/>
              <a:ahLst/>
              <a:cxnLst/>
              <a:rect l="l" t="t" r="r" b="b"/>
              <a:pathLst>
                <a:path w="5969" h="1133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0" y="2218"/>
                    <a:pt x="202" y="11131"/>
                    <a:pt x="202" y="11131"/>
                  </a:cubicBezTo>
                  <a:cubicBezTo>
                    <a:pt x="805" y="11269"/>
                    <a:pt x="1348" y="11329"/>
                    <a:pt x="1836" y="11329"/>
                  </a:cubicBezTo>
                  <a:cubicBezTo>
                    <a:pt x="5200" y="11329"/>
                    <a:pt x="5969" y="8469"/>
                    <a:pt x="5969" y="8469"/>
                  </a:cubicBezTo>
                  <a:cubicBezTo>
                    <a:pt x="2339" y="8389"/>
                    <a:pt x="2864" y="1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94;p59"/>
            <p:cNvSpPr/>
            <p:nvPr/>
          </p:nvSpPr>
          <p:spPr>
            <a:xfrm>
              <a:off x="913350" y="536625"/>
              <a:ext cx="1414575" cy="1769375"/>
            </a:xfrm>
            <a:custGeom>
              <a:avLst/>
              <a:gdLst/>
              <a:ahLst/>
              <a:cxnLst/>
              <a:rect l="l" t="t" r="r" b="b"/>
              <a:pathLst>
                <a:path w="56583" h="70775" extrusionOk="0">
                  <a:moveTo>
                    <a:pt x="32422" y="0"/>
                  </a:moveTo>
                  <a:cubicBezTo>
                    <a:pt x="23448" y="0"/>
                    <a:pt x="15194" y="5603"/>
                    <a:pt x="13350" y="13064"/>
                  </a:cubicBezTo>
                  <a:cubicBezTo>
                    <a:pt x="10688" y="23832"/>
                    <a:pt x="16455" y="37141"/>
                    <a:pt x="17342" y="45045"/>
                  </a:cubicBezTo>
                  <a:cubicBezTo>
                    <a:pt x="18270" y="52990"/>
                    <a:pt x="9277" y="57628"/>
                    <a:pt x="9277" y="57628"/>
                  </a:cubicBezTo>
                  <a:cubicBezTo>
                    <a:pt x="7641" y="55447"/>
                    <a:pt x="5198" y="54923"/>
                    <a:pt x="3230" y="54923"/>
                  </a:cubicBezTo>
                  <a:cubicBezTo>
                    <a:pt x="1413" y="54923"/>
                    <a:pt x="1" y="55369"/>
                    <a:pt x="1" y="55369"/>
                  </a:cubicBezTo>
                  <a:cubicBezTo>
                    <a:pt x="2259" y="60612"/>
                    <a:pt x="7663" y="60612"/>
                    <a:pt x="7663" y="60612"/>
                  </a:cubicBezTo>
                  <a:cubicBezTo>
                    <a:pt x="1977" y="65250"/>
                    <a:pt x="5849" y="70775"/>
                    <a:pt x="5849" y="70775"/>
                  </a:cubicBezTo>
                  <a:cubicBezTo>
                    <a:pt x="13793" y="65532"/>
                    <a:pt x="11535" y="60894"/>
                    <a:pt x="11535" y="60894"/>
                  </a:cubicBezTo>
                  <a:lnTo>
                    <a:pt x="11535" y="60894"/>
                  </a:lnTo>
                  <a:cubicBezTo>
                    <a:pt x="12071" y="60917"/>
                    <a:pt x="12604" y="60927"/>
                    <a:pt x="13133" y="60927"/>
                  </a:cubicBezTo>
                  <a:cubicBezTo>
                    <a:pt x="30900" y="60927"/>
                    <a:pt x="44459" y="48636"/>
                    <a:pt x="50412" y="37866"/>
                  </a:cubicBezTo>
                  <a:cubicBezTo>
                    <a:pt x="56542" y="26816"/>
                    <a:pt x="56582" y="11854"/>
                    <a:pt x="44282" y="3627"/>
                  </a:cubicBezTo>
                  <a:cubicBezTo>
                    <a:pt x="40517" y="1101"/>
                    <a:pt x="36399" y="0"/>
                    <a:pt x="3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95;p59"/>
            <p:cNvSpPr/>
            <p:nvPr/>
          </p:nvSpPr>
          <p:spPr>
            <a:xfrm>
              <a:off x="1380175" y="1228450"/>
              <a:ext cx="840275" cy="821475"/>
            </a:xfrm>
            <a:custGeom>
              <a:avLst/>
              <a:gdLst/>
              <a:ahLst/>
              <a:cxnLst/>
              <a:rect l="l" t="t" r="r" b="b"/>
              <a:pathLst>
                <a:path w="33611" h="32859" extrusionOk="0">
                  <a:moveTo>
                    <a:pt x="27638" y="0"/>
                  </a:moveTo>
                  <a:cubicBezTo>
                    <a:pt x="26895" y="0"/>
                    <a:pt x="26049" y="121"/>
                    <a:pt x="25085" y="393"/>
                  </a:cubicBezTo>
                  <a:cubicBezTo>
                    <a:pt x="14115" y="3458"/>
                    <a:pt x="10889" y="28261"/>
                    <a:pt x="0" y="32858"/>
                  </a:cubicBezTo>
                  <a:lnTo>
                    <a:pt x="0" y="32858"/>
                  </a:lnTo>
                  <a:cubicBezTo>
                    <a:pt x="15043" y="30640"/>
                    <a:pt x="26416" y="19792"/>
                    <a:pt x="31739" y="10193"/>
                  </a:cubicBezTo>
                  <a:cubicBezTo>
                    <a:pt x="32142" y="9427"/>
                    <a:pt x="32546" y="8661"/>
                    <a:pt x="32909" y="7895"/>
                  </a:cubicBezTo>
                  <a:cubicBezTo>
                    <a:pt x="32909" y="7823"/>
                    <a:pt x="33610" y="0"/>
                    <a:pt x="27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96;p59"/>
            <p:cNvSpPr/>
            <p:nvPr/>
          </p:nvSpPr>
          <p:spPr>
            <a:xfrm>
              <a:off x="1624975" y="973350"/>
              <a:ext cx="175225" cy="83600"/>
            </a:xfrm>
            <a:custGeom>
              <a:avLst/>
              <a:gdLst/>
              <a:ahLst/>
              <a:cxnLst/>
              <a:rect l="l" t="t" r="r" b="b"/>
              <a:pathLst>
                <a:path w="7009" h="3344" extrusionOk="0">
                  <a:moveTo>
                    <a:pt x="6688" y="1"/>
                  </a:moveTo>
                  <a:cubicBezTo>
                    <a:pt x="6562" y="1"/>
                    <a:pt x="6441" y="92"/>
                    <a:pt x="6420" y="273"/>
                  </a:cubicBezTo>
                  <a:cubicBezTo>
                    <a:pt x="6445" y="1791"/>
                    <a:pt x="4583" y="2791"/>
                    <a:pt x="2951" y="2791"/>
                  </a:cubicBezTo>
                  <a:cubicBezTo>
                    <a:pt x="1852" y="2791"/>
                    <a:pt x="857" y="2337"/>
                    <a:pt x="613" y="1281"/>
                  </a:cubicBezTo>
                  <a:cubicBezTo>
                    <a:pt x="564" y="1135"/>
                    <a:pt x="451" y="1074"/>
                    <a:pt x="337" y="1074"/>
                  </a:cubicBezTo>
                  <a:cubicBezTo>
                    <a:pt x="168" y="1074"/>
                    <a:pt x="0" y="1210"/>
                    <a:pt x="48" y="1402"/>
                  </a:cubicBezTo>
                  <a:lnTo>
                    <a:pt x="48" y="1443"/>
                  </a:lnTo>
                  <a:cubicBezTo>
                    <a:pt x="379" y="2767"/>
                    <a:pt x="1613" y="3344"/>
                    <a:pt x="2951" y="3344"/>
                  </a:cubicBezTo>
                  <a:cubicBezTo>
                    <a:pt x="4873" y="3344"/>
                    <a:pt x="7009" y="2152"/>
                    <a:pt x="6985" y="273"/>
                  </a:cubicBezTo>
                  <a:cubicBezTo>
                    <a:pt x="6945" y="92"/>
                    <a:pt x="6814" y="1"/>
                    <a:pt x="6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97;p59"/>
            <p:cNvSpPr/>
            <p:nvPr/>
          </p:nvSpPr>
          <p:spPr>
            <a:xfrm>
              <a:off x="1971775" y="889425"/>
              <a:ext cx="174850" cy="83275"/>
            </a:xfrm>
            <a:custGeom>
              <a:avLst/>
              <a:gdLst/>
              <a:ahLst/>
              <a:cxnLst/>
              <a:rect l="l" t="t" r="r" b="b"/>
              <a:pathLst>
                <a:path w="6994" h="3331" extrusionOk="0">
                  <a:moveTo>
                    <a:pt x="6664" y="1"/>
                  </a:moveTo>
                  <a:cubicBezTo>
                    <a:pt x="6533" y="1"/>
                    <a:pt x="6401" y="81"/>
                    <a:pt x="6381" y="243"/>
                  </a:cubicBezTo>
                  <a:cubicBezTo>
                    <a:pt x="6429" y="1781"/>
                    <a:pt x="4586" y="2789"/>
                    <a:pt x="2953" y="2789"/>
                  </a:cubicBezTo>
                  <a:cubicBezTo>
                    <a:pt x="1846" y="2789"/>
                    <a:pt x="835" y="2326"/>
                    <a:pt x="574" y="1251"/>
                  </a:cubicBezTo>
                  <a:cubicBezTo>
                    <a:pt x="542" y="1108"/>
                    <a:pt x="442" y="1046"/>
                    <a:pt x="336" y="1046"/>
                  </a:cubicBezTo>
                  <a:cubicBezTo>
                    <a:pt x="174" y="1046"/>
                    <a:pt x="1" y="1192"/>
                    <a:pt x="50" y="1412"/>
                  </a:cubicBezTo>
                  <a:cubicBezTo>
                    <a:pt x="363" y="2750"/>
                    <a:pt x="1590" y="3330"/>
                    <a:pt x="2924" y="3330"/>
                  </a:cubicBezTo>
                  <a:cubicBezTo>
                    <a:pt x="4848" y="3330"/>
                    <a:pt x="6994" y="2124"/>
                    <a:pt x="6946" y="243"/>
                  </a:cubicBezTo>
                  <a:cubicBezTo>
                    <a:pt x="6926" y="81"/>
                    <a:pt x="6795" y="1"/>
                    <a:pt x="6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98;p59"/>
            <p:cNvSpPr/>
            <p:nvPr/>
          </p:nvSpPr>
          <p:spPr>
            <a:xfrm>
              <a:off x="1887750" y="1023175"/>
              <a:ext cx="89300" cy="55200"/>
            </a:xfrm>
            <a:custGeom>
              <a:avLst/>
              <a:gdLst/>
              <a:ahLst/>
              <a:cxnLst/>
              <a:rect l="l" t="t" r="r" b="b"/>
              <a:pathLst>
                <a:path w="3572" h="2208" extrusionOk="0">
                  <a:moveTo>
                    <a:pt x="3190" y="0"/>
                  </a:moveTo>
                  <a:cubicBezTo>
                    <a:pt x="3051" y="0"/>
                    <a:pt x="2904" y="95"/>
                    <a:pt x="2927" y="256"/>
                  </a:cubicBezTo>
                  <a:cubicBezTo>
                    <a:pt x="3110" y="1198"/>
                    <a:pt x="2391" y="1748"/>
                    <a:pt x="1686" y="1748"/>
                  </a:cubicBezTo>
                  <a:cubicBezTo>
                    <a:pt x="1153" y="1748"/>
                    <a:pt x="628" y="1434"/>
                    <a:pt x="507" y="740"/>
                  </a:cubicBezTo>
                  <a:cubicBezTo>
                    <a:pt x="472" y="619"/>
                    <a:pt x="370" y="565"/>
                    <a:pt x="269" y="565"/>
                  </a:cubicBezTo>
                  <a:cubicBezTo>
                    <a:pt x="134" y="565"/>
                    <a:pt x="0" y="660"/>
                    <a:pt x="23" y="821"/>
                  </a:cubicBezTo>
                  <a:cubicBezTo>
                    <a:pt x="207" y="1632"/>
                    <a:pt x="965" y="2208"/>
                    <a:pt x="1772" y="2208"/>
                  </a:cubicBezTo>
                  <a:cubicBezTo>
                    <a:pt x="1847" y="2208"/>
                    <a:pt x="1923" y="2202"/>
                    <a:pt x="1999" y="2192"/>
                  </a:cubicBezTo>
                  <a:cubicBezTo>
                    <a:pt x="2927" y="1990"/>
                    <a:pt x="3572" y="1103"/>
                    <a:pt x="3411" y="176"/>
                  </a:cubicBezTo>
                  <a:cubicBezTo>
                    <a:pt x="3393" y="54"/>
                    <a:pt x="3294" y="0"/>
                    <a:pt x="3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99;p59"/>
            <p:cNvSpPr/>
            <p:nvPr/>
          </p:nvSpPr>
          <p:spPr>
            <a:xfrm>
              <a:off x="1556600" y="1056800"/>
              <a:ext cx="142200" cy="142175"/>
            </a:xfrm>
            <a:custGeom>
              <a:avLst/>
              <a:gdLst/>
              <a:ahLst/>
              <a:cxnLst/>
              <a:rect l="l" t="t" r="r" b="b"/>
              <a:pathLst>
                <a:path w="5688" h="5687" extrusionOk="0">
                  <a:moveTo>
                    <a:pt x="2824" y="0"/>
                  </a:moveTo>
                  <a:cubicBezTo>
                    <a:pt x="1291" y="0"/>
                    <a:pt x="1" y="1291"/>
                    <a:pt x="1" y="2823"/>
                  </a:cubicBezTo>
                  <a:cubicBezTo>
                    <a:pt x="1" y="4396"/>
                    <a:pt x="1291" y="5687"/>
                    <a:pt x="2824" y="5687"/>
                  </a:cubicBezTo>
                  <a:cubicBezTo>
                    <a:pt x="4397" y="5687"/>
                    <a:pt x="5687" y="4396"/>
                    <a:pt x="5687" y="2823"/>
                  </a:cubicBezTo>
                  <a:cubicBezTo>
                    <a:pt x="5687" y="1291"/>
                    <a:pt x="4397" y="0"/>
                    <a:pt x="2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00;p59"/>
            <p:cNvSpPr/>
            <p:nvPr/>
          </p:nvSpPr>
          <p:spPr>
            <a:xfrm>
              <a:off x="2112150" y="929750"/>
              <a:ext cx="141175" cy="142200"/>
            </a:xfrm>
            <a:custGeom>
              <a:avLst/>
              <a:gdLst/>
              <a:ahLst/>
              <a:cxnLst/>
              <a:rect l="l" t="t" r="r" b="b"/>
              <a:pathLst>
                <a:path w="5647" h="5688" extrusionOk="0">
                  <a:moveTo>
                    <a:pt x="2823" y="1"/>
                  </a:moveTo>
                  <a:cubicBezTo>
                    <a:pt x="1250" y="1"/>
                    <a:pt x="0" y="1291"/>
                    <a:pt x="0" y="2864"/>
                  </a:cubicBezTo>
                  <a:cubicBezTo>
                    <a:pt x="0" y="4397"/>
                    <a:pt x="1250" y="5687"/>
                    <a:pt x="2823" y="5687"/>
                  </a:cubicBezTo>
                  <a:cubicBezTo>
                    <a:pt x="4396" y="5687"/>
                    <a:pt x="5646" y="4397"/>
                    <a:pt x="5646" y="2864"/>
                  </a:cubicBezTo>
                  <a:cubicBezTo>
                    <a:pt x="5646" y="1291"/>
                    <a:pt x="4396" y="1"/>
                    <a:pt x="2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01;p59"/>
            <p:cNvSpPr/>
            <p:nvPr/>
          </p:nvSpPr>
          <p:spPr>
            <a:xfrm>
              <a:off x="1175500" y="1359250"/>
              <a:ext cx="381125" cy="306425"/>
            </a:xfrm>
            <a:custGeom>
              <a:avLst/>
              <a:gdLst/>
              <a:ahLst/>
              <a:cxnLst/>
              <a:rect l="l" t="t" r="r" b="b"/>
              <a:pathLst>
                <a:path w="15245" h="12257" extrusionOk="0">
                  <a:moveTo>
                    <a:pt x="9195" y="1"/>
                  </a:moveTo>
                  <a:cubicBezTo>
                    <a:pt x="9195" y="1"/>
                    <a:pt x="5606" y="6171"/>
                    <a:pt x="0" y="8510"/>
                  </a:cubicBezTo>
                  <a:cubicBezTo>
                    <a:pt x="0" y="8510"/>
                    <a:pt x="1631" y="12257"/>
                    <a:pt x="6148" y="12257"/>
                  </a:cubicBezTo>
                  <a:cubicBezTo>
                    <a:pt x="8407" y="12257"/>
                    <a:pt x="11387" y="11320"/>
                    <a:pt x="15245" y="8510"/>
                  </a:cubicBezTo>
                  <a:cubicBezTo>
                    <a:pt x="15245" y="8510"/>
                    <a:pt x="14680" y="1977"/>
                    <a:pt x="9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402;p59"/>
            <p:cNvSpPr/>
            <p:nvPr/>
          </p:nvSpPr>
          <p:spPr>
            <a:xfrm>
              <a:off x="1339250" y="395425"/>
              <a:ext cx="171400" cy="141150"/>
            </a:xfrm>
            <a:custGeom>
              <a:avLst/>
              <a:gdLst/>
              <a:ahLst/>
              <a:cxnLst/>
              <a:rect l="l" t="t" r="r" b="b"/>
              <a:pathLst>
                <a:path w="6856" h="5646" extrusionOk="0">
                  <a:moveTo>
                    <a:pt x="2361" y="0"/>
                  </a:moveTo>
                  <a:cubicBezTo>
                    <a:pt x="1836" y="0"/>
                    <a:pt x="1366" y="211"/>
                    <a:pt x="1032" y="685"/>
                  </a:cubicBezTo>
                  <a:cubicBezTo>
                    <a:pt x="1" y="2137"/>
                    <a:pt x="1503" y="3806"/>
                    <a:pt x="3310" y="3806"/>
                  </a:cubicBezTo>
                  <a:cubicBezTo>
                    <a:pt x="3410" y="3806"/>
                    <a:pt x="3512" y="3801"/>
                    <a:pt x="3613" y="3790"/>
                  </a:cubicBezTo>
                  <a:cubicBezTo>
                    <a:pt x="3728" y="3776"/>
                    <a:pt x="3842" y="3769"/>
                    <a:pt x="3955" y="3769"/>
                  </a:cubicBezTo>
                  <a:cubicBezTo>
                    <a:pt x="5112" y="3769"/>
                    <a:pt x="6146" y="4506"/>
                    <a:pt x="6477" y="5645"/>
                  </a:cubicBezTo>
                  <a:cubicBezTo>
                    <a:pt x="6855" y="2712"/>
                    <a:pt x="4248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403;p59"/>
            <p:cNvSpPr/>
            <p:nvPr/>
          </p:nvSpPr>
          <p:spPr>
            <a:xfrm>
              <a:off x="1445575" y="260025"/>
              <a:ext cx="123150" cy="184800"/>
            </a:xfrm>
            <a:custGeom>
              <a:avLst/>
              <a:gdLst/>
              <a:ahLst/>
              <a:cxnLst/>
              <a:rect l="l" t="t" r="r" b="b"/>
              <a:pathLst>
                <a:path w="4926" h="7392" extrusionOk="0">
                  <a:moveTo>
                    <a:pt x="2716" y="1"/>
                  </a:moveTo>
                  <a:cubicBezTo>
                    <a:pt x="234" y="1"/>
                    <a:pt x="1" y="5307"/>
                    <a:pt x="2990" y="7391"/>
                  </a:cubicBezTo>
                  <a:cubicBezTo>
                    <a:pt x="2345" y="6262"/>
                    <a:pt x="2546" y="4851"/>
                    <a:pt x="3514" y="4004"/>
                  </a:cubicBezTo>
                  <a:cubicBezTo>
                    <a:pt x="4926" y="2673"/>
                    <a:pt x="4764" y="213"/>
                    <a:pt x="2909" y="11"/>
                  </a:cubicBezTo>
                  <a:cubicBezTo>
                    <a:pt x="2843" y="4"/>
                    <a:pt x="2779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404;p59"/>
            <p:cNvSpPr/>
            <p:nvPr/>
          </p:nvSpPr>
          <p:spPr>
            <a:xfrm>
              <a:off x="1294650" y="238025"/>
              <a:ext cx="147050" cy="122725"/>
            </a:xfrm>
            <a:custGeom>
              <a:avLst/>
              <a:gdLst/>
              <a:ahLst/>
              <a:cxnLst/>
              <a:rect l="l" t="t" r="r" b="b"/>
              <a:pathLst>
                <a:path w="5882" h="4909" extrusionOk="0">
                  <a:moveTo>
                    <a:pt x="2638" y="1"/>
                  </a:moveTo>
                  <a:cubicBezTo>
                    <a:pt x="2366" y="1"/>
                    <a:pt x="2083" y="88"/>
                    <a:pt x="1808" y="286"/>
                  </a:cubicBezTo>
                  <a:cubicBezTo>
                    <a:pt x="0" y="1479"/>
                    <a:pt x="2484" y="4909"/>
                    <a:pt x="5447" y="4909"/>
                  </a:cubicBezTo>
                  <a:cubicBezTo>
                    <a:pt x="5591" y="4909"/>
                    <a:pt x="5736" y="4901"/>
                    <a:pt x="5881" y="4884"/>
                  </a:cubicBezTo>
                  <a:cubicBezTo>
                    <a:pt x="4833" y="4561"/>
                    <a:pt x="4228" y="3553"/>
                    <a:pt x="4349" y="2464"/>
                  </a:cubicBezTo>
                  <a:cubicBezTo>
                    <a:pt x="4507" y="1195"/>
                    <a:pt x="3643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405;p59"/>
            <p:cNvSpPr/>
            <p:nvPr/>
          </p:nvSpPr>
          <p:spPr>
            <a:xfrm>
              <a:off x="1498125" y="583600"/>
              <a:ext cx="98825" cy="48075"/>
            </a:xfrm>
            <a:custGeom>
              <a:avLst/>
              <a:gdLst/>
              <a:ahLst/>
              <a:cxnLst/>
              <a:rect l="l" t="t" r="r" b="b"/>
              <a:pathLst>
                <a:path w="3953" h="1923" extrusionOk="0">
                  <a:moveTo>
                    <a:pt x="3223" y="0"/>
                  </a:moveTo>
                  <a:cubicBezTo>
                    <a:pt x="2830" y="0"/>
                    <a:pt x="2295" y="112"/>
                    <a:pt x="1735" y="337"/>
                  </a:cubicBezTo>
                  <a:cubicBezTo>
                    <a:pt x="727" y="740"/>
                    <a:pt x="1" y="1345"/>
                    <a:pt x="122" y="1708"/>
                  </a:cubicBezTo>
                  <a:cubicBezTo>
                    <a:pt x="193" y="1851"/>
                    <a:pt x="416" y="1923"/>
                    <a:pt x="731" y="1923"/>
                  </a:cubicBezTo>
                  <a:cubicBezTo>
                    <a:pt x="1123" y="1923"/>
                    <a:pt x="1659" y="1811"/>
                    <a:pt x="2219" y="1587"/>
                  </a:cubicBezTo>
                  <a:cubicBezTo>
                    <a:pt x="3227" y="1183"/>
                    <a:pt x="3953" y="578"/>
                    <a:pt x="3832" y="216"/>
                  </a:cubicBezTo>
                  <a:cubicBezTo>
                    <a:pt x="3760" y="72"/>
                    <a:pt x="3537" y="0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2392;p59"/>
          <p:cNvGrpSpPr/>
          <p:nvPr/>
        </p:nvGrpSpPr>
        <p:grpSpPr>
          <a:xfrm>
            <a:off x="7925234" y="3105201"/>
            <a:ext cx="884938" cy="1275527"/>
            <a:chOff x="913350" y="238025"/>
            <a:chExt cx="1434725" cy="2067975"/>
          </a:xfrm>
        </p:grpSpPr>
        <p:sp>
          <p:nvSpPr>
            <p:cNvPr id="35" name="Google Shape;2393;p59"/>
            <p:cNvSpPr/>
            <p:nvPr/>
          </p:nvSpPr>
          <p:spPr>
            <a:xfrm>
              <a:off x="2198850" y="1127375"/>
              <a:ext cx="149225" cy="283250"/>
            </a:xfrm>
            <a:custGeom>
              <a:avLst/>
              <a:gdLst/>
              <a:ahLst/>
              <a:cxnLst/>
              <a:rect l="l" t="t" r="r" b="b"/>
              <a:pathLst>
                <a:path w="5969" h="1133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0" y="2218"/>
                    <a:pt x="202" y="11131"/>
                    <a:pt x="202" y="11131"/>
                  </a:cubicBezTo>
                  <a:cubicBezTo>
                    <a:pt x="805" y="11269"/>
                    <a:pt x="1348" y="11329"/>
                    <a:pt x="1836" y="11329"/>
                  </a:cubicBezTo>
                  <a:cubicBezTo>
                    <a:pt x="5200" y="11329"/>
                    <a:pt x="5969" y="8469"/>
                    <a:pt x="5969" y="8469"/>
                  </a:cubicBezTo>
                  <a:cubicBezTo>
                    <a:pt x="2339" y="8389"/>
                    <a:pt x="2864" y="1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94;p59"/>
            <p:cNvSpPr/>
            <p:nvPr/>
          </p:nvSpPr>
          <p:spPr>
            <a:xfrm>
              <a:off x="913350" y="536625"/>
              <a:ext cx="1414575" cy="1769375"/>
            </a:xfrm>
            <a:custGeom>
              <a:avLst/>
              <a:gdLst/>
              <a:ahLst/>
              <a:cxnLst/>
              <a:rect l="l" t="t" r="r" b="b"/>
              <a:pathLst>
                <a:path w="56583" h="70775" extrusionOk="0">
                  <a:moveTo>
                    <a:pt x="32422" y="0"/>
                  </a:moveTo>
                  <a:cubicBezTo>
                    <a:pt x="23448" y="0"/>
                    <a:pt x="15194" y="5603"/>
                    <a:pt x="13350" y="13064"/>
                  </a:cubicBezTo>
                  <a:cubicBezTo>
                    <a:pt x="10688" y="23832"/>
                    <a:pt x="16455" y="37141"/>
                    <a:pt x="17342" y="45045"/>
                  </a:cubicBezTo>
                  <a:cubicBezTo>
                    <a:pt x="18270" y="52990"/>
                    <a:pt x="9277" y="57628"/>
                    <a:pt x="9277" y="57628"/>
                  </a:cubicBezTo>
                  <a:cubicBezTo>
                    <a:pt x="7641" y="55447"/>
                    <a:pt x="5198" y="54923"/>
                    <a:pt x="3230" y="54923"/>
                  </a:cubicBezTo>
                  <a:cubicBezTo>
                    <a:pt x="1413" y="54923"/>
                    <a:pt x="1" y="55369"/>
                    <a:pt x="1" y="55369"/>
                  </a:cubicBezTo>
                  <a:cubicBezTo>
                    <a:pt x="2259" y="60612"/>
                    <a:pt x="7663" y="60612"/>
                    <a:pt x="7663" y="60612"/>
                  </a:cubicBezTo>
                  <a:cubicBezTo>
                    <a:pt x="1977" y="65250"/>
                    <a:pt x="5849" y="70775"/>
                    <a:pt x="5849" y="70775"/>
                  </a:cubicBezTo>
                  <a:cubicBezTo>
                    <a:pt x="13793" y="65532"/>
                    <a:pt x="11535" y="60894"/>
                    <a:pt x="11535" y="60894"/>
                  </a:cubicBezTo>
                  <a:lnTo>
                    <a:pt x="11535" y="60894"/>
                  </a:lnTo>
                  <a:cubicBezTo>
                    <a:pt x="12071" y="60917"/>
                    <a:pt x="12604" y="60927"/>
                    <a:pt x="13133" y="60927"/>
                  </a:cubicBezTo>
                  <a:cubicBezTo>
                    <a:pt x="30900" y="60927"/>
                    <a:pt x="44459" y="48636"/>
                    <a:pt x="50412" y="37866"/>
                  </a:cubicBezTo>
                  <a:cubicBezTo>
                    <a:pt x="56542" y="26816"/>
                    <a:pt x="56582" y="11854"/>
                    <a:pt x="44282" y="3627"/>
                  </a:cubicBezTo>
                  <a:cubicBezTo>
                    <a:pt x="40517" y="1101"/>
                    <a:pt x="36399" y="0"/>
                    <a:pt x="3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95;p59"/>
            <p:cNvSpPr/>
            <p:nvPr/>
          </p:nvSpPr>
          <p:spPr>
            <a:xfrm>
              <a:off x="1380175" y="1228450"/>
              <a:ext cx="840275" cy="821475"/>
            </a:xfrm>
            <a:custGeom>
              <a:avLst/>
              <a:gdLst/>
              <a:ahLst/>
              <a:cxnLst/>
              <a:rect l="l" t="t" r="r" b="b"/>
              <a:pathLst>
                <a:path w="33611" h="32859" extrusionOk="0">
                  <a:moveTo>
                    <a:pt x="27638" y="0"/>
                  </a:moveTo>
                  <a:cubicBezTo>
                    <a:pt x="26895" y="0"/>
                    <a:pt x="26049" y="121"/>
                    <a:pt x="25085" y="393"/>
                  </a:cubicBezTo>
                  <a:cubicBezTo>
                    <a:pt x="14115" y="3458"/>
                    <a:pt x="10889" y="28261"/>
                    <a:pt x="0" y="32858"/>
                  </a:cubicBezTo>
                  <a:lnTo>
                    <a:pt x="0" y="32858"/>
                  </a:lnTo>
                  <a:cubicBezTo>
                    <a:pt x="15043" y="30640"/>
                    <a:pt x="26416" y="19792"/>
                    <a:pt x="31739" y="10193"/>
                  </a:cubicBezTo>
                  <a:cubicBezTo>
                    <a:pt x="32142" y="9427"/>
                    <a:pt x="32546" y="8661"/>
                    <a:pt x="32909" y="7895"/>
                  </a:cubicBezTo>
                  <a:cubicBezTo>
                    <a:pt x="32909" y="7823"/>
                    <a:pt x="33610" y="0"/>
                    <a:pt x="27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96;p59"/>
            <p:cNvSpPr/>
            <p:nvPr/>
          </p:nvSpPr>
          <p:spPr>
            <a:xfrm>
              <a:off x="1624975" y="973350"/>
              <a:ext cx="175225" cy="83600"/>
            </a:xfrm>
            <a:custGeom>
              <a:avLst/>
              <a:gdLst/>
              <a:ahLst/>
              <a:cxnLst/>
              <a:rect l="l" t="t" r="r" b="b"/>
              <a:pathLst>
                <a:path w="7009" h="3344" extrusionOk="0">
                  <a:moveTo>
                    <a:pt x="6688" y="1"/>
                  </a:moveTo>
                  <a:cubicBezTo>
                    <a:pt x="6562" y="1"/>
                    <a:pt x="6441" y="92"/>
                    <a:pt x="6420" y="273"/>
                  </a:cubicBezTo>
                  <a:cubicBezTo>
                    <a:pt x="6445" y="1791"/>
                    <a:pt x="4583" y="2791"/>
                    <a:pt x="2951" y="2791"/>
                  </a:cubicBezTo>
                  <a:cubicBezTo>
                    <a:pt x="1852" y="2791"/>
                    <a:pt x="857" y="2337"/>
                    <a:pt x="613" y="1281"/>
                  </a:cubicBezTo>
                  <a:cubicBezTo>
                    <a:pt x="564" y="1135"/>
                    <a:pt x="451" y="1074"/>
                    <a:pt x="337" y="1074"/>
                  </a:cubicBezTo>
                  <a:cubicBezTo>
                    <a:pt x="168" y="1074"/>
                    <a:pt x="0" y="1210"/>
                    <a:pt x="48" y="1402"/>
                  </a:cubicBezTo>
                  <a:lnTo>
                    <a:pt x="48" y="1443"/>
                  </a:lnTo>
                  <a:cubicBezTo>
                    <a:pt x="379" y="2767"/>
                    <a:pt x="1613" y="3344"/>
                    <a:pt x="2951" y="3344"/>
                  </a:cubicBezTo>
                  <a:cubicBezTo>
                    <a:pt x="4873" y="3344"/>
                    <a:pt x="7009" y="2152"/>
                    <a:pt x="6985" y="273"/>
                  </a:cubicBezTo>
                  <a:cubicBezTo>
                    <a:pt x="6945" y="92"/>
                    <a:pt x="6814" y="1"/>
                    <a:pt x="6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97;p59"/>
            <p:cNvSpPr/>
            <p:nvPr/>
          </p:nvSpPr>
          <p:spPr>
            <a:xfrm>
              <a:off x="1971775" y="889425"/>
              <a:ext cx="174850" cy="83275"/>
            </a:xfrm>
            <a:custGeom>
              <a:avLst/>
              <a:gdLst/>
              <a:ahLst/>
              <a:cxnLst/>
              <a:rect l="l" t="t" r="r" b="b"/>
              <a:pathLst>
                <a:path w="6994" h="3331" extrusionOk="0">
                  <a:moveTo>
                    <a:pt x="6664" y="1"/>
                  </a:moveTo>
                  <a:cubicBezTo>
                    <a:pt x="6533" y="1"/>
                    <a:pt x="6401" y="81"/>
                    <a:pt x="6381" y="243"/>
                  </a:cubicBezTo>
                  <a:cubicBezTo>
                    <a:pt x="6429" y="1781"/>
                    <a:pt x="4586" y="2789"/>
                    <a:pt x="2953" y="2789"/>
                  </a:cubicBezTo>
                  <a:cubicBezTo>
                    <a:pt x="1846" y="2789"/>
                    <a:pt x="835" y="2326"/>
                    <a:pt x="574" y="1251"/>
                  </a:cubicBezTo>
                  <a:cubicBezTo>
                    <a:pt x="542" y="1108"/>
                    <a:pt x="442" y="1046"/>
                    <a:pt x="336" y="1046"/>
                  </a:cubicBezTo>
                  <a:cubicBezTo>
                    <a:pt x="174" y="1046"/>
                    <a:pt x="1" y="1192"/>
                    <a:pt x="50" y="1412"/>
                  </a:cubicBezTo>
                  <a:cubicBezTo>
                    <a:pt x="363" y="2750"/>
                    <a:pt x="1590" y="3330"/>
                    <a:pt x="2924" y="3330"/>
                  </a:cubicBezTo>
                  <a:cubicBezTo>
                    <a:pt x="4848" y="3330"/>
                    <a:pt x="6994" y="2124"/>
                    <a:pt x="6946" y="243"/>
                  </a:cubicBezTo>
                  <a:cubicBezTo>
                    <a:pt x="6926" y="81"/>
                    <a:pt x="6795" y="1"/>
                    <a:pt x="6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98;p59"/>
            <p:cNvSpPr/>
            <p:nvPr/>
          </p:nvSpPr>
          <p:spPr>
            <a:xfrm>
              <a:off x="1887750" y="1023175"/>
              <a:ext cx="89300" cy="55200"/>
            </a:xfrm>
            <a:custGeom>
              <a:avLst/>
              <a:gdLst/>
              <a:ahLst/>
              <a:cxnLst/>
              <a:rect l="l" t="t" r="r" b="b"/>
              <a:pathLst>
                <a:path w="3572" h="2208" extrusionOk="0">
                  <a:moveTo>
                    <a:pt x="3190" y="0"/>
                  </a:moveTo>
                  <a:cubicBezTo>
                    <a:pt x="3051" y="0"/>
                    <a:pt x="2904" y="95"/>
                    <a:pt x="2927" y="256"/>
                  </a:cubicBezTo>
                  <a:cubicBezTo>
                    <a:pt x="3110" y="1198"/>
                    <a:pt x="2391" y="1748"/>
                    <a:pt x="1686" y="1748"/>
                  </a:cubicBezTo>
                  <a:cubicBezTo>
                    <a:pt x="1153" y="1748"/>
                    <a:pt x="628" y="1434"/>
                    <a:pt x="507" y="740"/>
                  </a:cubicBezTo>
                  <a:cubicBezTo>
                    <a:pt x="472" y="619"/>
                    <a:pt x="370" y="565"/>
                    <a:pt x="269" y="565"/>
                  </a:cubicBezTo>
                  <a:cubicBezTo>
                    <a:pt x="134" y="565"/>
                    <a:pt x="0" y="660"/>
                    <a:pt x="23" y="821"/>
                  </a:cubicBezTo>
                  <a:cubicBezTo>
                    <a:pt x="207" y="1632"/>
                    <a:pt x="965" y="2208"/>
                    <a:pt x="1772" y="2208"/>
                  </a:cubicBezTo>
                  <a:cubicBezTo>
                    <a:pt x="1847" y="2208"/>
                    <a:pt x="1923" y="2202"/>
                    <a:pt x="1999" y="2192"/>
                  </a:cubicBezTo>
                  <a:cubicBezTo>
                    <a:pt x="2927" y="1990"/>
                    <a:pt x="3572" y="1103"/>
                    <a:pt x="3411" y="176"/>
                  </a:cubicBezTo>
                  <a:cubicBezTo>
                    <a:pt x="3393" y="54"/>
                    <a:pt x="3294" y="0"/>
                    <a:pt x="3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99;p59"/>
            <p:cNvSpPr/>
            <p:nvPr/>
          </p:nvSpPr>
          <p:spPr>
            <a:xfrm>
              <a:off x="1556600" y="1056800"/>
              <a:ext cx="142200" cy="142175"/>
            </a:xfrm>
            <a:custGeom>
              <a:avLst/>
              <a:gdLst/>
              <a:ahLst/>
              <a:cxnLst/>
              <a:rect l="l" t="t" r="r" b="b"/>
              <a:pathLst>
                <a:path w="5688" h="5687" extrusionOk="0">
                  <a:moveTo>
                    <a:pt x="2824" y="0"/>
                  </a:moveTo>
                  <a:cubicBezTo>
                    <a:pt x="1291" y="0"/>
                    <a:pt x="1" y="1291"/>
                    <a:pt x="1" y="2823"/>
                  </a:cubicBezTo>
                  <a:cubicBezTo>
                    <a:pt x="1" y="4396"/>
                    <a:pt x="1291" y="5687"/>
                    <a:pt x="2824" y="5687"/>
                  </a:cubicBezTo>
                  <a:cubicBezTo>
                    <a:pt x="4397" y="5687"/>
                    <a:pt x="5687" y="4396"/>
                    <a:pt x="5687" y="2823"/>
                  </a:cubicBezTo>
                  <a:cubicBezTo>
                    <a:pt x="5687" y="1291"/>
                    <a:pt x="4397" y="0"/>
                    <a:pt x="2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00;p59"/>
            <p:cNvSpPr/>
            <p:nvPr/>
          </p:nvSpPr>
          <p:spPr>
            <a:xfrm>
              <a:off x="2112150" y="929750"/>
              <a:ext cx="141175" cy="142200"/>
            </a:xfrm>
            <a:custGeom>
              <a:avLst/>
              <a:gdLst/>
              <a:ahLst/>
              <a:cxnLst/>
              <a:rect l="l" t="t" r="r" b="b"/>
              <a:pathLst>
                <a:path w="5647" h="5688" extrusionOk="0">
                  <a:moveTo>
                    <a:pt x="2823" y="1"/>
                  </a:moveTo>
                  <a:cubicBezTo>
                    <a:pt x="1250" y="1"/>
                    <a:pt x="0" y="1291"/>
                    <a:pt x="0" y="2864"/>
                  </a:cubicBezTo>
                  <a:cubicBezTo>
                    <a:pt x="0" y="4397"/>
                    <a:pt x="1250" y="5687"/>
                    <a:pt x="2823" y="5687"/>
                  </a:cubicBezTo>
                  <a:cubicBezTo>
                    <a:pt x="4396" y="5687"/>
                    <a:pt x="5646" y="4397"/>
                    <a:pt x="5646" y="2864"/>
                  </a:cubicBezTo>
                  <a:cubicBezTo>
                    <a:pt x="5646" y="1291"/>
                    <a:pt x="4396" y="1"/>
                    <a:pt x="2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401;p59"/>
            <p:cNvSpPr/>
            <p:nvPr/>
          </p:nvSpPr>
          <p:spPr>
            <a:xfrm>
              <a:off x="1175500" y="1359250"/>
              <a:ext cx="381125" cy="306425"/>
            </a:xfrm>
            <a:custGeom>
              <a:avLst/>
              <a:gdLst/>
              <a:ahLst/>
              <a:cxnLst/>
              <a:rect l="l" t="t" r="r" b="b"/>
              <a:pathLst>
                <a:path w="15245" h="12257" extrusionOk="0">
                  <a:moveTo>
                    <a:pt x="9195" y="1"/>
                  </a:moveTo>
                  <a:cubicBezTo>
                    <a:pt x="9195" y="1"/>
                    <a:pt x="5606" y="6171"/>
                    <a:pt x="0" y="8510"/>
                  </a:cubicBezTo>
                  <a:cubicBezTo>
                    <a:pt x="0" y="8510"/>
                    <a:pt x="1631" y="12257"/>
                    <a:pt x="6148" y="12257"/>
                  </a:cubicBezTo>
                  <a:cubicBezTo>
                    <a:pt x="8407" y="12257"/>
                    <a:pt x="11387" y="11320"/>
                    <a:pt x="15245" y="8510"/>
                  </a:cubicBezTo>
                  <a:cubicBezTo>
                    <a:pt x="15245" y="8510"/>
                    <a:pt x="14680" y="1977"/>
                    <a:pt x="9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402;p59"/>
            <p:cNvSpPr/>
            <p:nvPr/>
          </p:nvSpPr>
          <p:spPr>
            <a:xfrm>
              <a:off x="1339250" y="395425"/>
              <a:ext cx="171400" cy="141150"/>
            </a:xfrm>
            <a:custGeom>
              <a:avLst/>
              <a:gdLst/>
              <a:ahLst/>
              <a:cxnLst/>
              <a:rect l="l" t="t" r="r" b="b"/>
              <a:pathLst>
                <a:path w="6856" h="5646" extrusionOk="0">
                  <a:moveTo>
                    <a:pt x="2361" y="0"/>
                  </a:moveTo>
                  <a:cubicBezTo>
                    <a:pt x="1836" y="0"/>
                    <a:pt x="1366" y="211"/>
                    <a:pt x="1032" y="685"/>
                  </a:cubicBezTo>
                  <a:cubicBezTo>
                    <a:pt x="1" y="2137"/>
                    <a:pt x="1503" y="3806"/>
                    <a:pt x="3310" y="3806"/>
                  </a:cubicBezTo>
                  <a:cubicBezTo>
                    <a:pt x="3410" y="3806"/>
                    <a:pt x="3512" y="3801"/>
                    <a:pt x="3613" y="3790"/>
                  </a:cubicBezTo>
                  <a:cubicBezTo>
                    <a:pt x="3728" y="3776"/>
                    <a:pt x="3842" y="3769"/>
                    <a:pt x="3955" y="3769"/>
                  </a:cubicBezTo>
                  <a:cubicBezTo>
                    <a:pt x="5112" y="3769"/>
                    <a:pt x="6146" y="4506"/>
                    <a:pt x="6477" y="5645"/>
                  </a:cubicBezTo>
                  <a:cubicBezTo>
                    <a:pt x="6855" y="2712"/>
                    <a:pt x="4248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03;p59"/>
            <p:cNvSpPr/>
            <p:nvPr/>
          </p:nvSpPr>
          <p:spPr>
            <a:xfrm>
              <a:off x="1445575" y="260025"/>
              <a:ext cx="123150" cy="184800"/>
            </a:xfrm>
            <a:custGeom>
              <a:avLst/>
              <a:gdLst/>
              <a:ahLst/>
              <a:cxnLst/>
              <a:rect l="l" t="t" r="r" b="b"/>
              <a:pathLst>
                <a:path w="4926" h="7392" extrusionOk="0">
                  <a:moveTo>
                    <a:pt x="2716" y="1"/>
                  </a:moveTo>
                  <a:cubicBezTo>
                    <a:pt x="234" y="1"/>
                    <a:pt x="1" y="5307"/>
                    <a:pt x="2990" y="7391"/>
                  </a:cubicBezTo>
                  <a:cubicBezTo>
                    <a:pt x="2345" y="6262"/>
                    <a:pt x="2546" y="4851"/>
                    <a:pt x="3514" y="4004"/>
                  </a:cubicBezTo>
                  <a:cubicBezTo>
                    <a:pt x="4926" y="2673"/>
                    <a:pt x="4764" y="213"/>
                    <a:pt x="2909" y="11"/>
                  </a:cubicBezTo>
                  <a:cubicBezTo>
                    <a:pt x="2843" y="4"/>
                    <a:pt x="2779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404;p59"/>
            <p:cNvSpPr/>
            <p:nvPr/>
          </p:nvSpPr>
          <p:spPr>
            <a:xfrm>
              <a:off x="1294650" y="238025"/>
              <a:ext cx="147050" cy="122725"/>
            </a:xfrm>
            <a:custGeom>
              <a:avLst/>
              <a:gdLst/>
              <a:ahLst/>
              <a:cxnLst/>
              <a:rect l="l" t="t" r="r" b="b"/>
              <a:pathLst>
                <a:path w="5882" h="4909" extrusionOk="0">
                  <a:moveTo>
                    <a:pt x="2638" y="1"/>
                  </a:moveTo>
                  <a:cubicBezTo>
                    <a:pt x="2366" y="1"/>
                    <a:pt x="2083" y="88"/>
                    <a:pt x="1808" y="286"/>
                  </a:cubicBezTo>
                  <a:cubicBezTo>
                    <a:pt x="0" y="1479"/>
                    <a:pt x="2484" y="4909"/>
                    <a:pt x="5447" y="4909"/>
                  </a:cubicBezTo>
                  <a:cubicBezTo>
                    <a:pt x="5591" y="4909"/>
                    <a:pt x="5736" y="4901"/>
                    <a:pt x="5881" y="4884"/>
                  </a:cubicBezTo>
                  <a:cubicBezTo>
                    <a:pt x="4833" y="4561"/>
                    <a:pt x="4228" y="3553"/>
                    <a:pt x="4349" y="2464"/>
                  </a:cubicBezTo>
                  <a:cubicBezTo>
                    <a:pt x="4507" y="1195"/>
                    <a:pt x="3643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405;p59"/>
            <p:cNvSpPr/>
            <p:nvPr/>
          </p:nvSpPr>
          <p:spPr>
            <a:xfrm>
              <a:off x="1498125" y="583600"/>
              <a:ext cx="98825" cy="48075"/>
            </a:xfrm>
            <a:custGeom>
              <a:avLst/>
              <a:gdLst/>
              <a:ahLst/>
              <a:cxnLst/>
              <a:rect l="l" t="t" r="r" b="b"/>
              <a:pathLst>
                <a:path w="3953" h="1923" extrusionOk="0">
                  <a:moveTo>
                    <a:pt x="3223" y="0"/>
                  </a:moveTo>
                  <a:cubicBezTo>
                    <a:pt x="2830" y="0"/>
                    <a:pt x="2295" y="112"/>
                    <a:pt x="1735" y="337"/>
                  </a:cubicBezTo>
                  <a:cubicBezTo>
                    <a:pt x="727" y="740"/>
                    <a:pt x="1" y="1345"/>
                    <a:pt x="122" y="1708"/>
                  </a:cubicBezTo>
                  <a:cubicBezTo>
                    <a:pt x="193" y="1851"/>
                    <a:pt x="416" y="1923"/>
                    <a:pt x="731" y="1923"/>
                  </a:cubicBezTo>
                  <a:cubicBezTo>
                    <a:pt x="1123" y="1923"/>
                    <a:pt x="1659" y="1811"/>
                    <a:pt x="2219" y="1587"/>
                  </a:cubicBezTo>
                  <a:cubicBezTo>
                    <a:pt x="3227" y="1183"/>
                    <a:pt x="3953" y="578"/>
                    <a:pt x="3832" y="216"/>
                  </a:cubicBezTo>
                  <a:cubicBezTo>
                    <a:pt x="3760" y="72"/>
                    <a:pt x="3537" y="0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2412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568" y="2081511"/>
            <a:ext cx="7698600" cy="572700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EM!</a:t>
            </a:r>
          </a:p>
        </p:txBody>
      </p:sp>
      <p:pic>
        <p:nvPicPr>
          <p:cNvPr id="3" name="Picture 2" descr="Starfish Cartoon by rubynurbaidi | GraphicRiv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6" b="99153" l="0" r="98814">
                        <a14:foregroundMark x1="39322" y1="81017" x2="45085" y2="78983"/>
                        <a14:foregroundMark x1="72373" y1="53390" x2="66949" y2="50339"/>
                        <a14:foregroundMark x1="88475" y1="37966" x2="88475" y2="35932"/>
                        <a14:foregroundMark x1="86780" y1="27797" x2="86780" y2="24746"/>
                        <a14:foregroundMark x1="82542" y1="25254" x2="77119" y2="26271"/>
                        <a14:foregroundMark x1="77797" y1="22373" x2="77797" y2="20678"/>
                        <a14:foregroundMark x1="77288" y1="63559" x2="74915" y2="66102"/>
                        <a14:foregroundMark x1="91525" y1="66102" x2="93559" y2="66102"/>
                        <a14:foregroundMark x1="95424" y1="49492" x2="95593" y2="51864"/>
                        <a14:foregroundMark x1="12542" y1="10339" x2="12712" y2="10847"/>
                        <a14:foregroundMark x1="25085" y1="6610" x2="26102" y2="7966"/>
                        <a14:foregroundMark x1="66780" y1="8814" x2="65424" y2="8814"/>
                        <a14:foregroundMark x1="13729" y1="14915" x2="14746" y2="19153"/>
                        <a14:foregroundMark x1="11186" y1="21356" x2="11186" y2="23898"/>
                        <a14:foregroundMark x1="22881" y1="23729" x2="22203" y2="26271"/>
                        <a14:foregroundMark x1="12203" y1="46949" x2="16610" y2="47966"/>
                        <a14:foregroundMark x1="9322" y1="52712" x2="10847" y2="53729"/>
                        <a14:foregroundMark x1="14237" y1="58305" x2="15085" y2="60678"/>
                        <a14:foregroundMark x1="26441" y1="64068" x2="30508" y2="64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157" y="3252255"/>
            <a:ext cx="1859927" cy="18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296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ải Bài 15: Đọc: Những con sao biển SGK Tiếng Việt 2 tập 2 Kết nối tri  thức với cuộc sống | Tiếng Việt 2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45" y="651099"/>
            <a:ext cx="6545943" cy="328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0530" y="189434"/>
            <a:ext cx="7068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Nói về sự khác nhau giữa 2 bức tranh dưới đây: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19" l="0" r="100000">
                        <a14:backgroundMark x1="69377" y1="41369" x2="77236" y2="45536"/>
                        <a14:backgroundMark x1="48780" y1="26190" x2="46612" y2="17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8988" y="3801836"/>
            <a:ext cx="1473435" cy="13416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83" l="0" r="100000">
                        <a14:foregroundMark x1="26269" y1="41899" x2="32239" y2="11732"/>
                        <a14:foregroundMark x1="22388" y1="26257" x2="62388" y2="24022"/>
                        <a14:foregroundMark x1="59104" y1="13408" x2="40000" y2="14525"/>
                        <a14:foregroundMark x1="5075" y1="36872" x2="6866" y2="51397"/>
                        <a14:foregroundMark x1="89254" y1="17877" x2="84478" y2="60335"/>
                        <a14:foregroundMark x1="96716" y1="32402" x2="92239" y2="71508"/>
                        <a14:foregroundMark x1="74627" y1="10056" x2="75821" y2="290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90366"/>
            <a:ext cx="1973943" cy="105473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53045" y="3937614"/>
            <a:ext cx="3127069" cy="46166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 biển rất sạch và đẹp.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471919" y="3937613"/>
            <a:ext cx="3127069" cy="46166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 biển có đầy rác thải.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8953" y="189434"/>
            <a:ext cx="861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Theo em, chúng ta nên làm gì để giữ cho biển luôn sạch đẹp?</a:t>
            </a:r>
          </a:p>
        </p:txBody>
      </p:sp>
    </p:spTree>
    <p:extLst>
      <p:ext uri="{BB962C8B-B14F-4D97-AF65-F5344CB8AC3E}">
        <p14:creationId xmlns:p14="http://schemas.microsoft.com/office/powerpoint/2010/main" val="172739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8" name="Google Shape;1178;p39"/>
          <p:cNvGrpSpPr/>
          <p:nvPr/>
        </p:nvGrpSpPr>
        <p:grpSpPr>
          <a:xfrm>
            <a:off x="-571269" y="2972518"/>
            <a:ext cx="4564410" cy="4405194"/>
            <a:chOff x="-571269" y="2972518"/>
            <a:chExt cx="4564410" cy="4405194"/>
          </a:xfrm>
        </p:grpSpPr>
        <p:sp>
          <p:nvSpPr>
            <p:cNvPr id="1179" name="Google Shape;1179;p39"/>
            <p:cNvSpPr/>
            <p:nvPr/>
          </p:nvSpPr>
          <p:spPr>
            <a:xfrm flipH="1">
              <a:off x="2467848" y="37023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9"/>
            <p:cNvSpPr/>
            <p:nvPr/>
          </p:nvSpPr>
          <p:spPr>
            <a:xfrm flipH="1">
              <a:off x="2977993" y="31819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9"/>
            <p:cNvSpPr/>
            <p:nvPr/>
          </p:nvSpPr>
          <p:spPr>
            <a:xfrm flipH="1">
              <a:off x="2977993" y="36572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 flipH="1">
              <a:off x="2065631" y="36047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 flipH="1">
              <a:off x="2455466" y="29725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9"/>
            <p:cNvSpPr/>
            <p:nvPr/>
          </p:nvSpPr>
          <p:spPr>
            <a:xfrm flipH="1">
              <a:off x="2964822" y="37282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 flipH="1">
              <a:off x="2964822" y="36497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 flipH="1">
              <a:off x="2964822" y="31822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 flipH="1">
              <a:off x="2455466" y="29729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 flipH="1">
              <a:off x="600259" y="31064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 flipH="1">
              <a:off x="600703" y="37629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 flipH="1">
              <a:off x="-571269" y="37788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 flipH="1">
              <a:off x="-169102" y="29774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 flipH="1">
              <a:off x="585017" y="38943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 flipH="1">
              <a:off x="585017" y="37520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 flipH="1">
              <a:off x="95047" y="38617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 flipH="1">
              <a:off x="585017" y="31064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 flipH="1">
              <a:off x="-169496" y="29774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7" name="Google Shape;1197;p39"/>
            <p:cNvGrpSpPr/>
            <p:nvPr/>
          </p:nvGrpSpPr>
          <p:grpSpPr>
            <a:xfrm>
              <a:off x="1183132" y="3542367"/>
              <a:ext cx="2810009" cy="3835345"/>
              <a:chOff x="1023520" y="3199967"/>
              <a:chExt cx="2810009" cy="3835345"/>
            </a:xfrm>
          </p:grpSpPr>
          <p:sp>
            <p:nvSpPr>
              <p:cNvPr id="1198" name="Google Shape;1198;p39"/>
              <p:cNvSpPr/>
              <p:nvPr/>
            </p:nvSpPr>
            <p:spPr>
              <a:xfrm flipH="1">
                <a:off x="1439271" y="3199967"/>
                <a:ext cx="1096994" cy="1957858"/>
              </a:xfrm>
              <a:custGeom>
                <a:avLst/>
                <a:gdLst/>
                <a:ahLst/>
                <a:cxnLst/>
                <a:rect l="l" t="t" r="r" b="b"/>
                <a:pathLst>
                  <a:path w="22239" h="39691" extrusionOk="0">
                    <a:moveTo>
                      <a:pt x="22238" y="1"/>
                    </a:moveTo>
                    <a:lnTo>
                      <a:pt x="22238" y="1"/>
                    </a:lnTo>
                    <a:cubicBezTo>
                      <a:pt x="22238" y="1"/>
                      <a:pt x="0" y="14195"/>
                      <a:pt x="9273" y="39682"/>
                    </a:cubicBezTo>
                    <a:lnTo>
                      <a:pt x="9273" y="39691"/>
                    </a:lnTo>
                    <a:cubicBezTo>
                      <a:pt x="9273" y="39691"/>
                      <a:pt x="13350" y="30810"/>
                      <a:pt x="16700" y="26157"/>
                    </a:cubicBezTo>
                    <a:lnTo>
                      <a:pt x="10810" y="25865"/>
                    </a:lnTo>
                    <a:lnTo>
                      <a:pt x="19899" y="20343"/>
                    </a:lnTo>
                    <a:lnTo>
                      <a:pt x="19899" y="20343"/>
                    </a:lnTo>
                    <a:lnTo>
                      <a:pt x="12589" y="21905"/>
                    </a:lnTo>
                    <a:lnTo>
                      <a:pt x="20517" y="14027"/>
                    </a:lnTo>
                    <a:lnTo>
                      <a:pt x="22238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9"/>
              <p:cNvSpPr/>
              <p:nvPr/>
            </p:nvSpPr>
            <p:spPr>
              <a:xfrm flipH="1">
                <a:off x="2127044" y="4303522"/>
                <a:ext cx="1706485" cy="847298"/>
              </a:xfrm>
              <a:custGeom>
                <a:avLst/>
                <a:gdLst/>
                <a:ahLst/>
                <a:cxnLst/>
                <a:rect l="l" t="t" r="r" b="b"/>
                <a:pathLst>
                  <a:path w="34595" h="17177" extrusionOk="0">
                    <a:moveTo>
                      <a:pt x="8397" y="1"/>
                    </a:moveTo>
                    <a:cubicBezTo>
                      <a:pt x="3457" y="1"/>
                      <a:pt x="0" y="1187"/>
                      <a:pt x="0" y="1187"/>
                    </a:cubicBezTo>
                    <a:lnTo>
                      <a:pt x="10602" y="9007"/>
                    </a:lnTo>
                    <a:lnTo>
                      <a:pt x="20510" y="8104"/>
                    </a:lnTo>
                    <a:lnTo>
                      <a:pt x="20510" y="8104"/>
                    </a:lnTo>
                    <a:lnTo>
                      <a:pt x="15297" y="12657"/>
                    </a:lnTo>
                    <a:lnTo>
                      <a:pt x="15297" y="12657"/>
                    </a:lnTo>
                    <a:lnTo>
                      <a:pt x="24236" y="9341"/>
                    </a:lnTo>
                    <a:lnTo>
                      <a:pt x="21094" y="14011"/>
                    </a:lnTo>
                    <a:cubicBezTo>
                      <a:pt x="26190" y="14487"/>
                      <a:pt x="34595" y="17177"/>
                      <a:pt x="34595" y="17177"/>
                    </a:cubicBezTo>
                    <a:cubicBezTo>
                      <a:pt x="27164" y="2823"/>
                      <a:pt x="16017" y="1"/>
                      <a:pt x="8397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9"/>
              <p:cNvSpPr/>
              <p:nvPr/>
            </p:nvSpPr>
            <p:spPr>
              <a:xfrm flipH="1">
                <a:off x="2127044" y="5135184"/>
                <a:ext cx="1586964" cy="995182"/>
              </a:xfrm>
              <a:custGeom>
                <a:avLst/>
                <a:gdLst/>
                <a:ahLst/>
                <a:cxnLst/>
                <a:rect l="l" t="t" r="r" b="b"/>
                <a:pathLst>
                  <a:path w="32172" h="20175" extrusionOk="0">
                    <a:moveTo>
                      <a:pt x="27268" y="1"/>
                    </a:moveTo>
                    <a:cubicBezTo>
                      <a:pt x="5320" y="1"/>
                      <a:pt x="0" y="20174"/>
                      <a:pt x="0" y="20174"/>
                    </a:cubicBezTo>
                    <a:lnTo>
                      <a:pt x="12239" y="15755"/>
                    </a:lnTo>
                    <a:lnTo>
                      <a:pt x="16984" y="6933"/>
                    </a:lnTo>
                    <a:lnTo>
                      <a:pt x="17811" y="13909"/>
                    </a:lnTo>
                    <a:lnTo>
                      <a:pt x="20050" y="4519"/>
                    </a:lnTo>
                    <a:lnTo>
                      <a:pt x="22122" y="9824"/>
                    </a:lnTo>
                    <a:cubicBezTo>
                      <a:pt x="25330" y="5830"/>
                      <a:pt x="32172" y="317"/>
                      <a:pt x="32172" y="317"/>
                    </a:cubicBezTo>
                    <a:cubicBezTo>
                      <a:pt x="30452" y="101"/>
                      <a:pt x="28818" y="1"/>
                      <a:pt x="27268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9"/>
              <p:cNvSpPr/>
              <p:nvPr/>
            </p:nvSpPr>
            <p:spPr>
              <a:xfrm flipH="1">
                <a:off x="2092416" y="5129511"/>
                <a:ext cx="1621592" cy="1000855"/>
              </a:xfrm>
              <a:custGeom>
                <a:avLst/>
                <a:gdLst/>
                <a:ahLst/>
                <a:cxnLst/>
                <a:rect l="l" t="t" r="r" b="b"/>
                <a:pathLst>
                  <a:path w="32874" h="20290" extrusionOk="0">
                    <a:moveTo>
                      <a:pt x="25913" y="0"/>
                    </a:moveTo>
                    <a:cubicBezTo>
                      <a:pt x="5172" y="0"/>
                      <a:pt x="0" y="20289"/>
                      <a:pt x="0" y="20289"/>
                    </a:cubicBezTo>
                    <a:cubicBezTo>
                      <a:pt x="13817" y="1962"/>
                      <a:pt x="28133" y="664"/>
                      <a:pt x="31912" y="664"/>
                    </a:cubicBezTo>
                    <a:cubicBezTo>
                      <a:pt x="32536" y="664"/>
                      <a:pt x="32873" y="699"/>
                      <a:pt x="32873" y="699"/>
                    </a:cubicBezTo>
                    <a:cubicBezTo>
                      <a:pt x="30378" y="218"/>
                      <a:pt x="28062" y="0"/>
                      <a:pt x="25913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9"/>
              <p:cNvSpPr/>
              <p:nvPr/>
            </p:nvSpPr>
            <p:spPr>
              <a:xfrm flipH="1">
                <a:off x="2092416" y="4294199"/>
                <a:ext cx="1741113" cy="870236"/>
              </a:xfrm>
              <a:custGeom>
                <a:avLst/>
                <a:gdLst/>
                <a:ahLst/>
                <a:cxnLst/>
                <a:rect l="l" t="t" r="r" b="b"/>
                <a:pathLst>
                  <a:path w="35297" h="17642" extrusionOk="0">
                    <a:moveTo>
                      <a:pt x="9334" y="0"/>
                    </a:moveTo>
                    <a:cubicBezTo>
                      <a:pt x="6489" y="0"/>
                      <a:pt x="3382" y="416"/>
                      <a:pt x="0" y="1376"/>
                    </a:cubicBezTo>
                    <a:cubicBezTo>
                      <a:pt x="0" y="1376"/>
                      <a:pt x="23977" y="2362"/>
                      <a:pt x="35296" y="17641"/>
                    </a:cubicBezTo>
                    <a:cubicBezTo>
                      <a:pt x="35296" y="17641"/>
                      <a:pt x="27863" y="0"/>
                      <a:pt x="9334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9"/>
              <p:cNvSpPr/>
              <p:nvPr/>
            </p:nvSpPr>
            <p:spPr>
              <a:xfrm flipH="1">
                <a:off x="1439271" y="3199967"/>
                <a:ext cx="1234667" cy="1902266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38564" extrusionOk="0">
                    <a:moveTo>
                      <a:pt x="25029" y="1"/>
                    </a:moveTo>
                    <a:lnTo>
                      <a:pt x="25029" y="1"/>
                    </a:lnTo>
                    <a:cubicBezTo>
                      <a:pt x="1" y="16642"/>
                      <a:pt x="11838" y="38563"/>
                      <a:pt x="11838" y="38563"/>
                    </a:cubicBezTo>
                    <a:cubicBezTo>
                      <a:pt x="10886" y="16459"/>
                      <a:pt x="25029" y="2"/>
                      <a:pt x="25029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9"/>
              <p:cNvSpPr/>
              <p:nvPr/>
            </p:nvSpPr>
            <p:spPr>
              <a:xfrm flipH="1">
                <a:off x="1023520" y="5151888"/>
                <a:ext cx="1067675" cy="1883425"/>
              </a:xfrm>
              <a:custGeom>
                <a:avLst/>
                <a:gdLst/>
                <a:ahLst/>
                <a:cxnLst/>
                <a:rect l="l" t="t" r="r" b="b"/>
                <a:pathLst>
                  <a:path w="42707" h="75337" extrusionOk="0">
                    <a:moveTo>
                      <a:pt x="0" y="0"/>
                    </a:moveTo>
                    <a:cubicBezTo>
                      <a:pt x="1" y="1"/>
                      <a:pt x="10418" y="18956"/>
                      <a:pt x="13868" y="28646"/>
                    </a:cubicBezTo>
                    <a:cubicBezTo>
                      <a:pt x="17318" y="38345"/>
                      <a:pt x="29273" y="75337"/>
                      <a:pt x="29273" y="75337"/>
                    </a:cubicBezTo>
                    <a:cubicBezTo>
                      <a:pt x="31654" y="73399"/>
                      <a:pt x="33208" y="71511"/>
                      <a:pt x="36056" y="70784"/>
                    </a:cubicBezTo>
                    <a:cubicBezTo>
                      <a:pt x="36153" y="70759"/>
                      <a:pt x="36252" y="70748"/>
                      <a:pt x="36353" y="70748"/>
                    </a:cubicBezTo>
                    <a:cubicBezTo>
                      <a:pt x="37475" y="70748"/>
                      <a:pt x="38821" y="72156"/>
                      <a:pt x="39691" y="72156"/>
                    </a:cubicBezTo>
                    <a:cubicBezTo>
                      <a:pt x="39904" y="72156"/>
                      <a:pt x="40088" y="72071"/>
                      <a:pt x="40233" y="71861"/>
                    </a:cubicBezTo>
                    <a:cubicBezTo>
                      <a:pt x="41027" y="70717"/>
                      <a:pt x="42706" y="69255"/>
                      <a:pt x="42706" y="69255"/>
                    </a:cubicBezTo>
                    <a:cubicBezTo>
                      <a:pt x="30401" y="3223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5" name="Google Shape;1205;p39"/>
          <p:cNvGrpSpPr/>
          <p:nvPr/>
        </p:nvGrpSpPr>
        <p:grpSpPr>
          <a:xfrm>
            <a:off x="3840491" y="4320863"/>
            <a:ext cx="667683" cy="400866"/>
            <a:chOff x="12376667" y="1561271"/>
            <a:chExt cx="667683" cy="400866"/>
          </a:xfrm>
        </p:grpSpPr>
        <p:grpSp>
          <p:nvGrpSpPr>
            <p:cNvPr id="1206" name="Google Shape;1206;p39"/>
            <p:cNvGrpSpPr/>
            <p:nvPr/>
          </p:nvGrpSpPr>
          <p:grpSpPr>
            <a:xfrm rot="4864985">
              <a:off x="12809349" y="1641834"/>
              <a:ext cx="237872" cy="197647"/>
              <a:chOff x="9459700" y="1764488"/>
              <a:chExt cx="237875" cy="197650"/>
            </a:xfrm>
          </p:grpSpPr>
          <p:sp>
            <p:nvSpPr>
              <p:cNvPr id="1207" name="Google Shape;1207;p39"/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9"/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9"/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9"/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9"/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39"/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3" name="Google Shape;1213;p39"/>
            <p:cNvGrpSpPr/>
            <p:nvPr/>
          </p:nvGrpSpPr>
          <p:grpSpPr>
            <a:xfrm>
              <a:off x="12376667" y="1561271"/>
              <a:ext cx="432366" cy="400866"/>
              <a:chOff x="4194000" y="3132025"/>
              <a:chExt cx="747650" cy="693181"/>
            </a:xfrm>
          </p:grpSpPr>
          <p:sp>
            <p:nvSpPr>
              <p:cNvPr id="1214" name="Google Shape;1214;p39"/>
              <p:cNvSpPr/>
              <p:nvPr/>
            </p:nvSpPr>
            <p:spPr>
              <a:xfrm>
                <a:off x="4201307" y="3214581"/>
                <a:ext cx="639675" cy="610625"/>
              </a:xfrm>
              <a:custGeom>
                <a:avLst/>
                <a:gdLst/>
                <a:ahLst/>
                <a:cxnLst/>
                <a:rect l="l" t="t" r="r" b="b"/>
                <a:pathLst>
                  <a:path w="25587" h="24425" extrusionOk="0">
                    <a:moveTo>
                      <a:pt x="14229" y="0"/>
                    </a:moveTo>
                    <a:cubicBezTo>
                      <a:pt x="13393" y="0"/>
                      <a:pt x="12519" y="475"/>
                      <a:pt x="11872" y="2002"/>
                    </a:cubicBezTo>
                    <a:cubicBezTo>
                      <a:pt x="11872" y="2002"/>
                      <a:pt x="10967" y="1671"/>
                      <a:pt x="9922" y="1671"/>
                    </a:cubicBezTo>
                    <a:cubicBezTo>
                      <a:pt x="8521" y="1671"/>
                      <a:pt x="6867" y="2265"/>
                      <a:pt x="6793" y="5043"/>
                    </a:cubicBezTo>
                    <a:cubicBezTo>
                      <a:pt x="6793" y="5043"/>
                      <a:pt x="6366" y="4930"/>
                      <a:pt x="5828" y="4930"/>
                    </a:cubicBezTo>
                    <a:cubicBezTo>
                      <a:pt x="4639" y="4930"/>
                      <a:pt x="2908" y="5482"/>
                      <a:pt x="4044" y="9022"/>
                    </a:cubicBezTo>
                    <a:cubicBezTo>
                      <a:pt x="2750" y="9022"/>
                      <a:pt x="421" y="9022"/>
                      <a:pt x="98" y="11092"/>
                    </a:cubicBezTo>
                    <a:cubicBezTo>
                      <a:pt x="1" y="11739"/>
                      <a:pt x="162" y="12386"/>
                      <a:pt x="518" y="12935"/>
                    </a:cubicBezTo>
                    <a:cubicBezTo>
                      <a:pt x="809" y="13453"/>
                      <a:pt x="1197" y="13938"/>
                      <a:pt x="1618" y="14359"/>
                    </a:cubicBezTo>
                    <a:lnTo>
                      <a:pt x="1812" y="14585"/>
                    </a:lnTo>
                    <a:lnTo>
                      <a:pt x="1844" y="14618"/>
                    </a:lnTo>
                    <a:lnTo>
                      <a:pt x="2071" y="14844"/>
                    </a:lnTo>
                    <a:cubicBezTo>
                      <a:pt x="2621" y="15361"/>
                      <a:pt x="3203" y="15847"/>
                      <a:pt x="3817" y="16300"/>
                    </a:cubicBezTo>
                    <a:lnTo>
                      <a:pt x="4141" y="16494"/>
                    </a:lnTo>
                    <a:lnTo>
                      <a:pt x="4173" y="16526"/>
                    </a:lnTo>
                    <a:lnTo>
                      <a:pt x="4464" y="16752"/>
                    </a:lnTo>
                    <a:lnTo>
                      <a:pt x="4529" y="16785"/>
                    </a:lnTo>
                    <a:lnTo>
                      <a:pt x="4852" y="16979"/>
                    </a:lnTo>
                    <a:lnTo>
                      <a:pt x="4885" y="17011"/>
                    </a:lnTo>
                    <a:lnTo>
                      <a:pt x="5208" y="17205"/>
                    </a:lnTo>
                    <a:cubicBezTo>
                      <a:pt x="5694" y="17529"/>
                      <a:pt x="6179" y="17787"/>
                      <a:pt x="6696" y="18079"/>
                    </a:cubicBezTo>
                    <a:lnTo>
                      <a:pt x="6729" y="18111"/>
                    </a:lnTo>
                    <a:lnTo>
                      <a:pt x="7052" y="18273"/>
                    </a:lnTo>
                    <a:lnTo>
                      <a:pt x="7149" y="18305"/>
                    </a:lnTo>
                    <a:lnTo>
                      <a:pt x="7440" y="18467"/>
                    </a:lnTo>
                    <a:lnTo>
                      <a:pt x="7570" y="18531"/>
                    </a:lnTo>
                    <a:lnTo>
                      <a:pt x="7861" y="18661"/>
                    </a:lnTo>
                    <a:lnTo>
                      <a:pt x="7990" y="18758"/>
                    </a:lnTo>
                    <a:lnTo>
                      <a:pt x="8281" y="18887"/>
                    </a:lnTo>
                    <a:lnTo>
                      <a:pt x="8411" y="18952"/>
                    </a:lnTo>
                    <a:lnTo>
                      <a:pt x="8702" y="19081"/>
                    </a:lnTo>
                    <a:lnTo>
                      <a:pt x="8831" y="19146"/>
                    </a:lnTo>
                    <a:cubicBezTo>
                      <a:pt x="9155" y="19275"/>
                      <a:pt x="9510" y="19405"/>
                      <a:pt x="9834" y="19534"/>
                    </a:cubicBezTo>
                    <a:lnTo>
                      <a:pt x="9963" y="19599"/>
                    </a:lnTo>
                    <a:lnTo>
                      <a:pt x="10222" y="19696"/>
                    </a:lnTo>
                    <a:lnTo>
                      <a:pt x="10416" y="19761"/>
                    </a:lnTo>
                    <a:lnTo>
                      <a:pt x="10675" y="19858"/>
                    </a:lnTo>
                    <a:lnTo>
                      <a:pt x="10869" y="19922"/>
                    </a:lnTo>
                    <a:lnTo>
                      <a:pt x="11095" y="20019"/>
                    </a:lnTo>
                    <a:lnTo>
                      <a:pt x="11322" y="20084"/>
                    </a:lnTo>
                    <a:lnTo>
                      <a:pt x="11548" y="20181"/>
                    </a:lnTo>
                    <a:lnTo>
                      <a:pt x="11775" y="20246"/>
                    </a:lnTo>
                    <a:lnTo>
                      <a:pt x="11969" y="20310"/>
                    </a:lnTo>
                    <a:lnTo>
                      <a:pt x="12228" y="20375"/>
                    </a:lnTo>
                    <a:lnTo>
                      <a:pt x="12422" y="20440"/>
                    </a:lnTo>
                    <a:lnTo>
                      <a:pt x="12680" y="20505"/>
                    </a:lnTo>
                    <a:lnTo>
                      <a:pt x="12874" y="20569"/>
                    </a:lnTo>
                    <a:lnTo>
                      <a:pt x="13295" y="20666"/>
                    </a:lnTo>
                    <a:lnTo>
                      <a:pt x="13424" y="20699"/>
                    </a:lnTo>
                    <a:lnTo>
                      <a:pt x="13651" y="20763"/>
                    </a:lnTo>
                    <a:cubicBezTo>
                      <a:pt x="13327" y="22219"/>
                      <a:pt x="13230" y="23416"/>
                      <a:pt x="13715" y="23998"/>
                    </a:cubicBezTo>
                    <a:cubicBezTo>
                      <a:pt x="13970" y="24295"/>
                      <a:pt x="14487" y="24425"/>
                      <a:pt x="15150" y="24425"/>
                    </a:cubicBezTo>
                    <a:cubicBezTo>
                      <a:pt x="15500" y="24425"/>
                      <a:pt x="15890" y="24388"/>
                      <a:pt x="16303" y="24321"/>
                    </a:cubicBezTo>
                    <a:lnTo>
                      <a:pt x="16788" y="24224"/>
                    </a:lnTo>
                    <a:lnTo>
                      <a:pt x="16853" y="24224"/>
                    </a:lnTo>
                    <a:lnTo>
                      <a:pt x="17274" y="24127"/>
                    </a:lnTo>
                    <a:lnTo>
                      <a:pt x="17371" y="24095"/>
                    </a:lnTo>
                    <a:cubicBezTo>
                      <a:pt x="17694" y="23998"/>
                      <a:pt x="18050" y="23901"/>
                      <a:pt x="18406" y="23772"/>
                    </a:cubicBezTo>
                    <a:lnTo>
                      <a:pt x="18503" y="23739"/>
                    </a:lnTo>
                    <a:lnTo>
                      <a:pt x="18956" y="23577"/>
                    </a:lnTo>
                    <a:lnTo>
                      <a:pt x="19053" y="23545"/>
                    </a:lnTo>
                    <a:lnTo>
                      <a:pt x="19570" y="23351"/>
                    </a:lnTo>
                    <a:lnTo>
                      <a:pt x="19635" y="23319"/>
                    </a:lnTo>
                    <a:lnTo>
                      <a:pt x="20088" y="23157"/>
                    </a:lnTo>
                    <a:lnTo>
                      <a:pt x="20217" y="23092"/>
                    </a:lnTo>
                    <a:lnTo>
                      <a:pt x="20670" y="22898"/>
                    </a:lnTo>
                    <a:lnTo>
                      <a:pt x="20702" y="22898"/>
                    </a:lnTo>
                    <a:lnTo>
                      <a:pt x="21188" y="22639"/>
                    </a:lnTo>
                    <a:lnTo>
                      <a:pt x="21285" y="22575"/>
                    </a:lnTo>
                    <a:lnTo>
                      <a:pt x="21673" y="22413"/>
                    </a:lnTo>
                    <a:lnTo>
                      <a:pt x="21770" y="22348"/>
                    </a:lnTo>
                    <a:lnTo>
                      <a:pt x="22190" y="22090"/>
                    </a:lnTo>
                    <a:lnTo>
                      <a:pt x="22255" y="22057"/>
                    </a:lnTo>
                    <a:lnTo>
                      <a:pt x="22611" y="21831"/>
                    </a:lnTo>
                    <a:lnTo>
                      <a:pt x="22708" y="21766"/>
                    </a:lnTo>
                    <a:lnTo>
                      <a:pt x="22999" y="21572"/>
                    </a:lnTo>
                    <a:lnTo>
                      <a:pt x="23064" y="21507"/>
                    </a:lnTo>
                    <a:cubicBezTo>
                      <a:pt x="23161" y="21443"/>
                      <a:pt x="23290" y="21346"/>
                      <a:pt x="23387" y="21249"/>
                    </a:cubicBezTo>
                    <a:lnTo>
                      <a:pt x="23452" y="21216"/>
                    </a:lnTo>
                    <a:lnTo>
                      <a:pt x="23646" y="21022"/>
                    </a:lnTo>
                    <a:lnTo>
                      <a:pt x="23711" y="20925"/>
                    </a:lnTo>
                    <a:cubicBezTo>
                      <a:pt x="23808" y="20860"/>
                      <a:pt x="23872" y="20763"/>
                      <a:pt x="23937" y="20699"/>
                    </a:cubicBezTo>
                    <a:cubicBezTo>
                      <a:pt x="24552" y="19922"/>
                      <a:pt x="23419" y="18661"/>
                      <a:pt x="21770" y="17367"/>
                    </a:cubicBezTo>
                    <a:lnTo>
                      <a:pt x="21802" y="17302"/>
                    </a:lnTo>
                    <a:cubicBezTo>
                      <a:pt x="21964" y="16946"/>
                      <a:pt x="22126" y="16591"/>
                      <a:pt x="22287" y="16202"/>
                    </a:cubicBezTo>
                    <a:lnTo>
                      <a:pt x="22287" y="16170"/>
                    </a:lnTo>
                    <a:lnTo>
                      <a:pt x="22546" y="15620"/>
                    </a:lnTo>
                    <a:lnTo>
                      <a:pt x="22546" y="15588"/>
                    </a:lnTo>
                    <a:lnTo>
                      <a:pt x="22805" y="15006"/>
                    </a:lnTo>
                    <a:lnTo>
                      <a:pt x="22805" y="14973"/>
                    </a:lnTo>
                    <a:cubicBezTo>
                      <a:pt x="23064" y="14391"/>
                      <a:pt x="23322" y="13744"/>
                      <a:pt x="23581" y="13097"/>
                    </a:cubicBezTo>
                    <a:cubicBezTo>
                      <a:pt x="23646" y="12903"/>
                      <a:pt x="23743" y="12677"/>
                      <a:pt x="23808" y="12483"/>
                    </a:cubicBezTo>
                    <a:lnTo>
                      <a:pt x="23808" y="12450"/>
                    </a:lnTo>
                    <a:cubicBezTo>
                      <a:pt x="24131" y="11577"/>
                      <a:pt x="24455" y="10704"/>
                      <a:pt x="24681" y="9830"/>
                    </a:cubicBezTo>
                    <a:cubicBezTo>
                      <a:pt x="24746" y="9604"/>
                      <a:pt x="24810" y="9410"/>
                      <a:pt x="24875" y="9183"/>
                    </a:cubicBezTo>
                    <a:cubicBezTo>
                      <a:pt x="25360" y="7243"/>
                      <a:pt x="25587" y="5463"/>
                      <a:pt x="25199" y="4137"/>
                    </a:cubicBezTo>
                    <a:cubicBezTo>
                      <a:pt x="25069" y="3555"/>
                      <a:pt x="24778" y="3070"/>
                      <a:pt x="24358" y="2682"/>
                    </a:cubicBezTo>
                    <a:cubicBezTo>
                      <a:pt x="24260" y="2585"/>
                      <a:pt x="24131" y="2488"/>
                      <a:pt x="24002" y="2423"/>
                    </a:cubicBezTo>
                    <a:cubicBezTo>
                      <a:pt x="23423" y="2081"/>
                      <a:pt x="22739" y="1910"/>
                      <a:pt x="22051" y="1910"/>
                    </a:cubicBezTo>
                    <a:cubicBezTo>
                      <a:pt x="21892" y="1910"/>
                      <a:pt x="21733" y="1919"/>
                      <a:pt x="21576" y="1938"/>
                    </a:cubicBezTo>
                    <a:cubicBezTo>
                      <a:pt x="21576" y="1938"/>
                      <a:pt x="20498" y="174"/>
                      <a:pt x="18957" y="174"/>
                    </a:cubicBezTo>
                    <a:cubicBezTo>
                      <a:pt x="18330" y="174"/>
                      <a:pt x="17625" y="467"/>
                      <a:pt x="16885" y="1291"/>
                    </a:cubicBezTo>
                    <a:cubicBezTo>
                      <a:pt x="16885" y="1291"/>
                      <a:pt x="15608" y="0"/>
                      <a:pt x="142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39"/>
              <p:cNvSpPr/>
              <p:nvPr/>
            </p:nvSpPr>
            <p:spPr>
              <a:xfrm>
                <a:off x="4518375" y="3515325"/>
                <a:ext cx="330775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231" h="11338" extrusionOk="0">
                    <a:moveTo>
                      <a:pt x="2524" y="0"/>
                    </a:moveTo>
                    <a:lnTo>
                      <a:pt x="2524" y="0"/>
                    </a:lnTo>
                    <a:cubicBezTo>
                      <a:pt x="3009" y="3364"/>
                      <a:pt x="1" y="9381"/>
                      <a:pt x="1327" y="10901"/>
                    </a:cubicBezTo>
                    <a:cubicBezTo>
                      <a:pt x="1592" y="11205"/>
                      <a:pt x="2097" y="11337"/>
                      <a:pt x="2748" y="11337"/>
                    </a:cubicBezTo>
                    <a:cubicBezTo>
                      <a:pt x="5351" y="11337"/>
                      <a:pt x="10293" y="9226"/>
                      <a:pt x="11613" y="7569"/>
                    </a:cubicBezTo>
                    <a:cubicBezTo>
                      <a:pt x="13230" y="5532"/>
                      <a:pt x="2524" y="1"/>
                      <a:pt x="25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39"/>
              <p:cNvSpPr/>
              <p:nvPr/>
            </p:nvSpPr>
            <p:spPr>
              <a:xfrm>
                <a:off x="4582275" y="3515325"/>
                <a:ext cx="266875" cy="280625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122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5" y="486"/>
                      <a:pt x="65" y="1003"/>
                      <a:pt x="0" y="1521"/>
                    </a:cubicBezTo>
                    <a:cubicBezTo>
                      <a:pt x="3008" y="3235"/>
                      <a:pt x="8313" y="6567"/>
                      <a:pt x="7149" y="8055"/>
                    </a:cubicBezTo>
                    <a:cubicBezTo>
                      <a:pt x="6275" y="9154"/>
                      <a:pt x="3752" y="10481"/>
                      <a:pt x="1359" y="11225"/>
                    </a:cubicBezTo>
                    <a:cubicBezTo>
                      <a:pt x="4076" y="10772"/>
                      <a:pt x="7925" y="8993"/>
                      <a:pt x="9057" y="7569"/>
                    </a:cubicBezTo>
                    <a:cubicBezTo>
                      <a:pt x="10674" y="553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39"/>
              <p:cNvSpPr/>
              <p:nvPr/>
            </p:nvSpPr>
            <p:spPr>
              <a:xfrm>
                <a:off x="4194000" y="3187100"/>
                <a:ext cx="747650" cy="529700"/>
              </a:xfrm>
              <a:custGeom>
                <a:avLst/>
                <a:gdLst/>
                <a:ahLst/>
                <a:cxnLst/>
                <a:rect l="l" t="t" r="r" b="b"/>
                <a:pathLst>
                  <a:path w="29906" h="21188" extrusionOk="0">
                    <a:moveTo>
                      <a:pt x="14775" y="0"/>
                    </a:moveTo>
                    <a:cubicBezTo>
                      <a:pt x="13934" y="0"/>
                      <a:pt x="13053" y="475"/>
                      <a:pt x="12393" y="2002"/>
                    </a:cubicBezTo>
                    <a:cubicBezTo>
                      <a:pt x="12393" y="2002"/>
                      <a:pt x="11489" y="1671"/>
                      <a:pt x="10443" y="1671"/>
                    </a:cubicBezTo>
                    <a:cubicBezTo>
                      <a:pt x="9043" y="1671"/>
                      <a:pt x="7389" y="2265"/>
                      <a:pt x="7315" y="5043"/>
                    </a:cubicBezTo>
                    <a:cubicBezTo>
                      <a:pt x="7315" y="5043"/>
                      <a:pt x="6888" y="4930"/>
                      <a:pt x="6349" y="4930"/>
                    </a:cubicBezTo>
                    <a:cubicBezTo>
                      <a:pt x="5160" y="4930"/>
                      <a:pt x="3430" y="5481"/>
                      <a:pt x="4566" y="9021"/>
                    </a:cubicBezTo>
                    <a:cubicBezTo>
                      <a:pt x="3272" y="9021"/>
                      <a:pt x="943" y="9021"/>
                      <a:pt x="619" y="11092"/>
                    </a:cubicBezTo>
                    <a:cubicBezTo>
                      <a:pt x="1" y="14901"/>
                      <a:pt x="10863" y="21188"/>
                      <a:pt x="17326" y="21188"/>
                    </a:cubicBezTo>
                    <a:cubicBezTo>
                      <a:pt x="19315" y="21188"/>
                      <a:pt x="20887" y="20592"/>
                      <a:pt x="21580" y="19146"/>
                    </a:cubicBezTo>
                    <a:cubicBezTo>
                      <a:pt x="23774" y="14567"/>
                      <a:pt x="29906" y="1894"/>
                      <a:pt x="22679" y="1894"/>
                    </a:cubicBezTo>
                    <a:cubicBezTo>
                      <a:pt x="22554" y="1894"/>
                      <a:pt x="22425" y="1897"/>
                      <a:pt x="22291" y="1905"/>
                    </a:cubicBezTo>
                    <a:cubicBezTo>
                      <a:pt x="22291" y="1905"/>
                      <a:pt x="21140" y="153"/>
                      <a:pt x="19560" y="153"/>
                    </a:cubicBezTo>
                    <a:cubicBezTo>
                      <a:pt x="18909" y="153"/>
                      <a:pt x="18185" y="451"/>
                      <a:pt x="17439" y="1291"/>
                    </a:cubicBezTo>
                    <a:cubicBezTo>
                      <a:pt x="17439" y="1291"/>
                      <a:pt x="16162" y="0"/>
                      <a:pt x="147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39"/>
              <p:cNvSpPr/>
              <p:nvPr/>
            </p:nvSpPr>
            <p:spPr>
              <a:xfrm>
                <a:off x="4672550" y="3178100"/>
                <a:ext cx="82800" cy="4990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19962" extrusionOk="0">
                    <a:moveTo>
                      <a:pt x="1467" y="1"/>
                    </a:moveTo>
                    <a:cubicBezTo>
                      <a:pt x="1467" y="1"/>
                      <a:pt x="1" y="19962"/>
                      <a:pt x="1214" y="19962"/>
                    </a:cubicBezTo>
                    <a:cubicBezTo>
                      <a:pt x="1223" y="19962"/>
                      <a:pt x="1232" y="19961"/>
                      <a:pt x="1241" y="19959"/>
                    </a:cubicBezTo>
                    <a:cubicBezTo>
                      <a:pt x="2535" y="19635"/>
                      <a:pt x="3117" y="2265"/>
                      <a:pt x="3117" y="2265"/>
                    </a:cubicBezTo>
                    <a:lnTo>
                      <a:pt x="3311" y="130"/>
                    </a:lnTo>
                    <a:lnTo>
                      <a:pt x="14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39"/>
              <p:cNvSpPr/>
              <p:nvPr/>
            </p:nvSpPr>
            <p:spPr>
              <a:xfrm>
                <a:off x="4545875" y="3132025"/>
                <a:ext cx="154475" cy="553275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22131" extrusionOk="0">
                    <a:moveTo>
                      <a:pt x="0" y="0"/>
                    </a:moveTo>
                    <a:cubicBezTo>
                      <a:pt x="1" y="1"/>
                      <a:pt x="3848" y="22130"/>
                      <a:pt x="5017" y="22130"/>
                    </a:cubicBezTo>
                    <a:cubicBezTo>
                      <a:pt x="5027" y="22130"/>
                      <a:pt x="5037" y="22128"/>
                      <a:pt x="5046" y="22125"/>
                    </a:cubicBezTo>
                    <a:cubicBezTo>
                      <a:pt x="6179" y="21705"/>
                      <a:pt x="3364" y="3494"/>
                      <a:pt x="3364" y="3494"/>
                    </a:cubicBezTo>
                    <a:lnTo>
                      <a:pt x="2265" y="9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39"/>
              <p:cNvSpPr/>
              <p:nvPr/>
            </p:nvSpPr>
            <p:spPr>
              <a:xfrm>
                <a:off x="4390600" y="3195900"/>
                <a:ext cx="269325" cy="499000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960" extrusionOk="0">
                    <a:moveTo>
                      <a:pt x="1" y="1"/>
                    </a:moveTo>
                    <a:cubicBezTo>
                      <a:pt x="1" y="1"/>
                      <a:pt x="9403" y="19959"/>
                      <a:pt x="10117" y="19959"/>
                    </a:cubicBezTo>
                    <a:cubicBezTo>
                      <a:pt x="10120" y="19959"/>
                      <a:pt x="10123" y="19959"/>
                      <a:pt x="10125" y="19958"/>
                    </a:cubicBezTo>
                    <a:cubicBezTo>
                      <a:pt x="10772" y="19797"/>
                      <a:pt x="4562" y="1650"/>
                      <a:pt x="4562" y="1650"/>
                    </a:cubicBezTo>
                    <a:lnTo>
                      <a:pt x="4012" y="77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9"/>
              <p:cNvSpPr/>
              <p:nvPr/>
            </p:nvSpPr>
            <p:spPr>
              <a:xfrm>
                <a:off x="4288725" y="3274350"/>
                <a:ext cx="350975" cy="414225"/>
              </a:xfrm>
              <a:custGeom>
                <a:avLst/>
                <a:gdLst/>
                <a:ahLst/>
                <a:cxnLst/>
                <a:rect l="l" t="t" r="r" b="b"/>
                <a:pathLst>
                  <a:path w="14039" h="16569" extrusionOk="0">
                    <a:moveTo>
                      <a:pt x="0" y="0"/>
                    </a:moveTo>
                    <a:cubicBezTo>
                      <a:pt x="1" y="1"/>
                      <a:pt x="10561" y="16568"/>
                      <a:pt x="12363" y="16568"/>
                    </a:cubicBezTo>
                    <a:cubicBezTo>
                      <a:pt x="12384" y="16568"/>
                      <a:pt x="12403" y="16566"/>
                      <a:pt x="12421" y="16562"/>
                    </a:cubicBezTo>
                    <a:cubicBezTo>
                      <a:pt x="14039" y="16173"/>
                      <a:pt x="3526" y="1553"/>
                      <a:pt x="3526" y="155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39"/>
              <p:cNvSpPr/>
              <p:nvPr/>
            </p:nvSpPr>
            <p:spPr>
              <a:xfrm>
                <a:off x="4210275" y="3394825"/>
                <a:ext cx="342900" cy="272775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0911" extrusionOk="0">
                    <a:moveTo>
                      <a:pt x="1780" y="1"/>
                    </a:moveTo>
                    <a:lnTo>
                      <a:pt x="1" y="551"/>
                    </a:lnTo>
                    <a:cubicBezTo>
                      <a:pt x="1" y="551"/>
                      <a:pt x="11268" y="10910"/>
                      <a:pt x="12621" y="10910"/>
                    </a:cubicBezTo>
                    <a:cubicBezTo>
                      <a:pt x="12644" y="10910"/>
                      <a:pt x="12664" y="10907"/>
                      <a:pt x="12680" y="10902"/>
                    </a:cubicBezTo>
                    <a:cubicBezTo>
                      <a:pt x="13716" y="10546"/>
                      <a:pt x="3915" y="712"/>
                      <a:pt x="3915" y="712"/>
                    </a:cubicBezTo>
                    <a:lnTo>
                      <a:pt x="17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39"/>
              <p:cNvSpPr/>
              <p:nvPr/>
            </p:nvSpPr>
            <p:spPr>
              <a:xfrm>
                <a:off x="4219975" y="3242000"/>
                <a:ext cx="694675" cy="474700"/>
              </a:xfrm>
              <a:custGeom>
                <a:avLst/>
                <a:gdLst/>
                <a:ahLst/>
                <a:cxnLst/>
                <a:rect l="l" t="t" r="r" b="b"/>
                <a:pathLst>
                  <a:path w="27787" h="18988" extrusionOk="0">
                    <a:moveTo>
                      <a:pt x="23258" y="0"/>
                    </a:moveTo>
                    <a:cubicBezTo>
                      <a:pt x="24293" y="3849"/>
                      <a:pt x="20541" y="11613"/>
                      <a:pt x="18924" y="14977"/>
                    </a:cubicBezTo>
                    <a:cubicBezTo>
                      <a:pt x="18234" y="16425"/>
                      <a:pt x="16660" y="17021"/>
                      <a:pt x="14666" y="17021"/>
                    </a:cubicBezTo>
                    <a:cubicBezTo>
                      <a:pt x="10114" y="17021"/>
                      <a:pt x="3375" y="13911"/>
                      <a:pt x="1" y="10739"/>
                    </a:cubicBezTo>
                    <a:lnTo>
                      <a:pt x="1" y="10739"/>
                    </a:lnTo>
                    <a:cubicBezTo>
                      <a:pt x="2091" y="14445"/>
                      <a:pt x="10775" y="18988"/>
                      <a:pt x="16266" y="18988"/>
                    </a:cubicBezTo>
                    <a:cubicBezTo>
                      <a:pt x="18253" y="18988"/>
                      <a:pt x="19821" y="18393"/>
                      <a:pt x="20508" y="16950"/>
                    </a:cubicBezTo>
                    <a:cubicBezTo>
                      <a:pt x="22514" y="12777"/>
                      <a:pt x="27786" y="1909"/>
                      <a:pt x="2325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24" name="Google Shape;1224;p39"/>
          <p:cNvGrpSpPr/>
          <p:nvPr/>
        </p:nvGrpSpPr>
        <p:grpSpPr>
          <a:xfrm>
            <a:off x="5655118" y="4427264"/>
            <a:ext cx="890128" cy="500346"/>
            <a:chOff x="9856250" y="1464909"/>
            <a:chExt cx="890128" cy="500346"/>
          </a:xfrm>
        </p:grpSpPr>
        <p:sp>
          <p:nvSpPr>
            <p:cNvPr id="1225" name="Google Shape;1225;p39"/>
            <p:cNvSpPr/>
            <p:nvPr/>
          </p:nvSpPr>
          <p:spPr>
            <a:xfrm>
              <a:off x="9856250" y="1605600"/>
              <a:ext cx="394700" cy="349750"/>
            </a:xfrm>
            <a:custGeom>
              <a:avLst/>
              <a:gdLst/>
              <a:ahLst/>
              <a:cxnLst/>
              <a:rect l="l" t="t" r="r" b="b"/>
              <a:pathLst>
                <a:path w="15788" h="13990" extrusionOk="0">
                  <a:moveTo>
                    <a:pt x="6664" y="1"/>
                  </a:moveTo>
                  <a:cubicBezTo>
                    <a:pt x="3172" y="1"/>
                    <a:pt x="1" y="2804"/>
                    <a:pt x="26" y="5079"/>
                  </a:cubicBezTo>
                  <a:cubicBezTo>
                    <a:pt x="111" y="7606"/>
                    <a:pt x="3746" y="10191"/>
                    <a:pt x="4400" y="10730"/>
                  </a:cubicBezTo>
                  <a:cubicBezTo>
                    <a:pt x="5024" y="11270"/>
                    <a:pt x="4826" y="11895"/>
                    <a:pt x="4712" y="12775"/>
                  </a:cubicBezTo>
                  <a:cubicBezTo>
                    <a:pt x="4658" y="13354"/>
                    <a:pt x="4822" y="13449"/>
                    <a:pt x="4971" y="13449"/>
                  </a:cubicBezTo>
                  <a:cubicBezTo>
                    <a:pt x="5044" y="13449"/>
                    <a:pt x="5113" y="13426"/>
                    <a:pt x="5150" y="13426"/>
                  </a:cubicBezTo>
                  <a:cubicBezTo>
                    <a:pt x="5156" y="13426"/>
                    <a:pt x="5162" y="13427"/>
                    <a:pt x="5166" y="13428"/>
                  </a:cubicBezTo>
                  <a:cubicBezTo>
                    <a:pt x="5547" y="13504"/>
                    <a:pt x="10336" y="13990"/>
                    <a:pt x="11688" y="13990"/>
                  </a:cubicBezTo>
                  <a:cubicBezTo>
                    <a:pt x="11848" y="13990"/>
                    <a:pt x="11960" y="13983"/>
                    <a:pt x="12010" y="13968"/>
                  </a:cubicBezTo>
                  <a:cubicBezTo>
                    <a:pt x="12493" y="13797"/>
                    <a:pt x="12067" y="12519"/>
                    <a:pt x="12010" y="11838"/>
                  </a:cubicBezTo>
                  <a:cubicBezTo>
                    <a:pt x="11954" y="11128"/>
                    <a:pt x="13629" y="10219"/>
                    <a:pt x="14708" y="6754"/>
                  </a:cubicBezTo>
                  <a:cubicBezTo>
                    <a:pt x="15788" y="3318"/>
                    <a:pt x="11783" y="848"/>
                    <a:pt x="7836" y="109"/>
                  </a:cubicBezTo>
                  <a:cubicBezTo>
                    <a:pt x="7444" y="35"/>
                    <a:pt x="7052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9"/>
            <p:cNvSpPr/>
            <p:nvPr/>
          </p:nvSpPr>
          <p:spPr>
            <a:xfrm>
              <a:off x="9859200" y="1614700"/>
              <a:ext cx="395300" cy="321700"/>
            </a:xfrm>
            <a:custGeom>
              <a:avLst/>
              <a:gdLst/>
              <a:ahLst/>
              <a:cxnLst/>
              <a:rect l="l" t="t" r="r" b="b"/>
              <a:pathLst>
                <a:path w="15812" h="12868" extrusionOk="0">
                  <a:moveTo>
                    <a:pt x="5960" y="0"/>
                  </a:moveTo>
                  <a:cubicBezTo>
                    <a:pt x="2671" y="0"/>
                    <a:pt x="1" y="1981"/>
                    <a:pt x="50" y="4175"/>
                  </a:cubicBezTo>
                  <a:cubicBezTo>
                    <a:pt x="107" y="6703"/>
                    <a:pt x="3770" y="9287"/>
                    <a:pt x="4395" y="9827"/>
                  </a:cubicBezTo>
                  <a:cubicBezTo>
                    <a:pt x="5048" y="10366"/>
                    <a:pt x="4850" y="10991"/>
                    <a:pt x="4736" y="11900"/>
                  </a:cubicBezTo>
                  <a:cubicBezTo>
                    <a:pt x="4665" y="12453"/>
                    <a:pt x="4829" y="12547"/>
                    <a:pt x="4982" y="12547"/>
                  </a:cubicBezTo>
                  <a:cubicBezTo>
                    <a:pt x="5060" y="12547"/>
                    <a:pt x="5135" y="12523"/>
                    <a:pt x="5174" y="12523"/>
                  </a:cubicBezTo>
                  <a:cubicBezTo>
                    <a:pt x="5180" y="12523"/>
                    <a:pt x="5186" y="12523"/>
                    <a:pt x="5190" y="12525"/>
                  </a:cubicBezTo>
                  <a:cubicBezTo>
                    <a:pt x="5528" y="12573"/>
                    <a:pt x="9170" y="12867"/>
                    <a:pt x="10551" y="12867"/>
                  </a:cubicBezTo>
                  <a:cubicBezTo>
                    <a:pt x="10795" y="12867"/>
                    <a:pt x="10968" y="12858"/>
                    <a:pt x="11041" y="12837"/>
                  </a:cubicBezTo>
                  <a:cubicBezTo>
                    <a:pt x="11552" y="12667"/>
                    <a:pt x="11126" y="11389"/>
                    <a:pt x="11041" y="10707"/>
                  </a:cubicBezTo>
                  <a:cubicBezTo>
                    <a:pt x="10984" y="9997"/>
                    <a:pt x="13653" y="9287"/>
                    <a:pt x="14732" y="5851"/>
                  </a:cubicBezTo>
                  <a:cubicBezTo>
                    <a:pt x="15812" y="2415"/>
                    <a:pt x="11438" y="853"/>
                    <a:pt x="7491" y="143"/>
                  </a:cubicBezTo>
                  <a:cubicBezTo>
                    <a:pt x="6971" y="46"/>
                    <a:pt x="6458" y="0"/>
                    <a:pt x="5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9"/>
            <p:cNvSpPr/>
            <p:nvPr/>
          </p:nvSpPr>
          <p:spPr>
            <a:xfrm>
              <a:off x="9895225" y="1693975"/>
              <a:ext cx="104400" cy="131625"/>
            </a:xfrm>
            <a:custGeom>
              <a:avLst/>
              <a:gdLst/>
              <a:ahLst/>
              <a:cxnLst/>
              <a:rect l="l" t="t" r="r" b="b"/>
              <a:pathLst>
                <a:path w="4176" h="5265" extrusionOk="0">
                  <a:moveTo>
                    <a:pt x="350" y="0"/>
                  </a:moveTo>
                  <a:cubicBezTo>
                    <a:pt x="288" y="0"/>
                    <a:pt x="246" y="40"/>
                    <a:pt x="228" y="124"/>
                  </a:cubicBezTo>
                  <a:cubicBezTo>
                    <a:pt x="1" y="1061"/>
                    <a:pt x="4175" y="5264"/>
                    <a:pt x="4175" y="5264"/>
                  </a:cubicBezTo>
                  <a:cubicBezTo>
                    <a:pt x="3633" y="3972"/>
                    <a:pt x="974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9"/>
            <p:cNvSpPr/>
            <p:nvPr/>
          </p:nvSpPr>
          <p:spPr>
            <a:xfrm>
              <a:off x="9979900" y="1644375"/>
              <a:ext cx="51750" cy="178375"/>
            </a:xfrm>
            <a:custGeom>
              <a:avLst/>
              <a:gdLst/>
              <a:ahLst/>
              <a:cxnLst/>
              <a:rect l="l" t="t" r="r" b="b"/>
              <a:pathLst>
                <a:path w="2070" h="7135" extrusionOk="0">
                  <a:moveTo>
                    <a:pt x="1099" y="0"/>
                  </a:moveTo>
                  <a:cubicBezTo>
                    <a:pt x="1081" y="0"/>
                    <a:pt x="1063" y="2"/>
                    <a:pt x="1044" y="7"/>
                  </a:cubicBezTo>
                  <a:cubicBezTo>
                    <a:pt x="1" y="221"/>
                    <a:pt x="1679" y="6230"/>
                    <a:pt x="1758" y="7046"/>
                  </a:cubicBezTo>
                  <a:lnTo>
                    <a:pt x="1758" y="7046"/>
                  </a:lnTo>
                  <a:cubicBezTo>
                    <a:pt x="1798" y="6224"/>
                    <a:pt x="2070" y="0"/>
                    <a:pt x="1099" y="0"/>
                  </a:cubicBezTo>
                  <a:close/>
                  <a:moveTo>
                    <a:pt x="1758" y="7046"/>
                  </a:moveTo>
                  <a:lnTo>
                    <a:pt x="1758" y="7046"/>
                  </a:lnTo>
                  <a:cubicBezTo>
                    <a:pt x="1756" y="7104"/>
                    <a:pt x="1754" y="7135"/>
                    <a:pt x="1754" y="7135"/>
                  </a:cubicBezTo>
                  <a:cubicBezTo>
                    <a:pt x="1762" y="7126"/>
                    <a:pt x="1763" y="7096"/>
                    <a:pt x="1758" y="70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9"/>
            <p:cNvSpPr/>
            <p:nvPr/>
          </p:nvSpPr>
          <p:spPr>
            <a:xfrm>
              <a:off x="10061375" y="1650775"/>
              <a:ext cx="71000" cy="176225"/>
            </a:xfrm>
            <a:custGeom>
              <a:avLst/>
              <a:gdLst/>
              <a:ahLst/>
              <a:cxnLst/>
              <a:rect l="l" t="t" r="r" b="b"/>
              <a:pathLst>
                <a:path w="2840" h="7049" extrusionOk="0">
                  <a:moveTo>
                    <a:pt x="1771" y="1"/>
                  </a:moveTo>
                  <a:cubicBezTo>
                    <a:pt x="798" y="1"/>
                    <a:pt x="0" y="6965"/>
                    <a:pt x="0" y="7049"/>
                  </a:cubicBezTo>
                  <a:cubicBezTo>
                    <a:pt x="0" y="7049"/>
                    <a:pt x="2840" y="262"/>
                    <a:pt x="1818" y="6"/>
                  </a:cubicBezTo>
                  <a:cubicBezTo>
                    <a:pt x="1802" y="3"/>
                    <a:pt x="1787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9"/>
            <p:cNvSpPr/>
            <p:nvPr/>
          </p:nvSpPr>
          <p:spPr>
            <a:xfrm>
              <a:off x="10099700" y="1683775"/>
              <a:ext cx="105100" cy="152475"/>
            </a:xfrm>
            <a:custGeom>
              <a:avLst/>
              <a:gdLst/>
              <a:ahLst/>
              <a:cxnLst/>
              <a:rect l="l" t="t" r="r" b="b"/>
              <a:pathLst>
                <a:path w="4204" h="6099" extrusionOk="0">
                  <a:moveTo>
                    <a:pt x="3405" y="0"/>
                  </a:moveTo>
                  <a:cubicBezTo>
                    <a:pt x="2535" y="0"/>
                    <a:pt x="1" y="6098"/>
                    <a:pt x="1" y="6098"/>
                  </a:cubicBezTo>
                  <a:cubicBezTo>
                    <a:pt x="1" y="6098"/>
                    <a:pt x="4204" y="958"/>
                    <a:pt x="3550" y="78"/>
                  </a:cubicBezTo>
                  <a:cubicBezTo>
                    <a:pt x="3510" y="25"/>
                    <a:pt x="3461" y="0"/>
                    <a:pt x="3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1" name="Google Shape;1231;p39"/>
            <p:cNvGrpSpPr/>
            <p:nvPr/>
          </p:nvGrpSpPr>
          <p:grpSpPr>
            <a:xfrm rot="2395509">
              <a:off x="10341299" y="1522046"/>
              <a:ext cx="318291" cy="386070"/>
              <a:chOff x="5217875" y="3076975"/>
              <a:chExt cx="318285" cy="386062"/>
            </a:xfrm>
          </p:grpSpPr>
          <p:sp>
            <p:nvSpPr>
              <p:cNvPr id="1232" name="Google Shape;1232;p39"/>
              <p:cNvSpPr/>
              <p:nvPr/>
            </p:nvSpPr>
            <p:spPr>
              <a:xfrm>
                <a:off x="5233685" y="3090812"/>
                <a:ext cx="302475" cy="3722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4889" extrusionOk="0">
                    <a:moveTo>
                      <a:pt x="8411" y="1"/>
                    </a:moveTo>
                    <a:cubicBezTo>
                      <a:pt x="7343" y="66"/>
                      <a:pt x="6373" y="3236"/>
                      <a:pt x="6373" y="3236"/>
                    </a:cubicBezTo>
                    <a:cubicBezTo>
                      <a:pt x="6276" y="3236"/>
                      <a:pt x="6211" y="3268"/>
                      <a:pt x="6114" y="3300"/>
                    </a:cubicBezTo>
                    <a:cubicBezTo>
                      <a:pt x="5079" y="3591"/>
                      <a:pt x="4788" y="4238"/>
                      <a:pt x="4755" y="4821"/>
                    </a:cubicBezTo>
                    <a:lnTo>
                      <a:pt x="4755" y="4950"/>
                    </a:lnTo>
                    <a:lnTo>
                      <a:pt x="4755" y="5015"/>
                    </a:lnTo>
                    <a:lnTo>
                      <a:pt x="4755" y="5144"/>
                    </a:lnTo>
                    <a:lnTo>
                      <a:pt x="4755" y="5209"/>
                    </a:lnTo>
                    <a:lnTo>
                      <a:pt x="4755" y="5306"/>
                    </a:lnTo>
                    <a:lnTo>
                      <a:pt x="4755" y="5370"/>
                    </a:lnTo>
                    <a:lnTo>
                      <a:pt x="4788" y="5435"/>
                    </a:lnTo>
                    <a:lnTo>
                      <a:pt x="4788" y="5500"/>
                    </a:lnTo>
                    <a:lnTo>
                      <a:pt x="4788" y="5565"/>
                    </a:lnTo>
                    <a:lnTo>
                      <a:pt x="4788" y="5597"/>
                    </a:lnTo>
                    <a:lnTo>
                      <a:pt x="4788" y="5662"/>
                    </a:lnTo>
                    <a:lnTo>
                      <a:pt x="4788" y="5694"/>
                    </a:lnTo>
                    <a:lnTo>
                      <a:pt x="4788" y="5726"/>
                    </a:lnTo>
                    <a:cubicBezTo>
                      <a:pt x="2200" y="6211"/>
                      <a:pt x="3073" y="8379"/>
                      <a:pt x="3397" y="9058"/>
                    </a:cubicBezTo>
                    <a:lnTo>
                      <a:pt x="3429" y="9155"/>
                    </a:lnTo>
                    <a:lnTo>
                      <a:pt x="3494" y="9284"/>
                    </a:lnTo>
                    <a:cubicBezTo>
                      <a:pt x="3494" y="9284"/>
                      <a:pt x="3153" y="9164"/>
                      <a:pt x="2709" y="9164"/>
                    </a:cubicBezTo>
                    <a:cubicBezTo>
                      <a:pt x="2023" y="9164"/>
                      <a:pt x="1091" y="9450"/>
                      <a:pt x="777" y="10902"/>
                    </a:cubicBezTo>
                    <a:cubicBezTo>
                      <a:pt x="0" y="14492"/>
                      <a:pt x="6664" y="14816"/>
                      <a:pt x="6664" y="14816"/>
                    </a:cubicBezTo>
                    <a:cubicBezTo>
                      <a:pt x="6761" y="14848"/>
                      <a:pt x="6890" y="14848"/>
                      <a:pt x="6987" y="14880"/>
                    </a:cubicBezTo>
                    <a:lnTo>
                      <a:pt x="7278" y="14880"/>
                    </a:lnTo>
                    <a:cubicBezTo>
                      <a:pt x="7356" y="14886"/>
                      <a:pt x="7433" y="14889"/>
                      <a:pt x="7509" y="14889"/>
                    </a:cubicBezTo>
                    <a:cubicBezTo>
                      <a:pt x="7876" y="14889"/>
                      <a:pt x="8224" y="14826"/>
                      <a:pt x="8572" y="14719"/>
                    </a:cubicBezTo>
                    <a:cubicBezTo>
                      <a:pt x="8734" y="14654"/>
                      <a:pt x="8863" y="14622"/>
                      <a:pt x="9025" y="14557"/>
                    </a:cubicBezTo>
                    <a:cubicBezTo>
                      <a:pt x="9155" y="14492"/>
                      <a:pt x="9284" y="14428"/>
                      <a:pt x="9381" y="14363"/>
                    </a:cubicBezTo>
                    <a:cubicBezTo>
                      <a:pt x="9607" y="14233"/>
                      <a:pt x="9834" y="14072"/>
                      <a:pt x="10028" y="13910"/>
                    </a:cubicBezTo>
                    <a:cubicBezTo>
                      <a:pt x="12098" y="12357"/>
                      <a:pt x="8702" y="9964"/>
                      <a:pt x="8605" y="9899"/>
                    </a:cubicBezTo>
                    <a:cubicBezTo>
                      <a:pt x="11257" y="8896"/>
                      <a:pt x="8863" y="6341"/>
                      <a:pt x="8863" y="6341"/>
                    </a:cubicBezTo>
                    <a:cubicBezTo>
                      <a:pt x="10319" y="5629"/>
                      <a:pt x="8669" y="3624"/>
                      <a:pt x="8669" y="3624"/>
                    </a:cubicBezTo>
                    <a:cubicBezTo>
                      <a:pt x="8669" y="3624"/>
                      <a:pt x="9575" y="66"/>
                      <a:pt x="84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39"/>
              <p:cNvSpPr/>
              <p:nvPr/>
            </p:nvSpPr>
            <p:spPr>
              <a:xfrm>
                <a:off x="5217875" y="3076975"/>
                <a:ext cx="299225" cy="37302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21" extrusionOk="0">
                    <a:moveTo>
                      <a:pt x="8297" y="0"/>
                    </a:moveTo>
                    <a:cubicBezTo>
                      <a:pt x="7186" y="0"/>
                      <a:pt x="6243" y="3237"/>
                      <a:pt x="6243" y="3237"/>
                    </a:cubicBezTo>
                    <a:cubicBezTo>
                      <a:pt x="3882" y="3690"/>
                      <a:pt x="4788" y="5760"/>
                      <a:pt x="4788" y="5760"/>
                    </a:cubicBezTo>
                    <a:cubicBezTo>
                      <a:pt x="1682" y="6342"/>
                      <a:pt x="3494" y="9318"/>
                      <a:pt x="3494" y="9318"/>
                    </a:cubicBezTo>
                    <a:cubicBezTo>
                      <a:pt x="3494" y="9318"/>
                      <a:pt x="3153" y="9198"/>
                      <a:pt x="2709" y="9198"/>
                    </a:cubicBezTo>
                    <a:cubicBezTo>
                      <a:pt x="2023" y="9198"/>
                      <a:pt x="1091" y="9484"/>
                      <a:pt x="777" y="10936"/>
                    </a:cubicBezTo>
                    <a:cubicBezTo>
                      <a:pt x="0" y="14526"/>
                      <a:pt x="6632" y="14850"/>
                      <a:pt x="6632" y="14850"/>
                    </a:cubicBezTo>
                    <a:cubicBezTo>
                      <a:pt x="6883" y="14897"/>
                      <a:pt x="7135" y="14920"/>
                      <a:pt x="7386" y="14920"/>
                    </a:cubicBezTo>
                    <a:cubicBezTo>
                      <a:pt x="8331" y="14920"/>
                      <a:pt x="9254" y="14590"/>
                      <a:pt x="9996" y="13976"/>
                    </a:cubicBezTo>
                    <a:cubicBezTo>
                      <a:pt x="11969" y="12359"/>
                      <a:pt x="8572" y="9965"/>
                      <a:pt x="8443" y="9901"/>
                    </a:cubicBezTo>
                    <a:cubicBezTo>
                      <a:pt x="11095" y="8898"/>
                      <a:pt x="8702" y="6342"/>
                      <a:pt x="8702" y="6342"/>
                    </a:cubicBezTo>
                    <a:cubicBezTo>
                      <a:pt x="10190" y="5631"/>
                      <a:pt x="8508" y="3658"/>
                      <a:pt x="8508" y="3658"/>
                    </a:cubicBezTo>
                    <a:cubicBezTo>
                      <a:pt x="8508" y="3658"/>
                      <a:pt x="9446" y="100"/>
                      <a:pt x="8346" y="3"/>
                    </a:cubicBezTo>
                    <a:cubicBezTo>
                      <a:pt x="8330" y="1"/>
                      <a:pt x="8313" y="0"/>
                      <a:pt x="8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39"/>
              <p:cNvSpPr/>
              <p:nvPr/>
            </p:nvSpPr>
            <p:spPr>
              <a:xfrm>
                <a:off x="5217875" y="3077025"/>
                <a:ext cx="299225" cy="37337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35" extrusionOk="0">
                    <a:moveTo>
                      <a:pt x="8281" y="1"/>
                    </a:moveTo>
                    <a:cubicBezTo>
                      <a:pt x="8281" y="227"/>
                      <a:pt x="8249" y="453"/>
                      <a:pt x="8184" y="648"/>
                    </a:cubicBezTo>
                    <a:cubicBezTo>
                      <a:pt x="7692" y="2679"/>
                      <a:pt x="8195" y="3305"/>
                      <a:pt x="6294" y="3305"/>
                    </a:cubicBezTo>
                    <a:cubicBezTo>
                      <a:pt x="6197" y="3305"/>
                      <a:pt x="6094" y="3303"/>
                      <a:pt x="5985" y="3300"/>
                    </a:cubicBezTo>
                    <a:lnTo>
                      <a:pt x="5985" y="3300"/>
                    </a:lnTo>
                    <a:cubicBezTo>
                      <a:pt x="6276" y="3365"/>
                      <a:pt x="9219" y="3882"/>
                      <a:pt x="8475" y="5305"/>
                    </a:cubicBezTo>
                    <a:cubicBezTo>
                      <a:pt x="8303" y="5640"/>
                      <a:pt x="7958" y="5769"/>
                      <a:pt x="7528" y="5769"/>
                    </a:cubicBezTo>
                    <a:cubicBezTo>
                      <a:pt x="6667" y="5769"/>
                      <a:pt x="5467" y="5251"/>
                      <a:pt x="4626" y="4820"/>
                    </a:cubicBezTo>
                    <a:lnTo>
                      <a:pt x="4626" y="4820"/>
                    </a:lnTo>
                    <a:cubicBezTo>
                      <a:pt x="4594" y="5144"/>
                      <a:pt x="4658" y="5467"/>
                      <a:pt x="4788" y="5758"/>
                    </a:cubicBezTo>
                    <a:cubicBezTo>
                      <a:pt x="4788" y="5758"/>
                      <a:pt x="8346" y="6082"/>
                      <a:pt x="8346" y="7181"/>
                    </a:cubicBezTo>
                    <a:cubicBezTo>
                      <a:pt x="8346" y="7999"/>
                      <a:pt x="7119" y="9312"/>
                      <a:pt x="4965" y="9312"/>
                    </a:cubicBezTo>
                    <a:cubicBezTo>
                      <a:pt x="4478" y="9312"/>
                      <a:pt x="3943" y="9245"/>
                      <a:pt x="3365" y="9090"/>
                    </a:cubicBezTo>
                    <a:lnTo>
                      <a:pt x="3365" y="9090"/>
                    </a:lnTo>
                    <a:lnTo>
                      <a:pt x="3429" y="9187"/>
                    </a:lnTo>
                    <a:cubicBezTo>
                      <a:pt x="4982" y="9834"/>
                      <a:pt x="8184" y="11322"/>
                      <a:pt x="7699" y="12422"/>
                    </a:cubicBezTo>
                    <a:cubicBezTo>
                      <a:pt x="7417" y="13041"/>
                      <a:pt x="6216" y="13452"/>
                      <a:pt x="4886" y="13452"/>
                    </a:cubicBezTo>
                    <a:cubicBezTo>
                      <a:pt x="3160" y="13452"/>
                      <a:pt x="1215" y="12760"/>
                      <a:pt x="777" y="10934"/>
                    </a:cubicBezTo>
                    <a:lnTo>
                      <a:pt x="777" y="10934"/>
                    </a:lnTo>
                    <a:cubicBezTo>
                      <a:pt x="0" y="14524"/>
                      <a:pt x="6664" y="14880"/>
                      <a:pt x="6664" y="14880"/>
                    </a:cubicBezTo>
                    <a:cubicBezTo>
                      <a:pt x="6891" y="14917"/>
                      <a:pt x="7119" y="14935"/>
                      <a:pt x="7346" y="14935"/>
                    </a:cubicBezTo>
                    <a:cubicBezTo>
                      <a:pt x="8316" y="14935"/>
                      <a:pt x="9262" y="14603"/>
                      <a:pt x="9996" y="13974"/>
                    </a:cubicBezTo>
                    <a:cubicBezTo>
                      <a:pt x="11969" y="12357"/>
                      <a:pt x="8572" y="9963"/>
                      <a:pt x="8443" y="9899"/>
                    </a:cubicBezTo>
                    <a:cubicBezTo>
                      <a:pt x="11095" y="8896"/>
                      <a:pt x="8702" y="6340"/>
                      <a:pt x="8702" y="6340"/>
                    </a:cubicBezTo>
                    <a:cubicBezTo>
                      <a:pt x="10190" y="5597"/>
                      <a:pt x="8508" y="3623"/>
                      <a:pt x="8508" y="3623"/>
                    </a:cubicBezTo>
                    <a:cubicBezTo>
                      <a:pt x="8508" y="3623"/>
                      <a:pt x="9446" y="65"/>
                      <a:pt x="8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5" name="Google Shape;1235;p39"/>
          <p:cNvGrpSpPr/>
          <p:nvPr/>
        </p:nvGrpSpPr>
        <p:grpSpPr>
          <a:xfrm flipH="1">
            <a:off x="7367406" y="4661928"/>
            <a:ext cx="657282" cy="421468"/>
            <a:chOff x="9356472" y="3319641"/>
            <a:chExt cx="657282" cy="421468"/>
          </a:xfrm>
        </p:grpSpPr>
        <p:grpSp>
          <p:nvGrpSpPr>
            <p:cNvPr id="1236" name="Google Shape;1236;p39"/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1237" name="Google Shape;1237;p39"/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9"/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39"/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39"/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9"/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39"/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39"/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9"/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39"/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39"/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9"/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39"/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39"/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39"/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39"/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39"/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39"/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39"/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39"/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39"/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39"/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39"/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39"/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39"/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39"/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39"/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39"/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39"/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39"/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39"/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9"/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8" name="Google Shape;1268;p39"/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1269" name="Google Shape;1269;p39"/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39"/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39"/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39"/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39"/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9"/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" name="Rectangle 1">
            <a:extLst>
              <a:ext uri="{FF2B5EF4-FFF2-40B4-BE49-F238E27FC236}">
                <a16:creationId xmlns:a16="http://schemas.microsoft.com/office/drawing/2014/main" id="{94F9C584-5870-4D85-958F-7F0AF6C4D938}"/>
              </a:ext>
            </a:extLst>
          </p:cNvPr>
          <p:cNvSpPr/>
          <p:nvPr/>
        </p:nvSpPr>
        <p:spPr>
          <a:xfrm>
            <a:off x="805819" y="653143"/>
            <a:ext cx="7683690" cy="3586898"/>
          </a:xfrm>
          <a:custGeom>
            <a:avLst/>
            <a:gdLst>
              <a:gd name="connsiteX0" fmla="*/ 0 w 17373600"/>
              <a:gd name="connsiteY0" fmla="*/ 0 h 9372600"/>
              <a:gd name="connsiteX1" fmla="*/ 17373600 w 17373600"/>
              <a:gd name="connsiteY1" fmla="*/ 0 h 9372600"/>
              <a:gd name="connsiteX2" fmla="*/ 17373600 w 17373600"/>
              <a:gd name="connsiteY2" fmla="*/ 9372600 h 9372600"/>
              <a:gd name="connsiteX3" fmla="*/ 0 w 17373600"/>
              <a:gd name="connsiteY3" fmla="*/ 9372600 h 9372600"/>
              <a:gd name="connsiteX4" fmla="*/ 0 w 17373600"/>
              <a:gd name="connsiteY4" fmla="*/ 0 h 937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73600" h="9372600" fill="none" extrusionOk="0">
                <a:moveTo>
                  <a:pt x="0" y="0"/>
                </a:moveTo>
                <a:cubicBezTo>
                  <a:pt x="4493757" y="-133017"/>
                  <a:pt x="14176658" y="-123057"/>
                  <a:pt x="17373600" y="0"/>
                </a:cubicBezTo>
                <a:cubicBezTo>
                  <a:pt x="17300919" y="1045718"/>
                  <a:pt x="17342823" y="7581950"/>
                  <a:pt x="17373600" y="9372600"/>
                </a:cubicBezTo>
                <a:cubicBezTo>
                  <a:pt x="12922547" y="9370399"/>
                  <a:pt x="7147504" y="9242829"/>
                  <a:pt x="0" y="9372600"/>
                </a:cubicBezTo>
                <a:cubicBezTo>
                  <a:pt x="62819" y="6061844"/>
                  <a:pt x="-160207" y="2131776"/>
                  <a:pt x="0" y="0"/>
                </a:cubicBezTo>
                <a:close/>
              </a:path>
              <a:path w="17373600" h="9372600" stroke="0" extrusionOk="0">
                <a:moveTo>
                  <a:pt x="0" y="0"/>
                </a:moveTo>
                <a:cubicBezTo>
                  <a:pt x="3262731" y="-157587"/>
                  <a:pt x="14861763" y="-63908"/>
                  <a:pt x="17373600" y="0"/>
                </a:cubicBezTo>
                <a:cubicBezTo>
                  <a:pt x="17204191" y="3003259"/>
                  <a:pt x="17205458" y="7964924"/>
                  <a:pt x="17373600" y="9372600"/>
                </a:cubicBezTo>
                <a:cubicBezTo>
                  <a:pt x="9689780" y="9271602"/>
                  <a:pt x="5837478" y="9493656"/>
                  <a:pt x="0" y="9372600"/>
                </a:cubicBezTo>
                <a:cubicBezTo>
                  <a:pt x="-124967" y="5214421"/>
                  <a:pt x="-10970" y="3935450"/>
                  <a:pt x="0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sd="101832881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DC3C9A4-5341-454B-B21A-7CA1685A4CEA}"/>
              </a:ext>
            </a:extLst>
          </p:cNvPr>
          <p:cNvGrpSpPr/>
          <p:nvPr/>
        </p:nvGrpSpPr>
        <p:grpSpPr>
          <a:xfrm rot="10800000">
            <a:off x="834811" y="653141"/>
            <a:ext cx="7654698" cy="3573201"/>
            <a:chOff x="351005" y="819152"/>
            <a:chExt cx="8381718" cy="4224586"/>
          </a:xfrm>
        </p:grpSpPr>
        <p:pic>
          <p:nvPicPr>
            <p:cNvPr id="120" name="Picture 2">
              <a:extLst>
                <a:ext uri="{FF2B5EF4-FFF2-40B4-BE49-F238E27FC236}">
                  <a16:creationId xmlns:a16="http://schemas.microsoft.com/office/drawing/2014/main" id="{1D67BAD9-7CC5-4D8F-91A3-D7835CD09A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0" r="3951"/>
            <a:stretch/>
          </p:blipFill>
          <p:spPr bwMode="auto">
            <a:xfrm>
              <a:off x="352499" y="819152"/>
              <a:ext cx="8380224" cy="2118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1" name="Picture 2">
              <a:extLst>
                <a:ext uri="{FF2B5EF4-FFF2-40B4-BE49-F238E27FC236}">
                  <a16:creationId xmlns:a16="http://schemas.microsoft.com/office/drawing/2014/main" id="{B1377F8E-2AE1-4A2D-934F-1C94571BED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0" r="3951"/>
            <a:stretch/>
          </p:blipFill>
          <p:spPr bwMode="auto">
            <a:xfrm flipV="1">
              <a:off x="351005" y="2924983"/>
              <a:ext cx="8380224" cy="2118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id="{59BEC370-242D-4D50-B027-521E09867B1A}"/>
              </a:ext>
            </a:extLst>
          </p:cNvPr>
          <p:cNvSpPr/>
          <p:nvPr/>
        </p:nvSpPr>
        <p:spPr>
          <a:xfrm>
            <a:off x="1283406" y="943453"/>
            <a:ext cx="76836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4851">
              <a:defRPr/>
            </a:pPr>
            <a:r>
              <a:rPr lang="en-US" sz="28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28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Hai </a:t>
            </a:r>
            <a:r>
              <a:rPr lang="en-US" sz="2800" b="1" dirty="0" err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8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11 </a:t>
            </a:r>
            <a:r>
              <a:rPr lang="en-US" sz="2800" b="1" dirty="0" err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tháng</a:t>
            </a:r>
            <a:r>
              <a:rPr lang="en-US" sz="28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3 </a:t>
            </a:r>
            <a:r>
              <a:rPr lang="en-US" sz="2800" b="1" dirty="0" err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28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2024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4883540-3DFD-4493-808F-7A7261EEE967}"/>
              </a:ext>
            </a:extLst>
          </p:cNvPr>
          <p:cNvSpPr/>
          <p:nvPr/>
        </p:nvSpPr>
        <p:spPr>
          <a:xfrm>
            <a:off x="3293047" y="1526472"/>
            <a:ext cx="2750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4851">
              <a:defRPr/>
            </a:pPr>
            <a:r>
              <a:rPr lang="en-US" sz="2800" b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Tiếng Việt</a:t>
            </a:r>
            <a:endParaRPr lang="en-US" sz="2800" b="1" dirty="0">
              <a:solidFill>
                <a:srgbClr val="660066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74E5F25-4DF1-473D-AC2A-7E5D96E4D70A}"/>
              </a:ext>
            </a:extLst>
          </p:cNvPr>
          <p:cNvSpPr/>
          <p:nvPr/>
        </p:nvSpPr>
        <p:spPr>
          <a:xfrm>
            <a:off x="2038349" y="1821913"/>
            <a:ext cx="4521176" cy="659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4851">
              <a:defRPr/>
            </a:pPr>
            <a:endParaRPr lang="en-US" sz="4400" b="1" dirty="0">
              <a:solidFill>
                <a:srgbClr val="660066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AC3B96AB-E5FF-47FB-A32D-4D0E3C07C6E6}"/>
              </a:ext>
            </a:extLst>
          </p:cNvPr>
          <p:cNvCxnSpPr>
            <a:cxnSpLocks/>
          </p:cNvCxnSpPr>
          <p:nvPr/>
        </p:nvCxnSpPr>
        <p:spPr>
          <a:xfrm>
            <a:off x="834811" y="639442"/>
            <a:ext cx="0" cy="358690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22" name="Oval 121">
            <a:extLst>
              <a:ext uri="{FF2B5EF4-FFF2-40B4-BE49-F238E27FC236}">
                <a16:creationId xmlns:a16="http://schemas.microsoft.com/office/drawing/2014/main" id="{B51BDABB-35D8-4091-9DC6-F9C874EBE377}"/>
              </a:ext>
            </a:extLst>
          </p:cNvPr>
          <p:cNvSpPr/>
          <p:nvPr/>
        </p:nvSpPr>
        <p:spPr>
          <a:xfrm>
            <a:off x="7001028" y="3206595"/>
            <a:ext cx="1577835" cy="1058730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en-US" sz="2000" b="1" ker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</a:p>
          <a:p>
            <a:pPr algn="ctr" defTabSz="609630">
              <a:defRPr/>
            </a:pPr>
            <a:r>
              <a:rPr lang="en-US" sz="2000" b="1" ker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61, 62</a:t>
            </a:r>
            <a:endParaRPr lang="en-US" sz="2000" b="1" kern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44883540-3DFD-4493-808F-7A7261EEE967}"/>
              </a:ext>
            </a:extLst>
          </p:cNvPr>
          <p:cNvSpPr/>
          <p:nvPr/>
        </p:nvSpPr>
        <p:spPr>
          <a:xfrm>
            <a:off x="2038349" y="2129412"/>
            <a:ext cx="65405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4851">
              <a:defRPr/>
            </a:pPr>
            <a:r>
              <a:rPr lang="en-US" sz="2800" b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Đọ</a:t>
            </a:r>
            <a:r>
              <a:rPr lang="el-GR" sz="2800" b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Ο</a:t>
            </a:r>
            <a:r>
              <a:rPr lang="en-US" sz="2800" b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ɖ: Những con </a:t>
            </a:r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s</a:t>
            </a:r>
            <a:r>
              <a:rPr lang="en-US" sz="2800" b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ao biển</a:t>
            </a:r>
            <a:endParaRPr lang="en-US" sz="2800" b="1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  <a:cs typeface="Arial-Rounded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Rounded Rectangle 522"/>
          <p:cNvSpPr/>
          <p:nvPr/>
        </p:nvSpPr>
        <p:spPr>
          <a:xfrm>
            <a:off x="298264" y="146456"/>
            <a:ext cx="8629650" cy="4772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4" name="文本框 163"/>
          <p:cNvSpPr txBox="1"/>
          <p:nvPr/>
        </p:nvSpPr>
        <p:spPr>
          <a:xfrm>
            <a:off x="4463686" y="541399"/>
            <a:ext cx="387573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566">
              <a:buClr>
                <a:srgbClr val="FFAB40"/>
              </a:buClr>
              <a:defRPr/>
            </a:pPr>
            <a:r>
              <a:rPr lang="en-US" altLang="zh-CN" sz="2100" b="1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1.</a:t>
            </a:r>
            <a:r>
              <a:rPr lang="en-US" sz="21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Đọc đúng các từ ngữ, đọc đúng lời người kể chuyện, lời của các nhận vật trong bài </a:t>
            </a:r>
            <a:r>
              <a:rPr lang="en-US" sz="21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 con sao biển </a:t>
            </a:r>
            <a:r>
              <a:rPr lang="en-US" sz="21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 ngữ điệu phù hợp.</a:t>
            </a:r>
            <a:endParaRPr lang="en-US" sz="2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4647811" y="3191714"/>
            <a:ext cx="369161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028700">
              <a:defRPr/>
            </a:pPr>
            <a:r>
              <a:rPr lang="en-US" altLang="zh-CN" sz="2100" b="1">
                <a:solidFill>
                  <a:srgbClr val="00B05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2.</a:t>
            </a:r>
            <a:r>
              <a:rPr lang="en-US" sz="2100" b="1">
                <a:solidFill>
                  <a:srgbClr val="00B0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Nhận biết được địa điểm, thời gian và các sự việc trong câu chuyện.</a:t>
            </a:r>
            <a:endParaRPr lang="en-US" sz="21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6" name="Google Shape;1109;p37"/>
          <p:cNvGrpSpPr/>
          <p:nvPr/>
        </p:nvGrpSpPr>
        <p:grpSpPr>
          <a:xfrm>
            <a:off x="218698" y="1088534"/>
            <a:ext cx="2188987" cy="2295341"/>
            <a:chOff x="4216653" y="781084"/>
            <a:chExt cx="5041458" cy="5680615"/>
          </a:xfrm>
        </p:grpSpPr>
        <p:grpSp>
          <p:nvGrpSpPr>
            <p:cNvPr id="497" name="Google Shape;1110;p37"/>
            <p:cNvGrpSpPr/>
            <p:nvPr/>
          </p:nvGrpSpPr>
          <p:grpSpPr>
            <a:xfrm>
              <a:off x="6029824" y="781084"/>
              <a:ext cx="3228287" cy="4699162"/>
              <a:chOff x="5925256" y="467618"/>
              <a:chExt cx="1701157" cy="2476241"/>
            </a:xfrm>
          </p:grpSpPr>
          <p:sp>
            <p:nvSpPr>
              <p:cNvPr id="538" name="Google Shape;1111;p37"/>
              <p:cNvSpPr/>
              <p:nvPr/>
            </p:nvSpPr>
            <p:spPr>
              <a:xfrm>
                <a:off x="6735855" y="1197418"/>
                <a:ext cx="488342" cy="1746440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1112;p37"/>
              <p:cNvSpPr/>
              <p:nvPr/>
            </p:nvSpPr>
            <p:spPr>
              <a:xfrm>
                <a:off x="6083942" y="677063"/>
                <a:ext cx="630109" cy="536486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1113;p37"/>
              <p:cNvSpPr/>
              <p:nvPr/>
            </p:nvSpPr>
            <p:spPr>
              <a:xfrm>
                <a:off x="5925256" y="1152333"/>
                <a:ext cx="788796" cy="288665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1114;p37"/>
              <p:cNvSpPr/>
              <p:nvPr/>
            </p:nvSpPr>
            <p:spPr>
              <a:xfrm>
                <a:off x="6733783" y="1099898"/>
                <a:ext cx="892630" cy="258673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1115;p37"/>
              <p:cNvSpPr/>
              <p:nvPr/>
            </p:nvSpPr>
            <p:spPr>
              <a:xfrm>
                <a:off x="6688846" y="467618"/>
                <a:ext cx="547733" cy="754563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1116;p37"/>
              <p:cNvSpPr/>
              <p:nvPr/>
            </p:nvSpPr>
            <p:spPr>
              <a:xfrm>
                <a:off x="6241346" y="1223365"/>
                <a:ext cx="485876" cy="781348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1117;p37"/>
              <p:cNvSpPr/>
              <p:nvPr/>
            </p:nvSpPr>
            <p:spPr>
              <a:xfrm>
                <a:off x="5925256" y="1144885"/>
                <a:ext cx="801966" cy="296113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1118;p37"/>
              <p:cNvSpPr/>
              <p:nvPr/>
            </p:nvSpPr>
            <p:spPr>
              <a:xfrm>
                <a:off x="6083942" y="677359"/>
                <a:ext cx="643280" cy="546055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1119;p37"/>
              <p:cNvSpPr/>
              <p:nvPr/>
            </p:nvSpPr>
            <p:spPr>
              <a:xfrm>
                <a:off x="6615939" y="468013"/>
                <a:ext cx="620639" cy="729455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8" name="Google Shape;1120;p37"/>
            <p:cNvGrpSpPr/>
            <p:nvPr/>
          </p:nvGrpSpPr>
          <p:grpSpPr>
            <a:xfrm rot="240851">
              <a:off x="4301139" y="3713910"/>
              <a:ext cx="4813662" cy="2582470"/>
              <a:chOff x="1429662" y="7982527"/>
              <a:chExt cx="4813888" cy="2582591"/>
            </a:xfrm>
          </p:grpSpPr>
          <p:sp>
            <p:nvSpPr>
              <p:cNvPr id="499" name="Google Shape;1121;p37"/>
              <p:cNvSpPr/>
              <p:nvPr/>
            </p:nvSpPr>
            <p:spPr>
              <a:xfrm>
                <a:off x="4720021" y="8820305"/>
                <a:ext cx="262965" cy="380414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7712" extrusionOk="0">
                    <a:moveTo>
                      <a:pt x="1045" y="2156"/>
                    </a:moveTo>
                    <a:cubicBezTo>
                      <a:pt x="1" y="6642"/>
                      <a:pt x="3844" y="7711"/>
                      <a:pt x="3994" y="7536"/>
                    </a:cubicBezTo>
                    <a:cubicBezTo>
                      <a:pt x="4487" y="6942"/>
                      <a:pt x="4829" y="6341"/>
                      <a:pt x="4963" y="5581"/>
                    </a:cubicBezTo>
                    <a:cubicBezTo>
                      <a:pt x="5331" y="3542"/>
                      <a:pt x="3777" y="1095"/>
                      <a:pt x="2073" y="59"/>
                    </a:cubicBezTo>
                    <a:cubicBezTo>
                      <a:pt x="1964" y="0"/>
                      <a:pt x="1822" y="401"/>
                      <a:pt x="1797" y="451"/>
                    </a:cubicBezTo>
                    <a:cubicBezTo>
                      <a:pt x="1555" y="1011"/>
                      <a:pt x="1179" y="1562"/>
                      <a:pt x="1045" y="2156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1122;p37"/>
              <p:cNvSpPr/>
              <p:nvPr/>
            </p:nvSpPr>
            <p:spPr>
              <a:xfrm>
                <a:off x="2892437" y="8029931"/>
                <a:ext cx="3351113" cy="2317159"/>
              </a:xfrm>
              <a:custGeom>
                <a:avLst/>
                <a:gdLst/>
                <a:ahLst/>
                <a:cxnLst/>
                <a:rect l="l" t="t" r="r" b="b"/>
                <a:pathLst>
                  <a:path w="67936" h="46975" extrusionOk="0">
                    <a:moveTo>
                      <a:pt x="10794" y="20743"/>
                    </a:moveTo>
                    <a:cubicBezTo>
                      <a:pt x="8948" y="5556"/>
                      <a:pt x="22874" y="0"/>
                      <a:pt x="30301" y="1111"/>
                    </a:cubicBezTo>
                    <a:cubicBezTo>
                      <a:pt x="40501" y="2632"/>
                      <a:pt x="48220" y="14336"/>
                      <a:pt x="48780" y="16190"/>
                    </a:cubicBezTo>
                    <a:cubicBezTo>
                      <a:pt x="49699" y="19281"/>
                      <a:pt x="54427" y="16800"/>
                      <a:pt x="59824" y="20618"/>
                    </a:cubicBezTo>
                    <a:cubicBezTo>
                      <a:pt x="67936" y="26366"/>
                      <a:pt x="64068" y="38178"/>
                      <a:pt x="59582" y="38070"/>
                    </a:cubicBezTo>
                    <a:cubicBezTo>
                      <a:pt x="50242" y="37844"/>
                      <a:pt x="7118" y="46975"/>
                      <a:pt x="4236" y="38746"/>
                    </a:cubicBezTo>
                    <a:cubicBezTo>
                      <a:pt x="1" y="26625"/>
                      <a:pt x="11370" y="25463"/>
                      <a:pt x="10794" y="20743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1123;p37"/>
              <p:cNvSpPr/>
              <p:nvPr/>
            </p:nvSpPr>
            <p:spPr>
              <a:xfrm>
                <a:off x="4014539" y="8183635"/>
                <a:ext cx="389885" cy="276530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5606" extrusionOk="0">
                    <a:moveTo>
                      <a:pt x="2315" y="351"/>
                    </a:moveTo>
                    <a:lnTo>
                      <a:pt x="2198" y="351"/>
                    </a:lnTo>
                    <a:lnTo>
                      <a:pt x="2181" y="351"/>
                    </a:lnTo>
                    <a:lnTo>
                      <a:pt x="2173" y="351"/>
                    </a:lnTo>
                    <a:lnTo>
                      <a:pt x="2156" y="351"/>
                    </a:lnTo>
                    <a:lnTo>
                      <a:pt x="2148" y="351"/>
                    </a:lnTo>
                    <a:lnTo>
                      <a:pt x="2139" y="351"/>
                    </a:lnTo>
                    <a:lnTo>
                      <a:pt x="2123" y="351"/>
                    </a:lnTo>
                    <a:lnTo>
                      <a:pt x="2114" y="351"/>
                    </a:lnTo>
                    <a:lnTo>
                      <a:pt x="2106" y="351"/>
                    </a:lnTo>
                    <a:lnTo>
                      <a:pt x="2097" y="351"/>
                    </a:lnTo>
                    <a:lnTo>
                      <a:pt x="2089" y="351"/>
                    </a:lnTo>
                    <a:lnTo>
                      <a:pt x="2081" y="351"/>
                    </a:lnTo>
                    <a:lnTo>
                      <a:pt x="2072" y="351"/>
                    </a:lnTo>
                    <a:lnTo>
                      <a:pt x="2064" y="351"/>
                    </a:lnTo>
                    <a:lnTo>
                      <a:pt x="2056" y="351"/>
                    </a:lnTo>
                    <a:lnTo>
                      <a:pt x="2056" y="359"/>
                    </a:lnTo>
                    <a:lnTo>
                      <a:pt x="2047" y="368"/>
                    </a:lnTo>
                    <a:lnTo>
                      <a:pt x="2039" y="368"/>
                    </a:lnTo>
                    <a:lnTo>
                      <a:pt x="2031" y="376"/>
                    </a:lnTo>
                    <a:lnTo>
                      <a:pt x="2031" y="385"/>
                    </a:lnTo>
                    <a:lnTo>
                      <a:pt x="2022" y="393"/>
                    </a:lnTo>
                    <a:lnTo>
                      <a:pt x="2014" y="401"/>
                    </a:lnTo>
                    <a:lnTo>
                      <a:pt x="2014" y="410"/>
                    </a:lnTo>
                    <a:lnTo>
                      <a:pt x="2006" y="418"/>
                    </a:lnTo>
                    <a:lnTo>
                      <a:pt x="1997" y="426"/>
                    </a:lnTo>
                    <a:lnTo>
                      <a:pt x="1997" y="443"/>
                    </a:lnTo>
                    <a:lnTo>
                      <a:pt x="1989" y="451"/>
                    </a:lnTo>
                    <a:lnTo>
                      <a:pt x="1989" y="468"/>
                    </a:lnTo>
                    <a:lnTo>
                      <a:pt x="1981" y="485"/>
                    </a:lnTo>
                    <a:lnTo>
                      <a:pt x="1981" y="501"/>
                    </a:lnTo>
                    <a:lnTo>
                      <a:pt x="1981" y="518"/>
                    </a:lnTo>
                    <a:lnTo>
                      <a:pt x="1981" y="527"/>
                    </a:lnTo>
                    <a:lnTo>
                      <a:pt x="1981" y="543"/>
                    </a:lnTo>
                    <a:lnTo>
                      <a:pt x="1981" y="560"/>
                    </a:lnTo>
                    <a:lnTo>
                      <a:pt x="1981" y="577"/>
                    </a:lnTo>
                    <a:lnTo>
                      <a:pt x="1981" y="593"/>
                    </a:lnTo>
                    <a:lnTo>
                      <a:pt x="1981" y="610"/>
                    </a:lnTo>
                    <a:lnTo>
                      <a:pt x="1981" y="719"/>
                    </a:lnTo>
                    <a:lnTo>
                      <a:pt x="1981" y="735"/>
                    </a:lnTo>
                    <a:lnTo>
                      <a:pt x="1981" y="735"/>
                    </a:lnTo>
                    <a:lnTo>
                      <a:pt x="1981" y="760"/>
                    </a:lnTo>
                    <a:lnTo>
                      <a:pt x="1981" y="777"/>
                    </a:lnTo>
                    <a:lnTo>
                      <a:pt x="1981" y="777"/>
                    </a:lnTo>
                    <a:lnTo>
                      <a:pt x="1981" y="794"/>
                    </a:lnTo>
                    <a:lnTo>
                      <a:pt x="1981" y="811"/>
                    </a:lnTo>
                    <a:lnTo>
                      <a:pt x="1981" y="811"/>
                    </a:lnTo>
                    <a:lnTo>
                      <a:pt x="1981" y="836"/>
                    </a:lnTo>
                    <a:lnTo>
                      <a:pt x="1981" y="852"/>
                    </a:lnTo>
                    <a:lnTo>
                      <a:pt x="1981" y="852"/>
                    </a:lnTo>
                    <a:lnTo>
                      <a:pt x="1981" y="869"/>
                    </a:lnTo>
                    <a:lnTo>
                      <a:pt x="1989" y="886"/>
                    </a:lnTo>
                    <a:lnTo>
                      <a:pt x="1989" y="886"/>
                    </a:lnTo>
                    <a:lnTo>
                      <a:pt x="1997" y="911"/>
                    </a:lnTo>
                    <a:lnTo>
                      <a:pt x="2006" y="928"/>
                    </a:lnTo>
                    <a:lnTo>
                      <a:pt x="2006" y="928"/>
                    </a:lnTo>
                    <a:lnTo>
                      <a:pt x="2006" y="944"/>
                    </a:lnTo>
                    <a:lnTo>
                      <a:pt x="2014" y="961"/>
                    </a:lnTo>
                    <a:lnTo>
                      <a:pt x="2014" y="961"/>
                    </a:lnTo>
                    <a:lnTo>
                      <a:pt x="2022" y="986"/>
                    </a:lnTo>
                    <a:lnTo>
                      <a:pt x="2031" y="1003"/>
                    </a:lnTo>
                    <a:lnTo>
                      <a:pt x="2031" y="1003"/>
                    </a:lnTo>
                    <a:lnTo>
                      <a:pt x="2039" y="1019"/>
                    </a:lnTo>
                    <a:lnTo>
                      <a:pt x="2047" y="1045"/>
                    </a:lnTo>
                    <a:lnTo>
                      <a:pt x="2056" y="1061"/>
                    </a:lnTo>
                    <a:lnTo>
                      <a:pt x="2064" y="1078"/>
                    </a:lnTo>
                    <a:lnTo>
                      <a:pt x="2072" y="1095"/>
                    </a:lnTo>
                    <a:lnTo>
                      <a:pt x="2081" y="1111"/>
                    </a:lnTo>
                    <a:lnTo>
                      <a:pt x="2097" y="1128"/>
                    </a:lnTo>
                    <a:lnTo>
                      <a:pt x="2106" y="1145"/>
                    </a:lnTo>
                    <a:lnTo>
                      <a:pt x="2114" y="1161"/>
                    </a:lnTo>
                    <a:lnTo>
                      <a:pt x="2123" y="1187"/>
                    </a:lnTo>
                    <a:lnTo>
                      <a:pt x="2139" y="1203"/>
                    </a:lnTo>
                    <a:lnTo>
                      <a:pt x="2148" y="1220"/>
                    </a:lnTo>
                    <a:lnTo>
                      <a:pt x="2164" y="1237"/>
                    </a:lnTo>
                    <a:lnTo>
                      <a:pt x="2173" y="1253"/>
                    </a:lnTo>
                    <a:lnTo>
                      <a:pt x="2198" y="1295"/>
                    </a:lnTo>
                    <a:lnTo>
                      <a:pt x="2223" y="1329"/>
                    </a:lnTo>
                    <a:lnTo>
                      <a:pt x="2256" y="1370"/>
                    </a:lnTo>
                    <a:lnTo>
                      <a:pt x="2281" y="1404"/>
                    </a:lnTo>
                    <a:lnTo>
                      <a:pt x="2306" y="1437"/>
                    </a:lnTo>
                    <a:lnTo>
                      <a:pt x="2306" y="1437"/>
                    </a:lnTo>
                    <a:lnTo>
                      <a:pt x="2340" y="1471"/>
                    </a:lnTo>
                    <a:lnTo>
                      <a:pt x="2373" y="1504"/>
                    </a:lnTo>
                    <a:lnTo>
                      <a:pt x="2407" y="1546"/>
                    </a:lnTo>
                    <a:lnTo>
                      <a:pt x="2440" y="1579"/>
                    </a:lnTo>
                    <a:lnTo>
                      <a:pt x="2473" y="1613"/>
                    </a:lnTo>
                    <a:lnTo>
                      <a:pt x="2507" y="1646"/>
                    </a:lnTo>
                    <a:lnTo>
                      <a:pt x="2540" y="1679"/>
                    </a:lnTo>
                    <a:lnTo>
                      <a:pt x="2574" y="1721"/>
                    </a:lnTo>
                    <a:lnTo>
                      <a:pt x="2615" y="1755"/>
                    </a:lnTo>
                    <a:lnTo>
                      <a:pt x="2649" y="1788"/>
                    </a:lnTo>
                    <a:lnTo>
                      <a:pt x="2682" y="1821"/>
                    </a:lnTo>
                    <a:lnTo>
                      <a:pt x="2724" y="1855"/>
                    </a:lnTo>
                    <a:lnTo>
                      <a:pt x="2757" y="1880"/>
                    </a:lnTo>
                    <a:lnTo>
                      <a:pt x="2799" y="1913"/>
                    </a:lnTo>
                    <a:lnTo>
                      <a:pt x="2833" y="1947"/>
                    </a:lnTo>
                    <a:lnTo>
                      <a:pt x="2874" y="1980"/>
                    </a:lnTo>
                    <a:lnTo>
                      <a:pt x="2908" y="2005"/>
                    </a:lnTo>
                    <a:lnTo>
                      <a:pt x="2950" y="2039"/>
                    </a:lnTo>
                    <a:lnTo>
                      <a:pt x="2983" y="2064"/>
                    </a:lnTo>
                    <a:lnTo>
                      <a:pt x="3025" y="2097"/>
                    </a:lnTo>
                    <a:lnTo>
                      <a:pt x="3058" y="2122"/>
                    </a:lnTo>
                    <a:lnTo>
                      <a:pt x="3100" y="2147"/>
                    </a:lnTo>
                    <a:lnTo>
                      <a:pt x="3133" y="2181"/>
                    </a:lnTo>
                    <a:lnTo>
                      <a:pt x="3175" y="2206"/>
                    </a:lnTo>
                    <a:lnTo>
                      <a:pt x="3209" y="2231"/>
                    </a:lnTo>
                    <a:lnTo>
                      <a:pt x="3242" y="2256"/>
                    </a:lnTo>
                    <a:lnTo>
                      <a:pt x="3309" y="2298"/>
                    </a:lnTo>
                    <a:lnTo>
                      <a:pt x="3376" y="2348"/>
                    </a:lnTo>
                    <a:lnTo>
                      <a:pt x="3442" y="2381"/>
                    </a:lnTo>
                    <a:lnTo>
                      <a:pt x="3501" y="2423"/>
                    </a:lnTo>
                    <a:lnTo>
                      <a:pt x="3551" y="2456"/>
                    </a:lnTo>
                    <a:lnTo>
                      <a:pt x="3660" y="2515"/>
                    </a:lnTo>
                    <a:lnTo>
                      <a:pt x="3760" y="2582"/>
                    </a:lnTo>
                    <a:lnTo>
                      <a:pt x="3869" y="2640"/>
                    </a:lnTo>
                    <a:lnTo>
                      <a:pt x="3969" y="2699"/>
                    </a:lnTo>
                    <a:lnTo>
                      <a:pt x="3977" y="2699"/>
                    </a:lnTo>
                    <a:lnTo>
                      <a:pt x="4178" y="2824"/>
                    </a:lnTo>
                    <a:lnTo>
                      <a:pt x="4278" y="2882"/>
                    </a:lnTo>
                    <a:lnTo>
                      <a:pt x="4387" y="2949"/>
                    </a:lnTo>
                    <a:lnTo>
                      <a:pt x="4387" y="2949"/>
                    </a:lnTo>
                    <a:lnTo>
                      <a:pt x="4395" y="2958"/>
                    </a:lnTo>
                    <a:lnTo>
                      <a:pt x="4395" y="2958"/>
                    </a:lnTo>
                    <a:lnTo>
                      <a:pt x="4412" y="2966"/>
                    </a:lnTo>
                    <a:lnTo>
                      <a:pt x="4412" y="2966"/>
                    </a:lnTo>
                    <a:lnTo>
                      <a:pt x="4420" y="2974"/>
                    </a:lnTo>
                    <a:lnTo>
                      <a:pt x="4420" y="2974"/>
                    </a:lnTo>
                    <a:lnTo>
                      <a:pt x="4437" y="2983"/>
                    </a:lnTo>
                    <a:lnTo>
                      <a:pt x="4453" y="2983"/>
                    </a:lnTo>
                    <a:lnTo>
                      <a:pt x="4453" y="2983"/>
                    </a:lnTo>
                    <a:lnTo>
                      <a:pt x="4470" y="2991"/>
                    </a:lnTo>
                    <a:lnTo>
                      <a:pt x="4503" y="3008"/>
                    </a:lnTo>
                    <a:lnTo>
                      <a:pt x="4570" y="3033"/>
                    </a:lnTo>
                    <a:lnTo>
                      <a:pt x="4604" y="3041"/>
                    </a:lnTo>
                    <a:lnTo>
                      <a:pt x="4645" y="3058"/>
                    </a:lnTo>
                    <a:lnTo>
                      <a:pt x="4645" y="3058"/>
                    </a:lnTo>
                    <a:lnTo>
                      <a:pt x="4662" y="3066"/>
                    </a:lnTo>
                    <a:lnTo>
                      <a:pt x="4679" y="3075"/>
                    </a:lnTo>
                    <a:lnTo>
                      <a:pt x="4696" y="3083"/>
                    </a:lnTo>
                    <a:lnTo>
                      <a:pt x="4712" y="3091"/>
                    </a:lnTo>
                    <a:lnTo>
                      <a:pt x="4729" y="3100"/>
                    </a:lnTo>
                    <a:lnTo>
                      <a:pt x="4746" y="3108"/>
                    </a:lnTo>
                    <a:lnTo>
                      <a:pt x="4762" y="3125"/>
                    </a:lnTo>
                    <a:lnTo>
                      <a:pt x="4771" y="3133"/>
                    </a:lnTo>
                    <a:lnTo>
                      <a:pt x="4779" y="3141"/>
                    </a:lnTo>
                    <a:lnTo>
                      <a:pt x="4788" y="3150"/>
                    </a:lnTo>
                    <a:lnTo>
                      <a:pt x="4788" y="3158"/>
                    </a:lnTo>
                    <a:lnTo>
                      <a:pt x="4796" y="3166"/>
                    </a:lnTo>
                    <a:lnTo>
                      <a:pt x="4804" y="3183"/>
                    </a:lnTo>
                    <a:lnTo>
                      <a:pt x="4813" y="3191"/>
                    </a:lnTo>
                    <a:lnTo>
                      <a:pt x="4813" y="3208"/>
                    </a:lnTo>
                    <a:lnTo>
                      <a:pt x="4813" y="3225"/>
                    </a:lnTo>
                    <a:lnTo>
                      <a:pt x="4813" y="3258"/>
                    </a:lnTo>
                    <a:lnTo>
                      <a:pt x="4813" y="3275"/>
                    </a:lnTo>
                    <a:lnTo>
                      <a:pt x="4813" y="3283"/>
                    </a:lnTo>
                    <a:lnTo>
                      <a:pt x="4804" y="3300"/>
                    </a:lnTo>
                    <a:lnTo>
                      <a:pt x="4796" y="3308"/>
                    </a:lnTo>
                    <a:lnTo>
                      <a:pt x="4788" y="3325"/>
                    </a:lnTo>
                    <a:lnTo>
                      <a:pt x="4779" y="3334"/>
                    </a:lnTo>
                    <a:lnTo>
                      <a:pt x="4771" y="3342"/>
                    </a:lnTo>
                    <a:lnTo>
                      <a:pt x="4762" y="3359"/>
                    </a:lnTo>
                    <a:lnTo>
                      <a:pt x="4762" y="3359"/>
                    </a:lnTo>
                    <a:lnTo>
                      <a:pt x="4746" y="3367"/>
                    </a:lnTo>
                    <a:lnTo>
                      <a:pt x="4737" y="3375"/>
                    </a:lnTo>
                    <a:lnTo>
                      <a:pt x="4721" y="3384"/>
                    </a:lnTo>
                    <a:lnTo>
                      <a:pt x="4704" y="3400"/>
                    </a:lnTo>
                    <a:lnTo>
                      <a:pt x="4696" y="3409"/>
                    </a:lnTo>
                    <a:lnTo>
                      <a:pt x="4679" y="3417"/>
                    </a:lnTo>
                    <a:lnTo>
                      <a:pt x="4637" y="3459"/>
                    </a:lnTo>
                    <a:lnTo>
                      <a:pt x="4620" y="3467"/>
                    </a:lnTo>
                    <a:lnTo>
                      <a:pt x="4604" y="3476"/>
                    </a:lnTo>
                    <a:lnTo>
                      <a:pt x="4587" y="3484"/>
                    </a:lnTo>
                    <a:lnTo>
                      <a:pt x="4570" y="3484"/>
                    </a:lnTo>
                    <a:lnTo>
                      <a:pt x="4554" y="3492"/>
                    </a:lnTo>
                    <a:lnTo>
                      <a:pt x="4537" y="3501"/>
                    </a:lnTo>
                    <a:lnTo>
                      <a:pt x="4520" y="3509"/>
                    </a:lnTo>
                    <a:lnTo>
                      <a:pt x="4503" y="3509"/>
                    </a:lnTo>
                    <a:lnTo>
                      <a:pt x="4462" y="3517"/>
                    </a:lnTo>
                    <a:lnTo>
                      <a:pt x="4428" y="3534"/>
                    </a:lnTo>
                    <a:lnTo>
                      <a:pt x="4387" y="3542"/>
                    </a:lnTo>
                    <a:lnTo>
                      <a:pt x="4345" y="3551"/>
                    </a:lnTo>
                    <a:lnTo>
                      <a:pt x="4303" y="3551"/>
                    </a:lnTo>
                    <a:lnTo>
                      <a:pt x="4261" y="3559"/>
                    </a:lnTo>
                    <a:lnTo>
                      <a:pt x="4219" y="3567"/>
                    </a:lnTo>
                    <a:lnTo>
                      <a:pt x="4178" y="3576"/>
                    </a:lnTo>
                    <a:lnTo>
                      <a:pt x="4136" y="3576"/>
                    </a:lnTo>
                    <a:lnTo>
                      <a:pt x="4086" y="3584"/>
                    </a:lnTo>
                    <a:lnTo>
                      <a:pt x="4052" y="3584"/>
                    </a:lnTo>
                    <a:lnTo>
                      <a:pt x="4002" y="3584"/>
                    </a:lnTo>
                    <a:lnTo>
                      <a:pt x="3927" y="3592"/>
                    </a:lnTo>
                    <a:lnTo>
                      <a:pt x="3843" y="3601"/>
                    </a:lnTo>
                    <a:lnTo>
                      <a:pt x="3710" y="3609"/>
                    </a:lnTo>
                    <a:lnTo>
                      <a:pt x="3660" y="3609"/>
                    </a:lnTo>
                    <a:lnTo>
                      <a:pt x="3635" y="3609"/>
                    </a:lnTo>
                    <a:lnTo>
                      <a:pt x="3610" y="3609"/>
                    </a:lnTo>
                    <a:lnTo>
                      <a:pt x="3568" y="3609"/>
                    </a:lnTo>
                    <a:lnTo>
                      <a:pt x="3526" y="3609"/>
                    </a:lnTo>
                    <a:lnTo>
                      <a:pt x="3484" y="3609"/>
                    </a:lnTo>
                    <a:lnTo>
                      <a:pt x="3434" y="3609"/>
                    </a:lnTo>
                    <a:lnTo>
                      <a:pt x="3342" y="3618"/>
                    </a:lnTo>
                    <a:lnTo>
                      <a:pt x="3234" y="3626"/>
                    </a:lnTo>
                    <a:lnTo>
                      <a:pt x="3167" y="3634"/>
                    </a:lnTo>
                    <a:lnTo>
                      <a:pt x="3125" y="3634"/>
                    </a:lnTo>
                    <a:lnTo>
                      <a:pt x="3025" y="3643"/>
                    </a:lnTo>
                    <a:lnTo>
                      <a:pt x="2799" y="3659"/>
                    </a:lnTo>
                    <a:lnTo>
                      <a:pt x="2682" y="3668"/>
                    </a:lnTo>
                    <a:lnTo>
                      <a:pt x="2557" y="3676"/>
                    </a:lnTo>
                    <a:lnTo>
                      <a:pt x="2440" y="3693"/>
                    </a:lnTo>
                    <a:lnTo>
                      <a:pt x="2382" y="3693"/>
                    </a:lnTo>
                    <a:lnTo>
                      <a:pt x="2315" y="3701"/>
                    </a:lnTo>
                    <a:lnTo>
                      <a:pt x="2256" y="3709"/>
                    </a:lnTo>
                    <a:lnTo>
                      <a:pt x="2198" y="3718"/>
                    </a:lnTo>
                    <a:lnTo>
                      <a:pt x="2131" y="3726"/>
                    </a:lnTo>
                    <a:lnTo>
                      <a:pt x="2072" y="3735"/>
                    </a:lnTo>
                    <a:lnTo>
                      <a:pt x="2014" y="3743"/>
                    </a:lnTo>
                    <a:lnTo>
                      <a:pt x="1947" y="3751"/>
                    </a:lnTo>
                    <a:lnTo>
                      <a:pt x="1889" y="3760"/>
                    </a:lnTo>
                    <a:lnTo>
                      <a:pt x="1830" y="3768"/>
                    </a:lnTo>
                    <a:lnTo>
                      <a:pt x="1772" y="3785"/>
                    </a:lnTo>
                    <a:lnTo>
                      <a:pt x="1705" y="3793"/>
                    </a:lnTo>
                    <a:lnTo>
                      <a:pt x="1646" y="3801"/>
                    </a:lnTo>
                    <a:lnTo>
                      <a:pt x="1588" y="3818"/>
                    </a:lnTo>
                    <a:lnTo>
                      <a:pt x="1529" y="3826"/>
                    </a:lnTo>
                    <a:lnTo>
                      <a:pt x="1471" y="3843"/>
                    </a:lnTo>
                    <a:lnTo>
                      <a:pt x="1412" y="3860"/>
                    </a:lnTo>
                    <a:lnTo>
                      <a:pt x="1362" y="3868"/>
                    </a:lnTo>
                    <a:lnTo>
                      <a:pt x="1304" y="3885"/>
                    </a:lnTo>
                    <a:lnTo>
                      <a:pt x="1245" y="3902"/>
                    </a:lnTo>
                    <a:lnTo>
                      <a:pt x="1195" y="3918"/>
                    </a:lnTo>
                    <a:lnTo>
                      <a:pt x="1137" y="3935"/>
                    </a:lnTo>
                    <a:lnTo>
                      <a:pt x="1095" y="3952"/>
                    </a:lnTo>
                    <a:lnTo>
                      <a:pt x="1087" y="3952"/>
                    </a:lnTo>
                    <a:lnTo>
                      <a:pt x="1062" y="3960"/>
                    </a:lnTo>
                    <a:lnTo>
                      <a:pt x="1037" y="3968"/>
                    </a:lnTo>
                    <a:lnTo>
                      <a:pt x="1011" y="3977"/>
                    </a:lnTo>
                    <a:lnTo>
                      <a:pt x="986" y="3993"/>
                    </a:lnTo>
                    <a:lnTo>
                      <a:pt x="961" y="4002"/>
                    </a:lnTo>
                    <a:lnTo>
                      <a:pt x="936" y="4010"/>
                    </a:lnTo>
                    <a:lnTo>
                      <a:pt x="911" y="4019"/>
                    </a:lnTo>
                    <a:lnTo>
                      <a:pt x="895" y="4035"/>
                    </a:lnTo>
                    <a:lnTo>
                      <a:pt x="869" y="4044"/>
                    </a:lnTo>
                    <a:lnTo>
                      <a:pt x="844" y="4052"/>
                    </a:lnTo>
                    <a:lnTo>
                      <a:pt x="819" y="4069"/>
                    </a:lnTo>
                    <a:lnTo>
                      <a:pt x="803" y="4077"/>
                    </a:lnTo>
                    <a:lnTo>
                      <a:pt x="778" y="4085"/>
                    </a:lnTo>
                    <a:lnTo>
                      <a:pt x="761" y="4102"/>
                    </a:lnTo>
                    <a:lnTo>
                      <a:pt x="736" y="4110"/>
                    </a:lnTo>
                    <a:lnTo>
                      <a:pt x="719" y="4127"/>
                    </a:lnTo>
                    <a:lnTo>
                      <a:pt x="694" y="4135"/>
                    </a:lnTo>
                    <a:lnTo>
                      <a:pt x="669" y="4194"/>
                    </a:lnTo>
                    <a:lnTo>
                      <a:pt x="652" y="4202"/>
                    </a:lnTo>
                    <a:lnTo>
                      <a:pt x="636" y="4219"/>
                    </a:lnTo>
                    <a:lnTo>
                      <a:pt x="610" y="4227"/>
                    </a:lnTo>
                    <a:lnTo>
                      <a:pt x="594" y="4244"/>
                    </a:lnTo>
                    <a:lnTo>
                      <a:pt x="577" y="4252"/>
                    </a:lnTo>
                    <a:lnTo>
                      <a:pt x="560" y="4269"/>
                    </a:lnTo>
                    <a:lnTo>
                      <a:pt x="544" y="4286"/>
                    </a:lnTo>
                    <a:lnTo>
                      <a:pt x="544" y="4286"/>
                    </a:lnTo>
                    <a:lnTo>
                      <a:pt x="527" y="4303"/>
                    </a:lnTo>
                    <a:lnTo>
                      <a:pt x="510" y="4319"/>
                    </a:lnTo>
                    <a:lnTo>
                      <a:pt x="510" y="4319"/>
                    </a:lnTo>
                    <a:lnTo>
                      <a:pt x="494" y="4328"/>
                    </a:lnTo>
                    <a:lnTo>
                      <a:pt x="477" y="4344"/>
                    </a:lnTo>
                    <a:lnTo>
                      <a:pt x="477" y="4344"/>
                    </a:lnTo>
                    <a:lnTo>
                      <a:pt x="460" y="4361"/>
                    </a:lnTo>
                    <a:lnTo>
                      <a:pt x="443" y="4378"/>
                    </a:lnTo>
                    <a:lnTo>
                      <a:pt x="443" y="4378"/>
                    </a:lnTo>
                    <a:lnTo>
                      <a:pt x="427" y="4394"/>
                    </a:lnTo>
                    <a:lnTo>
                      <a:pt x="418" y="4411"/>
                    </a:lnTo>
                    <a:lnTo>
                      <a:pt x="418" y="4411"/>
                    </a:lnTo>
                    <a:lnTo>
                      <a:pt x="402" y="4428"/>
                    </a:lnTo>
                    <a:lnTo>
                      <a:pt x="385" y="4445"/>
                    </a:lnTo>
                    <a:lnTo>
                      <a:pt x="385" y="4445"/>
                    </a:lnTo>
                    <a:lnTo>
                      <a:pt x="368" y="4470"/>
                    </a:lnTo>
                    <a:lnTo>
                      <a:pt x="360" y="4486"/>
                    </a:lnTo>
                    <a:lnTo>
                      <a:pt x="360" y="4486"/>
                    </a:lnTo>
                    <a:lnTo>
                      <a:pt x="343" y="4503"/>
                    </a:lnTo>
                    <a:lnTo>
                      <a:pt x="343" y="4503"/>
                    </a:lnTo>
                    <a:lnTo>
                      <a:pt x="343" y="4511"/>
                    </a:lnTo>
                    <a:lnTo>
                      <a:pt x="360" y="4503"/>
                    </a:lnTo>
                    <a:lnTo>
                      <a:pt x="352" y="4511"/>
                    </a:lnTo>
                    <a:lnTo>
                      <a:pt x="352" y="4520"/>
                    </a:lnTo>
                    <a:lnTo>
                      <a:pt x="352" y="4528"/>
                    </a:lnTo>
                    <a:lnTo>
                      <a:pt x="352" y="4536"/>
                    </a:lnTo>
                    <a:lnTo>
                      <a:pt x="352" y="4545"/>
                    </a:lnTo>
                    <a:lnTo>
                      <a:pt x="352" y="4553"/>
                    </a:lnTo>
                    <a:lnTo>
                      <a:pt x="352" y="4612"/>
                    </a:lnTo>
                    <a:lnTo>
                      <a:pt x="352" y="4612"/>
                    </a:lnTo>
                    <a:lnTo>
                      <a:pt x="352" y="4620"/>
                    </a:lnTo>
                    <a:lnTo>
                      <a:pt x="352" y="4620"/>
                    </a:lnTo>
                    <a:lnTo>
                      <a:pt x="352" y="4628"/>
                    </a:lnTo>
                    <a:lnTo>
                      <a:pt x="352" y="4637"/>
                    </a:lnTo>
                    <a:lnTo>
                      <a:pt x="352" y="4645"/>
                    </a:lnTo>
                    <a:lnTo>
                      <a:pt x="352" y="4653"/>
                    </a:lnTo>
                    <a:lnTo>
                      <a:pt x="360" y="4662"/>
                    </a:lnTo>
                    <a:lnTo>
                      <a:pt x="360" y="4662"/>
                    </a:lnTo>
                    <a:lnTo>
                      <a:pt x="368" y="4679"/>
                    </a:lnTo>
                    <a:lnTo>
                      <a:pt x="368" y="4679"/>
                    </a:lnTo>
                    <a:lnTo>
                      <a:pt x="385" y="4687"/>
                    </a:lnTo>
                    <a:lnTo>
                      <a:pt x="385" y="4687"/>
                    </a:lnTo>
                    <a:lnTo>
                      <a:pt x="393" y="4704"/>
                    </a:lnTo>
                    <a:lnTo>
                      <a:pt x="393" y="4704"/>
                    </a:lnTo>
                    <a:lnTo>
                      <a:pt x="410" y="4712"/>
                    </a:lnTo>
                    <a:lnTo>
                      <a:pt x="410" y="4712"/>
                    </a:lnTo>
                    <a:lnTo>
                      <a:pt x="418" y="4729"/>
                    </a:lnTo>
                    <a:lnTo>
                      <a:pt x="418" y="4729"/>
                    </a:lnTo>
                    <a:lnTo>
                      <a:pt x="435" y="4737"/>
                    </a:lnTo>
                    <a:lnTo>
                      <a:pt x="443" y="4745"/>
                    </a:lnTo>
                    <a:lnTo>
                      <a:pt x="443" y="4745"/>
                    </a:lnTo>
                    <a:lnTo>
                      <a:pt x="460" y="4762"/>
                    </a:lnTo>
                    <a:lnTo>
                      <a:pt x="468" y="4770"/>
                    </a:lnTo>
                    <a:lnTo>
                      <a:pt x="468" y="4770"/>
                    </a:lnTo>
                    <a:lnTo>
                      <a:pt x="485" y="4779"/>
                    </a:lnTo>
                    <a:lnTo>
                      <a:pt x="502" y="4787"/>
                    </a:lnTo>
                    <a:lnTo>
                      <a:pt x="502" y="4787"/>
                    </a:lnTo>
                    <a:lnTo>
                      <a:pt x="510" y="4795"/>
                    </a:lnTo>
                    <a:lnTo>
                      <a:pt x="527" y="4812"/>
                    </a:lnTo>
                    <a:lnTo>
                      <a:pt x="527" y="4812"/>
                    </a:lnTo>
                    <a:lnTo>
                      <a:pt x="544" y="4821"/>
                    </a:lnTo>
                    <a:lnTo>
                      <a:pt x="560" y="4829"/>
                    </a:lnTo>
                    <a:lnTo>
                      <a:pt x="560" y="4829"/>
                    </a:lnTo>
                    <a:lnTo>
                      <a:pt x="577" y="4837"/>
                    </a:lnTo>
                    <a:lnTo>
                      <a:pt x="594" y="4846"/>
                    </a:lnTo>
                    <a:lnTo>
                      <a:pt x="610" y="4854"/>
                    </a:lnTo>
                    <a:lnTo>
                      <a:pt x="627" y="4862"/>
                    </a:lnTo>
                    <a:lnTo>
                      <a:pt x="644" y="4871"/>
                    </a:lnTo>
                    <a:lnTo>
                      <a:pt x="686" y="4887"/>
                    </a:lnTo>
                    <a:lnTo>
                      <a:pt x="727" y="4904"/>
                    </a:lnTo>
                    <a:lnTo>
                      <a:pt x="761" y="4921"/>
                    </a:lnTo>
                    <a:lnTo>
                      <a:pt x="803" y="4937"/>
                    </a:lnTo>
                    <a:lnTo>
                      <a:pt x="844" y="4954"/>
                    </a:lnTo>
                    <a:lnTo>
                      <a:pt x="895" y="4971"/>
                    </a:lnTo>
                    <a:lnTo>
                      <a:pt x="936" y="4988"/>
                    </a:lnTo>
                    <a:lnTo>
                      <a:pt x="986" y="4996"/>
                    </a:lnTo>
                    <a:lnTo>
                      <a:pt x="1028" y="5013"/>
                    </a:lnTo>
                    <a:lnTo>
                      <a:pt x="1028" y="5013"/>
                    </a:lnTo>
                    <a:lnTo>
                      <a:pt x="1070" y="5029"/>
                    </a:lnTo>
                    <a:lnTo>
                      <a:pt x="1120" y="5038"/>
                    </a:lnTo>
                    <a:lnTo>
                      <a:pt x="1170" y="5054"/>
                    </a:lnTo>
                    <a:lnTo>
                      <a:pt x="1220" y="5063"/>
                    </a:lnTo>
                    <a:lnTo>
                      <a:pt x="1262" y="5080"/>
                    </a:lnTo>
                    <a:lnTo>
                      <a:pt x="1312" y="5088"/>
                    </a:lnTo>
                    <a:lnTo>
                      <a:pt x="1362" y="5096"/>
                    </a:lnTo>
                    <a:lnTo>
                      <a:pt x="1412" y="5113"/>
                    </a:lnTo>
                    <a:lnTo>
                      <a:pt x="1463" y="5121"/>
                    </a:lnTo>
                    <a:lnTo>
                      <a:pt x="1504" y="5130"/>
                    </a:lnTo>
                    <a:lnTo>
                      <a:pt x="1554" y="5138"/>
                    </a:lnTo>
                    <a:lnTo>
                      <a:pt x="1605" y="5146"/>
                    </a:lnTo>
                    <a:lnTo>
                      <a:pt x="1646" y="5155"/>
                    </a:lnTo>
                    <a:lnTo>
                      <a:pt x="1697" y="5163"/>
                    </a:lnTo>
                    <a:lnTo>
                      <a:pt x="1738" y="5171"/>
                    </a:lnTo>
                    <a:lnTo>
                      <a:pt x="1780" y="5180"/>
                    </a:lnTo>
                    <a:lnTo>
                      <a:pt x="1864" y="5188"/>
                    </a:lnTo>
                    <a:lnTo>
                      <a:pt x="1947" y="5205"/>
                    </a:lnTo>
                    <a:lnTo>
                      <a:pt x="2014" y="5213"/>
                    </a:lnTo>
                    <a:lnTo>
                      <a:pt x="2081" y="5222"/>
                    </a:lnTo>
                    <a:lnTo>
                      <a:pt x="2131" y="5222"/>
                    </a:lnTo>
                    <a:lnTo>
                      <a:pt x="2181" y="5222"/>
                    </a:lnTo>
                    <a:lnTo>
                      <a:pt x="2214" y="5222"/>
                    </a:lnTo>
                    <a:lnTo>
                      <a:pt x="2398" y="5222"/>
                    </a:lnTo>
                    <a:lnTo>
                      <a:pt x="2457" y="5222"/>
                    </a:lnTo>
                    <a:lnTo>
                      <a:pt x="2515" y="5222"/>
                    </a:lnTo>
                    <a:lnTo>
                      <a:pt x="2565" y="5222"/>
                    </a:lnTo>
                    <a:lnTo>
                      <a:pt x="2624" y="5222"/>
                    </a:lnTo>
                    <a:lnTo>
                      <a:pt x="2682" y="5222"/>
                    </a:lnTo>
                    <a:lnTo>
                      <a:pt x="2732" y="5222"/>
                    </a:lnTo>
                    <a:lnTo>
                      <a:pt x="2732" y="5222"/>
                    </a:lnTo>
                    <a:lnTo>
                      <a:pt x="2791" y="5222"/>
                    </a:lnTo>
                    <a:lnTo>
                      <a:pt x="2841" y="5222"/>
                    </a:lnTo>
                    <a:lnTo>
                      <a:pt x="2899" y="5222"/>
                    </a:lnTo>
                    <a:lnTo>
                      <a:pt x="3016" y="5213"/>
                    </a:lnTo>
                    <a:lnTo>
                      <a:pt x="3125" y="5205"/>
                    </a:lnTo>
                    <a:lnTo>
                      <a:pt x="3242" y="5196"/>
                    </a:lnTo>
                    <a:lnTo>
                      <a:pt x="3351" y="5188"/>
                    </a:lnTo>
                    <a:lnTo>
                      <a:pt x="3468" y="5171"/>
                    </a:lnTo>
                    <a:lnTo>
                      <a:pt x="3585" y="5163"/>
                    </a:lnTo>
                    <a:lnTo>
                      <a:pt x="3810" y="5138"/>
                    </a:lnTo>
                    <a:lnTo>
                      <a:pt x="3927" y="5130"/>
                    </a:lnTo>
                    <a:lnTo>
                      <a:pt x="4044" y="5113"/>
                    </a:lnTo>
                    <a:lnTo>
                      <a:pt x="4194" y="5096"/>
                    </a:lnTo>
                    <a:lnTo>
                      <a:pt x="4328" y="5029"/>
                    </a:lnTo>
                    <a:lnTo>
                      <a:pt x="4478" y="5013"/>
                    </a:lnTo>
                    <a:lnTo>
                      <a:pt x="4637" y="5004"/>
                    </a:lnTo>
                    <a:lnTo>
                      <a:pt x="4788" y="4988"/>
                    </a:lnTo>
                    <a:lnTo>
                      <a:pt x="4813" y="4988"/>
                    </a:lnTo>
                    <a:lnTo>
                      <a:pt x="4938" y="4979"/>
                    </a:lnTo>
                    <a:lnTo>
                      <a:pt x="5097" y="4971"/>
                    </a:lnTo>
                    <a:lnTo>
                      <a:pt x="5247" y="4954"/>
                    </a:lnTo>
                    <a:lnTo>
                      <a:pt x="5556" y="4937"/>
                    </a:lnTo>
                    <a:lnTo>
                      <a:pt x="5857" y="4912"/>
                    </a:lnTo>
                    <a:lnTo>
                      <a:pt x="6166" y="4896"/>
                    </a:lnTo>
                    <a:lnTo>
                      <a:pt x="6467" y="4879"/>
                    </a:lnTo>
                    <a:lnTo>
                      <a:pt x="6676" y="5054"/>
                    </a:lnTo>
                    <a:lnTo>
                      <a:pt x="6492" y="5263"/>
                    </a:lnTo>
                    <a:lnTo>
                      <a:pt x="6191" y="5288"/>
                    </a:lnTo>
                    <a:lnTo>
                      <a:pt x="5882" y="5313"/>
                    </a:lnTo>
                    <a:lnTo>
                      <a:pt x="5581" y="5338"/>
                    </a:lnTo>
                    <a:lnTo>
                      <a:pt x="5272" y="5364"/>
                    </a:lnTo>
                    <a:lnTo>
                      <a:pt x="5122" y="5380"/>
                    </a:lnTo>
                    <a:lnTo>
                      <a:pt x="4971" y="5389"/>
                    </a:lnTo>
                    <a:lnTo>
                      <a:pt x="4838" y="5405"/>
                    </a:lnTo>
                    <a:lnTo>
                      <a:pt x="4821" y="5405"/>
                    </a:lnTo>
                    <a:lnTo>
                      <a:pt x="4662" y="5414"/>
                    </a:lnTo>
                    <a:lnTo>
                      <a:pt x="4512" y="5430"/>
                    </a:lnTo>
                    <a:lnTo>
                      <a:pt x="4361" y="5447"/>
                    </a:lnTo>
                    <a:lnTo>
                      <a:pt x="4211" y="5464"/>
                    </a:lnTo>
                    <a:lnTo>
                      <a:pt x="4061" y="5472"/>
                    </a:lnTo>
                    <a:lnTo>
                      <a:pt x="3944" y="5489"/>
                    </a:lnTo>
                    <a:lnTo>
                      <a:pt x="3835" y="5497"/>
                    </a:lnTo>
                    <a:lnTo>
                      <a:pt x="3601" y="5531"/>
                    </a:lnTo>
                    <a:lnTo>
                      <a:pt x="3493" y="5547"/>
                    </a:lnTo>
                    <a:lnTo>
                      <a:pt x="3376" y="5564"/>
                    </a:lnTo>
                    <a:lnTo>
                      <a:pt x="3259" y="5572"/>
                    </a:lnTo>
                    <a:lnTo>
                      <a:pt x="3142" y="5581"/>
                    </a:lnTo>
                    <a:lnTo>
                      <a:pt x="3025" y="5597"/>
                    </a:lnTo>
                    <a:lnTo>
                      <a:pt x="2916" y="5606"/>
                    </a:lnTo>
                    <a:lnTo>
                      <a:pt x="2849" y="5606"/>
                    </a:lnTo>
                    <a:lnTo>
                      <a:pt x="2791" y="5606"/>
                    </a:lnTo>
                    <a:lnTo>
                      <a:pt x="2732" y="5606"/>
                    </a:lnTo>
                    <a:lnTo>
                      <a:pt x="2732" y="5606"/>
                    </a:lnTo>
                    <a:lnTo>
                      <a:pt x="2682" y="5606"/>
                    </a:lnTo>
                    <a:lnTo>
                      <a:pt x="2624" y="5606"/>
                    </a:lnTo>
                    <a:lnTo>
                      <a:pt x="2164" y="5606"/>
                    </a:lnTo>
                    <a:lnTo>
                      <a:pt x="2123" y="5606"/>
                    </a:lnTo>
                    <a:lnTo>
                      <a:pt x="2064" y="5597"/>
                    </a:lnTo>
                    <a:lnTo>
                      <a:pt x="2006" y="5589"/>
                    </a:lnTo>
                    <a:lnTo>
                      <a:pt x="1939" y="5581"/>
                    </a:lnTo>
                    <a:lnTo>
                      <a:pt x="1855" y="5572"/>
                    </a:lnTo>
                    <a:lnTo>
                      <a:pt x="1780" y="5556"/>
                    </a:lnTo>
                    <a:lnTo>
                      <a:pt x="1688" y="5539"/>
                    </a:lnTo>
                    <a:lnTo>
                      <a:pt x="1646" y="5531"/>
                    </a:lnTo>
                    <a:lnTo>
                      <a:pt x="1596" y="5522"/>
                    </a:lnTo>
                    <a:lnTo>
                      <a:pt x="1546" y="5514"/>
                    </a:lnTo>
                    <a:lnTo>
                      <a:pt x="1504" y="5497"/>
                    </a:lnTo>
                    <a:lnTo>
                      <a:pt x="1454" y="5489"/>
                    </a:lnTo>
                    <a:lnTo>
                      <a:pt x="1404" y="5480"/>
                    </a:lnTo>
                    <a:lnTo>
                      <a:pt x="1346" y="5464"/>
                    </a:lnTo>
                    <a:lnTo>
                      <a:pt x="1296" y="5455"/>
                    </a:lnTo>
                    <a:lnTo>
                      <a:pt x="1245" y="5439"/>
                    </a:lnTo>
                    <a:lnTo>
                      <a:pt x="1195" y="5430"/>
                    </a:lnTo>
                    <a:lnTo>
                      <a:pt x="1145" y="5414"/>
                    </a:lnTo>
                    <a:lnTo>
                      <a:pt x="1087" y="5397"/>
                    </a:lnTo>
                    <a:lnTo>
                      <a:pt x="1037" y="5380"/>
                    </a:lnTo>
                    <a:lnTo>
                      <a:pt x="986" y="5372"/>
                    </a:lnTo>
                    <a:lnTo>
                      <a:pt x="936" y="5355"/>
                    </a:lnTo>
                    <a:lnTo>
                      <a:pt x="878" y="5338"/>
                    </a:lnTo>
                    <a:lnTo>
                      <a:pt x="878" y="5338"/>
                    </a:lnTo>
                    <a:lnTo>
                      <a:pt x="836" y="5322"/>
                    </a:lnTo>
                    <a:lnTo>
                      <a:pt x="786" y="5305"/>
                    </a:lnTo>
                    <a:lnTo>
                      <a:pt x="736" y="5288"/>
                    </a:lnTo>
                    <a:lnTo>
                      <a:pt x="686" y="5263"/>
                    </a:lnTo>
                    <a:lnTo>
                      <a:pt x="636" y="5247"/>
                    </a:lnTo>
                    <a:lnTo>
                      <a:pt x="594" y="5230"/>
                    </a:lnTo>
                    <a:lnTo>
                      <a:pt x="544" y="5205"/>
                    </a:lnTo>
                    <a:lnTo>
                      <a:pt x="502" y="5180"/>
                    </a:lnTo>
                    <a:lnTo>
                      <a:pt x="452" y="5163"/>
                    </a:lnTo>
                    <a:lnTo>
                      <a:pt x="435" y="5146"/>
                    </a:lnTo>
                    <a:lnTo>
                      <a:pt x="410" y="5138"/>
                    </a:lnTo>
                    <a:lnTo>
                      <a:pt x="393" y="5121"/>
                    </a:lnTo>
                    <a:lnTo>
                      <a:pt x="368" y="5113"/>
                    </a:lnTo>
                    <a:lnTo>
                      <a:pt x="352" y="5096"/>
                    </a:lnTo>
                    <a:lnTo>
                      <a:pt x="326" y="5088"/>
                    </a:lnTo>
                    <a:lnTo>
                      <a:pt x="310" y="5071"/>
                    </a:lnTo>
                    <a:lnTo>
                      <a:pt x="293" y="5054"/>
                    </a:lnTo>
                    <a:lnTo>
                      <a:pt x="268" y="5046"/>
                    </a:lnTo>
                    <a:lnTo>
                      <a:pt x="251" y="5029"/>
                    </a:lnTo>
                    <a:lnTo>
                      <a:pt x="235" y="5013"/>
                    </a:lnTo>
                    <a:lnTo>
                      <a:pt x="218" y="5004"/>
                    </a:lnTo>
                    <a:lnTo>
                      <a:pt x="201" y="4988"/>
                    </a:lnTo>
                    <a:lnTo>
                      <a:pt x="184" y="4971"/>
                    </a:lnTo>
                    <a:lnTo>
                      <a:pt x="168" y="4954"/>
                    </a:lnTo>
                    <a:lnTo>
                      <a:pt x="151" y="4937"/>
                    </a:lnTo>
                    <a:lnTo>
                      <a:pt x="134" y="4921"/>
                    </a:lnTo>
                    <a:lnTo>
                      <a:pt x="118" y="4904"/>
                    </a:lnTo>
                    <a:lnTo>
                      <a:pt x="101" y="4887"/>
                    </a:lnTo>
                    <a:lnTo>
                      <a:pt x="93" y="4871"/>
                    </a:lnTo>
                    <a:lnTo>
                      <a:pt x="76" y="4854"/>
                    </a:lnTo>
                    <a:lnTo>
                      <a:pt x="67" y="4837"/>
                    </a:lnTo>
                    <a:lnTo>
                      <a:pt x="51" y="4812"/>
                    </a:lnTo>
                    <a:lnTo>
                      <a:pt x="42" y="4795"/>
                    </a:lnTo>
                    <a:lnTo>
                      <a:pt x="34" y="4770"/>
                    </a:lnTo>
                    <a:lnTo>
                      <a:pt x="26" y="4754"/>
                    </a:lnTo>
                    <a:lnTo>
                      <a:pt x="17" y="4729"/>
                    </a:lnTo>
                    <a:lnTo>
                      <a:pt x="9" y="4712"/>
                    </a:lnTo>
                    <a:lnTo>
                      <a:pt x="1" y="4687"/>
                    </a:lnTo>
                    <a:lnTo>
                      <a:pt x="1" y="4662"/>
                    </a:lnTo>
                    <a:lnTo>
                      <a:pt x="1" y="4637"/>
                    </a:lnTo>
                    <a:lnTo>
                      <a:pt x="1" y="4612"/>
                    </a:lnTo>
                    <a:lnTo>
                      <a:pt x="1" y="4545"/>
                    </a:lnTo>
                    <a:lnTo>
                      <a:pt x="1" y="4520"/>
                    </a:lnTo>
                    <a:lnTo>
                      <a:pt x="1" y="4495"/>
                    </a:lnTo>
                    <a:lnTo>
                      <a:pt x="9" y="4470"/>
                    </a:lnTo>
                    <a:lnTo>
                      <a:pt x="17" y="4445"/>
                    </a:lnTo>
                    <a:lnTo>
                      <a:pt x="26" y="4420"/>
                    </a:lnTo>
                    <a:lnTo>
                      <a:pt x="34" y="4403"/>
                    </a:lnTo>
                    <a:lnTo>
                      <a:pt x="42" y="4378"/>
                    </a:lnTo>
                    <a:lnTo>
                      <a:pt x="51" y="4353"/>
                    </a:lnTo>
                    <a:lnTo>
                      <a:pt x="67" y="4336"/>
                    </a:lnTo>
                    <a:lnTo>
                      <a:pt x="76" y="4311"/>
                    </a:lnTo>
                    <a:lnTo>
                      <a:pt x="93" y="4286"/>
                    </a:lnTo>
                    <a:lnTo>
                      <a:pt x="109" y="4269"/>
                    </a:lnTo>
                    <a:lnTo>
                      <a:pt x="126" y="4244"/>
                    </a:lnTo>
                    <a:lnTo>
                      <a:pt x="143" y="4219"/>
                    </a:lnTo>
                    <a:lnTo>
                      <a:pt x="159" y="4202"/>
                    </a:lnTo>
                    <a:lnTo>
                      <a:pt x="184" y="4177"/>
                    </a:lnTo>
                    <a:lnTo>
                      <a:pt x="201" y="4161"/>
                    </a:lnTo>
                    <a:lnTo>
                      <a:pt x="218" y="4144"/>
                    </a:lnTo>
                    <a:lnTo>
                      <a:pt x="243" y="4119"/>
                    </a:lnTo>
                    <a:lnTo>
                      <a:pt x="260" y="4102"/>
                    </a:lnTo>
                    <a:lnTo>
                      <a:pt x="285" y="4085"/>
                    </a:lnTo>
                    <a:lnTo>
                      <a:pt x="301" y="4060"/>
                    </a:lnTo>
                    <a:lnTo>
                      <a:pt x="326" y="4044"/>
                    </a:lnTo>
                    <a:lnTo>
                      <a:pt x="343" y="4027"/>
                    </a:lnTo>
                    <a:lnTo>
                      <a:pt x="368" y="4010"/>
                    </a:lnTo>
                    <a:lnTo>
                      <a:pt x="393" y="3993"/>
                    </a:lnTo>
                    <a:lnTo>
                      <a:pt x="410" y="3977"/>
                    </a:lnTo>
                    <a:lnTo>
                      <a:pt x="435" y="3960"/>
                    </a:lnTo>
                    <a:lnTo>
                      <a:pt x="460" y="3943"/>
                    </a:lnTo>
                    <a:lnTo>
                      <a:pt x="485" y="3935"/>
                    </a:lnTo>
                    <a:lnTo>
                      <a:pt x="510" y="3918"/>
                    </a:lnTo>
                    <a:lnTo>
                      <a:pt x="535" y="3902"/>
                    </a:lnTo>
                    <a:lnTo>
                      <a:pt x="560" y="3885"/>
                    </a:lnTo>
                    <a:lnTo>
                      <a:pt x="585" y="3877"/>
                    </a:lnTo>
                    <a:lnTo>
                      <a:pt x="610" y="3860"/>
                    </a:lnTo>
                    <a:lnTo>
                      <a:pt x="636" y="3851"/>
                    </a:lnTo>
                    <a:lnTo>
                      <a:pt x="661" y="3835"/>
                    </a:lnTo>
                    <a:lnTo>
                      <a:pt x="686" y="3826"/>
                    </a:lnTo>
                    <a:lnTo>
                      <a:pt x="711" y="3810"/>
                    </a:lnTo>
                    <a:lnTo>
                      <a:pt x="744" y="3801"/>
                    </a:lnTo>
                    <a:lnTo>
                      <a:pt x="769" y="3785"/>
                    </a:lnTo>
                    <a:lnTo>
                      <a:pt x="794" y="3776"/>
                    </a:lnTo>
                    <a:lnTo>
                      <a:pt x="819" y="3768"/>
                    </a:lnTo>
                    <a:lnTo>
                      <a:pt x="853" y="3751"/>
                    </a:lnTo>
                    <a:lnTo>
                      <a:pt x="878" y="3743"/>
                    </a:lnTo>
                    <a:lnTo>
                      <a:pt x="903" y="3735"/>
                    </a:lnTo>
                    <a:lnTo>
                      <a:pt x="936" y="3726"/>
                    </a:lnTo>
                    <a:lnTo>
                      <a:pt x="961" y="3718"/>
                    </a:lnTo>
                    <a:lnTo>
                      <a:pt x="995" y="3701"/>
                    </a:lnTo>
                    <a:lnTo>
                      <a:pt x="1003" y="3701"/>
                    </a:lnTo>
                    <a:lnTo>
                      <a:pt x="1045" y="3693"/>
                    </a:lnTo>
                    <a:lnTo>
                      <a:pt x="1112" y="3676"/>
                    </a:lnTo>
                    <a:lnTo>
                      <a:pt x="1170" y="3659"/>
                    </a:lnTo>
                    <a:lnTo>
                      <a:pt x="1229" y="3643"/>
                    </a:lnTo>
                    <a:lnTo>
                      <a:pt x="1287" y="3626"/>
                    </a:lnTo>
                    <a:lnTo>
                      <a:pt x="1346" y="3609"/>
                    </a:lnTo>
                    <a:lnTo>
                      <a:pt x="1412" y="3601"/>
                    </a:lnTo>
                    <a:lnTo>
                      <a:pt x="1471" y="3584"/>
                    </a:lnTo>
                    <a:lnTo>
                      <a:pt x="1538" y="3576"/>
                    </a:lnTo>
                    <a:lnTo>
                      <a:pt x="1596" y="3567"/>
                    </a:lnTo>
                    <a:lnTo>
                      <a:pt x="1663" y="3559"/>
                    </a:lnTo>
                    <a:lnTo>
                      <a:pt x="1722" y="3542"/>
                    </a:lnTo>
                    <a:lnTo>
                      <a:pt x="1788" y="3534"/>
                    </a:lnTo>
                    <a:lnTo>
                      <a:pt x="1847" y="3526"/>
                    </a:lnTo>
                    <a:lnTo>
                      <a:pt x="1914" y="3526"/>
                    </a:lnTo>
                    <a:lnTo>
                      <a:pt x="1981" y="3517"/>
                    </a:lnTo>
                    <a:lnTo>
                      <a:pt x="2039" y="3509"/>
                    </a:lnTo>
                    <a:lnTo>
                      <a:pt x="2106" y="3501"/>
                    </a:lnTo>
                    <a:lnTo>
                      <a:pt x="2164" y="3492"/>
                    </a:lnTo>
                    <a:lnTo>
                      <a:pt x="2231" y="3492"/>
                    </a:lnTo>
                    <a:lnTo>
                      <a:pt x="2290" y="3484"/>
                    </a:lnTo>
                    <a:lnTo>
                      <a:pt x="2356" y="3484"/>
                    </a:lnTo>
                    <a:lnTo>
                      <a:pt x="2415" y="3484"/>
                    </a:lnTo>
                    <a:lnTo>
                      <a:pt x="2540" y="3476"/>
                    </a:lnTo>
                    <a:lnTo>
                      <a:pt x="2657" y="3459"/>
                    </a:lnTo>
                    <a:lnTo>
                      <a:pt x="2774" y="3450"/>
                    </a:lnTo>
                    <a:lnTo>
                      <a:pt x="3000" y="3442"/>
                    </a:lnTo>
                    <a:lnTo>
                      <a:pt x="3108" y="3434"/>
                    </a:lnTo>
                    <a:lnTo>
                      <a:pt x="3142" y="3434"/>
                    </a:lnTo>
                    <a:lnTo>
                      <a:pt x="3209" y="3434"/>
                    </a:lnTo>
                    <a:lnTo>
                      <a:pt x="3317" y="3434"/>
                    </a:lnTo>
                    <a:lnTo>
                      <a:pt x="3409" y="3425"/>
                    </a:lnTo>
                    <a:lnTo>
                      <a:pt x="3459" y="3425"/>
                    </a:lnTo>
                    <a:lnTo>
                      <a:pt x="3501" y="3425"/>
                    </a:lnTo>
                    <a:lnTo>
                      <a:pt x="3543" y="3425"/>
                    </a:lnTo>
                    <a:lnTo>
                      <a:pt x="3585" y="3425"/>
                    </a:lnTo>
                    <a:lnTo>
                      <a:pt x="3610" y="3425"/>
                    </a:lnTo>
                    <a:lnTo>
                      <a:pt x="3635" y="3425"/>
                    </a:lnTo>
                    <a:lnTo>
                      <a:pt x="3693" y="3425"/>
                    </a:lnTo>
                    <a:lnTo>
                      <a:pt x="3827" y="3417"/>
                    </a:lnTo>
                    <a:lnTo>
                      <a:pt x="3902" y="3417"/>
                    </a:lnTo>
                    <a:lnTo>
                      <a:pt x="3986" y="3409"/>
                    </a:lnTo>
                    <a:lnTo>
                      <a:pt x="4019" y="3409"/>
                    </a:lnTo>
                    <a:lnTo>
                      <a:pt x="4061" y="3409"/>
                    </a:lnTo>
                    <a:lnTo>
                      <a:pt x="4102" y="3409"/>
                    </a:lnTo>
                    <a:lnTo>
                      <a:pt x="4144" y="3409"/>
                    </a:lnTo>
                    <a:lnTo>
                      <a:pt x="4186" y="3409"/>
                    </a:lnTo>
                    <a:lnTo>
                      <a:pt x="4228" y="3409"/>
                    </a:lnTo>
                    <a:lnTo>
                      <a:pt x="4270" y="3409"/>
                    </a:lnTo>
                    <a:lnTo>
                      <a:pt x="4303" y="3400"/>
                    </a:lnTo>
                    <a:lnTo>
                      <a:pt x="4345" y="3392"/>
                    </a:lnTo>
                    <a:lnTo>
                      <a:pt x="4378" y="3384"/>
                    </a:lnTo>
                    <a:lnTo>
                      <a:pt x="4412" y="3384"/>
                    </a:lnTo>
                    <a:lnTo>
                      <a:pt x="4445" y="3375"/>
                    </a:lnTo>
                    <a:lnTo>
                      <a:pt x="4445" y="3375"/>
                    </a:lnTo>
                    <a:lnTo>
                      <a:pt x="4462" y="3375"/>
                    </a:lnTo>
                    <a:lnTo>
                      <a:pt x="4478" y="3375"/>
                    </a:lnTo>
                    <a:lnTo>
                      <a:pt x="4478" y="3375"/>
                    </a:lnTo>
                    <a:lnTo>
                      <a:pt x="4495" y="3375"/>
                    </a:lnTo>
                    <a:lnTo>
                      <a:pt x="4512" y="3375"/>
                    </a:lnTo>
                    <a:lnTo>
                      <a:pt x="4512" y="3375"/>
                    </a:lnTo>
                    <a:lnTo>
                      <a:pt x="4529" y="3375"/>
                    </a:lnTo>
                    <a:lnTo>
                      <a:pt x="4537" y="3367"/>
                    </a:lnTo>
                    <a:lnTo>
                      <a:pt x="4545" y="3367"/>
                    </a:lnTo>
                    <a:lnTo>
                      <a:pt x="4520" y="3359"/>
                    </a:lnTo>
                    <a:lnTo>
                      <a:pt x="4487" y="3350"/>
                    </a:lnTo>
                    <a:lnTo>
                      <a:pt x="4412" y="3325"/>
                    </a:lnTo>
                    <a:lnTo>
                      <a:pt x="4378" y="3317"/>
                    </a:lnTo>
                    <a:lnTo>
                      <a:pt x="4361" y="3308"/>
                    </a:lnTo>
                    <a:lnTo>
                      <a:pt x="4336" y="3300"/>
                    </a:lnTo>
                    <a:lnTo>
                      <a:pt x="4320" y="3292"/>
                    </a:lnTo>
                    <a:lnTo>
                      <a:pt x="4303" y="3292"/>
                    </a:lnTo>
                    <a:lnTo>
                      <a:pt x="4286" y="3283"/>
                    </a:lnTo>
                    <a:lnTo>
                      <a:pt x="4270" y="3275"/>
                    </a:lnTo>
                    <a:lnTo>
                      <a:pt x="4169" y="3217"/>
                    </a:lnTo>
                    <a:lnTo>
                      <a:pt x="4061" y="3166"/>
                    </a:lnTo>
                    <a:lnTo>
                      <a:pt x="3852" y="3058"/>
                    </a:lnTo>
                    <a:lnTo>
                      <a:pt x="3843" y="3058"/>
                    </a:lnTo>
                    <a:lnTo>
                      <a:pt x="3743" y="2999"/>
                    </a:lnTo>
                    <a:lnTo>
                      <a:pt x="3635" y="2941"/>
                    </a:lnTo>
                    <a:lnTo>
                      <a:pt x="3534" y="2882"/>
                    </a:lnTo>
                    <a:lnTo>
                      <a:pt x="3426" y="2824"/>
                    </a:lnTo>
                    <a:lnTo>
                      <a:pt x="3367" y="2790"/>
                    </a:lnTo>
                    <a:lnTo>
                      <a:pt x="3309" y="2749"/>
                    </a:lnTo>
                    <a:lnTo>
                      <a:pt x="3242" y="2707"/>
                    </a:lnTo>
                    <a:lnTo>
                      <a:pt x="3167" y="2665"/>
                    </a:lnTo>
                    <a:lnTo>
                      <a:pt x="3100" y="2623"/>
                    </a:lnTo>
                    <a:lnTo>
                      <a:pt x="3058" y="2598"/>
                    </a:lnTo>
                    <a:lnTo>
                      <a:pt x="3025" y="2573"/>
                    </a:lnTo>
                    <a:lnTo>
                      <a:pt x="2983" y="2540"/>
                    </a:lnTo>
                    <a:lnTo>
                      <a:pt x="2941" y="2515"/>
                    </a:lnTo>
                    <a:lnTo>
                      <a:pt x="2899" y="2490"/>
                    </a:lnTo>
                    <a:lnTo>
                      <a:pt x="2866" y="2465"/>
                    </a:lnTo>
                    <a:lnTo>
                      <a:pt x="2824" y="2431"/>
                    </a:lnTo>
                    <a:lnTo>
                      <a:pt x="2783" y="2406"/>
                    </a:lnTo>
                    <a:lnTo>
                      <a:pt x="2741" y="2373"/>
                    </a:lnTo>
                    <a:lnTo>
                      <a:pt x="2699" y="2339"/>
                    </a:lnTo>
                    <a:lnTo>
                      <a:pt x="2657" y="2314"/>
                    </a:lnTo>
                    <a:lnTo>
                      <a:pt x="2624" y="2281"/>
                    </a:lnTo>
                    <a:lnTo>
                      <a:pt x="2582" y="2247"/>
                    </a:lnTo>
                    <a:lnTo>
                      <a:pt x="2540" y="2214"/>
                    </a:lnTo>
                    <a:lnTo>
                      <a:pt x="2498" y="2181"/>
                    </a:lnTo>
                    <a:lnTo>
                      <a:pt x="2457" y="2147"/>
                    </a:lnTo>
                    <a:lnTo>
                      <a:pt x="2415" y="2105"/>
                    </a:lnTo>
                    <a:lnTo>
                      <a:pt x="2373" y="2072"/>
                    </a:lnTo>
                    <a:lnTo>
                      <a:pt x="2340" y="2039"/>
                    </a:lnTo>
                    <a:lnTo>
                      <a:pt x="2298" y="2005"/>
                    </a:lnTo>
                    <a:lnTo>
                      <a:pt x="2256" y="1963"/>
                    </a:lnTo>
                    <a:lnTo>
                      <a:pt x="2223" y="1930"/>
                    </a:lnTo>
                    <a:lnTo>
                      <a:pt x="2181" y="1888"/>
                    </a:lnTo>
                    <a:lnTo>
                      <a:pt x="2148" y="1846"/>
                    </a:lnTo>
                    <a:lnTo>
                      <a:pt x="2106" y="1813"/>
                    </a:lnTo>
                    <a:lnTo>
                      <a:pt x="2072" y="1771"/>
                    </a:lnTo>
                    <a:lnTo>
                      <a:pt x="2072" y="1771"/>
                    </a:lnTo>
                    <a:lnTo>
                      <a:pt x="2039" y="1738"/>
                    </a:lnTo>
                    <a:lnTo>
                      <a:pt x="2006" y="1696"/>
                    </a:lnTo>
                    <a:lnTo>
                      <a:pt x="1981" y="1654"/>
                    </a:lnTo>
                    <a:lnTo>
                      <a:pt x="1947" y="1613"/>
                    </a:lnTo>
                    <a:lnTo>
                      <a:pt x="1914" y="1571"/>
                    </a:lnTo>
                    <a:lnTo>
                      <a:pt x="1897" y="1546"/>
                    </a:lnTo>
                    <a:lnTo>
                      <a:pt x="1889" y="1521"/>
                    </a:lnTo>
                    <a:lnTo>
                      <a:pt x="1872" y="1504"/>
                    </a:lnTo>
                    <a:lnTo>
                      <a:pt x="1855" y="1479"/>
                    </a:lnTo>
                    <a:lnTo>
                      <a:pt x="1847" y="1462"/>
                    </a:lnTo>
                    <a:lnTo>
                      <a:pt x="1830" y="1437"/>
                    </a:lnTo>
                    <a:lnTo>
                      <a:pt x="1813" y="1412"/>
                    </a:lnTo>
                    <a:lnTo>
                      <a:pt x="1805" y="1395"/>
                    </a:lnTo>
                    <a:lnTo>
                      <a:pt x="1788" y="1370"/>
                    </a:lnTo>
                    <a:lnTo>
                      <a:pt x="1780" y="1345"/>
                    </a:lnTo>
                    <a:lnTo>
                      <a:pt x="1772" y="1329"/>
                    </a:lnTo>
                    <a:lnTo>
                      <a:pt x="1755" y="1303"/>
                    </a:lnTo>
                    <a:lnTo>
                      <a:pt x="1747" y="1278"/>
                    </a:lnTo>
                    <a:lnTo>
                      <a:pt x="1738" y="1253"/>
                    </a:lnTo>
                    <a:lnTo>
                      <a:pt x="1722" y="1237"/>
                    </a:lnTo>
                    <a:lnTo>
                      <a:pt x="1713" y="1212"/>
                    </a:lnTo>
                    <a:lnTo>
                      <a:pt x="1705" y="1187"/>
                    </a:lnTo>
                    <a:lnTo>
                      <a:pt x="1697" y="1161"/>
                    </a:lnTo>
                    <a:lnTo>
                      <a:pt x="1688" y="1136"/>
                    </a:lnTo>
                    <a:lnTo>
                      <a:pt x="1680" y="1120"/>
                    </a:lnTo>
                    <a:lnTo>
                      <a:pt x="1671" y="1095"/>
                    </a:lnTo>
                    <a:lnTo>
                      <a:pt x="1663" y="1070"/>
                    </a:lnTo>
                    <a:lnTo>
                      <a:pt x="1663" y="1045"/>
                    </a:lnTo>
                    <a:lnTo>
                      <a:pt x="1655" y="1019"/>
                    </a:lnTo>
                    <a:lnTo>
                      <a:pt x="1646" y="994"/>
                    </a:lnTo>
                    <a:lnTo>
                      <a:pt x="1646" y="969"/>
                    </a:lnTo>
                    <a:lnTo>
                      <a:pt x="1646" y="944"/>
                    </a:lnTo>
                    <a:lnTo>
                      <a:pt x="1646" y="919"/>
                    </a:lnTo>
                    <a:lnTo>
                      <a:pt x="1646" y="894"/>
                    </a:lnTo>
                    <a:lnTo>
                      <a:pt x="1646" y="869"/>
                    </a:lnTo>
                    <a:lnTo>
                      <a:pt x="1646" y="844"/>
                    </a:lnTo>
                    <a:lnTo>
                      <a:pt x="1646" y="719"/>
                    </a:lnTo>
                    <a:lnTo>
                      <a:pt x="1646" y="694"/>
                    </a:lnTo>
                    <a:lnTo>
                      <a:pt x="1646" y="669"/>
                    </a:lnTo>
                    <a:lnTo>
                      <a:pt x="1646" y="644"/>
                    </a:lnTo>
                    <a:lnTo>
                      <a:pt x="1646" y="618"/>
                    </a:lnTo>
                    <a:lnTo>
                      <a:pt x="1646" y="593"/>
                    </a:lnTo>
                    <a:lnTo>
                      <a:pt x="1655" y="568"/>
                    </a:lnTo>
                    <a:lnTo>
                      <a:pt x="1663" y="543"/>
                    </a:lnTo>
                    <a:lnTo>
                      <a:pt x="1671" y="518"/>
                    </a:lnTo>
                    <a:lnTo>
                      <a:pt x="1680" y="493"/>
                    </a:lnTo>
                    <a:lnTo>
                      <a:pt x="1688" y="468"/>
                    </a:lnTo>
                    <a:lnTo>
                      <a:pt x="1697" y="435"/>
                    </a:lnTo>
                    <a:lnTo>
                      <a:pt x="1705" y="410"/>
                    </a:lnTo>
                    <a:lnTo>
                      <a:pt x="1722" y="385"/>
                    </a:lnTo>
                    <a:lnTo>
                      <a:pt x="1730" y="368"/>
                    </a:lnTo>
                    <a:lnTo>
                      <a:pt x="1747" y="343"/>
                    </a:lnTo>
                    <a:lnTo>
                      <a:pt x="1763" y="318"/>
                    </a:lnTo>
                    <a:lnTo>
                      <a:pt x="1780" y="301"/>
                    </a:lnTo>
                    <a:lnTo>
                      <a:pt x="1797" y="276"/>
                    </a:lnTo>
                    <a:lnTo>
                      <a:pt x="1813" y="259"/>
                    </a:lnTo>
                    <a:lnTo>
                      <a:pt x="1830" y="234"/>
                    </a:lnTo>
                    <a:lnTo>
                      <a:pt x="1847" y="217"/>
                    </a:lnTo>
                    <a:lnTo>
                      <a:pt x="1872" y="201"/>
                    </a:lnTo>
                    <a:lnTo>
                      <a:pt x="1889" y="184"/>
                    </a:lnTo>
                    <a:lnTo>
                      <a:pt x="1905" y="176"/>
                    </a:lnTo>
                    <a:lnTo>
                      <a:pt x="1930" y="159"/>
                    </a:lnTo>
                    <a:lnTo>
                      <a:pt x="1947" y="151"/>
                    </a:lnTo>
                    <a:lnTo>
                      <a:pt x="1972" y="134"/>
                    </a:lnTo>
                    <a:lnTo>
                      <a:pt x="1997" y="126"/>
                    </a:lnTo>
                    <a:lnTo>
                      <a:pt x="2014" y="117"/>
                    </a:lnTo>
                    <a:lnTo>
                      <a:pt x="2039" y="109"/>
                    </a:lnTo>
                    <a:lnTo>
                      <a:pt x="2031" y="17"/>
                    </a:lnTo>
                    <a:lnTo>
                      <a:pt x="2056" y="9"/>
                    </a:lnTo>
                    <a:lnTo>
                      <a:pt x="2072" y="0"/>
                    </a:lnTo>
                    <a:lnTo>
                      <a:pt x="2097" y="0"/>
                    </a:lnTo>
                    <a:lnTo>
                      <a:pt x="2123" y="0"/>
                    </a:lnTo>
                    <a:lnTo>
                      <a:pt x="2139" y="0"/>
                    </a:lnTo>
                    <a:lnTo>
                      <a:pt x="2164" y="0"/>
                    </a:lnTo>
                    <a:lnTo>
                      <a:pt x="2189" y="0"/>
                    </a:lnTo>
                    <a:lnTo>
                      <a:pt x="2206" y="0"/>
                    </a:lnTo>
                    <a:lnTo>
                      <a:pt x="2365" y="0"/>
                    </a:lnTo>
                    <a:lnTo>
                      <a:pt x="2407" y="0"/>
                    </a:lnTo>
                    <a:lnTo>
                      <a:pt x="2448" y="0"/>
                    </a:lnTo>
                    <a:lnTo>
                      <a:pt x="2490" y="0"/>
                    </a:lnTo>
                    <a:lnTo>
                      <a:pt x="2532" y="9"/>
                    </a:lnTo>
                    <a:lnTo>
                      <a:pt x="2574" y="17"/>
                    </a:lnTo>
                    <a:lnTo>
                      <a:pt x="2615" y="17"/>
                    </a:lnTo>
                    <a:lnTo>
                      <a:pt x="2657" y="25"/>
                    </a:lnTo>
                    <a:lnTo>
                      <a:pt x="2691" y="34"/>
                    </a:lnTo>
                    <a:lnTo>
                      <a:pt x="2766" y="50"/>
                    </a:lnTo>
                    <a:lnTo>
                      <a:pt x="2833" y="67"/>
                    </a:lnTo>
                    <a:lnTo>
                      <a:pt x="2841" y="67"/>
                    </a:lnTo>
                    <a:lnTo>
                      <a:pt x="2891" y="75"/>
                    </a:lnTo>
                    <a:lnTo>
                      <a:pt x="2950" y="92"/>
                    </a:lnTo>
                    <a:lnTo>
                      <a:pt x="3000" y="109"/>
                    </a:lnTo>
                    <a:lnTo>
                      <a:pt x="3058" y="117"/>
                    </a:lnTo>
                    <a:lnTo>
                      <a:pt x="3108" y="134"/>
                    </a:lnTo>
                    <a:lnTo>
                      <a:pt x="3167" y="151"/>
                    </a:lnTo>
                    <a:lnTo>
                      <a:pt x="3217" y="159"/>
                    </a:lnTo>
                    <a:lnTo>
                      <a:pt x="3267" y="176"/>
                    </a:lnTo>
                    <a:lnTo>
                      <a:pt x="3326" y="192"/>
                    </a:lnTo>
                    <a:lnTo>
                      <a:pt x="3376" y="209"/>
                    </a:lnTo>
                    <a:lnTo>
                      <a:pt x="3426" y="226"/>
                    </a:lnTo>
                    <a:lnTo>
                      <a:pt x="3476" y="243"/>
                    </a:lnTo>
                    <a:lnTo>
                      <a:pt x="3526" y="259"/>
                    </a:lnTo>
                    <a:lnTo>
                      <a:pt x="3576" y="276"/>
                    </a:lnTo>
                    <a:lnTo>
                      <a:pt x="3626" y="293"/>
                    </a:lnTo>
                    <a:lnTo>
                      <a:pt x="3676" y="318"/>
                    </a:lnTo>
                    <a:lnTo>
                      <a:pt x="3727" y="334"/>
                    </a:lnTo>
                    <a:lnTo>
                      <a:pt x="3777" y="351"/>
                    </a:lnTo>
                    <a:lnTo>
                      <a:pt x="3827" y="368"/>
                    </a:lnTo>
                    <a:lnTo>
                      <a:pt x="3877" y="393"/>
                    </a:lnTo>
                    <a:lnTo>
                      <a:pt x="3927" y="410"/>
                    </a:lnTo>
                    <a:lnTo>
                      <a:pt x="3977" y="435"/>
                    </a:lnTo>
                    <a:lnTo>
                      <a:pt x="4019" y="451"/>
                    </a:lnTo>
                    <a:lnTo>
                      <a:pt x="4069" y="476"/>
                    </a:lnTo>
                    <a:lnTo>
                      <a:pt x="4119" y="493"/>
                    </a:lnTo>
                    <a:lnTo>
                      <a:pt x="4169" y="518"/>
                    </a:lnTo>
                    <a:lnTo>
                      <a:pt x="4211" y="543"/>
                    </a:lnTo>
                    <a:lnTo>
                      <a:pt x="4261" y="560"/>
                    </a:lnTo>
                    <a:lnTo>
                      <a:pt x="4303" y="585"/>
                    </a:lnTo>
                    <a:lnTo>
                      <a:pt x="4353" y="610"/>
                    </a:lnTo>
                    <a:lnTo>
                      <a:pt x="4395" y="635"/>
                    </a:lnTo>
                    <a:lnTo>
                      <a:pt x="4445" y="660"/>
                    </a:lnTo>
                    <a:lnTo>
                      <a:pt x="4478" y="677"/>
                    </a:lnTo>
                    <a:lnTo>
                      <a:pt x="4495" y="685"/>
                    </a:lnTo>
                    <a:lnTo>
                      <a:pt x="4537" y="710"/>
                    </a:lnTo>
                    <a:lnTo>
                      <a:pt x="4587" y="735"/>
                    </a:lnTo>
                    <a:lnTo>
                      <a:pt x="4629" y="760"/>
                    </a:lnTo>
                    <a:lnTo>
                      <a:pt x="4671" y="786"/>
                    </a:lnTo>
                    <a:lnTo>
                      <a:pt x="4721" y="811"/>
                    </a:lnTo>
                    <a:lnTo>
                      <a:pt x="4762" y="836"/>
                    </a:lnTo>
                    <a:lnTo>
                      <a:pt x="4804" y="861"/>
                    </a:lnTo>
                    <a:lnTo>
                      <a:pt x="4854" y="886"/>
                    </a:lnTo>
                    <a:lnTo>
                      <a:pt x="4896" y="919"/>
                    </a:lnTo>
                    <a:lnTo>
                      <a:pt x="4938" y="944"/>
                    </a:lnTo>
                    <a:lnTo>
                      <a:pt x="4988" y="969"/>
                    </a:lnTo>
                    <a:lnTo>
                      <a:pt x="5030" y="1003"/>
                    </a:lnTo>
                    <a:lnTo>
                      <a:pt x="5072" y="1028"/>
                    </a:lnTo>
                    <a:lnTo>
                      <a:pt x="5113" y="1053"/>
                    </a:lnTo>
                    <a:lnTo>
                      <a:pt x="5205" y="1111"/>
                    </a:lnTo>
                    <a:lnTo>
                      <a:pt x="5289" y="1178"/>
                    </a:lnTo>
                    <a:lnTo>
                      <a:pt x="5372" y="1237"/>
                    </a:lnTo>
                    <a:lnTo>
                      <a:pt x="5464" y="1295"/>
                    </a:lnTo>
                    <a:lnTo>
                      <a:pt x="5548" y="1362"/>
                    </a:lnTo>
                    <a:lnTo>
                      <a:pt x="5631" y="1420"/>
                    </a:lnTo>
                    <a:lnTo>
                      <a:pt x="5723" y="1487"/>
                    </a:lnTo>
                    <a:lnTo>
                      <a:pt x="5807" y="1554"/>
                    </a:lnTo>
                    <a:lnTo>
                      <a:pt x="5874" y="1604"/>
                    </a:lnTo>
                    <a:lnTo>
                      <a:pt x="5890" y="1621"/>
                    </a:lnTo>
                    <a:lnTo>
                      <a:pt x="5932" y="1646"/>
                    </a:lnTo>
                    <a:lnTo>
                      <a:pt x="5957" y="1679"/>
                    </a:lnTo>
                    <a:lnTo>
                      <a:pt x="5999" y="1704"/>
                    </a:lnTo>
                    <a:lnTo>
                      <a:pt x="6032" y="1738"/>
                    </a:lnTo>
                    <a:lnTo>
                      <a:pt x="6091" y="1796"/>
                    </a:lnTo>
                    <a:lnTo>
                      <a:pt x="6158" y="1855"/>
                    </a:lnTo>
                    <a:lnTo>
                      <a:pt x="6224" y="1913"/>
                    </a:lnTo>
                    <a:lnTo>
                      <a:pt x="6291" y="1972"/>
                    </a:lnTo>
                    <a:lnTo>
                      <a:pt x="6350" y="2030"/>
                    </a:lnTo>
                    <a:lnTo>
                      <a:pt x="6417" y="2089"/>
                    </a:lnTo>
                    <a:lnTo>
                      <a:pt x="6475" y="2156"/>
                    </a:lnTo>
                    <a:lnTo>
                      <a:pt x="6542" y="2214"/>
                    </a:lnTo>
                    <a:lnTo>
                      <a:pt x="6600" y="2273"/>
                    </a:lnTo>
                    <a:lnTo>
                      <a:pt x="6659" y="2339"/>
                    </a:lnTo>
                    <a:lnTo>
                      <a:pt x="6784" y="2456"/>
                    </a:lnTo>
                    <a:lnTo>
                      <a:pt x="6901" y="2582"/>
                    </a:lnTo>
                    <a:lnTo>
                      <a:pt x="7018" y="2707"/>
                    </a:lnTo>
                    <a:lnTo>
                      <a:pt x="7085" y="2765"/>
                    </a:lnTo>
                    <a:lnTo>
                      <a:pt x="7143" y="2824"/>
                    </a:lnTo>
                    <a:lnTo>
                      <a:pt x="7202" y="2891"/>
                    </a:lnTo>
                    <a:lnTo>
                      <a:pt x="7260" y="2949"/>
                    </a:lnTo>
                    <a:lnTo>
                      <a:pt x="7319" y="3008"/>
                    </a:lnTo>
                    <a:lnTo>
                      <a:pt x="7386" y="3066"/>
                    </a:lnTo>
                    <a:lnTo>
                      <a:pt x="7444" y="3125"/>
                    </a:lnTo>
                    <a:lnTo>
                      <a:pt x="7511" y="3183"/>
                    </a:lnTo>
                    <a:lnTo>
                      <a:pt x="7569" y="3242"/>
                    </a:lnTo>
                    <a:lnTo>
                      <a:pt x="7636" y="3300"/>
                    </a:lnTo>
                    <a:lnTo>
                      <a:pt x="7695" y="3350"/>
                    </a:lnTo>
                    <a:lnTo>
                      <a:pt x="7762" y="3409"/>
                    </a:lnTo>
                    <a:lnTo>
                      <a:pt x="7795" y="3434"/>
                    </a:lnTo>
                    <a:lnTo>
                      <a:pt x="7828" y="3459"/>
                    </a:lnTo>
                    <a:lnTo>
                      <a:pt x="7862" y="3484"/>
                    </a:lnTo>
                    <a:lnTo>
                      <a:pt x="7895" y="3517"/>
                    </a:lnTo>
                    <a:lnTo>
                      <a:pt x="7904" y="3609"/>
                    </a:lnTo>
                    <a:lnTo>
                      <a:pt x="7812" y="3618"/>
                    </a:lnTo>
                    <a:lnTo>
                      <a:pt x="7778" y="3592"/>
                    </a:lnTo>
                    <a:lnTo>
                      <a:pt x="7745" y="3567"/>
                    </a:lnTo>
                    <a:lnTo>
                      <a:pt x="7711" y="3542"/>
                    </a:lnTo>
                    <a:lnTo>
                      <a:pt x="7678" y="3517"/>
                    </a:lnTo>
                    <a:lnTo>
                      <a:pt x="7603" y="3467"/>
                    </a:lnTo>
                    <a:lnTo>
                      <a:pt x="7536" y="3417"/>
                    </a:lnTo>
                    <a:lnTo>
                      <a:pt x="7469" y="3359"/>
                    </a:lnTo>
                    <a:lnTo>
                      <a:pt x="7402" y="3308"/>
                    </a:lnTo>
                    <a:lnTo>
                      <a:pt x="7335" y="3250"/>
                    </a:lnTo>
                    <a:lnTo>
                      <a:pt x="7269" y="3200"/>
                    </a:lnTo>
                    <a:lnTo>
                      <a:pt x="7202" y="3141"/>
                    </a:lnTo>
                    <a:lnTo>
                      <a:pt x="7143" y="3083"/>
                    </a:lnTo>
                    <a:lnTo>
                      <a:pt x="7077" y="3024"/>
                    </a:lnTo>
                    <a:lnTo>
                      <a:pt x="7010" y="2966"/>
                    </a:lnTo>
                    <a:lnTo>
                      <a:pt x="6943" y="2916"/>
                    </a:lnTo>
                    <a:lnTo>
                      <a:pt x="6884" y="2857"/>
                    </a:lnTo>
                    <a:lnTo>
                      <a:pt x="6759" y="2740"/>
                    </a:lnTo>
                    <a:lnTo>
                      <a:pt x="6625" y="2615"/>
                    </a:lnTo>
                    <a:lnTo>
                      <a:pt x="6492" y="2498"/>
                    </a:lnTo>
                    <a:lnTo>
                      <a:pt x="6433" y="2440"/>
                    </a:lnTo>
                    <a:lnTo>
                      <a:pt x="6366" y="2390"/>
                    </a:lnTo>
                    <a:lnTo>
                      <a:pt x="6300" y="2331"/>
                    </a:lnTo>
                    <a:lnTo>
                      <a:pt x="6241" y="2273"/>
                    </a:lnTo>
                    <a:lnTo>
                      <a:pt x="6174" y="2222"/>
                    </a:lnTo>
                    <a:lnTo>
                      <a:pt x="6107" y="2164"/>
                    </a:lnTo>
                    <a:lnTo>
                      <a:pt x="6041" y="2114"/>
                    </a:lnTo>
                    <a:lnTo>
                      <a:pt x="5974" y="2064"/>
                    </a:lnTo>
                    <a:lnTo>
                      <a:pt x="5907" y="2014"/>
                    </a:lnTo>
                    <a:lnTo>
                      <a:pt x="5840" y="1963"/>
                    </a:lnTo>
                    <a:lnTo>
                      <a:pt x="5807" y="1938"/>
                    </a:lnTo>
                    <a:lnTo>
                      <a:pt x="5773" y="1913"/>
                    </a:lnTo>
                    <a:lnTo>
                      <a:pt x="5740" y="1888"/>
                    </a:lnTo>
                    <a:lnTo>
                      <a:pt x="5706" y="1863"/>
                    </a:lnTo>
                    <a:lnTo>
                      <a:pt x="5690" y="1846"/>
                    </a:lnTo>
                    <a:lnTo>
                      <a:pt x="5615" y="1796"/>
                    </a:lnTo>
                    <a:lnTo>
                      <a:pt x="5531" y="1738"/>
                    </a:lnTo>
                    <a:lnTo>
                      <a:pt x="5447" y="1671"/>
                    </a:lnTo>
                    <a:lnTo>
                      <a:pt x="5356" y="1613"/>
                    </a:lnTo>
                    <a:lnTo>
                      <a:pt x="5272" y="1554"/>
                    </a:lnTo>
                    <a:lnTo>
                      <a:pt x="5188" y="1496"/>
                    </a:lnTo>
                    <a:lnTo>
                      <a:pt x="5105" y="1445"/>
                    </a:lnTo>
                    <a:lnTo>
                      <a:pt x="5013" y="1387"/>
                    </a:lnTo>
                    <a:lnTo>
                      <a:pt x="4930" y="1329"/>
                    </a:lnTo>
                    <a:lnTo>
                      <a:pt x="4888" y="1303"/>
                    </a:lnTo>
                    <a:lnTo>
                      <a:pt x="4846" y="1278"/>
                    </a:lnTo>
                    <a:lnTo>
                      <a:pt x="4804" y="1253"/>
                    </a:lnTo>
                    <a:lnTo>
                      <a:pt x="4762" y="1228"/>
                    </a:lnTo>
                    <a:lnTo>
                      <a:pt x="4712" y="1203"/>
                    </a:lnTo>
                    <a:lnTo>
                      <a:pt x="4671" y="1178"/>
                    </a:lnTo>
                    <a:lnTo>
                      <a:pt x="4629" y="1153"/>
                    </a:lnTo>
                    <a:lnTo>
                      <a:pt x="4587" y="1128"/>
                    </a:lnTo>
                    <a:lnTo>
                      <a:pt x="4545" y="1103"/>
                    </a:lnTo>
                    <a:lnTo>
                      <a:pt x="4495" y="1078"/>
                    </a:lnTo>
                    <a:lnTo>
                      <a:pt x="4453" y="1053"/>
                    </a:lnTo>
                    <a:lnTo>
                      <a:pt x="4412" y="1036"/>
                    </a:lnTo>
                    <a:lnTo>
                      <a:pt x="4370" y="1011"/>
                    </a:lnTo>
                    <a:lnTo>
                      <a:pt x="4320" y="986"/>
                    </a:lnTo>
                    <a:lnTo>
                      <a:pt x="4311" y="986"/>
                    </a:lnTo>
                    <a:lnTo>
                      <a:pt x="4278" y="969"/>
                    </a:lnTo>
                    <a:lnTo>
                      <a:pt x="4236" y="944"/>
                    </a:lnTo>
                    <a:lnTo>
                      <a:pt x="4194" y="928"/>
                    </a:lnTo>
                    <a:lnTo>
                      <a:pt x="4144" y="902"/>
                    </a:lnTo>
                    <a:lnTo>
                      <a:pt x="4102" y="886"/>
                    </a:lnTo>
                    <a:lnTo>
                      <a:pt x="4061" y="861"/>
                    </a:lnTo>
                    <a:lnTo>
                      <a:pt x="4011" y="844"/>
                    </a:lnTo>
                    <a:lnTo>
                      <a:pt x="3969" y="819"/>
                    </a:lnTo>
                    <a:lnTo>
                      <a:pt x="3919" y="802"/>
                    </a:lnTo>
                    <a:lnTo>
                      <a:pt x="3877" y="786"/>
                    </a:lnTo>
                    <a:lnTo>
                      <a:pt x="3827" y="760"/>
                    </a:lnTo>
                    <a:lnTo>
                      <a:pt x="3785" y="744"/>
                    </a:lnTo>
                    <a:lnTo>
                      <a:pt x="3735" y="727"/>
                    </a:lnTo>
                    <a:lnTo>
                      <a:pt x="3693" y="710"/>
                    </a:lnTo>
                    <a:lnTo>
                      <a:pt x="3643" y="694"/>
                    </a:lnTo>
                    <a:lnTo>
                      <a:pt x="3601" y="677"/>
                    </a:lnTo>
                    <a:lnTo>
                      <a:pt x="3551" y="660"/>
                    </a:lnTo>
                    <a:lnTo>
                      <a:pt x="3501" y="644"/>
                    </a:lnTo>
                    <a:lnTo>
                      <a:pt x="3459" y="627"/>
                    </a:lnTo>
                    <a:lnTo>
                      <a:pt x="3409" y="610"/>
                    </a:lnTo>
                    <a:lnTo>
                      <a:pt x="3359" y="593"/>
                    </a:lnTo>
                    <a:lnTo>
                      <a:pt x="3309" y="577"/>
                    </a:lnTo>
                    <a:lnTo>
                      <a:pt x="3267" y="568"/>
                    </a:lnTo>
                    <a:lnTo>
                      <a:pt x="3217" y="552"/>
                    </a:lnTo>
                    <a:lnTo>
                      <a:pt x="3167" y="535"/>
                    </a:lnTo>
                    <a:lnTo>
                      <a:pt x="3117" y="527"/>
                    </a:lnTo>
                    <a:lnTo>
                      <a:pt x="3067" y="510"/>
                    </a:lnTo>
                    <a:lnTo>
                      <a:pt x="3016" y="501"/>
                    </a:lnTo>
                    <a:lnTo>
                      <a:pt x="2966" y="485"/>
                    </a:lnTo>
                    <a:lnTo>
                      <a:pt x="2916" y="476"/>
                    </a:lnTo>
                    <a:lnTo>
                      <a:pt x="2858" y="460"/>
                    </a:lnTo>
                    <a:lnTo>
                      <a:pt x="2808" y="451"/>
                    </a:lnTo>
                    <a:lnTo>
                      <a:pt x="2757" y="443"/>
                    </a:lnTo>
                    <a:lnTo>
                      <a:pt x="2749" y="443"/>
                    </a:lnTo>
                    <a:lnTo>
                      <a:pt x="2682" y="426"/>
                    </a:lnTo>
                    <a:lnTo>
                      <a:pt x="2615" y="410"/>
                    </a:lnTo>
                    <a:lnTo>
                      <a:pt x="2582" y="401"/>
                    </a:lnTo>
                    <a:lnTo>
                      <a:pt x="2540" y="393"/>
                    </a:lnTo>
                    <a:lnTo>
                      <a:pt x="2507" y="385"/>
                    </a:lnTo>
                    <a:lnTo>
                      <a:pt x="2473" y="376"/>
                    </a:lnTo>
                    <a:lnTo>
                      <a:pt x="2440" y="376"/>
                    </a:lnTo>
                    <a:lnTo>
                      <a:pt x="2407" y="376"/>
                    </a:lnTo>
                    <a:lnTo>
                      <a:pt x="2373" y="376"/>
                    </a:lnTo>
                    <a:lnTo>
                      <a:pt x="2340" y="376"/>
                    </a:lnTo>
                    <a:lnTo>
                      <a:pt x="2306" y="376"/>
                    </a:lnTo>
                    <a:close/>
                    <a:moveTo>
                      <a:pt x="4612" y="3250"/>
                    </a:moveTo>
                    <a:close/>
                    <a:moveTo>
                      <a:pt x="4612" y="3250"/>
                    </a:move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1124;p37"/>
              <p:cNvSpPr/>
              <p:nvPr/>
            </p:nvSpPr>
            <p:spPr>
              <a:xfrm>
                <a:off x="3764843" y="8271833"/>
                <a:ext cx="263360" cy="145072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2941" extrusionOk="0">
                    <a:moveTo>
                      <a:pt x="3099" y="0"/>
                    </a:moveTo>
                    <a:lnTo>
                      <a:pt x="3158" y="0"/>
                    </a:lnTo>
                    <a:lnTo>
                      <a:pt x="3225" y="0"/>
                    </a:lnTo>
                    <a:lnTo>
                      <a:pt x="3292" y="0"/>
                    </a:lnTo>
                    <a:lnTo>
                      <a:pt x="3350" y="0"/>
                    </a:lnTo>
                    <a:lnTo>
                      <a:pt x="3409" y="0"/>
                    </a:lnTo>
                    <a:lnTo>
                      <a:pt x="3417" y="0"/>
                    </a:lnTo>
                    <a:lnTo>
                      <a:pt x="3475" y="8"/>
                    </a:lnTo>
                    <a:lnTo>
                      <a:pt x="3542" y="8"/>
                    </a:lnTo>
                    <a:lnTo>
                      <a:pt x="3609" y="17"/>
                    </a:lnTo>
                    <a:lnTo>
                      <a:pt x="3668" y="25"/>
                    </a:lnTo>
                    <a:lnTo>
                      <a:pt x="3734" y="33"/>
                    </a:lnTo>
                    <a:lnTo>
                      <a:pt x="3793" y="42"/>
                    </a:lnTo>
                    <a:lnTo>
                      <a:pt x="3860" y="58"/>
                    </a:lnTo>
                    <a:lnTo>
                      <a:pt x="3918" y="67"/>
                    </a:lnTo>
                    <a:lnTo>
                      <a:pt x="3985" y="75"/>
                    </a:lnTo>
                    <a:lnTo>
                      <a:pt x="4043" y="92"/>
                    </a:lnTo>
                    <a:lnTo>
                      <a:pt x="4110" y="100"/>
                    </a:lnTo>
                    <a:lnTo>
                      <a:pt x="4152" y="109"/>
                    </a:lnTo>
                    <a:lnTo>
                      <a:pt x="4169" y="109"/>
                    </a:lnTo>
                    <a:lnTo>
                      <a:pt x="4227" y="125"/>
                    </a:lnTo>
                    <a:lnTo>
                      <a:pt x="4294" y="142"/>
                    </a:lnTo>
                    <a:lnTo>
                      <a:pt x="4353" y="159"/>
                    </a:lnTo>
                    <a:lnTo>
                      <a:pt x="4411" y="175"/>
                    </a:lnTo>
                    <a:lnTo>
                      <a:pt x="4469" y="192"/>
                    </a:lnTo>
                    <a:lnTo>
                      <a:pt x="4528" y="209"/>
                    </a:lnTo>
                    <a:lnTo>
                      <a:pt x="4586" y="226"/>
                    </a:lnTo>
                    <a:lnTo>
                      <a:pt x="4653" y="242"/>
                    </a:lnTo>
                    <a:lnTo>
                      <a:pt x="4712" y="267"/>
                    </a:lnTo>
                    <a:lnTo>
                      <a:pt x="4770" y="284"/>
                    </a:lnTo>
                    <a:lnTo>
                      <a:pt x="4820" y="309"/>
                    </a:lnTo>
                    <a:lnTo>
                      <a:pt x="4879" y="326"/>
                    </a:lnTo>
                    <a:lnTo>
                      <a:pt x="4937" y="351"/>
                    </a:lnTo>
                    <a:lnTo>
                      <a:pt x="4996" y="376"/>
                    </a:lnTo>
                    <a:lnTo>
                      <a:pt x="5054" y="401"/>
                    </a:lnTo>
                    <a:lnTo>
                      <a:pt x="5104" y="418"/>
                    </a:lnTo>
                    <a:lnTo>
                      <a:pt x="5163" y="443"/>
                    </a:lnTo>
                    <a:lnTo>
                      <a:pt x="5221" y="468"/>
                    </a:lnTo>
                    <a:lnTo>
                      <a:pt x="5230" y="476"/>
                    </a:lnTo>
                    <a:lnTo>
                      <a:pt x="5263" y="518"/>
                    </a:lnTo>
                    <a:lnTo>
                      <a:pt x="5305" y="560"/>
                    </a:lnTo>
                    <a:lnTo>
                      <a:pt x="5338" y="652"/>
                    </a:lnTo>
                    <a:lnTo>
                      <a:pt x="5255" y="685"/>
                    </a:lnTo>
                    <a:lnTo>
                      <a:pt x="5188" y="685"/>
                    </a:lnTo>
                    <a:lnTo>
                      <a:pt x="5138" y="693"/>
                    </a:lnTo>
                    <a:lnTo>
                      <a:pt x="5129" y="693"/>
                    </a:lnTo>
                    <a:lnTo>
                      <a:pt x="5071" y="668"/>
                    </a:lnTo>
                    <a:lnTo>
                      <a:pt x="5021" y="652"/>
                    </a:lnTo>
                    <a:lnTo>
                      <a:pt x="4962" y="635"/>
                    </a:lnTo>
                    <a:lnTo>
                      <a:pt x="4904" y="618"/>
                    </a:lnTo>
                    <a:lnTo>
                      <a:pt x="4854" y="602"/>
                    </a:lnTo>
                    <a:lnTo>
                      <a:pt x="4795" y="585"/>
                    </a:lnTo>
                    <a:lnTo>
                      <a:pt x="4737" y="568"/>
                    </a:lnTo>
                    <a:lnTo>
                      <a:pt x="4687" y="560"/>
                    </a:lnTo>
                    <a:lnTo>
                      <a:pt x="4628" y="543"/>
                    </a:lnTo>
                    <a:lnTo>
                      <a:pt x="4570" y="535"/>
                    </a:lnTo>
                    <a:lnTo>
                      <a:pt x="4511" y="518"/>
                    </a:lnTo>
                    <a:lnTo>
                      <a:pt x="4453" y="510"/>
                    </a:lnTo>
                    <a:lnTo>
                      <a:pt x="4394" y="493"/>
                    </a:lnTo>
                    <a:lnTo>
                      <a:pt x="4336" y="485"/>
                    </a:lnTo>
                    <a:lnTo>
                      <a:pt x="4277" y="476"/>
                    </a:lnTo>
                    <a:lnTo>
                      <a:pt x="4219" y="468"/>
                    </a:lnTo>
                    <a:lnTo>
                      <a:pt x="4160" y="459"/>
                    </a:lnTo>
                    <a:lnTo>
                      <a:pt x="4102" y="451"/>
                    </a:lnTo>
                    <a:lnTo>
                      <a:pt x="4094" y="451"/>
                    </a:lnTo>
                    <a:lnTo>
                      <a:pt x="4043" y="443"/>
                    </a:lnTo>
                    <a:lnTo>
                      <a:pt x="3985" y="434"/>
                    </a:lnTo>
                    <a:lnTo>
                      <a:pt x="3926" y="434"/>
                    </a:lnTo>
                    <a:lnTo>
                      <a:pt x="3868" y="426"/>
                    </a:lnTo>
                    <a:lnTo>
                      <a:pt x="3810" y="426"/>
                    </a:lnTo>
                    <a:lnTo>
                      <a:pt x="3751" y="426"/>
                    </a:lnTo>
                    <a:lnTo>
                      <a:pt x="3693" y="426"/>
                    </a:lnTo>
                    <a:lnTo>
                      <a:pt x="3634" y="426"/>
                    </a:lnTo>
                    <a:lnTo>
                      <a:pt x="3576" y="426"/>
                    </a:lnTo>
                    <a:lnTo>
                      <a:pt x="3225" y="426"/>
                    </a:lnTo>
                    <a:lnTo>
                      <a:pt x="3166" y="426"/>
                    </a:lnTo>
                    <a:lnTo>
                      <a:pt x="3108" y="426"/>
                    </a:lnTo>
                    <a:lnTo>
                      <a:pt x="3049" y="426"/>
                    </a:lnTo>
                    <a:lnTo>
                      <a:pt x="2991" y="426"/>
                    </a:lnTo>
                    <a:lnTo>
                      <a:pt x="2932" y="426"/>
                    </a:lnTo>
                    <a:lnTo>
                      <a:pt x="2874" y="434"/>
                    </a:lnTo>
                    <a:lnTo>
                      <a:pt x="2824" y="443"/>
                    </a:lnTo>
                    <a:lnTo>
                      <a:pt x="2765" y="443"/>
                    </a:lnTo>
                    <a:lnTo>
                      <a:pt x="2732" y="443"/>
                    </a:lnTo>
                    <a:lnTo>
                      <a:pt x="2707" y="443"/>
                    </a:lnTo>
                    <a:lnTo>
                      <a:pt x="2648" y="451"/>
                    </a:lnTo>
                    <a:lnTo>
                      <a:pt x="2598" y="459"/>
                    </a:lnTo>
                    <a:lnTo>
                      <a:pt x="2540" y="476"/>
                    </a:lnTo>
                    <a:lnTo>
                      <a:pt x="2481" y="485"/>
                    </a:lnTo>
                    <a:lnTo>
                      <a:pt x="2431" y="493"/>
                    </a:lnTo>
                    <a:lnTo>
                      <a:pt x="2373" y="510"/>
                    </a:lnTo>
                    <a:lnTo>
                      <a:pt x="2314" y="518"/>
                    </a:lnTo>
                    <a:lnTo>
                      <a:pt x="2264" y="535"/>
                    </a:lnTo>
                    <a:lnTo>
                      <a:pt x="2206" y="543"/>
                    </a:lnTo>
                    <a:lnTo>
                      <a:pt x="2155" y="560"/>
                    </a:lnTo>
                    <a:lnTo>
                      <a:pt x="2114" y="576"/>
                    </a:lnTo>
                    <a:lnTo>
                      <a:pt x="2105" y="576"/>
                    </a:lnTo>
                    <a:lnTo>
                      <a:pt x="2047" y="585"/>
                    </a:lnTo>
                    <a:lnTo>
                      <a:pt x="1997" y="602"/>
                    </a:lnTo>
                    <a:lnTo>
                      <a:pt x="1947" y="627"/>
                    </a:lnTo>
                    <a:lnTo>
                      <a:pt x="1888" y="643"/>
                    </a:lnTo>
                    <a:lnTo>
                      <a:pt x="1838" y="660"/>
                    </a:lnTo>
                    <a:lnTo>
                      <a:pt x="1788" y="685"/>
                    </a:lnTo>
                    <a:lnTo>
                      <a:pt x="1738" y="702"/>
                    </a:lnTo>
                    <a:lnTo>
                      <a:pt x="1688" y="727"/>
                    </a:lnTo>
                    <a:lnTo>
                      <a:pt x="1637" y="744"/>
                    </a:lnTo>
                    <a:lnTo>
                      <a:pt x="1596" y="760"/>
                    </a:lnTo>
                    <a:lnTo>
                      <a:pt x="1562" y="785"/>
                    </a:lnTo>
                    <a:lnTo>
                      <a:pt x="1521" y="802"/>
                    </a:lnTo>
                    <a:lnTo>
                      <a:pt x="1521" y="802"/>
                    </a:lnTo>
                    <a:lnTo>
                      <a:pt x="1487" y="819"/>
                    </a:lnTo>
                    <a:lnTo>
                      <a:pt x="1445" y="844"/>
                    </a:lnTo>
                    <a:lnTo>
                      <a:pt x="1404" y="860"/>
                    </a:lnTo>
                    <a:lnTo>
                      <a:pt x="1362" y="886"/>
                    </a:lnTo>
                    <a:lnTo>
                      <a:pt x="1320" y="911"/>
                    </a:lnTo>
                    <a:lnTo>
                      <a:pt x="1278" y="936"/>
                    </a:lnTo>
                    <a:lnTo>
                      <a:pt x="1245" y="961"/>
                    </a:lnTo>
                    <a:lnTo>
                      <a:pt x="1203" y="986"/>
                    </a:lnTo>
                    <a:lnTo>
                      <a:pt x="1161" y="1011"/>
                    </a:lnTo>
                    <a:lnTo>
                      <a:pt x="1120" y="1036"/>
                    </a:lnTo>
                    <a:lnTo>
                      <a:pt x="1078" y="1061"/>
                    </a:lnTo>
                    <a:lnTo>
                      <a:pt x="1044" y="1086"/>
                    </a:lnTo>
                    <a:lnTo>
                      <a:pt x="1003" y="1111"/>
                    </a:lnTo>
                    <a:lnTo>
                      <a:pt x="969" y="1145"/>
                    </a:lnTo>
                    <a:lnTo>
                      <a:pt x="927" y="1170"/>
                    </a:lnTo>
                    <a:lnTo>
                      <a:pt x="894" y="1195"/>
                    </a:lnTo>
                    <a:lnTo>
                      <a:pt x="852" y="1228"/>
                    </a:lnTo>
                    <a:lnTo>
                      <a:pt x="819" y="1253"/>
                    </a:lnTo>
                    <a:lnTo>
                      <a:pt x="785" y="1287"/>
                    </a:lnTo>
                    <a:lnTo>
                      <a:pt x="752" y="1312"/>
                    </a:lnTo>
                    <a:lnTo>
                      <a:pt x="727" y="1345"/>
                    </a:lnTo>
                    <a:lnTo>
                      <a:pt x="693" y="1370"/>
                    </a:lnTo>
                    <a:lnTo>
                      <a:pt x="668" y="1403"/>
                    </a:lnTo>
                    <a:lnTo>
                      <a:pt x="652" y="1420"/>
                    </a:lnTo>
                    <a:lnTo>
                      <a:pt x="635" y="1429"/>
                    </a:lnTo>
                    <a:lnTo>
                      <a:pt x="627" y="1445"/>
                    </a:lnTo>
                    <a:lnTo>
                      <a:pt x="610" y="1462"/>
                    </a:lnTo>
                    <a:lnTo>
                      <a:pt x="602" y="1479"/>
                    </a:lnTo>
                    <a:lnTo>
                      <a:pt x="585" y="1495"/>
                    </a:lnTo>
                    <a:lnTo>
                      <a:pt x="577" y="1504"/>
                    </a:lnTo>
                    <a:lnTo>
                      <a:pt x="568" y="1520"/>
                    </a:lnTo>
                    <a:lnTo>
                      <a:pt x="560" y="1529"/>
                    </a:lnTo>
                    <a:lnTo>
                      <a:pt x="560" y="1529"/>
                    </a:lnTo>
                    <a:lnTo>
                      <a:pt x="560" y="1529"/>
                    </a:lnTo>
                    <a:lnTo>
                      <a:pt x="543" y="1546"/>
                    </a:lnTo>
                    <a:lnTo>
                      <a:pt x="535" y="1562"/>
                    </a:lnTo>
                    <a:lnTo>
                      <a:pt x="535" y="1562"/>
                    </a:lnTo>
                    <a:lnTo>
                      <a:pt x="518" y="1579"/>
                    </a:lnTo>
                    <a:lnTo>
                      <a:pt x="510" y="1596"/>
                    </a:lnTo>
                    <a:lnTo>
                      <a:pt x="510" y="1596"/>
                    </a:lnTo>
                    <a:lnTo>
                      <a:pt x="501" y="1612"/>
                    </a:lnTo>
                    <a:lnTo>
                      <a:pt x="493" y="1629"/>
                    </a:lnTo>
                    <a:lnTo>
                      <a:pt x="493" y="1629"/>
                    </a:lnTo>
                    <a:lnTo>
                      <a:pt x="485" y="1646"/>
                    </a:lnTo>
                    <a:lnTo>
                      <a:pt x="476" y="1654"/>
                    </a:lnTo>
                    <a:lnTo>
                      <a:pt x="476" y="1654"/>
                    </a:lnTo>
                    <a:lnTo>
                      <a:pt x="468" y="1671"/>
                    </a:lnTo>
                    <a:lnTo>
                      <a:pt x="460" y="1688"/>
                    </a:lnTo>
                    <a:lnTo>
                      <a:pt x="460" y="1688"/>
                    </a:lnTo>
                    <a:lnTo>
                      <a:pt x="451" y="1704"/>
                    </a:lnTo>
                    <a:lnTo>
                      <a:pt x="443" y="1721"/>
                    </a:lnTo>
                    <a:lnTo>
                      <a:pt x="443" y="1721"/>
                    </a:lnTo>
                    <a:lnTo>
                      <a:pt x="434" y="1738"/>
                    </a:lnTo>
                    <a:lnTo>
                      <a:pt x="434" y="1754"/>
                    </a:lnTo>
                    <a:lnTo>
                      <a:pt x="434" y="1746"/>
                    </a:lnTo>
                    <a:lnTo>
                      <a:pt x="426" y="1763"/>
                    </a:lnTo>
                    <a:lnTo>
                      <a:pt x="426" y="1779"/>
                    </a:lnTo>
                    <a:lnTo>
                      <a:pt x="426" y="1771"/>
                    </a:lnTo>
                    <a:lnTo>
                      <a:pt x="418" y="1788"/>
                    </a:lnTo>
                    <a:lnTo>
                      <a:pt x="418" y="1779"/>
                    </a:lnTo>
                    <a:lnTo>
                      <a:pt x="418" y="1796"/>
                    </a:lnTo>
                    <a:lnTo>
                      <a:pt x="418" y="1788"/>
                    </a:lnTo>
                    <a:lnTo>
                      <a:pt x="418" y="1804"/>
                    </a:lnTo>
                    <a:lnTo>
                      <a:pt x="418" y="1796"/>
                    </a:lnTo>
                    <a:lnTo>
                      <a:pt x="418" y="1813"/>
                    </a:lnTo>
                    <a:lnTo>
                      <a:pt x="418" y="1813"/>
                    </a:lnTo>
                    <a:lnTo>
                      <a:pt x="418" y="1830"/>
                    </a:lnTo>
                    <a:lnTo>
                      <a:pt x="418" y="1821"/>
                    </a:lnTo>
                    <a:lnTo>
                      <a:pt x="418" y="1838"/>
                    </a:lnTo>
                    <a:lnTo>
                      <a:pt x="418" y="1830"/>
                    </a:lnTo>
                    <a:lnTo>
                      <a:pt x="418" y="1846"/>
                    </a:lnTo>
                    <a:lnTo>
                      <a:pt x="418" y="1896"/>
                    </a:lnTo>
                    <a:lnTo>
                      <a:pt x="418" y="1913"/>
                    </a:lnTo>
                    <a:lnTo>
                      <a:pt x="418" y="1905"/>
                    </a:lnTo>
                    <a:lnTo>
                      <a:pt x="418" y="1921"/>
                    </a:lnTo>
                    <a:lnTo>
                      <a:pt x="418" y="1913"/>
                    </a:lnTo>
                    <a:lnTo>
                      <a:pt x="418" y="1930"/>
                    </a:lnTo>
                    <a:lnTo>
                      <a:pt x="418" y="1921"/>
                    </a:lnTo>
                    <a:lnTo>
                      <a:pt x="418" y="1947"/>
                    </a:lnTo>
                    <a:lnTo>
                      <a:pt x="418" y="1938"/>
                    </a:lnTo>
                    <a:lnTo>
                      <a:pt x="418" y="1955"/>
                    </a:lnTo>
                    <a:lnTo>
                      <a:pt x="418" y="1947"/>
                    </a:lnTo>
                    <a:lnTo>
                      <a:pt x="426" y="1963"/>
                    </a:lnTo>
                    <a:lnTo>
                      <a:pt x="426" y="1955"/>
                    </a:lnTo>
                    <a:lnTo>
                      <a:pt x="434" y="1972"/>
                    </a:lnTo>
                    <a:lnTo>
                      <a:pt x="434" y="1963"/>
                    </a:lnTo>
                    <a:lnTo>
                      <a:pt x="443" y="1988"/>
                    </a:lnTo>
                    <a:lnTo>
                      <a:pt x="443" y="1980"/>
                    </a:lnTo>
                    <a:lnTo>
                      <a:pt x="443" y="1997"/>
                    </a:lnTo>
                    <a:lnTo>
                      <a:pt x="443" y="1988"/>
                    </a:lnTo>
                    <a:lnTo>
                      <a:pt x="451" y="2005"/>
                    </a:lnTo>
                    <a:lnTo>
                      <a:pt x="451" y="2005"/>
                    </a:lnTo>
                    <a:lnTo>
                      <a:pt x="468" y="2022"/>
                    </a:lnTo>
                    <a:lnTo>
                      <a:pt x="468" y="2013"/>
                    </a:lnTo>
                    <a:lnTo>
                      <a:pt x="476" y="2030"/>
                    </a:lnTo>
                    <a:lnTo>
                      <a:pt x="476" y="2030"/>
                    </a:lnTo>
                    <a:lnTo>
                      <a:pt x="485" y="2047"/>
                    </a:lnTo>
                    <a:lnTo>
                      <a:pt x="485" y="2038"/>
                    </a:lnTo>
                    <a:lnTo>
                      <a:pt x="493" y="2055"/>
                    </a:lnTo>
                    <a:lnTo>
                      <a:pt x="501" y="2072"/>
                    </a:lnTo>
                    <a:lnTo>
                      <a:pt x="501" y="2072"/>
                    </a:lnTo>
                    <a:lnTo>
                      <a:pt x="518" y="2089"/>
                    </a:lnTo>
                    <a:lnTo>
                      <a:pt x="526" y="2105"/>
                    </a:lnTo>
                    <a:lnTo>
                      <a:pt x="526" y="2105"/>
                    </a:lnTo>
                    <a:lnTo>
                      <a:pt x="543" y="2114"/>
                    </a:lnTo>
                    <a:lnTo>
                      <a:pt x="551" y="2130"/>
                    </a:lnTo>
                    <a:lnTo>
                      <a:pt x="551" y="2130"/>
                    </a:lnTo>
                    <a:lnTo>
                      <a:pt x="568" y="2147"/>
                    </a:lnTo>
                    <a:lnTo>
                      <a:pt x="585" y="2164"/>
                    </a:lnTo>
                    <a:lnTo>
                      <a:pt x="585" y="2164"/>
                    </a:lnTo>
                    <a:lnTo>
                      <a:pt x="602" y="2180"/>
                    </a:lnTo>
                    <a:lnTo>
                      <a:pt x="618" y="2197"/>
                    </a:lnTo>
                    <a:lnTo>
                      <a:pt x="618" y="2197"/>
                    </a:lnTo>
                    <a:lnTo>
                      <a:pt x="635" y="2214"/>
                    </a:lnTo>
                    <a:lnTo>
                      <a:pt x="652" y="2231"/>
                    </a:lnTo>
                    <a:lnTo>
                      <a:pt x="652" y="2231"/>
                    </a:lnTo>
                    <a:lnTo>
                      <a:pt x="668" y="2247"/>
                    </a:lnTo>
                    <a:lnTo>
                      <a:pt x="693" y="2264"/>
                    </a:lnTo>
                    <a:lnTo>
                      <a:pt x="693" y="2264"/>
                    </a:lnTo>
                    <a:lnTo>
                      <a:pt x="719" y="2281"/>
                    </a:lnTo>
                    <a:lnTo>
                      <a:pt x="735" y="2297"/>
                    </a:lnTo>
                    <a:lnTo>
                      <a:pt x="760" y="2314"/>
                    </a:lnTo>
                    <a:lnTo>
                      <a:pt x="777" y="2322"/>
                    </a:lnTo>
                    <a:lnTo>
                      <a:pt x="802" y="2339"/>
                    </a:lnTo>
                    <a:lnTo>
                      <a:pt x="827" y="2356"/>
                    </a:lnTo>
                    <a:lnTo>
                      <a:pt x="852" y="2373"/>
                    </a:lnTo>
                    <a:lnTo>
                      <a:pt x="886" y="2389"/>
                    </a:lnTo>
                    <a:lnTo>
                      <a:pt x="911" y="2406"/>
                    </a:lnTo>
                    <a:lnTo>
                      <a:pt x="944" y="2423"/>
                    </a:lnTo>
                    <a:lnTo>
                      <a:pt x="961" y="2431"/>
                    </a:lnTo>
                    <a:lnTo>
                      <a:pt x="969" y="2431"/>
                    </a:lnTo>
                    <a:lnTo>
                      <a:pt x="1003" y="2448"/>
                    </a:lnTo>
                    <a:lnTo>
                      <a:pt x="1028" y="2456"/>
                    </a:lnTo>
                    <a:lnTo>
                      <a:pt x="1044" y="2464"/>
                    </a:lnTo>
                    <a:lnTo>
                      <a:pt x="1069" y="2481"/>
                    </a:lnTo>
                    <a:lnTo>
                      <a:pt x="1094" y="2490"/>
                    </a:lnTo>
                    <a:lnTo>
                      <a:pt x="1120" y="2498"/>
                    </a:lnTo>
                    <a:lnTo>
                      <a:pt x="1136" y="2506"/>
                    </a:lnTo>
                    <a:lnTo>
                      <a:pt x="1161" y="2515"/>
                    </a:lnTo>
                    <a:lnTo>
                      <a:pt x="1186" y="2523"/>
                    </a:lnTo>
                    <a:lnTo>
                      <a:pt x="1211" y="2531"/>
                    </a:lnTo>
                    <a:lnTo>
                      <a:pt x="1236" y="2540"/>
                    </a:lnTo>
                    <a:lnTo>
                      <a:pt x="1278" y="2556"/>
                    </a:lnTo>
                    <a:lnTo>
                      <a:pt x="1328" y="2573"/>
                    </a:lnTo>
                    <a:lnTo>
                      <a:pt x="1379" y="2581"/>
                    </a:lnTo>
                    <a:lnTo>
                      <a:pt x="1429" y="2598"/>
                    </a:lnTo>
                    <a:lnTo>
                      <a:pt x="1479" y="2615"/>
                    </a:lnTo>
                    <a:lnTo>
                      <a:pt x="1529" y="2623"/>
                    </a:lnTo>
                    <a:lnTo>
                      <a:pt x="1579" y="2640"/>
                    </a:lnTo>
                    <a:lnTo>
                      <a:pt x="1629" y="2648"/>
                    </a:lnTo>
                    <a:lnTo>
                      <a:pt x="1688" y="2657"/>
                    </a:lnTo>
                    <a:lnTo>
                      <a:pt x="1788" y="2682"/>
                    </a:lnTo>
                    <a:lnTo>
                      <a:pt x="1905" y="2840"/>
                    </a:lnTo>
                    <a:lnTo>
                      <a:pt x="1746" y="2941"/>
                    </a:lnTo>
                    <a:lnTo>
                      <a:pt x="1637" y="2932"/>
                    </a:lnTo>
                    <a:lnTo>
                      <a:pt x="1587" y="2924"/>
                    </a:lnTo>
                    <a:lnTo>
                      <a:pt x="1529" y="2916"/>
                    </a:lnTo>
                    <a:lnTo>
                      <a:pt x="1479" y="2907"/>
                    </a:lnTo>
                    <a:lnTo>
                      <a:pt x="1420" y="2899"/>
                    </a:lnTo>
                    <a:lnTo>
                      <a:pt x="1370" y="2891"/>
                    </a:lnTo>
                    <a:lnTo>
                      <a:pt x="1312" y="2874"/>
                    </a:lnTo>
                    <a:lnTo>
                      <a:pt x="1253" y="2865"/>
                    </a:lnTo>
                    <a:lnTo>
                      <a:pt x="1203" y="2857"/>
                    </a:lnTo>
                    <a:lnTo>
                      <a:pt x="1145" y="2840"/>
                    </a:lnTo>
                    <a:lnTo>
                      <a:pt x="1120" y="2832"/>
                    </a:lnTo>
                    <a:lnTo>
                      <a:pt x="1036" y="2824"/>
                    </a:lnTo>
                    <a:lnTo>
                      <a:pt x="1011" y="2815"/>
                    </a:lnTo>
                    <a:lnTo>
                      <a:pt x="978" y="2807"/>
                    </a:lnTo>
                    <a:lnTo>
                      <a:pt x="952" y="2799"/>
                    </a:lnTo>
                    <a:lnTo>
                      <a:pt x="927" y="2790"/>
                    </a:lnTo>
                    <a:lnTo>
                      <a:pt x="894" y="2774"/>
                    </a:lnTo>
                    <a:lnTo>
                      <a:pt x="869" y="2765"/>
                    </a:lnTo>
                    <a:lnTo>
                      <a:pt x="844" y="2757"/>
                    </a:lnTo>
                    <a:lnTo>
                      <a:pt x="810" y="2748"/>
                    </a:lnTo>
                    <a:lnTo>
                      <a:pt x="777" y="2732"/>
                    </a:lnTo>
                    <a:lnTo>
                      <a:pt x="760" y="2732"/>
                    </a:lnTo>
                    <a:lnTo>
                      <a:pt x="735" y="2723"/>
                    </a:lnTo>
                    <a:lnTo>
                      <a:pt x="702" y="2707"/>
                    </a:lnTo>
                    <a:lnTo>
                      <a:pt x="668" y="2690"/>
                    </a:lnTo>
                    <a:lnTo>
                      <a:pt x="635" y="2673"/>
                    </a:lnTo>
                    <a:lnTo>
                      <a:pt x="602" y="2657"/>
                    </a:lnTo>
                    <a:lnTo>
                      <a:pt x="568" y="2640"/>
                    </a:lnTo>
                    <a:lnTo>
                      <a:pt x="543" y="2623"/>
                    </a:lnTo>
                    <a:lnTo>
                      <a:pt x="510" y="2615"/>
                    </a:lnTo>
                    <a:lnTo>
                      <a:pt x="485" y="2598"/>
                    </a:lnTo>
                    <a:lnTo>
                      <a:pt x="451" y="2573"/>
                    </a:lnTo>
                    <a:lnTo>
                      <a:pt x="426" y="2556"/>
                    </a:lnTo>
                    <a:lnTo>
                      <a:pt x="401" y="2540"/>
                    </a:lnTo>
                    <a:lnTo>
                      <a:pt x="376" y="2523"/>
                    </a:lnTo>
                    <a:lnTo>
                      <a:pt x="351" y="2506"/>
                    </a:lnTo>
                    <a:lnTo>
                      <a:pt x="326" y="2490"/>
                    </a:lnTo>
                    <a:lnTo>
                      <a:pt x="301" y="2464"/>
                    </a:lnTo>
                    <a:lnTo>
                      <a:pt x="276" y="2448"/>
                    </a:lnTo>
                    <a:lnTo>
                      <a:pt x="259" y="2431"/>
                    </a:lnTo>
                    <a:lnTo>
                      <a:pt x="234" y="2406"/>
                    </a:lnTo>
                    <a:lnTo>
                      <a:pt x="217" y="2389"/>
                    </a:lnTo>
                    <a:lnTo>
                      <a:pt x="192" y="2364"/>
                    </a:lnTo>
                    <a:lnTo>
                      <a:pt x="176" y="2347"/>
                    </a:lnTo>
                    <a:lnTo>
                      <a:pt x="159" y="2322"/>
                    </a:lnTo>
                    <a:lnTo>
                      <a:pt x="142" y="2297"/>
                    </a:lnTo>
                    <a:lnTo>
                      <a:pt x="125" y="2281"/>
                    </a:lnTo>
                    <a:lnTo>
                      <a:pt x="109" y="2256"/>
                    </a:lnTo>
                    <a:lnTo>
                      <a:pt x="92" y="2231"/>
                    </a:lnTo>
                    <a:lnTo>
                      <a:pt x="84" y="2205"/>
                    </a:lnTo>
                    <a:lnTo>
                      <a:pt x="67" y="2189"/>
                    </a:lnTo>
                    <a:lnTo>
                      <a:pt x="59" y="2164"/>
                    </a:lnTo>
                    <a:lnTo>
                      <a:pt x="59" y="2164"/>
                    </a:lnTo>
                    <a:lnTo>
                      <a:pt x="50" y="2139"/>
                    </a:lnTo>
                    <a:lnTo>
                      <a:pt x="34" y="2114"/>
                    </a:lnTo>
                    <a:lnTo>
                      <a:pt x="25" y="2089"/>
                    </a:lnTo>
                    <a:lnTo>
                      <a:pt x="17" y="2063"/>
                    </a:lnTo>
                    <a:lnTo>
                      <a:pt x="17" y="2038"/>
                    </a:lnTo>
                    <a:lnTo>
                      <a:pt x="8" y="2013"/>
                    </a:lnTo>
                    <a:lnTo>
                      <a:pt x="0" y="1988"/>
                    </a:lnTo>
                    <a:lnTo>
                      <a:pt x="0" y="1963"/>
                    </a:lnTo>
                    <a:lnTo>
                      <a:pt x="0" y="1938"/>
                    </a:lnTo>
                    <a:lnTo>
                      <a:pt x="0" y="1913"/>
                    </a:lnTo>
                    <a:lnTo>
                      <a:pt x="0" y="1813"/>
                    </a:lnTo>
                    <a:lnTo>
                      <a:pt x="0" y="1788"/>
                    </a:lnTo>
                    <a:lnTo>
                      <a:pt x="0" y="1763"/>
                    </a:lnTo>
                    <a:lnTo>
                      <a:pt x="0" y="1738"/>
                    </a:lnTo>
                    <a:lnTo>
                      <a:pt x="0" y="1713"/>
                    </a:lnTo>
                    <a:lnTo>
                      <a:pt x="0" y="1688"/>
                    </a:lnTo>
                    <a:lnTo>
                      <a:pt x="8" y="1662"/>
                    </a:lnTo>
                    <a:lnTo>
                      <a:pt x="17" y="1637"/>
                    </a:lnTo>
                    <a:lnTo>
                      <a:pt x="17" y="1612"/>
                    </a:lnTo>
                    <a:lnTo>
                      <a:pt x="25" y="1587"/>
                    </a:lnTo>
                    <a:lnTo>
                      <a:pt x="34" y="1562"/>
                    </a:lnTo>
                    <a:lnTo>
                      <a:pt x="42" y="1546"/>
                    </a:lnTo>
                    <a:lnTo>
                      <a:pt x="50" y="1520"/>
                    </a:lnTo>
                    <a:lnTo>
                      <a:pt x="59" y="1495"/>
                    </a:lnTo>
                    <a:lnTo>
                      <a:pt x="75" y="1470"/>
                    </a:lnTo>
                    <a:lnTo>
                      <a:pt x="84" y="1454"/>
                    </a:lnTo>
                    <a:lnTo>
                      <a:pt x="92" y="1429"/>
                    </a:lnTo>
                    <a:lnTo>
                      <a:pt x="109" y="1403"/>
                    </a:lnTo>
                    <a:lnTo>
                      <a:pt x="117" y="1387"/>
                    </a:lnTo>
                    <a:lnTo>
                      <a:pt x="134" y="1362"/>
                    </a:lnTo>
                    <a:lnTo>
                      <a:pt x="142" y="1345"/>
                    </a:lnTo>
                    <a:lnTo>
                      <a:pt x="159" y="1320"/>
                    </a:lnTo>
                    <a:lnTo>
                      <a:pt x="176" y="1303"/>
                    </a:lnTo>
                    <a:lnTo>
                      <a:pt x="176" y="1295"/>
                    </a:lnTo>
                    <a:lnTo>
                      <a:pt x="184" y="1278"/>
                    </a:lnTo>
                    <a:lnTo>
                      <a:pt x="201" y="1261"/>
                    </a:lnTo>
                    <a:lnTo>
                      <a:pt x="209" y="1236"/>
                    </a:lnTo>
                    <a:lnTo>
                      <a:pt x="226" y="1220"/>
                    </a:lnTo>
                    <a:lnTo>
                      <a:pt x="242" y="1195"/>
                    </a:lnTo>
                    <a:lnTo>
                      <a:pt x="259" y="1178"/>
                    </a:lnTo>
                    <a:lnTo>
                      <a:pt x="276" y="1153"/>
                    </a:lnTo>
                    <a:lnTo>
                      <a:pt x="292" y="1136"/>
                    </a:lnTo>
                    <a:lnTo>
                      <a:pt x="309" y="1119"/>
                    </a:lnTo>
                    <a:lnTo>
                      <a:pt x="351" y="1078"/>
                    </a:lnTo>
                    <a:lnTo>
                      <a:pt x="384" y="1044"/>
                    </a:lnTo>
                    <a:lnTo>
                      <a:pt x="426" y="1002"/>
                    </a:lnTo>
                    <a:lnTo>
                      <a:pt x="460" y="969"/>
                    </a:lnTo>
                    <a:lnTo>
                      <a:pt x="501" y="936"/>
                    </a:lnTo>
                    <a:lnTo>
                      <a:pt x="543" y="894"/>
                    </a:lnTo>
                    <a:lnTo>
                      <a:pt x="585" y="860"/>
                    </a:lnTo>
                    <a:lnTo>
                      <a:pt x="627" y="827"/>
                    </a:lnTo>
                    <a:lnTo>
                      <a:pt x="668" y="794"/>
                    </a:lnTo>
                    <a:lnTo>
                      <a:pt x="710" y="760"/>
                    </a:lnTo>
                    <a:lnTo>
                      <a:pt x="752" y="727"/>
                    </a:lnTo>
                    <a:lnTo>
                      <a:pt x="794" y="693"/>
                    </a:lnTo>
                    <a:lnTo>
                      <a:pt x="844" y="668"/>
                    </a:lnTo>
                    <a:lnTo>
                      <a:pt x="886" y="635"/>
                    </a:lnTo>
                    <a:lnTo>
                      <a:pt x="927" y="610"/>
                    </a:lnTo>
                    <a:lnTo>
                      <a:pt x="978" y="576"/>
                    </a:lnTo>
                    <a:lnTo>
                      <a:pt x="1019" y="551"/>
                    </a:lnTo>
                    <a:lnTo>
                      <a:pt x="1069" y="518"/>
                    </a:lnTo>
                    <a:lnTo>
                      <a:pt x="1111" y="493"/>
                    </a:lnTo>
                    <a:lnTo>
                      <a:pt x="1153" y="468"/>
                    </a:lnTo>
                    <a:lnTo>
                      <a:pt x="1203" y="443"/>
                    </a:lnTo>
                    <a:lnTo>
                      <a:pt x="1245" y="418"/>
                    </a:lnTo>
                    <a:lnTo>
                      <a:pt x="1287" y="393"/>
                    </a:lnTo>
                    <a:lnTo>
                      <a:pt x="1287" y="393"/>
                    </a:lnTo>
                    <a:lnTo>
                      <a:pt x="1337" y="376"/>
                    </a:lnTo>
                    <a:lnTo>
                      <a:pt x="1379" y="351"/>
                    </a:lnTo>
                    <a:lnTo>
                      <a:pt x="1420" y="334"/>
                    </a:lnTo>
                    <a:lnTo>
                      <a:pt x="1479" y="309"/>
                    </a:lnTo>
                    <a:lnTo>
                      <a:pt x="1537" y="284"/>
                    </a:lnTo>
                    <a:lnTo>
                      <a:pt x="1596" y="259"/>
                    </a:lnTo>
                    <a:lnTo>
                      <a:pt x="1654" y="234"/>
                    </a:lnTo>
                    <a:lnTo>
                      <a:pt x="1713" y="217"/>
                    </a:lnTo>
                    <a:lnTo>
                      <a:pt x="1771" y="192"/>
                    </a:lnTo>
                    <a:lnTo>
                      <a:pt x="1830" y="175"/>
                    </a:lnTo>
                    <a:lnTo>
                      <a:pt x="1896" y="159"/>
                    </a:lnTo>
                    <a:lnTo>
                      <a:pt x="1955" y="142"/>
                    </a:lnTo>
                    <a:lnTo>
                      <a:pt x="1972" y="142"/>
                    </a:lnTo>
                    <a:lnTo>
                      <a:pt x="2013" y="125"/>
                    </a:lnTo>
                    <a:lnTo>
                      <a:pt x="2080" y="109"/>
                    </a:lnTo>
                    <a:lnTo>
                      <a:pt x="2139" y="100"/>
                    </a:lnTo>
                    <a:lnTo>
                      <a:pt x="2206" y="84"/>
                    </a:lnTo>
                    <a:lnTo>
                      <a:pt x="2264" y="75"/>
                    </a:lnTo>
                    <a:lnTo>
                      <a:pt x="2331" y="58"/>
                    </a:lnTo>
                    <a:lnTo>
                      <a:pt x="2389" y="50"/>
                    </a:lnTo>
                    <a:lnTo>
                      <a:pt x="2456" y="42"/>
                    </a:lnTo>
                    <a:lnTo>
                      <a:pt x="2515" y="33"/>
                    </a:lnTo>
                    <a:lnTo>
                      <a:pt x="2581" y="25"/>
                    </a:lnTo>
                    <a:lnTo>
                      <a:pt x="2640" y="17"/>
                    </a:lnTo>
                    <a:lnTo>
                      <a:pt x="2665" y="17"/>
                    </a:lnTo>
                    <a:lnTo>
                      <a:pt x="2707" y="17"/>
                    </a:lnTo>
                    <a:lnTo>
                      <a:pt x="2765" y="17"/>
                    </a:lnTo>
                    <a:lnTo>
                      <a:pt x="2832" y="17"/>
                    </a:lnTo>
                    <a:lnTo>
                      <a:pt x="2899" y="17"/>
                    </a:lnTo>
                    <a:lnTo>
                      <a:pt x="3083" y="1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1125;p37"/>
              <p:cNvSpPr/>
              <p:nvPr/>
            </p:nvSpPr>
            <p:spPr>
              <a:xfrm>
                <a:off x="4001763" y="8643121"/>
                <a:ext cx="573679" cy="405916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8229" extrusionOk="0">
                    <a:moveTo>
                      <a:pt x="961" y="5255"/>
                    </a:moveTo>
                    <a:lnTo>
                      <a:pt x="1003" y="5255"/>
                    </a:lnTo>
                    <a:lnTo>
                      <a:pt x="1028" y="5255"/>
                    </a:lnTo>
                    <a:lnTo>
                      <a:pt x="1053" y="5255"/>
                    </a:lnTo>
                    <a:lnTo>
                      <a:pt x="1070" y="5255"/>
                    </a:lnTo>
                    <a:lnTo>
                      <a:pt x="1095" y="5255"/>
                    </a:lnTo>
                    <a:lnTo>
                      <a:pt x="1120" y="5255"/>
                    </a:lnTo>
                    <a:lnTo>
                      <a:pt x="1137" y="5255"/>
                    </a:lnTo>
                    <a:lnTo>
                      <a:pt x="1162" y="5255"/>
                    </a:lnTo>
                    <a:lnTo>
                      <a:pt x="1179" y="5255"/>
                    </a:lnTo>
                    <a:lnTo>
                      <a:pt x="1204" y="5255"/>
                    </a:lnTo>
                    <a:lnTo>
                      <a:pt x="1229" y="5255"/>
                    </a:lnTo>
                    <a:lnTo>
                      <a:pt x="1245" y="5255"/>
                    </a:lnTo>
                    <a:lnTo>
                      <a:pt x="1270" y="5246"/>
                    </a:lnTo>
                    <a:lnTo>
                      <a:pt x="1312" y="5230"/>
                    </a:lnTo>
                    <a:lnTo>
                      <a:pt x="1354" y="5221"/>
                    </a:lnTo>
                    <a:lnTo>
                      <a:pt x="1396" y="5205"/>
                    </a:lnTo>
                    <a:lnTo>
                      <a:pt x="1438" y="5196"/>
                    </a:lnTo>
                    <a:lnTo>
                      <a:pt x="1479" y="5180"/>
                    </a:lnTo>
                    <a:lnTo>
                      <a:pt x="1521" y="5163"/>
                    </a:lnTo>
                    <a:lnTo>
                      <a:pt x="1563" y="5146"/>
                    </a:lnTo>
                    <a:lnTo>
                      <a:pt x="1596" y="5129"/>
                    </a:lnTo>
                    <a:lnTo>
                      <a:pt x="1638" y="5113"/>
                    </a:lnTo>
                    <a:lnTo>
                      <a:pt x="1680" y="5096"/>
                    </a:lnTo>
                    <a:lnTo>
                      <a:pt x="1722" y="5071"/>
                    </a:lnTo>
                    <a:lnTo>
                      <a:pt x="1772" y="5054"/>
                    </a:lnTo>
                    <a:lnTo>
                      <a:pt x="1813" y="5029"/>
                    </a:lnTo>
                    <a:lnTo>
                      <a:pt x="1855" y="5012"/>
                    </a:lnTo>
                    <a:lnTo>
                      <a:pt x="1905" y="4987"/>
                    </a:lnTo>
                    <a:lnTo>
                      <a:pt x="1947" y="4962"/>
                    </a:lnTo>
                    <a:lnTo>
                      <a:pt x="1989" y="4946"/>
                    </a:lnTo>
                    <a:lnTo>
                      <a:pt x="2031" y="4921"/>
                    </a:lnTo>
                    <a:lnTo>
                      <a:pt x="2081" y="4895"/>
                    </a:lnTo>
                    <a:lnTo>
                      <a:pt x="2164" y="4854"/>
                    </a:lnTo>
                    <a:lnTo>
                      <a:pt x="2248" y="4804"/>
                    </a:lnTo>
                    <a:lnTo>
                      <a:pt x="2340" y="4753"/>
                    </a:lnTo>
                    <a:lnTo>
                      <a:pt x="2423" y="4712"/>
                    </a:lnTo>
                    <a:lnTo>
                      <a:pt x="2507" y="4662"/>
                    </a:lnTo>
                    <a:lnTo>
                      <a:pt x="2590" y="4603"/>
                    </a:lnTo>
                    <a:lnTo>
                      <a:pt x="2599" y="4603"/>
                    </a:lnTo>
                    <a:lnTo>
                      <a:pt x="2674" y="4561"/>
                    </a:lnTo>
                    <a:lnTo>
                      <a:pt x="2757" y="4511"/>
                    </a:lnTo>
                    <a:lnTo>
                      <a:pt x="2841" y="4453"/>
                    </a:lnTo>
                    <a:lnTo>
                      <a:pt x="2925" y="4403"/>
                    </a:lnTo>
                    <a:lnTo>
                      <a:pt x="3008" y="4344"/>
                    </a:lnTo>
                    <a:lnTo>
                      <a:pt x="3092" y="4294"/>
                    </a:lnTo>
                    <a:lnTo>
                      <a:pt x="3175" y="4235"/>
                    </a:lnTo>
                    <a:lnTo>
                      <a:pt x="3259" y="4177"/>
                    </a:lnTo>
                    <a:lnTo>
                      <a:pt x="3342" y="4127"/>
                    </a:lnTo>
                    <a:lnTo>
                      <a:pt x="3417" y="4068"/>
                    </a:lnTo>
                    <a:lnTo>
                      <a:pt x="3501" y="4010"/>
                    </a:lnTo>
                    <a:lnTo>
                      <a:pt x="3585" y="3951"/>
                    </a:lnTo>
                    <a:lnTo>
                      <a:pt x="3660" y="3893"/>
                    </a:lnTo>
                    <a:lnTo>
                      <a:pt x="3743" y="3835"/>
                    </a:lnTo>
                    <a:lnTo>
                      <a:pt x="3827" y="3776"/>
                    </a:lnTo>
                    <a:lnTo>
                      <a:pt x="3902" y="3718"/>
                    </a:lnTo>
                    <a:lnTo>
                      <a:pt x="3986" y="3651"/>
                    </a:lnTo>
                    <a:lnTo>
                      <a:pt x="4102" y="3567"/>
                    </a:lnTo>
                    <a:lnTo>
                      <a:pt x="4144" y="3534"/>
                    </a:lnTo>
                    <a:lnTo>
                      <a:pt x="4303" y="3417"/>
                    </a:lnTo>
                    <a:lnTo>
                      <a:pt x="4353" y="3375"/>
                    </a:lnTo>
                    <a:lnTo>
                      <a:pt x="4395" y="3342"/>
                    </a:lnTo>
                    <a:lnTo>
                      <a:pt x="4445" y="3300"/>
                    </a:lnTo>
                    <a:lnTo>
                      <a:pt x="4495" y="3266"/>
                    </a:lnTo>
                    <a:lnTo>
                      <a:pt x="4537" y="3233"/>
                    </a:lnTo>
                    <a:lnTo>
                      <a:pt x="4579" y="3191"/>
                    </a:lnTo>
                    <a:lnTo>
                      <a:pt x="4629" y="3158"/>
                    </a:lnTo>
                    <a:lnTo>
                      <a:pt x="4671" y="3116"/>
                    </a:lnTo>
                    <a:lnTo>
                      <a:pt x="4712" y="3074"/>
                    </a:lnTo>
                    <a:lnTo>
                      <a:pt x="4762" y="3041"/>
                    </a:lnTo>
                    <a:lnTo>
                      <a:pt x="4804" y="2999"/>
                    </a:lnTo>
                    <a:lnTo>
                      <a:pt x="4846" y="2957"/>
                    </a:lnTo>
                    <a:lnTo>
                      <a:pt x="4888" y="2924"/>
                    </a:lnTo>
                    <a:lnTo>
                      <a:pt x="4930" y="2882"/>
                    </a:lnTo>
                    <a:lnTo>
                      <a:pt x="4971" y="2840"/>
                    </a:lnTo>
                    <a:lnTo>
                      <a:pt x="5013" y="2799"/>
                    </a:lnTo>
                    <a:lnTo>
                      <a:pt x="5063" y="2757"/>
                    </a:lnTo>
                    <a:lnTo>
                      <a:pt x="5063" y="2748"/>
                    </a:lnTo>
                    <a:lnTo>
                      <a:pt x="5105" y="2707"/>
                    </a:lnTo>
                    <a:lnTo>
                      <a:pt x="5122" y="2690"/>
                    </a:lnTo>
                    <a:lnTo>
                      <a:pt x="5138" y="2673"/>
                    </a:lnTo>
                    <a:lnTo>
                      <a:pt x="5147" y="2665"/>
                    </a:lnTo>
                    <a:lnTo>
                      <a:pt x="5163" y="2648"/>
                    </a:lnTo>
                    <a:lnTo>
                      <a:pt x="5172" y="2632"/>
                    </a:lnTo>
                    <a:lnTo>
                      <a:pt x="5180" y="2623"/>
                    </a:lnTo>
                    <a:lnTo>
                      <a:pt x="5197" y="2606"/>
                    </a:lnTo>
                    <a:lnTo>
                      <a:pt x="5205" y="2590"/>
                    </a:lnTo>
                    <a:lnTo>
                      <a:pt x="5239" y="2540"/>
                    </a:lnTo>
                    <a:lnTo>
                      <a:pt x="5272" y="2490"/>
                    </a:lnTo>
                    <a:lnTo>
                      <a:pt x="5289" y="2464"/>
                    </a:lnTo>
                    <a:lnTo>
                      <a:pt x="5314" y="2423"/>
                    </a:lnTo>
                    <a:lnTo>
                      <a:pt x="5364" y="2356"/>
                    </a:lnTo>
                    <a:lnTo>
                      <a:pt x="5381" y="2322"/>
                    </a:lnTo>
                    <a:lnTo>
                      <a:pt x="5397" y="2297"/>
                    </a:lnTo>
                    <a:lnTo>
                      <a:pt x="5406" y="2281"/>
                    </a:lnTo>
                    <a:lnTo>
                      <a:pt x="5406" y="2281"/>
                    </a:lnTo>
                    <a:lnTo>
                      <a:pt x="5422" y="2264"/>
                    </a:lnTo>
                    <a:lnTo>
                      <a:pt x="5431" y="2256"/>
                    </a:lnTo>
                    <a:lnTo>
                      <a:pt x="5447" y="2247"/>
                    </a:lnTo>
                    <a:lnTo>
                      <a:pt x="5447" y="2247"/>
                    </a:lnTo>
                    <a:lnTo>
                      <a:pt x="5464" y="2239"/>
                    </a:lnTo>
                    <a:lnTo>
                      <a:pt x="5489" y="2239"/>
                    </a:lnTo>
                    <a:lnTo>
                      <a:pt x="5523" y="2239"/>
                    </a:lnTo>
                    <a:lnTo>
                      <a:pt x="5548" y="2239"/>
                    </a:lnTo>
                    <a:lnTo>
                      <a:pt x="5573" y="2247"/>
                    </a:lnTo>
                    <a:lnTo>
                      <a:pt x="5590" y="2256"/>
                    </a:lnTo>
                    <a:lnTo>
                      <a:pt x="5606" y="2272"/>
                    </a:lnTo>
                    <a:lnTo>
                      <a:pt x="5623" y="2289"/>
                    </a:lnTo>
                    <a:lnTo>
                      <a:pt x="5631" y="2306"/>
                    </a:lnTo>
                    <a:lnTo>
                      <a:pt x="5640" y="2331"/>
                    </a:lnTo>
                    <a:lnTo>
                      <a:pt x="5640" y="2347"/>
                    </a:lnTo>
                    <a:lnTo>
                      <a:pt x="5640" y="2389"/>
                    </a:lnTo>
                    <a:lnTo>
                      <a:pt x="5640" y="2406"/>
                    </a:lnTo>
                    <a:lnTo>
                      <a:pt x="5640" y="2423"/>
                    </a:lnTo>
                    <a:lnTo>
                      <a:pt x="5640" y="2431"/>
                    </a:lnTo>
                    <a:lnTo>
                      <a:pt x="5631" y="2448"/>
                    </a:lnTo>
                    <a:lnTo>
                      <a:pt x="5564" y="2565"/>
                    </a:lnTo>
                    <a:lnTo>
                      <a:pt x="5498" y="2682"/>
                    </a:lnTo>
                    <a:lnTo>
                      <a:pt x="5431" y="2807"/>
                    </a:lnTo>
                    <a:lnTo>
                      <a:pt x="5372" y="2924"/>
                    </a:lnTo>
                    <a:lnTo>
                      <a:pt x="5305" y="3049"/>
                    </a:lnTo>
                    <a:lnTo>
                      <a:pt x="5247" y="3175"/>
                    </a:lnTo>
                    <a:lnTo>
                      <a:pt x="5180" y="3291"/>
                    </a:lnTo>
                    <a:lnTo>
                      <a:pt x="5155" y="3358"/>
                    </a:lnTo>
                    <a:lnTo>
                      <a:pt x="5122" y="3417"/>
                    </a:lnTo>
                    <a:lnTo>
                      <a:pt x="5097" y="3475"/>
                    </a:lnTo>
                    <a:lnTo>
                      <a:pt x="5063" y="3542"/>
                    </a:lnTo>
                    <a:lnTo>
                      <a:pt x="5038" y="3601"/>
                    </a:lnTo>
                    <a:lnTo>
                      <a:pt x="5005" y="3667"/>
                    </a:lnTo>
                    <a:lnTo>
                      <a:pt x="4980" y="3726"/>
                    </a:lnTo>
                    <a:lnTo>
                      <a:pt x="4946" y="3793"/>
                    </a:lnTo>
                    <a:lnTo>
                      <a:pt x="4921" y="3851"/>
                    </a:lnTo>
                    <a:lnTo>
                      <a:pt x="4896" y="3918"/>
                    </a:lnTo>
                    <a:lnTo>
                      <a:pt x="4871" y="3977"/>
                    </a:lnTo>
                    <a:lnTo>
                      <a:pt x="4838" y="4043"/>
                    </a:lnTo>
                    <a:lnTo>
                      <a:pt x="4813" y="4102"/>
                    </a:lnTo>
                    <a:lnTo>
                      <a:pt x="4788" y="4169"/>
                    </a:lnTo>
                    <a:lnTo>
                      <a:pt x="4762" y="4227"/>
                    </a:lnTo>
                    <a:lnTo>
                      <a:pt x="4737" y="4294"/>
                    </a:lnTo>
                    <a:lnTo>
                      <a:pt x="4712" y="4352"/>
                    </a:lnTo>
                    <a:lnTo>
                      <a:pt x="4687" y="4419"/>
                    </a:lnTo>
                    <a:lnTo>
                      <a:pt x="4662" y="4486"/>
                    </a:lnTo>
                    <a:lnTo>
                      <a:pt x="4637" y="4545"/>
                    </a:lnTo>
                    <a:lnTo>
                      <a:pt x="4612" y="4611"/>
                    </a:lnTo>
                    <a:lnTo>
                      <a:pt x="4595" y="4670"/>
                    </a:lnTo>
                    <a:lnTo>
                      <a:pt x="4570" y="4737"/>
                    </a:lnTo>
                    <a:lnTo>
                      <a:pt x="4545" y="4804"/>
                    </a:lnTo>
                    <a:lnTo>
                      <a:pt x="4529" y="4862"/>
                    </a:lnTo>
                    <a:lnTo>
                      <a:pt x="4503" y="4929"/>
                    </a:lnTo>
                    <a:lnTo>
                      <a:pt x="4487" y="4996"/>
                    </a:lnTo>
                    <a:lnTo>
                      <a:pt x="4487" y="5012"/>
                    </a:lnTo>
                    <a:lnTo>
                      <a:pt x="4470" y="5063"/>
                    </a:lnTo>
                    <a:lnTo>
                      <a:pt x="4445" y="5121"/>
                    </a:lnTo>
                    <a:lnTo>
                      <a:pt x="4428" y="5188"/>
                    </a:lnTo>
                    <a:lnTo>
                      <a:pt x="4412" y="5255"/>
                    </a:lnTo>
                    <a:lnTo>
                      <a:pt x="4395" y="5322"/>
                    </a:lnTo>
                    <a:lnTo>
                      <a:pt x="4378" y="5380"/>
                    </a:lnTo>
                    <a:lnTo>
                      <a:pt x="4353" y="5447"/>
                    </a:lnTo>
                    <a:lnTo>
                      <a:pt x="4336" y="5514"/>
                    </a:lnTo>
                    <a:lnTo>
                      <a:pt x="4320" y="5581"/>
                    </a:lnTo>
                    <a:lnTo>
                      <a:pt x="4311" y="5647"/>
                    </a:lnTo>
                    <a:lnTo>
                      <a:pt x="4295" y="5714"/>
                    </a:lnTo>
                    <a:lnTo>
                      <a:pt x="4278" y="5781"/>
                    </a:lnTo>
                    <a:lnTo>
                      <a:pt x="4261" y="5848"/>
                    </a:lnTo>
                    <a:lnTo>
                      <a:pt x="4253" y="5915"/>
                    </a:lnTo>
                    <a:lnTo>
                      <a:pt x="4236" y="5981"/>
                    </a:lnTo>
                    <a:lnTo>
                      <a:pt x="4228" y="6048"/>
                    </a:lnTo>
                    <a:lnTo>
                      <a:pt x="4211" y="6115"/>
                    </a:lnTo>
                    <a:lnTo>
                      <a:pt x="4203" y="6182"/>
                    </a:lnTo>
                    <a:lnTo>
                      <a:pt x="4194" y="6249"/>
                    </a:lnTo>
                    <a:lnTo>
                      <a:pt x="4178" y="6316"/>
                    </a:lnTo>
                    <a:lnTo>
                      <a:pt x="4169" y="6382"/>
                    </a:lnTo>
                    <a:lnTo>
                      <a:pt x="4161" y="6449"/>
                    </a:lnTo>
                    <a:lnTo>
                      <a:pt x="4153" y="6516"/>
                    </a:lnTo>
                    <a:lnTo>
                      <a:pt x="4153" y="6550"/>
                    </a:lnTo>
                    <a:lnTo>
                      <a:pt x="4153" y="6583"/>
                    </a:lnTo>
                    <a:lnTo>
                      <a:pt x="4153" y="6625"/>
                    </a:lnTo>
                    <a:lnTo>
                      <a:pt x="4153" y="6675"/>
                    </a:lnTo>
                    <a:lnTo>
                      <a:pt x="4153" y="6725"/>
                    </a:lnTo>
                    <a:lnTo>
                      <a:pt x="4153" y="6775"/>
                    </a:lnTo>
                    <a:lnTo>
                      <a:pt x="4153" y="6825"/>
                    </a:lnTo>
                    <a:lnTo>
                      <a:pt x="4153" y="6875"/>
                    </a:lnTo>
                    <a:lnTo>
                      <a:pt x="4153" y="6934"/>
                    </a:lnTo>
                    <a:lnTo>
                      <a:pt x="4153" y="7201"/>
                    </a:lnTo>
                    <a:lnTo>
                      <a:pt x="4153" y="7235"/>
                    </a:lnTo>
                    <a:lnTo>
                      <a:pt x="4153" y="7260"/>
                    </a:lnTo>
                    <a:lnTo>
                      <a:pt x="4153" y="7293"/>
                    </a:lnTo>
                    <a:lnTo>
                      <a:pt x="4153" y="7326"/>
                    </a:lnTo>
                    <a:lnTo>
                      <a:pt x="4153" y="7352"/>
                    </a:lnTo>
                    <a:lnTo>
                      <a:pt x="4153" y="7385"/>
                    </a:lnTo>
                    <a:lnTo>
                      <a:pt x="4153" y="7410"/>
                    </a:lnTo>
                    <a:lnTo>
                      <a:pt x="4153" y="7443"/>
                    </a:lnTo>
                    <a:lnTo>
                      <a:pt x="4153" y="7469"/>
                    </a:lnTo>
                    <a:lnTo>
                      <a:pt x="4153" y="7502"/>
                    </a:lnTo>
                    <a:lnTo>
                      <a:pt x="4161" y="7527"/>
                    </a:lnTo>
                    <a:lnTo>
                      <a:pt x="4169" y="7552"/>
                    </a:lnTo>
                    <a:lnTo>
                      <a:pt x="4169" y="7577"/>
                    </a:lnTo>
                    <a:lnTo>
                      <a:pt x="4178" y="7602"/>
                    </a:lnTo>
                    <a:lnTo>
                      <a:pt x="4186" y="7627"/>
                    </a:lnTo>
                    <a:lnTo>
                      <a:pt x="4194" y="7652"/>
                    </a:lnTo>
                    <a:lnTo>
                      <a:pt x="4203" y="7677"/>
                    </a:lnTo>
                    <a:lnTo>
                      <a:pt x="4211" y="7702"/>
                    </a:lnTo>
                    <a:lnTo>
                      <a:pt x="4219" y="7727"/>
                    </a:lnTo>
                    <a:lnTo>
                      <a:pt x="4228" y="7744"/>
                    </a:lnTo>
                    <a:lnTo>
                      <a:pt x="4236" y="7769"/>
                    </a:lnTo>
                    <a:lnTo>
                      <a:pt x="4245" y="7786"/>
                    </a:lnTo>
                    <a:lnTo>
                      <a:pt x="4253" y="7803"/>
                    </a:lnTo>
                    <a:lnTo>
                      <a:pt x="4270" y="7828"/>
                    </a:lnTo>
                    <a:lnTo>
                      <a:pt x="4278" y="7844"/>
                    </a:lnTo>
                    <a:lnTo>
                      <a:pt x="4286" y="7861"/>
                    </a:lnTo>
                    <a:lnTo>
                      <a:pt x="4295" y="7861"/>
                    </a:lnTo>
                    <a:lnTo>
                      <a:pt x="4303" y="7870"/>
                    </a:lnTo>
                    <a:lnTo>
                      <a:pt x="4303" y="7878"/>
                    </a:lnTo>
                    <a:lnTo>
                      <a:pt x="4311" y="7886"/>
                    </a:lnTo>
                    <a:lnTo>
                      <a:pt x="4320" y="7895"/>
                    </a:lnTo>
                    <a:lnTo>
                      <a:pt x="4320" y="7895"/>
                    </a:lnTo>
                    <a:lnTo>
                      <a:pt x="4328" y="7903"/>
                    </a:lnTo>
                    <a:lnTo>
                      <a:pt x="4336" y="7911"/>
                    </a:lnTo>
                    <a:lnTo>
                      <a:pt x="4336" y="7911"/>
                    </a:lnTo>
                    <a:lnTo>
                      <a:pt x="4345" y="7911"/>
                    </a:lnTo>
                    <a:lnTo>
                      <a:pt x="4353" y="7911"/>
                    </a:lnTo>
                    <a:lnTo>
                      <a:pt x="4361" y="7911"/>
                    </a:lnTo>
                    <a:lnTo>
                      <a:pt x="4361" y="7911"/>
                    </a:lnTo>
                    <a:lnTo>
                      <a:pt x="4370" y="7911"/>
                    </a:lnTo>
                    <a:lnTo>
                      <a:pt x="4378" y="7911"/>
                    </a:lnTo>
                    <a:lnTo>
                      <a:pt x="4387" y="7911"/>
                    </a:lnTo>
                    <a:lnTo>
                      <a:pt x="4387" y="7911"/>
                    </a:lnTo>
                    <a:lnTo>
                      <a:pt x="4395" y="7911"/>
                    </a:lnTo>
                    <a:lnTo>
                      <a:pt x="4403" y="7911"/>
                    </a:lnTo>
                    <a:lnTo>
                      <a:pt x="4412" y="7911"/>
                    </a:lnTo>
                    <a:lnTo>
                      <a:pt x="4420" y="7911"/>
                    </a:lnTo>
                    <a:lnTo>
                      <a:pt x="4428" y="7911"/>
                    </a:lnTo>
                    <a:lnTo>
                      <a:pt x="4453" y="7920"/>
                    </a:lnTo>
                    <a:lnTo>
                      <a:pt x="4478" y="7928"/>
                    </a:lnTo>
                    <a:lnTo>
                      <a:pt x="4495" y="7936"/>
                    </a:lnTo>
                    <a:lnTo>
                      <a:pt x="4520" y="7936"/>
                    </a:lnTo>
                    <a:lnTo>
                      <a:pt x="4545" y="7936"/>
                    </a:lnTo>
                    <a:lnTo>
                      <a:pt x="4570" y="7936"/>
                    </a:lnTo>
                    <a:lnTo>
                      <a:pt x="4595" y="7936"/>
                    </a:lnTo>
                    <a:lnTo>
                      <a:pt x="4687" y="7936"/>
                    </a:lnTo>
                    <a:lnTo>
                      <a:pt x="4712" y="7936"/>
                    </a:lnTo>
                    <a:lnTo>
                      <a:pt x="4729" y="7936"/>
                    </a:lnTo>
                    <a:lnTo>
                      <a:pt x="4754" y="7936"/>
                    </a:lnTo>
                    <a:lnTo>
                      <a:pt x="4779" y="7936"/>
                    </a:lnTo>
                    <a:lnTo>
                      <a:pt x="4804" y="7936"/>
                    </a:lnTo>
                    <a:lnTo>
                      <a:pt x="4829" y="7928"/>
                    </a:lnTo>
                    <a:lnTo>
                      <a:pt x="4846" y="7920"/>
                    </a:lnTo>
                    <a:lnTo>
                      <a:pt x="4871" y="7911"/>
                    </a:lnTo>
                    <a:lnTo>
                      <a:pt x="4896" y="7903"/>
                    </a:lnTo>
                    <a:lnTo>
                      <a:pt x="4921" y="7895"/>
                    </a:lnTo>
                    <a:lnTo>
                      <a:pt x="4938" y="7886"/>
                    </a:lnTo>
                    <a:lnTo>
                      <a:pt x="4963" y="7878"/>
                    </a:lnTo>
                    <a:lnTo>
                      <a:pt x="4988" y="7870"/>
                    </a:lnTo>
                    <a:lnTo>
                      <a:pt x="5013" y="7853"/>
                    </a:lnTo>
                    <a:lnTo>
                      <a:pt x="5038" y="7844"/>
                    </a:lnTo>
                    <a:lnTo>
                      <a:pt x="5063" y="7828"/>
                    </a:lnTo>
                    <a:lnTo>
                      <a:pt x="5080" y="7819"/>
                    </a:lnTo>
                    <a:lnTo>
                      <a:pt x="5105" y="7803"/>
                    </a:lnTo>
                    <a:lnTo>
                      <a:pt x="5130" y="7786"/>
                    </a:lnTo>
                    <a:lnTo>
                      <a:pt x="5155" y="7769"/>
                    </a:lnTo>
                    <a:lnTo>
                      <a:pt x="5180" y="7753"/>
                    </a:lnTo>
                    <a:lnTo>
                      <a:pt x="5205" y="7736"/>
                    </a:lnTo>
                    <a:lnTo>
                      <a:pt x="5222" y="7719"/>
                    </a:lnTo>
                    <a:lnTo>
                      <a:pt x="5247" y="7702"/>
                    </a:lnTo>
                    <a:lnTo>
                      <a:pt x="5247" y="7702"/>
                    </a:lnTo>
                    <a:lnTo>
                      <a:pt x="5272" y="7686"/>
                    </a:lnTo>
                    <a:lnTo>
                      <a:pt x="5297" y="7661"/>
                    </a:lnTo>
                    <a:lnTo>
                      <a:pt x="5314" y="7644"/>
                    </a:lnTo>
                    <a:lnTo>
                      <a:pt x="5339" y="7619"/>
                    </a:lnTo>
                    <a:lnTo>
                      <a:pt x="5364" y="7602"/>
                    </a:lnTo>
                    <a:lnTo>
                      <a:pt x="5389" y="7577"/>
                    </a:lnTo>
                    <a:lnTo>
                      <a:pt x="5414" y="7552"/>
                    </a:lnTo>
                    <a:lnTo>
                      <a:pt x="5431" y="7535"/>
                    </a:lnTo>
                    <a:lnTo>
                      <a:pt x="5456" y="7510"/>
                    </a:lnTo>
                    <a:lnTo>
                      <a:pt x="5481" y="7485"/>
                    </a:lnTo>
                    <a:lnTo>
                      <a:pt x="5506" y="7460"/>
                    </a:lnTo>
                    <a:lnTo>
                      <a:pt x="5523" y="7435"/>
                    </a:lnTo>
                    <a:lnTo>
                      <a:pt x="5548" y="7410"/>
                    </a:lnTo>
                    <a:lnTo>
                      <a:pt x="5573" y="7385"/>
                    </a:lnTo>
                    <a:lnTo>
                      <a:pt x="5590" y="7360"/>
                    </a:lnTo>
                    <a:lnTo>
                      <a:pt x="5615" y="7326"/>
                    </a:lnTo>
                    <a:lnTo>
                      <a:pt x="5631" y="7301"/>
                    </a:lnTo>
                    <a:lnTo>
                      <a:pt x="5648" y="7276"/>
                    </a:lnTo>
                    <a:lnTo>
                      <a:pt x="5673" y="7243"/>
                    </a:lnTo>
                    <a:lnTo>
                      <a:pt x="5698" y="7218"/>
                    </a:lnTo>
                    <a:lnTo>
                      <a:pt x="5715" y="7193"/>
                    </a:lnTo>
                    <a:lnTo>
                      <a:pt x="5740" y="7159"/>
                    </a:lnTo>
                    <a:lnTo>
                      <a:pt x="5757" y="7134"/>
                    </a:lnTo>
                    <a:lnTo>
                      <a:pt x="5782" y="7101"/>
                    </a:lnTo>
                    <a:lnTo>
                      <a:pt x="5798" y="7068"/>
                    </a:lnTo>
                    <a:lnTo>
                      <a:pt x="5823" y="7042"/>
                    </a:lnTo>
                    <a:lnTo>
                      <a:pt x="5848" y="7009"/>
                    </a:lnTo>
                    <a:lnTo>
                      <a:pt x="5882" y="6951"/>
                    </a:lnTo>
                    <a:lnTo>
                      <a:pt x="5924" y="6884"/>
                    </a:lnTo>
                    <a:lnTo>
                      <a:pt x="5965" y="6817"/>
                    </a:lnTo>
                    <a:lnTo>
                      <a:pt x="6007" y="6758"/>
                    </a:lnTo>
                    <a:lnTo>
                      <a:pt x="6041" y="6692"/>
                    </a:lnTo>
                    <a:lnTo>
                      <a:pt x="6082" y="6625"/>
                    </a:lnTo>
                    <a:lnTo>
                      <a:pt x="6116" y="6558"/>
                    </a:lnTo>
                    <a:lnTo>
                      <a:pt x="6158" y="6491"/>
                    </a:lnTo>
                    <a:lnTo>
                      <a:pt x="6191" y="6424"/>
                    </a:lnTo>
                    <a:lnTo>
                      <a:pt x="6224" y="6357"/>
                    </a:lnTo>
                    <a:lnTo>
                      <a:pt x="6258" y="6291"/>
                    </a:lnTo>
                    <a:lnTo>
                      <a:pt x="6291" y="6224"/>
                    </a:lnTo>
                    <a:lnTo>
                      <a:pt x="6325" y="6157"/>
                    </a:lnTo>
                    <a:lnTo>
                      <a:pt x="6358" y="6090"/>
                    </a:lnTo>
                    <a:lnTo>
                      <a:pt x="6392" y="6023"/>
                    </a:lnTo>
                    <a:lnTo>
                      <a:pt x="6425" y="5956"/>
                    </a:lnTo>
                    <a:lnTo>
                      <a:pt x="6450" y="5898"/>
                    </a:lnTo>
                    <a:lnTo>
                      <a:pt x="6475" y="5831"/>
                    </a:lnTo>
                    <a:lnTo>
                      <a:pt x="6508" y="5764"/>
                    </a:lnTo>
                    <a:lnTo>
                      <a:pt x="6534" y="5706"/>
                    </a:lnTo>
                    <a:lnTo>
                      <a:pt x="6559" y="5647"/>
                    </a:lnTo>
                    <a:lnTo>
                      <a:pt x="6584" y="5589"/>
                    </a:lnTo>
                    <a:lnTo>
                      <a:pt x="6609" y="5530"/>
                    </a:lnTo>
                    <a:lnTo>
                      <a:pt x="6634" y="5472"/>
                    </a:lnTo>
                    <a:lnTo>
                      <a:pt x="6650" y="5422"/>
                    </a:lnTo>
                    <a:lnTo>
                      <a:pt x="6676" y="5363"/>
                    </a:lnTo>
                    <a:lnTo>
                      <a:pt x="6692" y="5313"/>
                    </a:lnTo>
                    <a:lnTo>
                      <a:pt x="6726" y="5213"/>
                    </a:lnTo>
                    <a:lnTo>
                      <a:pt x="6759" y="5129"/>
                    </a:lnTo>
                    <a:lnTo>
                      <a:pt x="6792" y="5054"/>
                    </a:lnTo>
                    <a:lnTo>
                      <a:pt x="6893" y="4762"/>
                    </a:lnTo>
                    <a:lnTo>
                      <a:pt x="7001" y="4478"/>
                    </a:lnTo>
                    <a:lnTo>
                      <a:pt x="7168" y="3993"/>
                    </a:lnTo>
                    <a:lnTo>
                      <a:pt x="7202" y="3901"/>
                    </a:lnTo>
                    <a:lnTo>
                      <a:pt x="7210" y="3868"/>
                    </a:lnTo>
                    <a:lnTo>
                      <a:pt x="7219" y="3826"/>
                    </a:lnTo>
                    <a:lnTo>
                      <a:pt x="7235" y="3776"/>
                    </a:lnTo>
                    <a:lnTo>
                      <a:pt x="7252" y="3726"/>
                    </a:lnTo>
                    <a:lnTo>
                      <a:pt x="7277" y="3626"/>
                    </a:lnTo>
                    <a:lnTo>
                      <a:pt x="7310" y="3517"/>
                    </a:lnTo>
                    <a:lnTo>
                      <a:pt x="7327" y="3475"/>
                    </a:lnTo>
                    <a:lnTo>
                      <a:pt x="7336" y="3425"/>
                    </a:lnTo>
                    <a:lnTo>
                      <a:pt x="7352" y="3392"/>
                    </a:lnTo>
                    <a:lnTo>
                      <a:pt x="7352" y="3375"/>
                    </a:lnTo>
                    <a:lnTo>
                      <a:pt x="7361" y="3358"/>
                    </a:lnTo>
                    <a:lnTo>
                      <a:pt x="7369" y="3333"/>
                    </a:lnTo>
                    <a:lnTo>
                      <a:pt x="7386" y="3308"/>
                    </a:lnTo>
                    <a:lnTo>
                      <a:pt x="7402" y="3283"/>
                    </a:lnTo>
                    <a:lnTo>
                      <a:pt x="7419" y="3275"/>
                    </a:lnTo>
                    <a:lnTo>
                      <a:pt x="7444" y="3258"/>
                    </a:lnTo>
                    <a:lnTo>
                      <a:pt x="7461" y="3250"/>
                    </a:lnTo>
                    <a:lnTo>
                      <a:pt x="7486" y="3241"/>
                    </a:lnTo>
                    <a:lnTo>
                      <a:pt x="7486" y="3241"/>
                    </a:lnTo>
                    <a:lnTo>
                      <a:pt x="7511" y="3241"/>
                    </a:lnTo>
                    <a:lnTo>
                      <a:pt x="7528" y="3241"/>
                    </a:lnTo>
                    <a:lnTo>
                      <a:pt x="7553" y="3241"/>
                    </a:lnTo>
                    <a:lnTo>
                      <a:pt x="7578" y="3250"/>
                    </a:lnTo>
                    <a:lnTo>
                      <a:pt x="7594" y="3258"/>
                    </a:lnTo>
                    <a:lnTo>
                      <a:pt x="7594" y="3258"/>
                    </a:lnTo>
                    <a:lnTo>
                      <a:pt x="7620" y="3275"/>
                    </a:lnTo>
                    <a:lnTo>
                      <a:pt x="7645" y="3300"/>
                    </a:lnTo>
                    <a:lnTo>
                      <a:pt x="7661" y="3317"/>
                    </a:lnTo>
                    <a:lnTo>
                      <a:pt x="7661" y="3317"/>
                    </a:lnTo>
                    <a:lnTo>
                      <a:pt x="7670" y="3333"/>
                    </a:lnTo>
                    <a:lnTo>
                      <a:pt x="7670" y="3358"/>
                    </a:lnTo>
                    <a:lnTo>
                      <a:pt x="7670" y="3367"/>
                    </a:lnTo>
                    <a:lnTo>
                      <a:pt x="7670" y="3400"/>
                    </a:lnTo>
                    <a:lnTo>
                      <a:pt x="7670" y="3442"/>
                    </a:lnTo>
                    <a:lnTo>
                      <a:pt x="7670" y="3500"/>
                    </a:lnTo>
                    <a:lnTo>
                      <a:pt x="7670" y="3559"/>
                    </a:lnTo>
                    <a:lnTo>
                      <a:pt x="7661" y="3617"/>
                    </a:lnTo>
                    <a:lnTo>
                      <a:pt x="7653" y="3676"/>
                    </a:lnTo>
                    <a:lnTo>
                      <a:pt x="7645" y="3743"/>
                    </a:lnTo>
                    <a:lnTo>
                      <a:pt x="7636" y="3809"/>
                    </a:lnTo>
                    <a:lnTo>
                      <a:pt x="7628" y="3876"/>
                    </a:lnTo>
                    <a:lnTo>
                      <a:pt x="7620" y="3943"/>
                    </a:lnTo>
                    <a:lnTo>
                      <a:pt x="7603" y="4018"/>
                    </a:lnTo>
                    <a:lnTo>
                      <a:pt x="7594" y="4085"/>
                    </a:lnTo>
                    <a:lnTo>
                      <a:pt x="7569" y="4227"/>
                    </a:lnTo>
                    <a:lnTo>
                      <a:pt x="7511" y="4528"/>
                    </a:lnTo>
                    <a:lnTo>
                      <a:pt x="7486" y="4687"/>
                    </a:lnTo>
                    <a:lnTo>
                      <a:pt x="7469" y="4762"/>
                    </a:lnTo>
                    <a:lnTo>
                      <a:pt x="7461" y="4845"/>
                    </a:lnTo>
                    <a:lnTo>
                      <a:pt x="7444" y="4921"/>
                    </a:lnTo>
                    <a:lnTo>
                      <a:pt x="7436" y="5004"/>
                    </a:lnTo>
                    <a:lnTo>
                      <a:pt x="7419" y="5088"/>
                    </a:lnTo>
                    <a:lnTo>
                      <a:pt x="7411" y="5163"/>
                    </a:lnTo>
                    <a:lnTo>
                      <a:pt x="7402" y="5246"/>
                    </a:lnTo>
                    <a:lnTo>
                      <a:pt x="7386" y="5322"/>
                    </a:lnTo>
                    <a:lnTo>
                      <a:pt x="7377" y="5405"/>
                    </a:lnTo>
                    <a:lnTo>
                      <a:pt x="7369" y="5489"/>
                    </a:lnTo>
                    <a:lnTo>
                      <a:pt x="7361" y="5564"/>
                    </a:lnTo>
                    <a:lnTo>
                      <a:pt x="7352" y="5647"/>
                    </a:lnTo>
                    <a:lnTo>
                      <a:pt x="7352" y="5731"/>
                    </a:lnTo>
                    <a:lnTo>
                      <a:pt x="7344" y="5806"/>
                    </a:lnTo>
                    <a:lnTo>
                      <a:pt x="7344" y="5848"/>
                    </a:lnTo>
                    <a:lnTo>
                      <a:pt x="7344" y="5881"/>
                    </a:lnTo>
                    <a:lnTo>
                      <a:pt x="7344" y="6299"/>
                    </a:lnTo>
                    <a:lnTo>
                      <a:pt x="7344" y="6341"/>
                    </a:lnTo>
                    <a:lnTo>
                      <a:pt x="7344" y="6374"/>
                    </a:lnTo>
                    <a:lnTo>
                      <a:pt x="7344" y="6416"/>
                    </a:lnTo>
                    <a:lnTo>
                      <a:pt x="7344" y="6449"/>
                    </a:lnTo>
                    <a:lnTo>
                      <a:pt x="7344" y="6483"/>
                    </a:lnTo>
                    <a:lnTo>
                      <a:pt x="7344" y="6516"/>
                    </a:lnTo>
                    <a:lnTo>
                      <a:pt x="7344" y="6558"/>
                    </a:lnTo>
                    <a:lnTo>
                      <a:pt x="7344" y="6591"/>
                    </a:lnTo>
                    <a:lnTo>
                      <a:pt x="7344" y="6625"/>
                    </a:lnTo>
                    <a:lnTo>
                      <a:pt x="7352" y="6658"/>
                    </a:lnTo>
                    <a:lnTo>
                      <a:pt x="7352" y="6692"/>
                    </a:lnTo>
                    <a:lnTo>
                      <a:pt x="7361" y="6725"/>
                    </a:lnTo>
                    <a:lnTo>
                      <a:pt x="7369" y="6758"/>
                    </a:lnTo>
                    <a:lnTo>
                      <a:pt x="7377" y="6792"/>
                    </a:lnTo>
                    <a:lnTo>
                      <a:pt x="7386" y="6825"/>
                    </a:lnTo>
                    <a:lnTo>
                      <a:pt x="7394" y="6859"/>
                    </a:lnTo>
                    <a:lnTo>
                      <a:pt x="7402" y="6892"/>
                    </a:lnTo>
                    <a:lnTo>
                      <a:pt x="7411" y="6926"/>
                    </a:lnTo>
                    <a:lnTo>
                      <a:pt x="7419" y="6951"/>
                    </a:lnTo>
                    <a:lnTo>
                      <a:pt x="7436" y="6984"/>
                    </a:lnTo>
                    <a:lnTo>
                      <a:pt x="7444" y="7017"/>
                    </a:lnTo>
                    <a:lnTo>
                      <a:pt x="7452" y="7042"/>
                    </a:lnTo>
                    <a:lnTo>
                      <a:pt x="7469" y="7076"/>
                    </a:lnTo>
                    <a:lnTo>
                      <a:pt x="7478" y="7101"/>
                    </a:lnTo>
                    <a:lnTo>
                      <a:pt x="7494" y="7134"/>
                    </a:lnTo>
                    <a:lnTo>
                      <a:pt x="7511" y="7159"/>
                    </a:lnTo>
                    <a:lnTo>
                      <a:pt x="7519" y="7184"/>
                    </a:lnTo>
                    <a:lnTo>
                      <a:pt x="7536" y="7210"/>
                    </a:lnTo>
                    <a:lnTo>
                      <a:pt x="7553" y="7243"/>
                    </a:lnTo>
                    <a:lnTo>
                      <a:pt x="7569" y="7268"/>
                    </a:lnTo>
                    <a:lnTo>
                      <a:pt x="7586" y="7293"/>
                    </a:lnTo>
                    <a:lnTo>
                      <a:pt x="7603" y="7318"/>
                    </a:lnTo>
                    <a:lnTo>
                      <a:pt x="7620" y="7343"/>
                    </a:lnTo>
                    <a:lnTo>
                      <a:pt x="7645" y="7368"/>
                    </a:lnTo>
                    <a:lnTo>
                      <a:pt x="7645" y="7368"/>
                    </a:lnTo>
                    <a:lnTo>
                      <a:pt x="7661" y="7393"/>
                    </a:lnTo>
                    <a:lnTo>
                      <a:pt x="7686" y="7418"/>
                    </a:lnTo>
                    <a:lnTo>
                      <a:pt x="7686" y="7418"/>
                    </a:lnTo>
                    <a:lnTo>
                      <a:pt x="7703" y="7443"/>
                    </a:lnTo>
                    <a:lnTo>
                      <a:pt x="7728" y="7469"/>
                    </a:lnTo>
                    <a:lnTo>
                      <a:pt x="7728" y="7469"/>
                    </a:lnTo>
                    <a:lnTo>
                      <a:pt x="7753" y="7494"/>
                    </a:lnTo>
                    <a:lnTo>
                      <a:pt x="7778" y="7519"/>
                    </a:lnTo>
                    <a:lnTo>
                      <a:pt x="7778" y="7519"/>
                    </a:lnTo>
                    <a:lnTo>
                      <a:pt x="7803" y="7535"/>
                    </a:lnTo>
                    <a:lnTo>
                      <a:pt x="7828" y="7560"/>
                    </a:lnTo>
                    <a:lnTo>
                      <a:pt x="7828" y="7560"/>
                    </a:lnTo>
                    <a:lnTo>
                      <a:pt x="7853" y="7577"/>
                    </a:lnTo>
                    <a:lnTo>
                      <a:pt x="7879" y="7602"/>
                    </a:lnTo>
                    <a:lnTo>
                      <a:pt x="7904" y="7619"/>
                    </a:lnTo>
                    <a:lnTo>
                      <a:pt x="7937" y="7636"/>
                    </a:lnTo>
                    <a:lnTo>
                      <a:pt x="7962" y="7652"/>
                    </a:lnTo>
                    <a:lnTo>
                      <a:pt x="7987" y="7669"/>
                    </a:lnTo>
                    <a:lnTo>
                      <a:pt x="8021" y="7686"/>
                    </a:lnTo>
                    <a:lnTo>
                      <a:pt x="8054" y="7702"/>
                    </a:lnTo>
                    <a:lnTo>
                      <a:pt x="8087" y="7719"/>
                    </a:lnTo>
                    <a:lnTo>
                      <a:pt x="8096" y="7719"/>
                    </a:lnTo>
                    <a:lnTo>
                      <a:pt x="8104" y="7719"/>
                    </a:lnTo>
                    <a:lnTo>
                      <a:pt x="8112" y="7719"/>
                    </a:lnTo>
                    <a:lnTo>
                      <a:pt x="8121" y="7719"/>
                    </a:lnTo>
                    <a:lnTo>
                      <a:pt x="8129" y="7719"/>
                    </a:lnTo>
                    <a:lnTo>
                      <a:pt x="8137" y="7719"/>
                    </a:lnTo>
                    <a:lnTo>
                      <a:pt x="8238" y="7719"/>
                    </a:lnTo>
                    <a:lnTo>
                      <a:pt x="8254" y="7719"/>
                    </a:lnTo>
                    <a:lnTo>
                      <a:pt x="8263" y="7719"/>
                    </a:lnTo>
                    <a:lnTo>
                      <a:pt x="8271" y="7719"/>
                    </a:lnTo>
                    <a:lnTo>
                      <a:pt x="8280" y="7719"/>
                    </a:lnTo>
                    <a:lnTo>
                      <a:pt x="8288" y="7719"/>
                    </a:lnTo>
                    <a:lnTo>
                      <a:pt x="8288" y="7719"/>
                    </a:lnTo>
                    <a:lnTo>
                      <a:pt x="8305" y="7719"/>
                    </a:lnTo>
                    <a:lnTo>
                      <a:pt x="8305" y="7719"/>
                    </a:lnTo>
                    <a:lnTo>
                      <a:pt x="8313" y="7719"/>
                    </a:lnTo>
                    <a:lnTo>
                      <a:pt x="8313" y="7719"/>
                    </a:lnTo>
                    <a:lnTo>
                      <a:pt x="8330" y="7719"/>
                    </a:lnTo>
                    <a:lnTo>
                      <a:pt x="8330" y="7719"/>
                    </a:lnTo>
                    <a:lnTo>
                      <a:pt x="8338" y="7711"/>
                    </a:lnTo>
                    <a:lnTo>
                      <a:pt x="8338" y="7711"/>
                    </a:lnTo>
                    <a:lnTo>
                      <a:pt x="8355" y="7702"/>
                    </a:lnTo>
                    <a:lnTo>
                      <a:pt x="8355" y="7702"/>
                    </a:lnTo>
                    <a:lnTo>
                      <a:pt x="8363" y="7702"/>
                    </a:lnTo>
                    <a:lnTo>
                      <a:pt x="8371" y="7694"/>
                    </a:lnTo>
                    <a:lnTo>
                      <a:pt x="8396" y="7677"/>
                    </a:lnTo>
                    <a:lnTo>
                      <a:pt x="8413" y="7669"/>
                    </a:lnTo>
                    <a:lnTo>
                      <a:pt x="8438" y="7652"/>
                    </a:lnTo>
                    <a:lnTo>
                      <a:pt x="8455" y="7644"/>
                    </a:lnTo>
                    <a:lnTo>
                      <a:pt x="8455" y="7644"/>
                    </a:lnTo>
                    <a:lnTo>
                      <a:pt x="8472" y="7627"/>
                    </a:lnTo>
                    <a:lnTo>
                      <a:pt x="8488" y="7611"/>
                    </a:lnTo>
                    <a:lnTo>
                      <a:pt x="8488" y="7611"/>
                    </a:lnTo>
                    <a:lnTo>
                      <a:pt x="8513" y="7594"/>
                    </a:lnTo>
                    <a:lnTo>
                      <a:pt x="8530" y="7577"/>
                    </a:lnTo>
                    <a:lnTo>
                      <a:pt x="8530" y="7577"/>
                    </a:lnTo>
                    <a:lnTo>
                      <a:pt x="8555" y="7560"/>
                    </a:lnTo>
                    <a:lnTo>
                      <a:pt x="8572" y="7544"/>
                    </a:lnTo>
                    <a:lnTo>
                      <a:pt x="8589" y="7527"/>
                    </a:lnTo>
                    <a:lnTo>
                      <a:pt x="8614" y="7502"/>
                    </a:lnTo>
                    <a:lnTo>
                      <a:pt x="8630" y="7485"/>
                    </a:lnTo>
                    <a:lnTo>
                      <a:pt x="8647" y="7469"/>
                    </a:lnTo>
                    <a:lnTo>
                      <a:pt x="8664" y="7452"/>
                    </a:lnTo>
                    <a:lnTo>
                      <a:pt x="8681" y="7427"/>
                    </a:lnTo>
                    <a:lnTo>
                      <a:pt x="8689" y="7410"/>
                    </a:lnTo>
                    <a:lnTo>
                      <a:pt x="8714" y="7385"/>
                    </a:lnTo>
                    <a:lnTo>
                      <a:pt x="8739" y="7360"/>
                    </a:lnTo>
                    <a:lnTo>
                      <a:pt x="8756" y="7326"/>
                    </a:lnTo>
                    <a:lnTo>
                      <a:pt x="8781" y="7301"/>
                    </a:lnTo>
                    <a:lnTo>
                      <a:pt x="8806" y="7268"/>
                    </a:lnTo>
                    <a:lnTo>
                      <a:pt x="8823" y="7243"/>
                    </a:lnTo>
                    <a:lnTo>
                      <a:pt x="8839" y="7210"/>
                    </a:lnTo>
                    <a:lnTo>
                      <a:pt x="8864" y="7184"/>
                    </a:lnTo>
                    <a:lnTo>
                      <a:pt x="8881" y="7151"/>
                    </a:lnTo>
                    <a:lnTo>
                      <a:pt x="8906" y="7118"/>
                    </a:lnTo>
                    <a:lnTo>
                      <a:pt x="8923" y="7093"/>
                    </a:lnTo>
                    <a:lnTo>
                      <a:pt x="8939" y="7059"/>
                    </a:lnTo>
                    <a:lnTo>
                      <a:pt x="8956" y="7026"/>
                    </a:lnTo>
                    <a:lnTo>
                      <a:pt x="8973" y="6992"/>
                    </a:lnTo>
                    <a:lnTo>
                      <a:pt x="8990" y="6959"/>
                    </a:lnTo>
                    <a:lnTo>
                      <a:pt x="9006" y="6934"/>
                    </a:lnTo>
                    <a:lnTo>
                      <a:pt x="9023" y="6900"/>
                    </a:lnTo>
                    <a:lnTo>
                      <a:pt x="9040" y="6867"/>
                    </a:lnTo>
                    <a:lnTo>
                      <a:pt x="9056" y="6834"/>
                    </a:lnTo>
                    <a:lnTo>
                      <a:pt x="9073" y="6800"/>
                    </a:lnTo>
                    <a:lnTo>
                      <a:pt x="9090" y="6767"/>
                    </a:lnTo>
                    <a:lnTo>
                      <a:pt x="9107" y="6733"/>
                    </a:lnTo>
                    <a:lnTo>
                      <a:pt x="9123" y="6692"/>
                    </a:lnTo>
                    <a:lnTo>
                      <a:pt x="9132" y="6658"/>
                    </a:lnTo>
                    <a:lnTo>
                      <a:pt x="9148" y="6625"/>
                    </a:lnTo>
                    <a:lnTo>
                      <a:pt x="9157" y="6591"/>
                    </a:lnTo>
                    <a:lnTo>
                      <a:pt x="9173" y="6558"/>
                    </a:lnTo>
                    <a:lnTo>
                      <a:pt x="9190" y="6525"/>
                    </a:lnTo>
                    <a:lnTo>
                      <a:pt x="9198" y="6483"/>
                    </a:lnTo>
                    <a:lnTo>
                      <a:pt x="9215" y="6449"/>
                    </a:lnTo>
                    <a:lnTo>
                      <a:pt x="9224" y="6416"/>
                    </a:lnTo>
                    <a:lnTo>
                      <a:pt x="9232" y="6382"/>
                    </a:lnTo>
                    <a:lnTo>
                      <a:pt x="9249" y="6341"/>
                    </a:lnTo>
                    <a:lnTo>
                      <a:pt x="9257" y="6307"/>
                    </a:lnTo>
                    <a:lnTo>
                      <a:pt x="9265" y="6274"/>
                    </a:lnTo>
                    <a:lnTo>
                      <a:pt x="9282" y="6240"/>
                    </a:lnTo>
                    <a:lnTo>
                      <a:pt x="9290" y="6199"/>
                    </a:lnTo>
                    <a:lnTo>
                      <a:pt x="9299" y="6165"/>
                    </a:lnTo>
                    <a:lnTo>
                      <a:pt x="9307" y="6124"/>
                    </a:lnTo>
                    <a:lnTo>
                      <a:pt x="9315" y="6090"/>
                    </a:lnTo>
                    <a:lnTo>
                      <a:pt x="9324" y="6057"/>
                    </a:lnTo>
                    <a:lnTo>
                      <a:pt x="9332" y="6015"/>
                    </a:lnTo>
                    <a:lnTo>
                      <a:pt x="9340" y="5981"/>
                    </a:lnTo>
                    <a:lnTo>
                      <a:pt x="9349" y="5940"/>
                    </a:lnTo>
                    <a:lnTo>
                      <a:pt x="9366" y="5873"/>
                    </a:lnTo>
                    <a:lnTo>
                      <a:pt x="9382" y="5798"/>
                    </a:lnTo>
                    <a:lnTo>
                      <a:pt x="9391" y="5723"/>
                    </a:lnTo>
                    <a:lnTo>
                      <a:pt x="9407" y="5647"/>
                    </a:lnTo>
                    <a:lnTo>
                      <a:pt x="9416" y="5572"/>
                    </a:lnTo>
                    <a:lnTo>
                      <a:pt x="9432" y="5497"/>
                    </a:lnTo>
                    <a:lnTo>
                      <a:pt x="9432" y="5464"/>
                    </a:lnTo>
                    <a:lnTo>
                      <a:pt x="9432" y="5422"/>
                    </a:lnTo>
                    <a:lnTo>
                      <a:pt x="9432" y="5347"/>
                    </a:lnTo>
                    <a:lnTo>
                      <a:pt x="9441" y="5280"/>
                    </a:lnTo>
                    <a:lnTo>
                      <a:pt x="9441" y="5205"/>
                    </a:lnTo>
                    <a:lnTo>
                      <a:pt x="9441" y="5138"/>
                    </a:lnTo>
                    <a:lnTo>
                      <a:pt x="9441" y="5029"/>
                    </a:lnTo>
                    <a:lnTo>
                      <a:pt x="9441" y="4904"/>
                    </a:lnTo>
                    <a:lnTo>
                      <a:pt x="9441" y="4904"/>
                    </a:lnTo>
                    <a:lnTo>
                      <a:pt x="9432" y="4870"/>
                    </a:lnTo>
                    <a:lnTo>
                      <a:pt x="9432" y="4837"/>
                    </a:lnTo>
                    <a:lnTo>
                      <a:pt x="9424" y="4812"/>
                    </a:lnTo>
                    <a:lnTo>
                      <a:pt x="9416" y="4779"/>
                    </a:lnTo>
                    <a:lnTo>
                      <a:pt x="9416" y="4753"/>
                    </a:lnTo>
                    <a:lnTo>
                      <a:pt x="9416" y="4720"/>
                    </a:lnTo>
                    <a:lnTo>
                      <a:pt x="9407" y="4662"/>
                    </a:lnTo>
                    <a:lnTo>
                      <a:pt x="9399" y="4595"/>
                    </a:lnTo>
                    <a:lnTo>
                      <a:pt x="9399" y="4536"/>
                    </a:lnTo>
                    <a:lnTo>
                      <a:pt x="9399" y="4478"/>
                    </a:lnTo>
                    <a:lnTo>
                      <a:pt x="9399" y="4428"/>
                    </a:lnTo>
                    <a:lnTo>
                      <a:pt x="9399" y="4411"/>
                    </a:lnTo>
                    <a:lnTo>
                      <a:pt x="9399" y="4352"/>
                    </a:lnTo>
                    <a:lnTo>
                      <a:pt x="9399" y="4110"/>
                    </a:lnTo>
                    <a:lnTo>
                      <a:pt x="9399" y="4043"/>
                    </a:lnTo>
                    <a:lnTo>
                      <a:pt x="9399" y="3985"/>
                    </a:lnTo>
                    <a:lnTo>
                      <a:pt x="9399" y="3960"/>
                    </a:lnTo>
                    <a:lnTo>
                      <a:pt x="9399" y="3926"/>
                    </a:lnTo>
                    <a:lnTo>
                      <a:pt x="9399" y="3901"/>
                    </a:lnTo>
                    <a:lnTo>
                      <a:pt x="9399" y="3868"/>
                    </a:lnTo>
                    <a:lnTo>
                      <a:pt x="9399" y="3843"/>
                    </a:lnTo>
                    <a:lnTo>
                      <a:pt x="9399" y="3809"/>
                    </a:lnTo>
                    <a:lnTo>
                      <a:pt x="9399" y="3784"/>
                    </a:lnTo>
                    <a:lnTo>
                      <a:pt x="9399" y="3751"/>
                    </a:lnTo>
                    <a:lnTo>
                      <a:pt x="9399" y="3734"/>
                    </a:lnTo>
                    <a:lnTo>
                      <a:pt x="9399" y="3718"/>
                    </a:lnTo>
                    <a:lnTo>
                      <a:pt x="9399" y="3692"/>
                    </a:lnTo>
                    <a:lnTo>
                      <a:pt x="9407" y="3684"/>
                    </a:lnTo>
                    <a:lnTo>
                      <a:pt x="9416" y="3667"/>
                    </a:lnTo>
                    <a:lnTo>
                      <a:pt x="9424" y="3659"/>
                    </a:lnTo>
                    <a:lnTo>
                      <a:pt x="9424" y="3659"/>
                    </a:lnTo>
                    <a:lnTo>
                      <a:pt x="9432" y="3651"/>
                    </a:lnTo>
                    <a:lnTo>
                      <a:pt x="9449" y="3634"/>
                    </a:lnTo>
                    <a:lnTo>
                      <a:pt x="9457" y="3626"/>
                    </a:lnTo>
                    <a:lnTo>
                      <a:pt x="9457" y="3626"/>
                    </a:lnTo>
                    <a:lnTo>
                      <a:pt x="9474" y="3626"/>
                    </a:lnTo>
                    <a:lnTo>
                      <a:pt x="9474" y="3626"/>
                    </a:lnTo>
                    <a:lnTo>
                      <a:pt x="9499" y="3626"/>
                    </a:lnTo>
                    <a:lnTo>
                      <a:pt x="9533" y="3626"/>
                    </a:lnTo>
                    <a:lnTo>
                      <a:pt x="9549" y="3626"/>
                    </a:lnTo>
                    <a:lnTo>
                      <a:pt x="9574" y="3634"/>
                    </a:lnTo>
                    <a:lnTo>
                      <a:pt x="9574" y="3634"/>
                    </a:lnTo>
                    <a:lnTo>
                      <a:pt x="9583" y="3642"/>
                    </a:lnTo>
                    <a:lnTo>
                      <a:pt x="9599" y="3651"/>
                    </a:lnTo>
                    <a:lnTo>
                      <a:pt x="9616" y="3667"/>
                    </a:lnTo>
                    <a:lnTo>
                      <a:pt x="9625" y="3676"/>
                    </a:lnTo>
                    <a:lnTo>
                      <a:pt x="9633" y="3701"/>
                    </a:lnTo>
                    <a:lnTo>
                      <a:pt x="9633" y="3718"/>
                    </a:lnTo>
                    <a:lnTo>
                      <a:pt x="9633" y="3734"/>
                    </a:lnTo>
                    <a:lnTo>
                      <a:pt x="9633" y="3751"/>
                    </a:lnTo>
                    <a:lnTo>
                      <a:pt x="9633" y="3751"/>
                    </a:lnTo>
                    <a:lnTo>
                      <a:pt x="9633" y="3784"/>
                    </a:lnTo>
                    <a:lnTo>
                      <a:pt x="9633" y="3826"/>
                    </a:lnTo>
                    <a:lnTo>
                      <a:pt x="9633" y="4352"/>
                    </a:lnTo>
                    <a:lnTo>
                      <a:pt x="9633" y="4403"/>
                    </a:lnTo>
                    <a:lnTo>
                      <a:pt x="9633" y="4469"/>
                    </a:lnTo>
                    <a:lnTo>
                      <a:pt x="9633" y="4561"/>
                    </a:lnTo>
                    <a:lnTo>
                      <a:pt x="9641" y="4603"/>
                    </a:lnTo>
                    <a:lnTo>
                      <a:pt x="9650" y="4662"/>
                    </a:lnTo>
                    <a:lnTo>
                      <a:pt x="9658" y="4687"/>
                    </a:lnTo>
                    <a:lnTo>
                      <a:pt x="9658" y="4712"/>
                    </a:lnTo>
                    <a:lnTo>
                      <a:pt x="9666" y="4737"/>
                    </a:lnTo>
                    <a:lnTo>
                      <a:pt x="9675" y="4770"/>
                    </a:lnTo>
                    <a:lnTo>
                      <a:pt x="9683" y="4795"/>
                    </a:lnTo>
                    <a:lnTo>
                      <a:pt x="9683" y="4820"/>
                    </a:lnTo>
                    <a:lnTo>
                      <a:pt x="9691" y="4845"/>
                    </a:lnTo>
                    <a:lnTo>
                      <a:pt x="9700" y="4879"/>
                    </a:lnTo>
                    <a:lnTo>
                      <a:pt x="9708" y="4904"/>
                    </a:lnTo>
                    <a:lnTo>
                      <a:pt x="9716" y="4929"/>
                    </a:lnTo>
                    <a:lnTo>
                      <a:pt x="9725" y="4954"/>
                    </a:lnTo>
                    <a:lnTo>
                      <a:pt x="9733" y="4987"/>
                    </a:lnTo>
                    <a:lnTo>
                      <a:pt x="9741" y="5012"/>
                    </a:lnTo>
                    <a:lnTo>
                      <a:pt x="9750" y="5037"/>
                    </a:lnTo>
                    <a:lnTo>
                      <a:pt x="9758" y="5063"/>
                    </a:lnTo>
                    <a:lnTo>
                      <a:pt x="9767" y="5088"/>
                    </a:lnTo>
                    <a:lnTo>
                      <a:pt x="9775" y="5113"/>
                    </a:lnTo>
                    <a:lnTo>
                      <a:pt x="9792" y="5138"/>
                    </a:lnTo>
                    <a:lnTo>
                      <a:pt x="9800" y="5163"/>
                    </a:lnTo>
                    <a:lnTo>
                      <a:pt x="9808" y="5188"/>
                    </a:lnTo>
                    <a:lnTo>
                      <a:pt x="9817" y="5213"/>
                    </a:lnTo>
                    <a:lnTo>
                      <a:pt x="9833" y="5238"/>
                    </a:lnTo>
                    <a:lnTo>
                      <a:pt x="9842" y="5263"/>
                    </a:lnTo>
                    <a:lnTo>
                      <a:pt x="9850" y="5288"/>
                    </a:lnTo>
                    <a:lnTo>
                      <a:pt x="9867" y="5313"/>
                    </a:lnTo>
                    <a:lnTo>
                      <a:pt x="9875" y="5338"/>
                    </a:lnTo>
                    <a:lnTo>
                      <a:pt x="9892" y="5363"/>
                    </a:lnTo>
                    <a:lnTo>
                      <a:pt x="9900" y="5388"/>
                    </a:lnTo>
                    <a:lnTo>
                      <a:pt x="9917" y="5413"/>
                    </a:lnTo>
                    <a:lnTo>
                      <a:pt x="9925" y="5438"/>
                    </a:lnTo>
                    <a:lnTo>
                      <a:pt x="9942" y="5464"/>
                    </a:lnTo>
                    <a:lnTo>
                      <a:pt x="9950" y="5480"/>
                    </a:lnTo>
                    <a:lnTo>
                      <a:pt x="9975" y="5514"/>
                    </a:lnTo>
                    <a:lnTo>
                      <a:pt x="9992" y="5547"/>
                    </a:lnTo>
                    <a:lnTo>
                      <a:pt x="10017" y="5581"/>
                    </a:lnTo>
                    <a:lnTo>
                      <a:pt x="10026" y="5589"/>
                    </a:lnTo>
                    <a:lnTo>
                      <a:pt x="10026" y="5589"/>
                    </a:lnTo>
                    <a:lnTo>
                      <a:pt x="10034" y="5606"/>
                    </a:lnTo>
                    <a:lnTo>
                      <a:pt x="10051" y="5622"/>
                    </a:lnTo>
                    <a:lnTo>
                      <a:pt x="10051" y="5622"/>
                    </a:lnTo>
                    <a:lnTo>
                      <a:pt x="10059" y="5639"/>
                    </a:lnTo>
                    <a:lnTo>
                      <a:pt x="10067" y="5647"/>
                    </a:lnTo>
                    <a:lnTo>
                      <a:pt x="10067" y="5647"/>
                    </a:lnTo>
                    <a:lnTo>
                      <a:pt x="10084" y="5664"/>
                    </a:lnTo>
                    <a:lnTo>
                      <a:pt x="10092" y="5672"/>
                    </a:lnTo>
                    <a:lnTo>
                      <a:pt x="10092" y="5672"/>
                    </a:lnTo>
                    <a:lnTo>
                      <a:pt x="10109" y="5689"/>
                    </a:lnTo>
                    <a:lnTo>
                      <a:pt x="10117" y="5697"/>
                    </a:lnTo>
                    <a:lnTo>
                      <a:pt x="10117" y="5697"/>
                    </a:lnTo>
                    <a:lnTo>
                      <a:pt x="10126" y="5714"/>
                    </a:lnTo>
                    <a:lnTo>
                      <a:pt x="10142" y="5723"/>
                    </a:lnTo>
                    <a:lnTo>
                      <a:pt x="10142" y="5723"/>
                    </a:lnTo>
                    <a:lnTo>
                      <a:pt x="10151" y="5739"/>
                    </a:lnTo>
                    <a:lnTo>
                      <a:pt x="10159" y="5748"/>
                    </a:lnTo>
                    <a:lnTo>
                      <a:pt x="10159" y="5748"/>
                    </a:lnTo>
                    <a:lnTo>
                      <a:pt x="10176" y="5756"/>
                    </a:lnTo>
                    <a:lnTo>
                      <a:pt x="10184" y="5773"/>
                    </a:lnTo>
                    <a:lnTo>
                      <a:pt x="10184" y="5773"/>
                    </a:lnTo>
                    <a:lnTo>
                      <a:pt x="10201" y="5781"/>
                    </a:lnTo>
                    <a:lnTo>
                      <a:pt x="10209" y="5789"/>
                    </a:lnTo>
                    <a:lnTo>
                      <a:pt x="10209" y="5789"/>
                    </a:lnTo>
                    <a:lnTo>
                      <a:pt x="10218" y="5798"/>
                    </a:lnTo>
                    <a:lnTo>
                      <a:pt x="10234" y="5806"/>
                    </a:lnTo>
                    <a:lnTo>
                      <a:pt x="10234" y="5806"/>
                    </a:lnTo>
                    <a:lnTo>
                      <a:pt x="10243" y="5814"/>
                    </a:lnTo>
                    <a:lnTo>
                      <a:pt x="10259" y="5823"/>
                    </a:lnTo>
                    <a:lnTo>
                      <a:pt x="10259" y="5823"/>
                    </a:lnTo>
                    <a:lnTo>
                      <a:pt x="10268" y="5831"/>
                    </a:lnTo>
                    <a:lnTo>
                      <a:pt x="10284" y="5839"/>
                    </a:lnTo>
                    <a:lnTo>
                      <a:pt x="10284" y="5839"/>
                    </a:lnTo>
                    <a:lnTo>
                      <a:pt x="10293" y="5848"/>
                    </a:lnTo>
                    <a:lnTo>
                      <a:pt x="10310" y="5856"/>
                    </a:lnTo>
                    <a:lnTo>
                      <a:pt x="10310" y="5856"/>
                    </a:lnTo>
                    <a:lnTo>
                      <a:pt x="10318" y="5865"/>
                    </a:lnTo>
                    <a:lnTo>
                      <a:pt x="10335" y="5873"/>
                    </a:lnTo>
                    <a:lnTo>
                      <a:pt x="10335" y="5873"/>
                    </a:lnTo>
                    <a:lnTo>
                      <a:pt x="10343" y="5881"/>
                    </a:lnTo>
                    <a:lnTo>
                      <a:pt x="10360" y="5890"/>
                    </a:lnTo>
                    <a:lnTo>
                      <a:pt x="10360" y="5890"/>
                    </a:lnTo>
                    <a:lnTo>
                      <a:pt x="10368" y="5890"/>
                    </a:lnTo>
                    <a:lnTo>
                      <a:pt x="10385" y="5898"/>
                    </a:lnTo>
                    <a:lnTo>
                      <a:pt x="10385" y="5898"/>
                    </a:lnTo>
                    <a:lnTo>
                      <a:pt x="10393" y="5906"/>
                    </a:lnTo>
                    <a:lnTo>
                      <a:pt x="10410" y="5906"/>
                    </a:lnTo>
                    <a:lnTo>
                      <a:pt x="10410" y="5906"/>
                    </a:lnTo>
                    <a:lnTo>
                      <a:pt x="10418" y="5906"/>
                    </a:lnTo>
                    <a:lnTo>
                      <a:pt x="10435" y="5906"/>
                    </a:lnTo>
                    <a:lnTo>
                      <a:pt x="10435" y="5906"/>
                    </a:lnTo>
                    <a:lnTo>
                      <a:pt x="10443" y="5906"/>
                    </a:lnTo>
                    <a:lnTo>
                      <a:pt x="10460" y="5906"/>
                    </a:lnTo>
                    <a:lnTo>
                      <a:pt x="10460" y="5906"/>
                    </a:lnTo>
                    <a:lnTo>
                      <a:pt x="10468" y="5906"/>
                    </a:lnTo>
                    <a:lnTo>
                      <a:pt x="10485" y="5906"/>
                    </a:lnTo>
                    <a:lnTo>
                      <a:pt x="10485" y="5906"/>
                    </a:lnTo>
                    <a:lnTo>
                      <a:pt x="10493" y="5906"/>
                    </a:lnTo>
                    <a:lnTo>
                      <a:pt x="10510" y="5906"/>
                    </a:lnTo>
                    <a:lnTo>
                      <a:pt x="10510" y="5906"/>
                    </a:lnTo>
                    <a:lnTo>
                      <a:pt x="10518" y="5906"/>
                    </a:lnTo>
                    <a:lnTo>
                      <a:pt x="10535" y="5906"/>
                    </a:lnTo>
                    <a:lnTo>
                      <a:pt x="10535" y="5906"/>
                    </a:lnTo>
                    <a:lnTo>
                      <a:pt x="10543" y="5906"/>
                    </a:lnTo>
                    <a:lnTo>
                      <a:pt x="10560" y="5906"/>
                    </a:lnTo>
                    <a:lnTo>
                      <a:pt x="10669" y="5906"/>
                    </a:lnTo>
                    <a:lnTo>
                      <a:pt x="10685" y="5906"/>
                    </a:lnTo>
                    <a:lnTo>
                      <a:pt x="10694" y="5906"/>
                    </a:lnTo>
                    <a:lnTo>
                      <a:pt x="10719" y="5906"/>
                    </a:lnTo>
                    <a:lnTo>
                      <a:pt x="10711" y="5906"/>
                    </a:lnTo>
                    <a:lnTo>
                      <a:pt x="10736" y="5906"/>
                    </a:lnTo>
                    <a:lnTo>
                      <a:pt x="10761" y="5906"/>
                    </a:lnTo>
                    <a:lnTo>
                      <a:pt x="10752" y="5906"/>
                    </a:lnTo>
                    <a:lnTo>
                      <a:pt x="10777" y="5906"/>
                    </a:lnTo>
                    <a:lnTo>
                      <a:pt x="10802" y="5898"/>
                    </a:lnTo>
                    <a:lnTo>
                      <a:pt x="10802" y="5898"/>
                    </a:lnTo>
                    <a:lnTo>
                      <a:pt x="10827" y="5890"/>
                    </a:lnTo>
                    <a:lnTo>
                      <a:pt x="10853" y="5881"/>
                    </a:lnTo>
                    <a:lnTo>
                      <a:pt x="10844" y="5881"/>
                    </a:lnTo>
                    <a:lnTo>
                      <a:pt x="10869" y="5873"/>
                    </a:lnTo>
                    <a:lnTo>
                      <a:pt x="10894" y="5865"/>
                    </a:lnTo>
                    <a:lnTo>
                      <a:pt x="10886" y="5865"/>
                    </a:lnTo>
                    <a:lnTo>
                      <a:pt x="10911" y="5856"/>
                    </a:lnTo>
                    <a:lnTo>
                      <a:pt x="10936" y="5839"/>
                    </a:lnTo>
                    <a:lnTo>
                      <a:pt x="10936" y="5839"/>
                    </a:lnTo>
                    <a:lnTo>
                      <a:pt x="10961" y="5831"/>
                    </a:lnTo>
                    <a:lnTo>
                      <a:pt x="10986" y="5814"/>
                    </a:lnTo>
                    <a:lnTo>
                      <a:pt x="10986" y="5814"/>
                    </a:lnTo>
                    <a:lnTo>
                      <a:pt x="11011" y="5806"/>
                    </a:lnTo>
                    <a:lnTo>
                      <a:pt x="11036" y="5789"/>
                    </a:lnTo>
                    <a:lnTo>
                      <a:pt x="11036" y="5789"/>
                    </a:lnTo>
                    <a:lnTo>
                      <a:pt x="11061" y="5773"/>
                    </a:lnTo>
                    <a:lnTo>
                      <a:pt x="11086" y="5756"/>
                    </a:lnTo>
                    <a:lnTo>
                      <a:pt x="11086" y="5756"/>
                    </a:lnTo>
                    <a:lnTo>
                      <a:pt x="11103" y="5731"/>
                    </a:lnTo>
                    <a:lnTo>
                      <a:pt x="11128" y="5714"/>
                    </a:lnTo>
                    <a:lnTo>
                      <a:pt x="11128" y="5714"/>
                    </a:lnTo>
                    <a:lnTo>
                      <a:pt x="11153" y="5697"/>
                    </a:lnTo>
                    <a:lnTo>
                      <a:pt x="11178" y="5672"/>
                    </a:lnTo>
                    <a:lnTo>
                      <a:pt x="11178" y="5672"/>
                    </a:lnTo>
                    <a:lnTo>
                      <a:pt x="11195" y="5647"/>
                    </a:lnTo>
                    <a:lnTo>
                      <a:pt x="11220" y="5631"/>
                    </a:lnTo>
                    <a:lnTo>
                      <a:pt x="11220" y="5631"/>
                    </a:lnTo>
                    <a:lnTo>
                      <a:pt x="11237" y="5606"/>
                    </a:lnTo>
                    <a:lnTo>
                      <a:pt x="11262" y="5581"/>
                    </a:lnTo>
                    <a:lnTo>
                      <a:pt x="11262" y="5581"/>
                    </a:lnTo>
                    <a:lnTo>
                      <a:pt x="11279" y="5555"/>
                    </a:lnTo>
                    <a:lnTo>
                      <a:pt x="11304" y="5530"/>
                    </a:lnTo>
                    <a:lnTo>
                      <a:pt x="11320" y="5505"/>
                    </a:lnTo>
                    <a:lnTo>
                      <a:pt x="11337" y="5472"/>
                    </a:lnTo>
                    <a:lnTo>
                      <a:pt x="11354" y="5447"/>
                    </a:lnTo>
                    <a:lnTo>
                      <a:pt x="11371" y="5413"/>
                    </a:lnTo>
                    <a:lnTo>
                      <a:pt x="11387" y="5388"/>
                    </a:lnTo>
                    <a:lnTo>
                      <a:pt x="11571" y="5322"/>
                    </a:lnTo>
                    <a:lnTo>
                      <a:pt x="11629" y="5514"/>
                    </a:lnTo>
                    <a:lnTo>
                      <a:pt x="11613" y="5547"/>
                    </a:lnTo>
                    <a:lnTo>
                      <a:pt x="11596" y="5581"/>
                    </a:lnTo>
                    <a:lnTo>
                      <a:pt x="11579" y="5622"/>
                    </a:lnTo>
                    <a:lnTo>
                      <a:pt x="11563" y="5656"/>
                    </a:lnTo>
                    <a:lnTo>
                      <a:pt x="11538" y="5689"/>
                    </a:lnTo>
                    <a:lnTo>
                      <a:pt x="11513" y="5723"/>
                    </a:lnTo>
                    <a:lnTo>
                      <a:pt x="11496" y="5756"/>
                    </a:lnTo>
                    <a:lnTo>
                      <a:pt x="11471" y="5781"/>
                    </a:lnTo>
                    <a:lnTo>
                      <a:pt x="11446" y="5814"/>
                    </a:lnTo>
                    <a:lnTo>
                      <a:pt x="11429" y="5848"/>
                    </a:lnTo>
                    <a:lnTo>
                      <a:pt x="11404" y="5873"/>
                    </a:lnTo>
                    <a:lnTo>
                      <a:pt x="11379" y="5898"/>
                    </a:lnTo>
                    <a:lnTo>
                      <a:pt x="11345" y="5931"/>
                    </a:lnTo>
                    <a:lnTo>
                      <a:pt x="11320" y="5956"/>
                    </a:lnTo>
                    <a:lnTo>
                      <a:pt x="11295" y="5981"/>
                    </a:lnTo>
                    <a:lnTo>
                      <a:pt x="11270" y="6007"/>
                    </a:lnTo>
                    <a:lnTo>
                      <a:pt x="11237" y="6023"/>
                    </a:lnTo>
                    <a:lnTo>
                      <a:pt x="11212" y="6048"/>
                    </a:lnTo>
                    <a:lnTo>
                      <a:pt x="11178" y="6065"/>
                    </a:lnTo>
                    <a:lnTo>
                      <a:pt x="11153" y="6090"/>
                    </a:lnTo>
                    <a:lnTo>
                      <a:pt x="11120" y="6107"/>
                    </a:lnTo>
                    <a:lnTo>
                      <a:pt x="11095" y="6124"/>
                    </a:lnTo>
                    <a:lnTo>
                      <a:pt x="11061" y="6140"/>
                    </a:lnTo>
                    <a:lnTo>
                      <a:pt x="11028" y="6157"/>
                    </a:lnTo>
                    <a:lnTo>
                      <a:pt x="10995" y="6174"/>
                    </a:lnTo>
                    <a:lnTo>
                      <a:pt x="10961" y="6182"/>
                    </a:lnTo>
                    <a:lnTo>
                      <a:pt x="10928" y="6199"/>
                    </a:lnTo>
                    <a:lnTo>
                      <a:pt x="10894" y="6207"/>
                    </a:lnTo>
                    <a:lnTo>
                      <a:pt x="10861" y="6215"/>
                    </a:lnTo>
                    <a:lnTo>
                      <a:pt x="10827" y="6224"/>
                    </a:lnTo>
                    <a:lnTo>
                      <a:pt x="10794" y="6232"/>
                    </a:lnTo>
                    <a:lnTo>
                      <a:pt x="10761" y="6232"/>
                    </a:lnTo>
                    <a:lnTo>
                      <a:pt x="10619" y="6232"/>
                    </a:lnTo>
                    <a:lnTo>
                      <a:pt x="10602" y="6232"/>
                    </a:lnTo>
                    <a:lnTo>
                      <a:pt x="10585" y="6232"/>
                    </a:lnTo>
                    <a:lnTo>
                      <a:pt x="10560" y="6232"/>
                    </a:lnTo>
                    <a:lnTo>
                      <a:pt x="10543" y="6232"/>
                    </a:lnTo>
                    <a:lnTo>
                      <a:pt x="10527" y="6232"/>
                    </a:lnTo>
                    <a:lnTo>
                      <a:pt x="10510" y="6232"/>
                    </a:lnTo>
                    <a:lnTo>
                      <a:pt x="10493" y="6232"/>
                    </a:lnTo>
                    <a:lnTo>
                      <a:pt x="10477" y="6232"/>
                    </a:lnTo>
                    <a:lnTo>
                      <a:pt x="10460" y="6232"/>
                    </a:lnTo>
                    <a:lnTo>
                      <a:pt x="10443" y="6232"/>
                    </a:lnTo>
                    <a:lnTo>
                      <a:pt x="10427" y="6224"/>
                    </a:lnTo>
                    <a:lnTo>
                      <a:pt x="10410" y="6215"/>
                    </a:lnTo>
                    <a:lnTo>
                      <a:pt x="10393" y="6215"/>
                    </a:lnTo>
                    <a:lnTo>
                      <a:pt x="10376" y="6207"/>
                    </a:lnTo>
                    <a:lnTo>
                      <a:pt x="10360" y="6199"/>
                    </a:lnTo>
                    <a:lnTo>
                      <a:pt x="10343" y="6190"/>
                    </a:lnTo>
                    <a:lnTo>
                      <a:pt x="10326" y="6182"/>
                    </a:lnTo>
                    <a:lnTo>
                      <a:pt x="10310" y="6174"/>
                    </a:lnTo>
                    <a:lnTo>
                      <a:pt x="10293" y="6165"/>
                    </a:lnTo>
                    <a:lnTo>
                      <a:pt x="10276" y="6157"/>
                    </a:lnTo>
                    <a:lnTo>
                      <a:pt x="10259" y="6149"/>
                    </a:lnTo>
                    <a:lnTo>
                      <a:pt x="10243" y="6140"/>
                    </a:lnTo>
                    <a:lnTo>
                      <a:pt x="10226" y="6132"/>
                    </a:lnTo>
                    <a:lnTo>
                      <a:pt x="10209" y="6124"/>
                    </a:lnTo>
                    <a:lnTo>
                      <a:pt x="10193" y="6115"/>
                    </a:lnTo>
                    <a:lnTo>
                      <a:pt x="10176" y="6098"/>
                    </a:lnTo>
                    <a:lnTo>
                      <a:pt x="10159" y="6090"/>
                    </a:lnTo>
                    <a:lnTo>
                      <a:pt x="10151" y="6082"/>
                    </a:lnTo>
                    <a:lnTo>
                      <a:pt x="10134" y="6065"/>
                    </a:lnTo>
                    <a:lnTo>
                      <a:pt x="10117" y="6057"/>
                    </a:lnTo>
                    <a:lnTo>
                      <a:pt x="10101" y="6040"/>
                    </a:lnTo>
                    <a:lnTo>
                      <a:pt x="10084" y="6032"/>
                    </a:lnTo>
                    <a:lnTo>
                      <a:pt x="10067" y="6015"/>
                    </a:lnTo>
                    <a:lnTo>
                      <a:pt x="10059" y="6007"/>
                    </a:lnTo>
                    <a:lnTo>
                      <a:pt x="10042" y="5990"/>
                    </a:lnTo>
                    <a:lnTo>
                      <a:pt x="10026" y="5981"/>
                    </a:lnTo>
                    <a:lnTo>
                      <a:pt x="10017" y="5965"/>
                    </a:lnTo>
                    <a:lnTo>
                      <a:pt x="10000" y="5948"/>
                    </a:lnTo>
                    <a:lnTo>
                      <a:pt x="9984" y="5931"/>
                    </a:lnTo>
                    <a:lnTo>
                      <a:pt x="9975" y="5923"/>
                    </a:lnTo>
                    <a:lnTo>
                      <a:pt x="9959" y="5906"/>
                    </a:lnTo>
                    <a:lnTo>
                      <a:pt x="9942" y="5890"/>
                    </a:lnTo>
                    <a:lnTo>
                      <a:pt x="9934" y="5873"/>
                    </a:lnTo>
                    <a:lnTo>
                      <a:pt x="9917" y="5856"/>
                    </a:lnTo>
                    <a:lnTo>
                      <a:pt x="9909" y="5839"/>
                    </a:lnTo>
                    <a:lnTo>
                      <a:pt x="9892" y="5823"/>
                    </a:lnTo>
                    <a:lnTo>
                      <a:pt x="9883" y="5806"/>
                    </a:lnTo>
                    <a:lnTo>
                      <a:pt x="9867" y="5789"/>
                    </a:lnTo>
                    <a:lnTo>
                      <a:pt x="9858" y="5764"/>
                    </a:lnTo>
                    <a:lnTo>
                      <a:pt x="9842" y="5748"/>
                    </a:lnTo>
                    <a:lnTo>
                      <a:pt x="9817" y="5714"/>
                    </a:lnTo>
                    <a:lnTo>
                      <a:pt x="9800" y="5672"/>
                    </a:lnTo>
                    <a:lnTo>
                      <a:pt x="9775" y="5631"/>
                    </a:lnTo>
                    <a:lnTo>
                      <a:pt x="9758" y="5606"/>
                    </a:lnTo>
                    <a:lnTo>
                      <a:pt x="9750" y="5581"/>
                    </a:lnTo>
                    <a:lnTo>
                      <a:pt x="9733" y="5547"/>
                    </a:lnTo>
                    <a:lnTo>
                      <a:pt x="9716" y="5522"/>
                    </a:lnTo>
                    <a:lnTo>
                      <a:pt x="9708" y="5497"/>
                    </a:lnTo>
                    <a:lnTo>
                      <a:pt x="9691" y="5472"/>
                    </a:lnTo>
                    <a:lnTo>
                      <a:pt x="9683" y="5438"/>
                    </a:lnTo>
                    <a:lnTo>
                      <a:pt x="9666" y="5413"/>
                    </a:lnTo>
                    <a:lnTo>
                      <a:pt x="9666" y="5405"/>
                    </a:lnTo>
                    <a:lnTo>
                      <a:pt x="9666" y="5438"/>
                    </a:lnTo>
                    <a:lnTo>
                      <a:pt x="9666" y="5472"/>
                    </a:lnTo>
                    <a:lnTo>
                      <a:pt x="9666" y="5514"/>
                    </a:lnTo>
                    <a:lnTo>
                      <a:pt x="9658" y="5589"/>
                    </a:lnTo>
                    <a:lnTo>
                      <a:pt x="9650" y="5664"/>
                    </a:lnTo>
                    <a:lnTo>
                      <a:pt x="9641" y="5739"/>
                    </a:lnTo>
                    <a:lnTo>
                      <a:pt x="9633" y="5814"/>
                    </a:lnTo>
                    <a:lnTo>
                      <a:pt x="9616" y="5898"/>
                    </a:lnTo>
                    <a:lnTo>
                      <a:pt x="9599" y="5973"/>
                    </a:lnTo>
                    <a:lnTo>
                      <a:pt x="9591" y="6007"/>
                    </a:lnTo>
                    <a:lnTo>
                      <a:pt x="9583" y="6048"/>
                    </a:lnTo>
                    <a:lnTo>
                      <a:pt x="9574" y="6090"/>
                    </a:lnTo>
                    <a:lnTo>
                      <a:pt x="9566" y="6124"/>
                    </a:lnTo>
                    <a:lnTo>
                      <a:pt x="9558" y="6165"/>
                    </a:lnTo>
                    <a:lnTo>
                      <a:pt x="9549" y="6207"/>
                    </a:lnTo>
                    <a:lnTo>
                      <a:pt x="9541" y="6240"/>
                    </a:lnTo>
                    <a:lnTo>
                      <a:pt x="9533" y="6282"/>
                    </a:lnTo>
                    <a:lnTo>
                      <a:pt x="9524" y="6316"/>
                    </a:lnTo>
                    <a:lnTo>
                      <a:pt x="9516" y="6357"/>
                    </a:lnTo>
                    <a:lnTo>
                      <a:pt x="9508" y="6399"/>
                    </a:lnTo>
                    <a:lnTo>
                      <a:pt x="9491" y="6433"/>
                    </a:lnTo>
                    <a:lnTo>
                      <a:pt x="9482" y="6474"/>
                    </a:lnTo>
                    <a:lnTo>
                      <a:pt x="9466" y="6508"/>
                    </a:lnTo>
                    <a:lnTo>
                      <a:pt x="9457" y="6550"/>
                    </a:lnTo>
                    <a:lnTo>
                      <a:pt x="9449" y="6583"/>
                    </a:lnTo>
                    <a:lnTo>
                      <a:pt x="9432" y="6625"/>
                    </a:lnTo>
                    <a:lnTo>
                      <a:pt x="9416" y="6658"/>
                    </a:lnTo>
                    <a:lnTo>
                      <a:pt x="9407" y="6700"/>
                    </a:lnTo>
                    <a:lnTo>
                      <a:pt x="9391" y="6733"/>
                    </a:lnTo>
                    <a:lnTo>
                      <a:pt x="9374" y="6767"/>
                    </a:lnTo>
                    <a:lnTo>
                      <a:pt x="9366" y="6809"/>
                    </a:lnTo>
                    <a:lnTo>
                      <a:pt x="9349" y="6842"/>
                    </a:lnTo>
                    <a:lnTo>
                      <a:pt x="9332" y="6884"/>
                    </a:lnTo>
                    <a:lnTo>
                      <a:pt x="9315" y="6917"/>
                    </a:lnTo>
                    <a:lnTo>
                      <a:pt x="9299" y="6951"/>
                    </a:lnTo>
                    <a:lnTo>
                      <a:pt x="9282" y="6984"/>
                    </a:lnTo>
                    <a:lnTo>
                      <a:pt x="9265" y="7026"/>
                    </a:lnTo>
                    <a:lnTo>
                      <a:pt x="9249" y="7059"/>
                    </a:lnTo>
                    <a:lnTo>
                      <a:pt x="9232" y="7093"/>
                    </a:lnTo>
                    <a:lnTo>
                      <a:pt x="9215" y="7126"/>
                    </a:lnTo>
                    <a:lnTo>
                      <a:pt x="9198" y="7159"/>
                    </a:lnTo>
                    <a:lnTo>
                      <a:pt x="9173" y="7201"/>
                    </a:lnTo>
                    <a:lnTo>
                      <a:pt x="9157" y="7235"/>
                    </a:lnTo>
                    <a:lnTo>
                      <a:pt x="9132" y="7268"/>
                    </a:lnTo>
                    <a:lnTo>
                      <a:pt x="9115" y="7301"/>
                    </a:lnTo>
                    <a:lnTo>
                      <a:pt x="9090" y="7335"/>
                    </a:lnTo>
                    <a:lnTo>
                      <a:pt x="9073" y="7368"/>
                    </a:lnTo>
                    <a:lnTo>
                      <a:pt x="9048" y="7402"/>
                    </a:lnTo>
                    <a:lnTo>
                      <a:pt x="9031" y="7435"/>
                    </a:lnTo>
                    <a:lnTo>
                      <a:pt x="9006" y="7460"/>
                    </a:lnTo>
                    <a:lnTo>
                      <a:pt x="8981" y="7494"/>
                    </a:lnTo>
                    <a:lnTo>
                      <a:pt x="8956" y="7527"/>
                    </a:lnTo>
                    <a:lnTo>
                      <a:pt x="8931" y="7560"/>
                    </a:lnTo>
                    <a:lnTo>
                      <a:pt x="8914" y="7577"/>
                    </a:lnTo>
                    <a:lnTo>
                      <a:pt x="8898" y="7602"/>
                    </a:lnTo>
                    <a:lnTo>
                      <a:pt x="8881" y="7619"/>
                    </a:lnTo>
                    <a:lnTo>
                      <a:pt x="8864" y="7644"/>
                    </a:lnTo>
                    <a:lnTo>
                      <a:pt x="8839" y="7661"/>
                    </a:lnTo>
                    <a:lnTo>
                      <a:pt x="8823" y="7686"/>
                    </a:lnTo>
                    <a:lnTo>
                      <a:pt x="8797" y="7711"/>
                    </a:lnTo>
                    <a:lnTo>
                      <a:pt x="8781" y="7727"/>
                    </a:lnTo>
                    <a:lnTo>
                      <a:pt x="8756" y="7753"/>
                    </a:lnTo>
                    <a:lnTo>
                      <a:pt x="8731" y="7778"/>
                    </a:lnTo>
                    <a:lnTo>
                      <a:pt x="8706" y="7794"/>
                    </a:lnTo>
                    <a:lnTo>
                      <a:pt x="8681" y="7819"/>
                    </a:lnTo>
                    <a:lnTo>
                      <a:pt x="8664" y="7828"/>
                    </a:lnTo>
                    <a:lnTo>
                      <a:pt x="8655" y="7836"/>
                    </a:lnTo>
                    <a:lnTo>
                      <a:pt x="8630" y="7853"/>
                    </a:lnTo>
                    <a:lnTo>
                      <a:pt x="8605" y="7878"/>
                    </a:lnTo>
                    <a:lnTo>
                      <a:pt x="8580" y="7895"/>
                    </a:lnTo>
                    <a:lnTo>
                      <a:pt x="8547" y="7911"/>
                    </a:lnTo>
                    <a:lnTo>
                      <a:pt x="8530" y="7920"/>
                    </a:lnTo>
                    <a:lnTo>
                      <a:pt x="8522" y="7928"/>
                    </a:lnTo>
                    <a:lnTo>
                      <a:pt x="8505" y="7936"/>
                    </a:lnTo>
                    <a:lnTo>
                      <a:pt x="8488" y="7945"/>
                    </a:lnTo>
                    <a:lnTo>
                      <a:pt x="8472" y="7945"/>
                    </a:lnTo>
                    <a:lnTo>
                      <a:pt x="8455" y="7953"/>
                    </a:lnTo>
                    <a:lnTo>
                      <a:pt x="8438" y="7961"/>
                    </a:lnTo>
                    <a:lnTo>
                      <a:pt x="8422" y="7970"/>
                    </a:lnTo>
                    <a:lnTo>
                      <a:pt x="8405" y="7970"/>
                    </a:lnTo>
                    <a:lnTo>
                      <a:pt x="8388" y="7970"/>
                    </a:lnTo>
                    <a:lnTo>
                      <a:pt x="8371" y="7970"/>
                    </a:lnTo>
                    <a:lnTo>
                      <a:pt x="8355" y="7970"/>
                    </a:lnTo>
                    <a:lnTo>
                      <a:pt x="8338" y="7970"/>
                    </a:lnTo>
                    <a:lnTo>
                      <a:pt x="8321" y="7970"/>
                    </a:lnTo>
                    <a:lnTo>
                      <a:pt x="8305" y="7970"/>
                    </a:lnTo>
                    <a:lnTo>
                      <a:pt x="8288" y="7970"/>
                    </a:lnTo>
                    <a:lnTo>
                      <a:pt x="8196" y="7970"/>
                    </a:lnTo>
                    <a:lnTo>
                      <a:pt x="8179" y="7970"/>
                    </a:lnTo>
                    <a:lnTo>
                      <a:pt x="8163" y="7970"/>
                    </a:lnTo>
                    <a:lnTo>
                      <a:pt x="8146" y="7970"/>
                    </a:lnTo>
                    <a:lnTo>
                      <a:pt x="8129" y="7970"/>
                    </a:lnTo>
                    <a:lnTo>
                      <a:pt x="8104" y="7970"/>
                    </a:lnTo>
                    <a:lnTo>
                      <a:pt x="8087" y="7970"/>
                    </a:lnTo>
                    <a:lnTo>
                      <a:pt x="8071" y="7961"/>
                    </a:lnTo>
                    <a:lnTo>
                      <a:pt x="8054" y="7953"/>
                    </a:lnTo>
                    <a:lnTo>
                      <a:pt x="8037" y="7945"/>
                    </a:lnTo>
                    <a:lnTo>
                      <a:pt x="7995" y="7928"/>
                    </a:lnTo>
                    <a:lnTo>
                      <a:pt x="7962" y="7911"/>
                    </a:lnTo>
                    <a:lnTo>
                      <a:pt x="7920" y="7886"/>
                    </a:lnTo>
                    <a:lnTo>
                      <a:pt x="7887" y="7870"/>
                    </a:lnTo>
                    <a:lnTo>
                      <a:pt x="7853" y="7844"/>
                    </a:lnTo>
                    <a:lnTo>
                      <a:pt x="7820" y="7828"/>
                    </a:lnTo>
                    <a:lnTo>
                      <a:pt x="7787" y="7803"/>
                    </a:lnTo>
                    <a:lnTo>
                      <a:pt x="7753" y="7778"/>
                    </a:lnTo>
                    <a:lnTo>
                      <a:pt x="7720" y="7753"/>
                    </a:lnTo>
                    <a:lnTo>
                      <a:pt x="7695" y="7727"/>
                    </a:lnTo>
                    <a:lnTo>
                      <a:pt x="7661" y="7702"/>
                    </a:lnTo>
                    <a:lnTo>
                      <a:pt x="7636" y="7677"/>
                    </a:lnTo>
                    <a:lnTo>
                      <a:pt x="7603" y="7652"/>
                    </a:lnTo>
                    <a:lnTo>
                      <a:pt x="7578" y="7627"/>
                    </a:lnTo>
                    <a:lnTo>
                      <a:pt x="7553" y="7602"/>
                    </a:lnTo>
                    <a:lnTo>
                      <a:pt x="7528" y="7569"/>
                    </a:lnTo>
                    <a:lnTo>
                      <a:pt x="7503" y="7544"/>
                    </a:lnTo>
                    <a:lnTo>
                      <a:pt x="7478" y="7510"/>
                    </a:lnTo>
                    <a:lnTo>
                      <a:pt x="7452" y="7485"/>
                    </a:lnTo>
                    <a:lnTo>
                      <a:pt x="7436" y="7452"/>
                    </a:lnTo>
                    <a:lnTo>
                      <a:pt x="7411" y="7418"/>
                    </a:lnTo>
                    <a:lnTo>
                      <a:pt x="7394" y="7385"/>
                    </a:lnTo>
                    <a:lnTo>
                      <a:pt x="7369" y="7360"/>
                    </a:lnTo>
                    <a:lnTo>
                      <a:pt x="7352" y="7326"/>
                    </a:lnTo>
                    <a:lnTo>
                      <a:pt x="7336" y="7293"/>
                    </a:lnTo>
                    <a:lnTo>
                      <a:pt x="7319" y="7260"/>
                    </a:lnTo>
                    <a:lnTo>
                      <a:pt x="7302" y="7226"/>
                    </a:lnTo>
                    <a:lnTo>
                      <a:pt x="7285" y="7193"/>
                    </a:lnTo>
                    <a:lnTo>
                      <a:pt x="7269" y="7151"/>
                    </a:lnTo>
                    <a:lnTo>
                      <a:pt x="7252" y="7118"/>
                    </a:lnTo>
                    <a:lnTo>
                      <a:pt x="7235" y="7084"/>
                    </a:lnTo>
                    <a:lnTo>
                      <a:pt x="7227" y="7051"/>
                    </a:lnTo>
                    <a:lnTo>
                      <a:pt x="7210" y="7009"/>
                    </a:lnTo>
                    <a:lnTo>
                      <a:pt x="7202" y="6976"/>
                    </a:lnTo>
                    <a:lnTo>
                      <a:pt x="7185" y="6942"/>
                    </a:lnTo>
                    <a:lnTo>
                      <a:pt x="7177" y="6900"/>
                    </a:lnTo>
                    <a:lnTo>
                      <a:pt x="7168" y="6867"/>
                    </a:lnTo>
                    <a:lnTo>
                      <a:pt x="7160" y="6825"/>
                    </a:lnTo>
                    <a:lnTo>
                      <a:pt x="7143" y="6792"/>
                    </a:lnTo>
                    <a:lnTo>
                      <a:pt x="7135" y="6750"/>
                    </a:lnTo>
                    <a:lnTo>
                      <a:pt x="7127" y="6708"/>
                    </a:lnTo>
                    <a:lnTo>
                      <a:pt x="7127" y="6675"/>
                    </a:lnTo>
                    <a:lnTo>
                      <a:pt x="7118" y="6633"/>
                    </a:lnTo>
                    <a:lnTo>
                      <a:pt x="7110" y="6600"/>
                    </a:lnTo>
                    <a:lnTo>
                      <a:pt x="7102" y="6558"/>
                    </a:lnTo>
                    <a:lnTo>
                      <a:pt x="7102" y="6516"/>
                    </a:lnTo>
                    <a:lnTo>
                      <a:pt x="7102" y="6474"/>
                    </a:lnTo>
                    <a:lnTo>
                      <a:pt x="7102" y="6441"/>
                    </a:lnTo>
                    <a:lnTo>
                      <a:pt x="7102" y="6399"/>
                    </a:lnTo>
                    <a:lnTo>
                      <a:pt x="7102" y="6357"/>
                    </a:lnTo>
                    <a:lnTo>
                      <a:pt x="7102" y="6316"/>
                    </a:lnTo>
                    <a:lnTo>
                      <a:pt x="7102" y="6274"/>
                    </a:lnTo>
                    <a:lnTo>
                      <a:pt x="7102" y="6240"/>
                    </a:lnTo>
                    <a:lnTo>
                      <a:pt x="7102" y="6199"/>
                    </a:lnTo>
                    <a:lnTo>
                      <a:pt x="7102" y="5906"/>
                    </a:lnTo>
                    <a:lnTo>
                      <a:pt x="7102" y="5865"/>
                    </a:lnTo>
                    <a:lnTo>
                      <a:pt x="7102" y="5823"/>
                    </a:lnTo>
                    <a:lnTo>
                      <a:pt x="7102" y="5781"/>
                    </a:lnTo>
                    <a:lnTo>
                      <a:pt x="7102" y="5697"/>
                    </a:lnTo>
                    <a:lnTo>
                      <a:pt x="7110" y="5614"/>
                    </a:lnTo>
                    <a:lnTo>
                      <a:pt x="7118" y="5530"/>
                    </a:lnTo>
                    <a:lnTo>
                      <a:pt x="7127" y="5447"/>
                    </a:lnTo>
                    <a:lnTo>
                      <a:pt x="7135" y="5363"/>
                    </a:lnTo>
                    <a:lnTo>
                      <a:pt x="7143" y="5280"/>
                    </a:lnTo>
                    <a:lnTo>
                      <a:pt x="7160" y="5196"/>
                    </a:lnTo>
                    <a:lnTo>
                      <a:pt x="7168" y="5129"/>
                    </a:lnTo>
                    <a:lnTo>
                      <a:pt x="7168" y="5146"/>
                    </a:lnTo>
                    <a:lnTo>
                      <a:pt x="7135" y="5221"/>
                    </a:lnTo>
                    <a:lnTo>
                      <a:pt x="7102" y="5313"/>
                    </a:lnTo>
                    <a:lnTo>
                      <a:pt x="7068" y="5413"/>
                    </a:lnTo>
                    <a:lnTo>
                      <a:pt x="7043" y="5464"/>
                    </a:lnTo>
                    <a:lnTo>
                      <a:pt x="7026" y="5522"/>
                    </a:lnTo>
                    <a:lnTo>
                      <a:pt x="7001" y="5581"/>
                    </a:lnTo>
                    <a:lnTo>
                      <a:pt x="6976" y="5639"/>
                    </a:lnTo>
                    <a:lnTo>
                      <a:pt x="6951" y="5697"/>
                    </a:lnTo>
                    <a:lnTo>
                      <a:pt x="6926" y="5756"/>
                    </a:lnTo>
                    <a:lnTo>
                      <a:pt x="6901" y="5814"/>
                    </a:lnTo>
                    <a:lnTo>
                      <a:pt x="6868" y="5881"/>
                    </a:lnTo>
                    <a:lnTo>
                      <a:pt x="6843" y="5948"/>
                    </a:lnTo>
                    <a:lnTo>
                      <a:pt x="6809" y="6007"/>
                    </a:lnTo>
                    <a:lnTo>
                      <a:pt x="6784" y="6073"/>
                    </a:lnTo>
                    <a:lnTo>
                      <a:pt x="6751" y="6140"/>
                    </a:lnTo>
                    <a:lnTo>
                      <a:pt x="6717" y="6207"/>
                    </a:lnTo>
                    <a:lnTo>
                      <a:pt x="6684" y="6274"/>
                    </a:lnTo>
                    <a:lnTo>
                      <a:pt x="6650" y="6349"/>
                    </a:lnTo>
                    <a:lnTo>
                      <a:pt x="6617" y="6416"/>
                    </a:lnTo>
                    <a:lnTo>
                      <a:pt x="6584" y="6483"/>
                    </a:lnTo>
                    <a:lnTo>
                      <a:pt x="6542" y="6550"/>
                    </a:lnTo>
                    <a:lnTo>
                      <a:pt x="6508" y="6625"/>
                    </a:lnTo>
                    <a:lnTo>
                      <a:pt x="6467" y="6692"/>
                    </a:lnTo>
                    <a:lnTo>
                      <a:pt x="6425" y="6758"/>
                    </a:lnTo>
                    <a:lnTo>
                      <a:pt x="6392" y="6825"/>
                    </a:lnTo>
                    <a:lnTo>
                      <a:pt x="6350" y="6892"/>
                    </a:lnTo>
                    <a:lnTo>
                      <a:pt x="6308" y="6967"/>
                    </a:lnTo>
                    <a:lnTo>
                      <a:pt x="6266" y="7034"/>
                    </a:lnTo>
                    <a:lnTo>
                      <a:pt x="6216" y="7101"/>
                    </a:lnTo>
                    <a:lnTo>
                      <a:pt x="6174" y="7159"/>
                    </a:lnTo>
                    <a:lnTo>
                      <a:pt x="6158" y="7193"/>
                    </a:lnTo>
                    <a:lnTo>
                      <a:pt x="6133" y="7226"/>
                    </a:lnTo>
                    <a:lnTo>
                      <a:pt x="6107" y="7260"/>
                    </a:lnTo>
                    <a:lnTo>
                      <a:pt x="6082" y="7293"/>
                    </a:lnTo>
                    <a:lnTo>
                      <a:pt x="6066" y="7318"/>
                    </a:lnTo>
                    <a:lnTo>
                      <a:pt x="6041" y="7352"/>
                    </a:lnTo>
                    <a:lnTo>
                      <a:pt x="6016" y="7385"/>
                    </a:lnTo>
                    <a:lnTo>
                      <a:pt x="5991" y="7410"/>
                    </a:lnTo>
                    <a:lnTo>
                      <a:pt x="5965" y="7443"/>
                    </a:lnTo>
                    <a:lnTo>
                      <a:pt x="5949" y="7477"/>
                    </a:lnTo>
                    <a:lnTo>
                      <a:pt x="5840" y="7510"/>
                    </a:lnTo>
                    <a:lnTo>
                      <a:pt x="5815" y="7544"/>
                    </a:lnTo>
                    <a:lnTo>
                      <a:pt x="5790" y="7569"/>
                    </a:lnTo>
                    <a:lnTo>
                      <a:pt x="5765" y="7594"/>
                    </a:lnTo>
                    <a:lnTo>
                      <a:pt x="5740" y="7627"/>
                    </a:lnTo>
                    <a:lnTo>
                      <a:pt x="5715" y="7652"/>
                    </a:lnTo>
                    <a:lnTo>
                      <a:pt x="5690" y="7677"/>
                    </a:lnTo>
                    <a:lnTo>
                      <a:pt x="5665" y="7702"/>
                    </a:lnTo>
                    <a:lnTo>
                      <a:pt x="5640" y="7727"/>
                    </a:lnTo>
                    <a:lnTo>
                      <a:pt x="5615" y="7753"/>
                    </a:lnTo>
                    <a:lnTo>
                      <a:pt x="5590" y="7778"/>
                    </a:lnTo>
                    <a:lnTo>
                      <a:pt x="5556" y="7803"/>
                    </a:lnTo>
                    <a:lnTo>
                      <a:pt x="5531" y="7828"/>
                    </a:lnTo>
                    <a:lnTo>
                      <a:pt x="5506" y="7853"/>
                    </a:lnTo>
                    <a:lnTo>
                      <a:pt x="5481" y="7878"/>
                    </a:lnTo>
                    <a:lnTo>
                      <a:pt x="5456" y="7903"/>
                    </a:lnTo>
                    <a:lnTo>
                      <a:pt x="5422" y="7928"/>
                    </a:lnTo>
                    <a:lnTo>
                      <a:pt x="5422" y="7928"/>
                    </a:lnTo>
                    <a:lnTo>
                      <a:pt x="5397" y="7953"/>
                    </a:lnTo>
                    <a:lnTo>
                      <a:pt x="5364" y="7970"/>
                    </a:lnTo>
                    <a:lnTo>
                      <a:pt x="5339" y="7986"/>
                    </a:lnTo>
                    <a:lnTo>
                      <a:pt x="5305" y="8012"/>
                    </a:lnTo>
                    <a:lnTo>
                      <a:pt x="5280" y="8028"/>
                    </a:lnTo>
                    <a:lnTo>
                      <a:pt x="5255" y="8045"/>
                    </a:lnTo>
                    <a:lnTo>
                      <a:pt x="5222" y="8062"/>
                    </a:lnTo>
                    <a:lnTo>
                      <a:pt x="5197" y="8078"/>
                    </a:lnTo>
                    <a:lnTo>
                      <a:pt x="5163" y="8095"/>
                    </a:lnTo>
                    <a:lnTo>
                      <a:pt x="5130" y="8112"/>
                    </a:lnTo>
                    <a:lnTo>
                      <a:pt x="5105" y="8128"/>
                    </a:lnTo>
                    <a:lnTo>
                      <a:pt x="5072" y="8137"/>
                    </a:lnTo>
                    <a:lnTo>
                      <a:pt x="5047" y="8154"/>
                    </a:lnTo>
                    <a:lnTo>
                      <a:pt x="5013" y="8170"/>
                    </a:lnTo>
                    <a:lnTo>
                      <a:pt x="4980" y="8179"/>
                    </a:lnTo>
                    <a:lnTo>
                      <a:pt x="4955" y="8187"/>
                    </a:lnTo>
                    <a:lnTo>
                      <a:pt x="4921" y="8195"/>
                    </a:lnTo>
                    <a:lnTo>
                      <a:pt x="4888" y="8204"/>
                    </a:lnTo>
                    <a:lnTo>
                      <a:pt x="4854" y="8212"/>
                    </a:lnTo>
                    <a:lnTo>
                      <a:pt x="4829" y="8220"/>
                    </a:lnTo>
                    <a:lnTo>
                      <a:pt x="4796" y="8229"/>
                    </a:lnTo>
                    <a:lnTo>
                      <a:pt x="4762" y="8229"/>
                    </a:lnTo>
                    <a:lnTo>
                      <a:pt x="4729" y="8229"/>
                    </a:lnTo>
                    <a:lnTo>
                      <a:pt x="4696" y="8229"/>
                    </a:lnTo>
                    <a:lnTo>
                      <a:pt x="4595" y="8229"/>
                    </a:lnTo>
                    <a:lnTo>
                      <a:pt x="4562" y="8229"/>
                    </a:lnTo>
                    <a:lnTo>
                      <a:pt x="4529" y="8229"/>
                    </a:lnTo>
                    <a:lnTo>
                      <a:pt x="4495" y="8229"/>
                    </a:lnTo>
                    <a:lnTo>
                      <a:pt x="4462" y="8220"/>
                    </a:lnTo>
                    <a:lnTo>
                      <a:pt x="4428" y="8212"/>
                    </a:lnTo>
                    <a:lnTo>
                      <a:pt x="4395" y="8204"/>
                    </a:lnTo>
                    <a:lnTo>
                      <a:pt x="4361" y="8195"/>
                    </a:lnTo>
                    <a:lnTo>
                      <a:pt x="4328" y="8187"/>
                    </a:lnTo>
                    <a:lnTo>
                      <a:pt x="4311" y="8179"/>
                    </a:lnTo>
                    <a:lnTo>
                      <a:pt x="4295" y="8179"/>
                    </a:lnTo>
                    <a:lnTo>
                      <a:pt x="4286" y="8170"/>
                    </a:lnTo>
                    <a:lnTo>
                      <a:pt x="4270" y="8162"/>
                    </a:lnTo>
                    <a:lnTo>
                      <a:pt x="4253" y="8154"/>
                    </a:lnTo>
                    <a:lnTo>
                      <a:pt x="4236" y="8145"/>
                    </a:lnTo>
                    <a:lnTo>
                      <a:pt x="4228" y="8137"/>
                    </a:lnTo>
                    <a:lnTo>
                      <a:pt x="4211" y="8128"/>
                    </a:lnTo>
                    <a:lnTo>
                      <a:pt x="4194" y="8120"/>
                    </a:lnTo>
                    <a:lnTo>
                      <a:pt x="4186" y="8112"/>
                    </a:lnTo>
                    <a:lnTo>
                      <a:pt x="4169" y="8103"/>
                    </a:lnTo>
                    <a:lnTo>
                      <a:pt x="4161" y="8095"/>
                    </a:lnTo>
                    <a:lnTo>
                      <a:pt x="4144" y="8078"/>
                    </a:lnTo>
                    <a:lnTo>
                      <a:pt x="4136" y="8070"/>
                    </a:lnTo>
                    <a:lnTo>
                      <a:pt x="4119" y="8062"/>
                    </a:lnTo>
                    <a:lnTo>
                      <a:pt x="4111" y="8045"/>
                    </a:lnTo>
                    <a:lnTo>
                      <a:pt x="4102" y="8037"/>
                    </a:lnTo>
                    <a:lnTo>
                      <a:pt x="4086" y="8028"/>
                    </a:lnTo>
                    <a:lnTo>
                      <a:pt x="4077" y="8012"/>
                    </a:lnTo>
                    <a:lnTo>
                      <a:pt x="4069" y="8003"/>
                    </a:lnTo>
                    <a:lnTo>
                      <a:pt x="4061" y="7986"/>
                    </a:lnTo>
                    <a:lnTo>
                      <a:pt x="4052" y="7978"/>
                    </a:lnTo>
                    <a:lnTo>
                      <a:pt x="4036" y="7953"/>
                    </a:lnTo>
                    <a:lnTo>
                      <a:pt x="4019" y="7920"/>
                    </a:lnTo>
                    <a:lnTo>
                      <a:pt x="4002" y="7895"/>
                    </a:lnTo>
                    <a:lnTo>
                      <a:pt x="3986" y="7870"/>
                    </a:lnTo>
                    <a:lnTo>
                      <a:pt x="3969" y="7844"/>
                    </a:lnTo>
                    <a:lnTo>
                      <a:pt x="3960" y="7811"/>
                    </a:lnTo>
                    <a:lnTo>
                      <a:pt x="3944" y="7786"/>
                    </a:lnTo>
                    <a:lnTo>
                      <a:pt x="3935" y="7753"/>
                    </a:lnTo>
                    <a:lnTo>
                      <a:pt x="3927" y="7719"/>
                    </a:lnTo>
                    <a:lnTo>
                      <a:pt x="3919" y="7694"/>
                    </a:lnTo>
                    <a:lnTo>
                      <a:pt x="3902" y="7661"/>
                    </a:lnTo>
                    <a:lnTo>
                      <a:pt x="3894" y="7627"/>
                    </a:lnTo>
                    <a:lnTo>
                      <a:pt x="3885" y="7602"/>
                    </a:lnTo>
                    <a:lnTo>
                      <a:pt x="3885" y="7569"/>
                    </a:lnTo>
                    <a:lnTo>
                      <a:pt x="3877" y="7535"/>
                    </a:lnTo>
                    <a:lnTo>
                      <a:pt x="3869" y="7502"/>
                    </a:lnTo>
                    <a:lnTo>
                      <a:pt x="3860" y="7469"/>
                    </a:lnTo>
                    <a:lnTo>
                      <a:pt x="3860" y="7435"/>
                    </a:lnTo>
                    <a:lnTo>
                      <a:pt x="3860" y="7402"/>
                    </a:lnTo>
                    <a:lnTo>
                      <a:pt x="3860" y="7368"/>
                    </a:lnTo>
                    <a:lnTo>
                      <a:pt x="3860" y="7335"/>
                    </a:lnTo>
                    <a:lnTo>
                      <a:pt x="3860" y="7301"/>
                    </a:lnTo>
                    <a:lnTo>
                      <a:pt x="3860" y="7268"/>
                    </a:lnTo>
                    <a:lnTo>
                      <a:pt x="3860" y="7235"/>
                    </a:lnTo>
                    <a:lnTo>
                      <a:pt x="3860" y="7201"/>
                    </a:lnTo>
                    <a:lnTo>
                      <a:pt x="3860" y="6875"/>
                    </a:lnTo>
                    <a:lnTo>
                      <a:pt x="3860" y="6817"/>
                    </a:lnTo>
                    <a:lnTo>
                      <a:pt x="3860" y="6758"/>
                    </a:lnTo>
                    <a:lnTo>
                      <a:pt x="3860" y="6700"/>
                    </a:lnTo>
                    <a:lnTo>
                      <a:pt x="3860" y="6650"/>
                    </a:lnTo>
                    <a:lnTo>
                      <a:pt x="3860" y="6600"/>
                    </a:lnTo>
                    <a:lnTo>
                      <a:pt x="3860" y="6550"/>
                    </a:lnTo>
                    <a:lnTo>
                      <a:pt x="3860" y="6508"/>
                    </a:lnTo>
                    <a:lnTo>
                      <a:pt x="3860" y="6466"/>
                    </a:lnTo>
                    <a:lnTo>
                      <a:pt x="3860" y="6433"/>
                    </a:lnTo>
                    <a:lnTo>
                      <a:pt x="3869" y="6366"/>
                    </a:lnTo>
                    <a:lnTo>
                      <a:pt x="3885" y="6291"/>
                    </a:lnTo>
                    <a:lnTo>
                      <a:pt x="3894" y="6224"/>
                    </a:lnTo>
                    <a:lnTo>
                      <a:pt x="3902" y="6157"/>
                    </a:lnTo>
                    <a:lnTo>
                      <a:pt x="3910" y="6090"/>
                    </a:lnTo>
                    <a:lnTo>
                      <a:pt x="3927" y="6015"/>
                    </a:lnTo>
                    <a:lnTo>
                      <a:pt x="3935" y="5948"/>
                    </a:lnTo>
                    <a:lnTo>
                      <a:pt x="3952" y="5881"/>
                    </a:lnTo>
                    <a:lnTo>
                      <a:pt x="3969" y="5814"/>
                    </a:lnTo>
                    <a:lnTo>
                      <a:pt x="3977" y="5739"/>
                    </a:lnTo>
                    <a:lnTo>
                      <a:pt x="3994" y="5672"/>
                    </a:lnTo>
                    <a:lnTo>
                      <a:pt x="4011" y="5606"/>
                    </a:lnTo>
                    <a:lnTo>
                      <a:pt x="4027" y="5539"/>
                    </a:lnTo>
                    <a:lnTo>
                      <a:pt x="4044" y="5472"/>
                    </a:lnTo>
                    <a:lnTo>
                      <a:pt x="4061" y="5405"/>
                    </a:lnTo>
                    <a:lnTo>
                      <a:pt x="4077" y="5338"/>
                    </a:lnTo>
                    <a:lnTo>
                      <a:pt x="4094" y="5263"/>
                    </a:lnTo>
                    <a:lnTo>
                      <a:pt x="4111" y="5196"/>
                    </a:lnTo>
                    <a:lnTo>
                      <a:pt x="4136" y="5129"/>
                    </a:lnTo>
                    <a:lnTo>
                      <a:pt x="4153" y="5063"/>
                    </a:lnTo>
                    <a:lnTo>
                      <a:pt x="4169" y="4996"/>
                    </a:lnTo>
                    <a:lnTo>
                      <a:pt x="4194" y="4929"/>
                    </a:lnTo>
                    <a:lnTo>
                      <a:pt x="4211" y="4879"/>
                    </a:lnTo>
                    <a:lnTo>
                      <a:pt x="4211" y="4870"/>
                    </a:lnTo>
                    <a:lnTo>
                      <a:pt x="4236" y="4804"/>
                    </a:lnTo>
                    <a:lnTo>
                      <a:pt x="4253" y="4737"/>
                    </a:lnTo>
                    <a:lnTo>
                      <a:pt x="4278" y="4670"/>
                    </a:lnTo>
                    <a:lnTo>
                      <a:pt x="4303" y="4603"/>
                    </a:lnTo>
                    <a:lnTo>
                      <a:pt x="4320" y="4536"/>
                    </a:lnTo>
                    <a:lnTo>
                      <a:pt x="4345" y="4469"/>
                    </a:lnTo>
                    <a:lnTo>
                      <a:pt x="4370" y="4411"/>
                    </a:lnTo>
                    <a:lnTo>
                      <a:pt x="4395" y="4344"/>
                    </a:lnTo>
                    <a:lnTo>
                      <a:pt x="4420" y="4277"/>
                    </a:lnTo>
                    <a:lnTo>
                      <a:pt x="4445" y="4210"/>
                    </a:lnTo>
                    <a:lnTo>
                      <a:pt x="4470" y="4152"/>
                    </a:lnTo>
                    <a:lnTo>
                      <a:pt x="4495" y="4085"/>
                    </a:lnTo>
                    <a:lnTo>
                      <a:pt x="4520" y="4018"/>
                    </a:lnTo>
                    <a:lnTo>
                      <a:pt x="4554" y="3951"/>
                    </a:lnTo>
                    <a:lnTo>
                      <a:pt x="4579" y="3893"/>
                    </a:lnTo>
                    <a:lnTo>
                      <a:pt x="4604" y="3826"/>
                    </a:lnTo>
                    <a:lnTo>
                      <a:pt x="4637" y="3759"/>
                    </a:lnTo>
                    <a:lnTo>
                      <a:pt x="4662" y="3701"/>
                    </a:lnTo>
                    <a:lnTo>
                      <a:pt x="4687" y="3634"/>
                    </a:lnTo>
                    <a:lnTo>
                      <a:pt x="4721" y="3576"/>
                    </a:lnTo>
                    <a:lnTo>
                      <a:pt x="4746" y="3509"/>
                    </a:lnTo>
                    <a:lnTo>
                      <a:pt x="4779" y="3442"/>
                    </a:lnTo>
                    <a:lnTo>
                      <a:pt x="4804" y="3383"/>
                    </a:lnTo>
                    <a:lnTo>
                      <a:pt x="4838" y="3317"/>
                    </a:lnTo>
                    <a:lnTo>
                      <a:pt x="4863" y="3266"/>
                    </a:lnTo>
                    <a:lnTo>
                      <a:pt x="4846" y="3283"/>
                    </a:lnTo>
                    <a:lnTo>
                      <a:pt x="4796" y="3325"/>
                    </a:lnTo>
                    <a:lnTo>
                      <a:pt x="4754" y="3358"/>
                    </a:lnTo>
                    <a:lnTo>
                      <a:pt x="4704" y="3400"/>
                    </a:lnTo>
                    <a:lnTo>
                      <a:pt x="4662" y="3442"/>
                    </a:lnTo>
                    <a:lnTo>
                      <a:pt x="4612" y="3475"/>
                    </a:lnTo>
                    <a:lnTo>
                      <a:pt x="4562" y="3517"/>
                    </a:lnTo>
                    <a:lnTo>
                      <a:pt x="4520" y="3559"/>
                    </a:lnTo>
                    <a:lnTo>
                      <a:pt x="4470" y="3592"/>
                    </a:lnTo>
                    <a:lnTo>
                      <a:pt x="4311" y="3718"/>
                    </a:lnTo>
                    <a:lnTo>
                      <a:pt x="4270" y="3751"/>
                    </a:lnTo>
                    <a:lnTo>
                      <a:pt x="4153" y="3843"/>
                    </a:lnTo>
                    <a:lnTo>
                      <a:pt x="4077" y="3910"/>
                    </a:lnTo>
                    <a:lnTo>
                      <a:pt x="3994" y="3968"/>
                    </a:lnTo>
                    <a:lnTo>
                      <a:pt x="3919" y="4027"/>
                    </a:lnTo>
                    <a:lnTo>
                      <a:pt x="3835" y="4093"/>
                    </a:lnTo>
                    <a:lnTo>
                      <a:pt x="3760" y="4152"/>
                    </a:lnTo>
                    <a:lnTo>
                      <a:pt x="3676" y="4210"/>
                    </a:lnTo>
                    <a:lnTo>
                      <a:pt x="3593" y="4277"/>
                    </a:lnTo>
                    <a:lnTo>
                      <a:pt x="3509" y="4336"/>
                    </a:lnTo>
                    <a:lnTo>
                      <a:pt x="3434" y="4394"/>
                    </a:lnTo>
                    <a:lnTo>
                      <a:pt x="3351" y="4453"/>
                    </a:lnTo>
                    <a:lnTo>
                      <a:pt x="3267" y="4511"/>
                    </a:lnTo>
                    <a:lnTo>
                      <a:pt x="3184" y="4570"/>
                    </a:lnTo>
                    <a:lnTo>
                      <a:pt x="3100" y="4628"/>
                    </a:lnTo>
                    <a:lnTo>
                      <a:pt x="3016" y="4687"/>
                    </a:lnTo>
                    <a:lnTo>
                      <a:pt x="2933" y="4745"/>
                    </a:lnTo>
                    <a:lnTo>
                      <a:pt x="2849" y="4795"/>
                    </a:lnTo>
                    <a:lnTo>
                      <a:pt x="2766" y="4845"/>
                    </a:lnTo>
                    <a:lnTo>
                      <a:pt x="2757" y="4854"/>
                    </a:lnTo>
                    <a:lnTo>
                      <a:pt x="2674" y="4912"/>
                    </a:lnTo>
                    <a:lnTo>
                      <a:pt x="2590" y="4962"/>
                    </a:lnTo>
                    <a:lnTo>
                      <a:pt x="2499" y="5012"/>
                    </a:lnTo>
                    <a:lnTo>
                      <a:pt x="2415" y="5071"/>
                    </a:lnTo>
                    <a:lnTo>
                      <a:pt x="2323" y="5121"/>
                    </a:lnTo>
                    <a:lnTo>
                      <a:pt x="2240" y="5171"/>
                    </a:lnTo>
                    <a:lnTo>
                      <a:pt x="2189" y="5196"/>
                    </a:lnTo>
                    <a:lnTo>
                      <a:pt x="2148" y="5221"/>
                    </a:lnTo>
                    <a:lnTo>
                      <a:pt x="2098" y="5246"/>
                    </a:lnTo>
                    <a:lnTo>
                      <a:pt x="2056" y="5263"/>
                    </a:lnTo>
                    <a:lnTo>
                      <a:pt x="2006" y="5288"/>
                    </a:lnTo>
                    <a:lnTo>
                      <a:pt x="1964" y="5313"/>
                    </a:lnTo>
                    <a:lnTo>
                      <a:pt x="1914" y="5338"/>
                    </a:lnTo>
                    <a:lnTo>
                      <a:pt x="1872" y="5363"/>
                    </a:lnTo>
                    <a:lnTo>
                      <a:pt x="1822" y="5380"/>
                    </a:lnTo>
                    <a:lnTo>
                      <a:pt x="1780" y="5405"/>
                    </a:lnTo>
                    <a:lnTo>
                      <a:pt x="1738" y="5430"/>
                    </a:lnTo>
                    <a:lnTo>
                      <a:pt x="1697" y="5447"/>
                    </a:lnTo>
                    <a:lnTo>
                      <a:pt x="1655" y="5464"/>
                    </a:lnTo>
                    <a:lnTo>
                      <a:pt x="1605" y="5480"/>
                    </a:lnTo>
                    <a:lnTo>
                      <a:pt x="1555" y="5505"/>
                    </a:lnTo>
                    <a:lnTo>
                      <a:pt x="1513" y="5522"/>
                    </a:lnTo>
                    <a:lnTo>
                      <a:pt x="1463" y="5539"/>
                    </a:lnTo>
                    <a:lnTo>
                      <a:pt x="1412" y="5555"/>
                    </a:lnTo>
                    <a:lnTo>
                      <a:pt x="1362" y="5572"/>
                    </a:lnTo>
                    <a:lnTo>
                      <a:pt x="1337" y="5572"/>
                    </a:lnTo>
                    <a:lnTo>
                      <a:pt x="1304" y="5581"/>
                    </a:lnTo>
                    <a:lnTo>
                      <a:pt x="1279" y="5589"/>
                    </a:lnTo>
                    <a:lnTo>
                      <a:pt x="1254" y="5597"/>
                    </a:lnTo>
                    <a:lnTo>
                      <a:pt x="1229" y="5606"/>
                    </a:lnTo>
                    <a:lnTo>
                      <a:pt x="1204" y="5606"/>
                    </a:lnTo>
                    <a:lnTo>
                      <a:pt x="1170" y="5614"/>
                    </a:lnTo>
                    <a:lnTo>
                      <a:pt x="1145" y="5614"/>
                    </a:lnTo>
                    <a:lnTo>
                      <a:pt x="1120" y="5614"/>
                    </a:lnTo>
                    <a:lnTo>
                      <a:pt x="1095" y="5614"/>
                    </a:lnTo>
                    <a:lnTo>
                      <a:pt x="1062" y="5614"/>
                    </a:lnTo>
                    <a:lnTo>
                      <a:pt x="1037" y="5614"/>
                    </a:lnTo>
                    <a:lnTo>
                      <a:pt x="1011" y="5614"/>
                    </a:lnTo>
                    <a:lnTo>
                      <a:pt x="978" y="5614"/>
                    </a:lnTo>
                    <a:lnTo>
                      <a:pt x="953" y="5614"/>
                    </a:lnTo>
                    <a:lnTo>
                      <a:pt x="786" y="5614"/>
                    </a:lnTo>
                    <a:lnTo>
                      <a:pt x="753" y="5614"/>
                    </a:lnTo>
                    <a:lnTo>
                      <a:pt x="727" y="5614"/>
                    </a:lnTo>
                    <a:lnTo>
                      <a:pt x="694" y="5614"/>
                    </a:lnTo>
                    <a:lnTo>
                      <a:pt x="669" y="5614"/>
                    </a:lnTo>
                    <a:lnTo>
                      <a:pt x="644" y="5606"/>
                    </a:lnTo>
                    <a:lnTo>
                      <a:pt x="611" y="5606"/>
                    </a:lnTo>
                    <a:lnTo>
                      <a:pt x="585" y="5597"/>
                    </a:lnTo>
                    <a:lnTo>
                      <a:pt x="552" y="5589"/>
                    </a:lnTo>
                    <a:lnTo>
                      <a:pt x="527" y="5581"/>
                    </a:lnTo>
                    <a:lnTo>
                      <a:pt x="502" y="5572"/>
                    </a:lnTo>
                    <a:lnTo>
                      <a:pt x="468" y="5555"/>
                    </a:lnTo>
                    <a:lnTo>
                      <a:pt x="443" y="5547"/>
                    </a:lnTo>
                    <a:lnTo>
                      <a:pt x="418" y="5530"/>
                    </a:lnTo>
                    <a:lnTo>
                      <a:pt x="418" y="5530"/>
                    </a:lnTo>
                    <a:lnTo>
                      <a:pt x="393" y="5522"/>
                    </a:lnTo>
                    <a:lnTo>
                      <a:pt x="360" y="5505"/>
                    </a:lnTo>
                    <a:lnTo>
                      <a:pt x="335" y="5489"/>
                    </a:lnTo>
                    <a:lnTo>
                      <a:pt x="310" y="5472"/>
                    </a:lnTo>
                    <a:lnTo>
                      <a:pt x="285" y="5455"/>
                    </a:lnTo>
                    <a:lnTo>
                      <a:pt x="260" y="5438"/>
                    </a:lnTo>
                    <a:lnTo>
                      <a:pt x="235" y="5413"/>
                    </a:lnTo>
                    <a:lnTo>
                      <a:pt x="210" y="5397"/>
                    </a:lnTo>
                    <a:lnTo>
                      <a:pt x="193" y="5372"/>
                    </a:lnTo>
                    <a:lnTo>
                      <a:pt x="168" y="5355"/>
                    </a:lnTo>
                    <a:lnTo>
                      <a:pt x="143" y="5330"/>
                    </a:lnTo>
                    <a:lnTo>
                      <a:pt x="126" y="5296"/>
                    </a:lnTo>
                    <a:lnTo>
                      <a:pt x="109" y="5280"/>
                    </a:lnTo>
                    <a:lnTo>
                      <a:pt x="93" y="5255"/>
                    </a:lnTo>
                    <a:lnTo>
                      <a:pt x="76" y="5230"/>
                    </a:lnTo>
                    <a:lnTo>
                      <a:pt x="59" y="5205"/>
                    </a:lnTo>
                    <a:lnTo>
                      <a:pt x="42" y="5171"/>
                    </a:lnTo>
                    <a:lnTo>
                      <a:pt x="34" y="5146"/>
                    </a:lnTo>
                    <a:lnTo>
                      <a:pt x="26" y="5121"/>
                    </a:lnTo>
                    <a:lnTo>
                      <a:pt x="17" y="5096"/>
                    </a:lnTo>
                    <a:lnTo>
                      <a:pt x="9" y="5071"/>
                    </a:lnTo>
                    <a:lnTo>
                      <a:pt x="1" y="5037"/>
                    </a:lnTo>
                    <a:lnTo>
                      <a:pt x="1" y="5012"/>
                    </a:lnTo>
                    <a:lnTo>
                      <a:pt x="1" y="4987"/>
                    </a:lnTo>
                    <a:lnTo>
                      <a:pt x="1" y="4962"/>
                    </a:lnTo>
                    <a:lnTo>
                      <a:pt x="1" y="4929"/>
                    </a:lnTo>
                    <a:lnTo>
                      <a:pt x="1" y="4829"/>
                    </a:lnTo>
                    <a:lnTo>
                      <a:pt x="1" y="4804"/>
                    </a:lnTo>
                    <a:lnTo>
                      <a:pt x="1" y="4779"/>
                    </a:lnTo>
                    <a:lnTo>
                      <a:pt x="1" y="4779"/>
                    </a:lnTo>
                    <a:lnTo>
                      <a:pt x="1" y="4753"/>
                    </a:lnTo>
                    <a:lnTo>
                      <a:pt x="1" y="4728"/>
                    </a:lnTo>
                    <a:lnTo>
                      <a:pt x="9" y="4695"/>
                    </a:lnTo>
                    <a:lnTo>
                      <a:pt x="9" y="4670"/>
                    </a:lnTo>
                    <a:lnTo>
                      <a:pt x="17" y="4645"/>
                    </a:lnTo>
                    <a:lnTo>
                      <a:pt x="26" y="4620"/>
                    </a:lnTo>
                    <a:lnTo>
                      <a:pt x="34" y="4595"/>
                    </a:lnTo>
                    <a:lnTo>
                      <a:pt x="42" y="4570"/>
                    </a:lnTo>
                    <a:lnTo>
                      <a:pt x="51" y="4545"/>
                    </a:lnTo>
                    <a:lnTo>
                      <a:pt x="59" y="4520"/>
                    </a:lnTo>
                    <a:lnTo>
                      <a:pt x="67" y="4494"/>
                    </a:lnTo>
                    <a:lnTo>
                      <a:pt x="76" y="4469"/>
                    </a:lnTo>
                    <a:lnTo>
                      <a:pt x="84" y="4453"/>
                    </a:lnTo>
                    <a:lnTo>
                      <a:pt x="93" y="4428"/>
                    </a:lnTo>
                    <a:lnTo>
                      <a:pt x="118" y="4378"/>
                    </a:lnTo>
                    <a:lnTo>
                      <a:pt x="134" y="4336"/>
                    </a:lnTo>
                    <a:lnTo>
                      <a:pt x="159" y="4286"/>
                    </a:lnTo>
                    <a:lnTo>
                      <a:pt x="176" y="4244"/>
                    </a:lnTo>
                    <a:lnTo>
                      <a:pt x="201" y="4202"/>
                    </a:lnTo>
                    <a:lnTo>
                      <a:pt x="226" y="4160"/>
                    </a:lnTo>
                    <a:lnTo>
                      <a:pt x="251" y="4119"/>
                    </a:lnTo>
                    <a:lnTo>
                      <a:pt x="276" y="4077"/>
                    </a:lnTo>
                    <a:lnTo>
                      <a:pt x="293" y="4035"/>
                    </a:lnTo>
                    <a:lnTo>
                      <a:pt x="318" y="4002"/>
                    </a:lnTo>
                    <a:lnTo>
                      <a:pt x="343" y="3968"/>
                    </a:lnTo>
                    <a:lnTo>
                      <a:pt x="377" y="3901"/>
                    </a:lnTo>
                    <a:lnTo>
                      <a:pt x="418" y="3843"/>
                    </a:lnTo>
                    <a:lnTo>
                      <a:pt x="494" y="3734"/>
                    </a:lnTo>
                    <a:lnTo>
                      <a:pt x="560" y="3617"/>
                    </a:lnTo>
                    <a:lnTo>
                      <a:pt x="636" y="3509"/>
                    </a:lnTo>
                    <a:lnTo>
                      <a:pt x="711" y="3392"/>
                    </a:lnTo>
                    <a:lnTo>
                      <a:pt x="786" y="3275"/>
                    </a:lnTo>
                    <a:lnTo>
                      <a:pt x="869" y="3166"/>
                    </a:lnTo>
                    <a:lnTo>
                      <a:pt x="945" y="3049"/>
                    </a:lnTo>
                    <a:lnTo>
                      <a:pt x="1020" y="2932"/>
                    </a:lnTo>
                    <a:lnTo>
                      <a:pt x="1103" y="2824"/>
                    </a:lnTo>
                    <a:lnTo>
                      <a:pt x="1179" y="2707"/>
                    </a:lnTo>
                    <a:lnTo>
                      <a:pt x="1262" y="2598"/>
                    </a:lnTo>
                    <a:lnTo>
                      <a:pt x="1304" y="2540"/>
                    </a:lnTo>
                    <a:lnTo>
                      <a:pt x="1346" y="2481"/>
                    </a:lnTo>
                    <a:lnTo>
                      <a:pt x="1387" y="2431"/>
                    </a:lnTo>
                    <a:lnTo>
                      <a:pt x="1429" y="2373"/>
                    </a:lnTo>
                    <a:lnTo>
                      <a:pt x="1471" y="2314"/>
                    </a:lnTo>
                    <a:lnTo>
                      <a:pt x="1513" y="2264"/>
                    </a:lnTo>
                    <a:lnTo>
                      <a:pt x="1563" y="2205"/>
                    </a:lnTo>
                    <a:lnTo>
                      <a:pt x="1605" y="2155"/>
                    </a:lnTo>
                    <a:lnTo>
                      <a:pt x="1646" y="2097"/>
                    </a:lnTo>
                    <a:lnTo>
                      <a:pt x="1688" y="2047"/>
                    </a:lnTo>
                    <a:lnTo>
                      <a:pt x="1730" y="1988"/>
                    </a:lnTo>
                    <a:lnTo>
                      <a:pt x="1780" y="1938"/>
                    </a:lnTo>
                    <a:lnTo>
                      <a:pt x="1822" y="1880"/>
                    </a:lnTo>
                    <a:lnTo>
                      <a:pt x="1830" y="1871"/>
                    </a:lnTo>
                    <a:lnTo>
                      <a:pt x="1864" y="1830"/>
                    </a:lnTo>
                    <a:lnTo>
                      <a:pt x="1914" y="1771"/>
                    </a:lnTo>
                    <a:lnTo>
                      <a:pt x="1956" y="1721"/>
                    </a:lnTo>
                    <a:lnTo>
                      <a:pt x="2006" y="1671"/>
                    </a:lnTo>
                    <a:lnTo>
                      <a:pt x="2056" y="1621"/>
                    </a:lnTo>
                    <a:lnTo>
                      <a:pt x="2098" y="1562"/>
                    </a:lnTo>
                    <a:lnTo>
                      <a:pt x="2148" y="1512"/>
                    </a:lnTo>
                    <a:lnTo>
                      <a:pt x="2198" y="1462"/>
                    </a:lnTo>
                    <a:lnTo>
                      <a:pt x="2240" y="1412"/>
                    </a:lnTo>
                    <a:lnTo>
                      <a:pt x="2290" y="1362"/>
                    </a:lnTo>
                    <a:lnTo>
                      <a:pt x="2340" y="1312"/>
                    </a:lnTo>
                    <a:lnTo>
                      <a:pt x="2390" y="1261"/>
                    </a:lnTo>
                    <a:lnTo>
                      <a:pt x="2440" y="1211"/>
                    </a:lnTo>
                    <a:lnTo>
                      <a:pt x="2490" y="1161"/>
                    </a:lnTo>
                    <a:lnTo>
                      <a:pt x="2540" y="1119"/>
                    </a:lnTo>
                    <a:lnTo>
                      <a:pt x="2590" y="1069"/>
                    </a:lnTo>
                    <a:lnTo>
                      <a:pt x="2641" y="1019"/>
                    </a:lnTo>
                    <a:lnTo>
                      <a:pt x="2691" y="977"/>
                    </a:lnTo>
                    <a:lnTo>
                      <a:pt x="2749" y="927"/>
                    </a:lnTo>
                    <a:lnTo>
                      <a:pt x="2799" y="877"/>
                    </a:lnTo>
                    <a:lnTo>
                      <a:pt x="2849" y="835"/>
                    </a:lnTo>
                    <a:lnTo>
                      <a:pt x="2908" y="794"/>
                    </a:lnTo>
                    <a:lnTo>
                      <a:pt x="2958" y="744"/>
                    </a:lnTo>
                    <a:lnTo>
                      <a:pt x="3016" y="702"/>
                    </a:lnTo>
                    <a:lnTo>
                      <a:pt x="3067" y="660"/>
                    </a:lnTo>
                    <a:lnTo>
                      <a:pt x="3125" y="618"/>
                    </a:lnTo>
                    <a:lnTo>
                      <a:pt x="3175" y="576"/>
                    </a:lnTo>
                    <a:lnTo>
                      <a:pt x="3234" y="535"/>
                    </a:lnTo>
                    <a:lnTo>
                      <a:pt x="3292" y="493"/>
                    </a:lnTo>
                    <a:lnTo>
                      <a:pt x="3326" y="468"/>
                    </a:lnTo>
                    <a:lnTo>
                      <a:pt x="3359" y="443"/>
                    </a:lnTo>
                    <a:lnTo>
                      <a:pt x="3401" y="418"/>
                    </a:lnTo>
                    <a:lnTo>
                      <a:pt x="3443" y="393"/>
                    </a:lnTo>
                    <a:lnTo>
                      <a:pt x="3484" y="359"/>
                    </a:lnTo>
                    <a:lnTo>
                      <a:pt x="3526" y="334"/>
                    </a:lnTo>
                    <a:lnTo>
                      <a:pt x="3576" y="309"/>
                    </a:lnTo>
                    <a:lnTo>
                      <a:pt x="3618" y="276"/>
                    </a:lnTo>
                    <a:lnTo>
                      <a:pt x="3668" y="251"/>
                    </a:lnTo>
                    <a:lnTo>
                      <a:pt x="3718" y="217"/>
                    </a:lnTo>
                    <a:lnTo>
                      <a:pt x="3768" y="192"/>
                    </a:lnTo>
                    <a:lnTo>
                      <a:pt x="3793" y="175"/>
                    </a:lnTo>
                    <a:lnTo>
                      <a:pt x="3827" y="167"/>
                    </a:lnTo>
                    <a:lnTo>
                      <a:pt x="3852" y="150"/>
                    </a:lnTo>
                    <a:lnTo>
                      <a:pt x="3877" y="142"/>
                    </a:lnTo>
                    <a:lnTo>
                      <a:pt x="3902" y="125"/>
                    </a:lnTo>
                    <a:lnTo>
                      <a:pt x="3927" y="117"/>
                    </a:lnTo>
                    <a:lnTo>
                      <a:pt x="3960" y="100"/>
                    </a:lnTo>
                    <a:lnTo>
                      <a:pt x="3986" y="92"/>
                    </a:lnTo>
                    <a:lnTo>
                      <a:pt x="4011" y="84"/>
                    </a:lnTo>
                    <a:lnTo>
                      <a:pt x="4036" y="67"/>
                    </a:lnTo>
                    <a:lnTo>
                      <a:pt x="4069" y="58"/>
                    </a:lnTo>
                    <a:lnTo>
                      <a:pt x="4094" y="50"/>
                    </a:lnTo>
                    <a:lnTo>
                      <a:pt x="4128" y="42"/>
                    </a:lnTo>
                    <a:lnTo>
                      <a:pt x="4153" y="25"/>
                    </a:lnTo>
                    <a:lnTo>
                      <a:pt x="4178" y="17"/>
                    </a:lnTo>
                    <a:lnTo>
                      <a:pt x="4211" y="8"/>
                    </a:lnTo>
                    <a:lnTo>
                      <a:pt x="4236" y="0"/>
                    </a:lnTo>
                    <a:lnTo>
                      <a:pt x="4270" y="0"/>
                    </a:lnTo>
                    <a:lnTo>
                      <a:pt x="4278" y="0"/>
                    </a:lnTo>
                    <a:lnTo>
                      <a:pt x="4295" y="0"/>
                    </a:lnTo>
                    <a:lnTo>
                      <a:pt x="4328" y="0"/>
                    </a:lnTo>
                    <a:lnTo>
                      <a:pt x="4353" y="0"/>
                    </a:lnTo>
                    <a:lnTo>
                      <a:pt x="4387" y="0"/>
                    </a:lnTo>
                    <a:lnTo>
                      <a:pt x="4412" y="0"/>
                    </a:lnTo>
                    <a:lnTo>
                      <a:pt x="4529" y="0"/>
                    </a:lnTo>
                    <a:lnTo>
                      <a:pt x="4562" y="0"/>
                    </a:lnTo>
                    <a:lnTo>
                      <a:pt x="4587" y="0"/>
                    </a:lnTo>
                    <a:lnTo>
                      <a:pt x="4620" y="0"/>
                    </a:lnTo>
                    <a:lnTo>
                      <a:pt x="4646" y="0"/>
                    </a:lnTo>
                    <a:lnTo>
                      <a:pt x="4679" y="8"/>
                    </a:lnTo>
                    <a:lnTo>
                      <a:pt x="4704" y="17"/>
                    </a:lnTo>
                    <a:lnTo>
                      <a:pt x="4737" y="25"/>
                    </a:lnTo>
                    <a:lnTo>
                      <a:pt x="4762" y="33"/>
                    </a:lnTo>
                    <a:lnTo>
                      <a:pt x="4796" y="50"/>
                    </a:lnTo>
                    <a:lnTo>
                      <a:pt x="4821" y="58"/>
                    </a:lnTo>
                    <a:lnTo>
                      <a:pt x="4846" y="75"/>
                    </a:lnTo>
                    <a:lnTo>
                      <a:pt x="4871" y="92"/>
                    </a:lnTo>
                    <a:lnTo>
                      <a:pt x="4879" y="109"/>
                    </a:lnTo>
                    <a:lnTo>
                      <a:pt x="4888" y="125"/>
                    </a:lnTo>
                    <a:lnTo>
                      <a:pt x="4896" y="142"/>
                    </a:lnTo>
                    <a:lnTo>
                      <a:pt x="4904" y="159"/>
                    </a:lnTo>
                    <a:lnTo>
                      <a:pt x="4904" y="175"/>
                    </a:lnTo>
                    <a:lnTo>
                      <a:pt x="4913" y="192"/>
                    </a:lnTo>
                    <a:lnTo>
                      <a:pt x="4930" y="284"/>
                    </a:lnTo>
                    <a:lnTo>
                      <a:pt x="4838" y="292"/>
                    </a:lnTo>
                    <a:lnTo>
                      <a:pt x="4796" y="292"/>
                    </a:lnTo>
                    <a:lnTo>
                      <a:pt x="4779" y="292"/>
                    </a:lnTo>
                    <a:lnTo>
                      <a:pt x="4779" y="292"/>
                    </a:lnTo>
                    <a:lnTo>
                      <a:pt x="4762" y="292"/>
                    </a:lnTo>
                    <a:lnTo>
                      <a:pt x="4762" y="292"/>
                    </a:lnTo>
                    <a:lnTo>
                      <a:pt x="4746" y="292"/>
                    </a:lnTo>
                    <a:lnTo>
                      <a:pt x="4746" y="292"/>
                    </a:lnTo>
                    <a:lnTo>
                      <a:pt x="4746" y="292"/>
                    </a:lnTo>
                    <a:lnTo>
                      <a:pt x="4721" y="284"/>
                    </a:lnTo>
                    <a:lnTo>
                      <a:pt x="4729" y="284"/>
                    </a:lnTo>
                    <a:lnTo>
                      <a:pt x="4704" y="276"/>
                    </a:lnTo>
                    <a:lnTo>
                      <a:pt x="4712" y="276"/>
                    </a:lnTo>
                    <a:lnTo>
                      <a:pt x="4687" y="267"/>
                    </a:lnTo>
                    <a:lnTo>
                      <a:pt x="4696" y="267"/>
                    </a:lnTo>
                    <a:lnTo>
                      <a:pt x="4671" y="259"/>
                    </a:lnTo>
                    <a:lnTo>
                      <a:pt x="4671" y="259"/>
                    </a:lnTo>
                    <a:lnTo>
                      <a:pt x="4654" y="251"/>
                    </a:lnTo>
                    <a:lnTo>
                      <a:pt x="4654" y="251"/>
                    </a:lnTo>
                    <a:lnTo>
                      <a:pt x="4629" y="251"/>
                    </a:lnTo>
                    <a:lnTo>
                      <a:pt x="4637" y="251"/>
                    </a:lnTo>
                    <a:lnTo>
                      <a:pt x="4612" y="251"/>
                    </a:lnTo>
                    <a:lnTo>
                      <a:pt x="4620" y="251"/>
                    </a:lnTo>
                    <a:lnTo>
                      <a:pt x="4595" y="251"/>
                    </a:lnTo>
                    <a:lnTo>
                      <a:pt x="4595" y="251"/>
                    </a:lnTo>
                    <a:lnTo>
                      <a:pt x="4579" y="251"/>
                    </a:lnTo>
                    <a:lnTo>
                      <a:pt x="4478" y="251"/>
                    </a:lnTo>
                    <a:lnTo>
                      <a:pt x="4453" y="251"/>
                    </a:lnTo>
                    <a:lnTo>
                      <a:pt x="4453" y="251"/>
                    </a:lnTo>
                    <a:lnTo>
                      <a:pt x="4428" y="251"/>
                    </a:lnTo>
                    <a:lnTo>
                      <a:pt x="4412" y="251"/>
                    </a:lnTo>
                    <a:lnTo>
                      <a:pt x="4412" y="251"/>
                    </a:lnTo>
                    <a:lnTo>
                      <a:pt x="4387" y="251"/>
                    </a:lnTo>
                    <a:lnTo>
                      <a:pt x="4361" y="251"/>
                    </a:lnTo>
                    <a:lnTo>
                      <a:pt x="4361" y="251"/>
                    </a:lnTo>
                    <a:lnTo>
                      <a:pt x="4336" y="251"/>
                    </a:lnTo>
                    <a:lnTo>
                      <a:pt x="4320" y="251"/>
                    </a:lnTo>
                    <a:lnTo>
                      <a:pt x="4320" y="251"/>
                    </a:lnTo>
                    <a:lnTo>
                      <a:pt x="4295" y="259"/>
                    </a:lnTo>
                    <a:lnTo>
                      <a:pt x="4270" y="267"/>
                    </a:lnTo>
                    <a:lnTo>
                      <a:pt x="4270" y="267"/>
                    </a:lnTo>
                    <a:lnTo>
                      <a:pt x="4270" y="309"/>
                    </a:lnTo>
                    <a:lnTo>
                      <a:pt x="4253" y="309"/>
                    </a:lnTo>
                    <a:lnTo>
                      <a:pt x="4228" y="317"/>
                    </a:lnTo>
                    <a:lnTo>
                      <a:pt x="4203" y="326"/>
                    </a:lnTo>
                    <a:lnTo>
                      <a:pt x="4178" y="334"/>
                    </a:lnTo>
                    <a:lnTo>
                      <a:pt x="4153" y="351"/>
                    </a:lnTo>
                    <a:lnTo>
                      <a:pt x="4128" y="359"/>
                    </a:lnTo>
                    <a:lnTo>
                      <a:pt x="4111" y="368"/>
                    </a:lnTo>
                    <a:lnTo>
                      <a:pt x="4086" y="376"/>
                    </a:lnTo>
                    <a:lnTo>
                      <a:pt x="4061" y="393"/>
                    </a:lnTo>
                    <a:lnTo>
                      <a:pt x="4036" y="401"/>
                    </a:lnTo>
                    <a:lnTo>
                      <a:pt x="4011" y="409"/>
                    </a:lnTo>
                    <a:lnTo>
                      <a:pt x="3994" y="426"/>
                    </a:lnTo>
                    <a:lnTo>
                      <a:pt x="3969" y="434"/>
                    </a:lnTo>
                    <a:lnTo>
                      <a:pt x="3944" y="451"/>
                    </a:lnTo>
                    <a:lnTo>
                      <a:pt x="3919" y="459"/>
                    </a:lnTo>
                    <a:lnTo>
                      <a:pt x="3877" y="485"/>
                    </a:lnTo>
                    <a:lnTo>
                      <a:pt x="3827" y="518"/>
                    </a:lnTo>
                    <a:lnTo>
                      <a:pt x="3785" y="543"/>
                    </a:lnTo>
                    <a:lnTo>
                      <a:pt x="3743" y="568"/>
                    </a:lnTo>
                    <a:lnTo>
                      <a:pt x="3701" y="593"/>
                    </a:lnTo>
                    <a:lnTo>
                      <a:pt x="3660" y="627"/>
                    </a:lnTo>
                    <a:lnTo>
                      <a:pt x="3626" y="652"/>
                    </a:lnTo>
                    <a:lnTo>
                      <a:pt x="3585" y="677"/>
                    </a:lnTo>
                    <a:lnTo>
                      <a:pt x="3551" y="702"/>
                    </a:lnTo>
                    <a:lnTo>
                      <a:pt x="3518" y="727"/>
                    </a:lnTo>
                    <a:lnTo>
                      <a:pt x="3484" y="752"/>
                    </a:lnTo>
                    <a:lnTo>
                      <a:pt x="3426" y="794"/>
                    </a:lnTo>
                    <a:lnTo>
                      <a:pt x="3376" y="835"/>
                    </a:lnTo>
                    <a:lnTo>
                      <a:pt x="3326" y="869"/>
                    </a:lnTo>
                    <a:lnTo>
                      <a:pt x="3275" y="911"/>
                    </a:lnTo>
                    <a:lnTo>
                      <a:pt x="3225" y="952"/>
                    </a:lnTo>
                    <a:lnTo>
                      <a:pt x="3175" y="1002"/>
                    </a:lnTo>
                    <a:lnTo>
                      <a:pt x="3125" y="1044"/>
                    </a:lnTo>
                    <a:lnTo>
                      <a:pt x="3075" y="1086"/>
                    </a:lnTo>
                    <a:lnTo>
                      <a:pt x="3025" y="1128"/>
                    </a:lnTo>
                    <a:lnTo>
                      <a:pt x="2975" y="1178"/>
                    </a:lnTo>
                    <a:lnTo>
                      <a:pt x="2925" y="1220"/>
                    </a:lnTo>
                    <a:lnTo>
                      <a:pt x="2874" y="1261"/>
                    </a:lnTo>
                    <a:lnTo>
                      <a:pt x="2824" y="1312"/>
                    </a:lnTo>
                    <a:lnTo>
                      <a:pt x="2783" y="1362"/>
                    </a:lnTo>
                    <a:lnTo>
                      <a:pt x="2732" y="1403"/>
                    </a:lnTo>
                    <a:lnTo>
                      <a:pt x="2682" y="1454"/>
                    </a:lnTo>
                    <a:lnTo>
                      <a:pt x="2641" y="1504"/>
                    </a:lnTo>
                    <a:lnTo>
                      <a:pt x="2590" y="1545"/>
                    </a:lnTo>
                    <a:lnTo>
                      <a:pt x="2549" y="1596"/>
                    </a:lnTo>
                    <a:lnTo>
                      <a:pt x="2499" y="1646"/>
                    </a:lnTo>
                    <a:lnTo>
                      <a:pt x="2457" y="1696"/>
                    </a:lnTo>
                    <a:lnTo>
                      <a:pt x="2407" y="1746"/>
                    </a:lnTo>
                    <a:lnTo>
                      <a:pt x="2365" y="1796"/>
                    </a:lnTo>
                    <a:lnTo>
                      <a:pt x="2323" y="1846"/>
                    </a:lnTo>
                    <a:lnTo>
                      <a:pt x="2273" y="1896"/>
                    </a:lnTo>
                    <a:lnTo>
                      <a:pt x="2231" y="1955"/>
                    </a:lnTo>
                    <a:lnTo>
                      <a:pt x="2189" y="2005"/>
                    </a:lnTo>
                    <a:lnTo>
                      <a:pt x="2148" y="2055"/>
                    </a:lnTo>
                    <a:lnTo>
                      <a:pt x="2114" y="2097"/>
                    </a:lnTo>
                    <a:lnTo>
                      <a:pt x="2106" y="2105"/>
                    </a:lnTo>
                    <a:lnTo>
                      <a:pt x="2064" y="2164"/>
                    </a:lnTo>
                    <a:lnTo>
                      <a:pt x="2014" y="2214"/>
                    </a:lnTo>
                    <a:lnTo>
                      <a:pt x="1972" y="2264"/>
                    </a:lnTo>
                    <a:lnTo>
                      <a:pt x="1930" y="2322"/>
                    </a:lnTo>
                    <a:lnTo>
                      <a:pt x="1889" y="2373"/>
                    </a:lnTo>
                    <a:lnTo>
                      <a:pt x="1855" y="2431"/>
                    </a:lnTo>
                    <a:lnTo>
                      <a:pt x="1813" y="2481"/>
                    </a:lnTo>
                    <a:lnTo>
                      <a:pt x="1772" y="2540"/>
                    </a:lnTo>
                    <a:lnTo>
                      <a:pt x="1730" y="2590"/>
                    </a:lnTo>
                    <a:lnTo>
                      <a:pt x="1688" y="2648"/>
                    </a:lnTo>
                    <a:lnTo>
                      <a:pt x="1646" y="2707"/>
                    </a:lnTo>
                    <a:lnTo>
                      <a:pt x="1613" y="2757"/>
                    </a:lnTo>
                    <a:lnTo>
                      <a:pt x="1571" y="2815"/>
                    </a:lnTo>
                    <a:lnTo>
                      <a:pt x="1496" y="2924"/>
                    </a:lnTo>
                    <a:lnTo>
                      <a:pt x="1412" y="3041"/>
                    </a:lnTo>
                    <a:lnTo>
                      <a:pt x="1337" y="3149"/>
                    </a:lnTo>
                    <a:lnTo>
                      <a:pt x="1262" y="3266"/>
                    </a:lnTo>
                    <a:lnTo>
                      <a:pt x="1187" y="3375"/>
                    </a:lnTo>
                    <a:lnTo>
                      <a:pt x="1112" y="3492"/>
                    </a:lnTo>
                    <a:lnTo>
                      <a:pt x="1045" y="3601"/>
                    </a:lnTo>
                    <a:lnTo>
                      <a:pt x="970" y="3718"/>
                    </a:lnTo>
                    <a:lnTo>
                      <a:pt x="895" y="3835"/>
                    </a:lnTo>
                    <a:lnTo>
                      <a:pt x="828" y="3943"/>
                    </a:lnTo>
                    <a:lnTo>
                      <a:pt x="753" y="4060"/>
                    </a:lnTo>
                    <a:lnTo>
                      <a:pt x="719" y="4119"/>
                    </a:lnTo>
                    <a:lnTo>
                      <a:pt x="686" y="4177"/>
                    </a:lnTo>
                    <a:lnTo>
                      <a:pt x="661" y="4210"/>
                    </a:lnTo>
                    <a:lnTo>
                      <a:pt x="644" y="4244"/>
                    </a:lnTo>
                    <a:lnTo>
                      <a:pt x="627" y="4277"/>
                    </a:lnTo>
                    <a:lnTo>
                      <a:pt x="602" y="4319"/>
                    </a:lnTo>
                    <a:lnTo>
                      <a:pt x="585" y="4352"/>
                    </a:lnTo>
                    <a:lnTo>
                      <a:pt x="560" y="4386"/>
                    </a:lnTo>
                    <a:lnTo>
                      <a:pt x="544" y="4428"/>
                    </a:lnTo>
                    <a:lnTo>
                      <a:pt x="527" y="4469"/>
                    </a:lnTo>
                    <a:lnTo>
                      <a:pt x="510" y="4503"/>
                    </a:lnTo>
                    <a:lnTo>
                      <a:pt x="494" y="4545"/>
                    </a:lnTo>
                    <a:lnTo>
                      <a:pt x="477" y="4578"/>
                    </a:lnTo>
                    <a:lnTo>
                      <a:pt x="468" y="4603"/>
                    </a:lnTo>
                    <a:lnTo>
                      <a:pt x="460" y="4620"/>
                    </a:lnTo>
                    <a:lnTo>
                      <a:pt x="452" y="4636"/>
                    </a:lnTo>
                    <a:lnTo>
                      <a:pt x="443" y="4653"/>
                    </a:lnTo>
                    <a:lnTo>
                      <a:pt x="443" y="4678"/>
                    </a:lnTo>
                    <a:lnTo>
                      <a:pt x="435" y="4695"/>
                    </a:lnTo>
                    <a:lnTo>
                      <a:pt x="435" y="4712"/>
                    </a:lnTo>
                    <a:lnTo>
                      <a:pt x="427" y="4728"/>
                    </a:lnTo>
                    <a:lnTo>
                      <a:pt x="427" y="4745"/>
                    </a:lnTo>
                    <a:lnTo>
                      <a:pt x="427" y="4770"/>
                    </a:lnTo>
                    <a:lnTo>
                      <a:pt x="427" y="4779"/>
                    </a:lnTo>
                    <a:lnTo>
                      <a:pt x="427" y="4804"/>
                    </a:lnTo>
                    <a:lnTo>
                      <a:pt x="427" y="4812"/>
                    </a:lnTo>
                    <a:lnTo>
                      <a:pt x="427" y="4837"/>
                    </a:lnTo>
                    <a:lnTo>
                      <a:pt x="427" y="4837"/>
                    </a:lnTo>
                    <a:lnTo>
                      <a:pt x="427" y="4845"/>
                    </a:lnTo>
                    <a:lnTo>
                      <a:pt x="427" y="4845"/>
                    </a:lnTo>
                    <a:lnTo>
                      <a:pt x="427" y="4862"/>
                    </a:lnTo>
                    <a:lnTo>
                      <a:pt x="427" y="4962"/>
                    </a:lnTo>
                    <a:lnTo>
                      <a:pt x="427" y="4971"/>
                    </a:lnTo>
                    <a:lnTo>
                      <a:pt x="427" y="4979"/>
                    </a:lnTo>
                    <a:lnTo>
                      <a:pt x="427" y="4996"/>
                    </a:lnTo>
                    <a:lnTo>
                      <a:pt x="427" y="5004"/>
                    </a:lnTo>
                    <a:lnTo>
                      <a:pt x="427" y="5012"/>
                    </a:lnTo>
                    <a:lnTo>
                      <a:pt x="427" y="5021"/>
                    </a:lnTo>
                    <a:lnTo>
                      <a:pt x="427" y="5029"/>
                    </a:lnTo>
                    <a:lnTo>
                      <a:pt x="427" y="5037"/>
                    </a:lnTo>
                    <a:lnTo>
                      <a:pt x="435" y="5046"/>
                    </a:lnTo>
                    <a:lnTo>
                      <a:pt x="443" y="5054"/>
                    </a:lnTo>
                    <a:lnTo>
                      <a:pt x="443" y="5063"/>
                    </a:lnTo>
                    <a:lnTo>
                      <a:pt x="460" y="5079"/>
                    </a:lnTo>
                    <a:lnTo>
                      <a:pt x="468" y="5096"/>
                    </a:lnTo>
                    <a:lnTo>
                      <a:pt x="485" y="5104"/>
                    </a:lnTo>
                    <a:lnTo>
                      <a:pt x="494" y="5121"/>
                    </a:lnTo>
                    <a:lnTo>
                      <a:pt x="510" y="5129"/>
                    </a:lnTo>
                    <a:lnTo>
                      <a:pt x="519" y="5138"/>
                    </a:lnTo>
                    <a:lnTo>
                      <a:pt x="535" y="5154"/>
                    </a:lnTo>
                    <a:lnTo>
                      <a:pt x="544" y="5163"/>
                    </a:lnTo>
                    <a:lnTo>
                      <a:pt x="560" y="5171"/>
                    </a:lnTo>
                    <a:lnTo>
                      <a:pt x="569" y="5180"/>
                    </a:lnTo>
                    <a:lnTo>
                      <a:pt x="585" y="5188"/>
                    </a:lnTo>
                    <a:lnTo>
                      <a:pt x="602" y="5196"/>
                    </a:lnTo>
                    <a:lnTo>
                      <a:pt x="619" y="5205"/>
                    </a:lnTo>
                    <a:lnTo>
                      <a:pt x="627" y="5205"/>
                    </a:lnTo>
                    <a:lnTo>
                      <a:pt x="644" y="5213"/>
                    </a:lnTo>
                    <a:lnTo>
                      <a:pt x="661" y="5213"/>
                    </a:lnTo>
                    <a:lnTo>
                      <a:pt x="677" y="5221"/>
                    </a:lnTo>
                    <a:lnTo>
                      <a:pt x="694" y="5221"/>
                    </a:lnTo>
                    <a:lnTo>
                      <a:pt x="711" y="5221"/>
                    </a:lnTo>
                    <a:lnTo>
                      <a:pt x="711" y="5221"/>
                    </a:lnTo>
                    <a:lnTo>
                      <a:pt x="727" y="5221"/>
                    </a:lnTo>
                    <a:lnTo>
                      <a:pt x="753" y="5221"/>
                    </a:lnTo>
                    <a:lnTo>
                      <a:pt x="744" y="5221"/>
                    </a:lnTo>
                    <a:lnTo>
                      <a:pt x="761" y="5221"/>
                    </a:lnTo>
                    <a:lnTo>
                      <a:pt x="786" y="5221"/>
                    </a:lnTo>
                    <a:lnTo>
                      <a:pt x="786" y="5221"/>
                    </a:lnTo>
                    <a:lnTo>
                      <a:pt x="803" y="5221"/>
                    </a:lnTo>
                    <a:lnTo>
                      <a:pt x="828" y="5221"/>
                    </a:lnTo>
                    <a:lnTo>
                      <a:pt x="970" y="5221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1126;p37"/>
              <p:cNvSpPr/>
              <p:nvPr/>
            </p:nvSpPr>
            <p:spPr>
              <a:xfrm>
                <a:off x="4797909" y="8641444"/>
                <a:ext cx="208162" cy="177678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3602" extrusionOk="0">
                    <a:moveTo>
                      <a:pt x="235" y="1295"/>
                    </a:moveTo>
                    <a:lnTo>
                      <a:pt x="293" y="1321"/>
                    </a:lnTo>
                    <a:lnTo>
                      <a:pt x="301" y="1321"/>
                    </a:lnTo>
                    <a:lnTo>
                      <a:pt x="318" y="1362"/>
                    </a:lnTo>
                    <a:lnTo>
                      <a:pt x="343" y="1404"/>
                    </a:lnTo>
                    <a:lnTo>
                      <a:pt x="360" y="1446"/>
                    </a:lnTo>
                    <a:lnTo>
                      <a:pt x="385" y="1488"/>
                    </a:lnTo>
                    <a:lnTo>
                      <a:pt x="402" y="1529"/>
                    </a:lnTo>
                    <a:lnTo>
                      <a:pt x="427" y="1571"/>
                    </a:lnTo>
                    <a:lnTo>
                      <a:pt x="452" y="1613"/>
                    </a:lnTo>
                    <a:lnTo>
                      <a:pt x="477" y="1655"/>
                    </a:lnTo>
                    <a:lnTo>
                      <a:pt x="502" y="1696"/>
                    </a:lnTo>
                    <a:lnTo>
                      <a:pt x="527" y="1738"/>
                    </a:lnTo>
                    <a:lnTo>
                      <a:pt x="552" y="1780"/>
                    </a:lnTo>
                    <a:lnTo>
                      <a:pt x="585" y="1822"/>
                    </a:lnTo>
                    <a:lnTo>
                      <a:pt x="611" y="1864"/>
                    </a:lnTo>
                    <a:lnTo>
                      <a:pt x="644" y="1905"/>
                    </a:lnTo>
                    <a:lnTo>
                      <a:pt x="652" y="1922"/>
                    </a:lnTo>
                    <a:lnTo>
                      <a:pt x="669" y="1939"/>
                    </a:lnTo>
                    <a:lnTo>
                      <a:pt x="702" y="1980"/>
                    </a:lnTo>
                    <a:lnTo>
                      <a:pt x="736" y="2022"/>
                    </a:lnTo>
                    <a:lnTo>
                      <a:pt x="769" y="2056"/>
                    </a:lnTo>
                    <a:lnTo>
                      <a:pt x="803" y="2097"/>
                    </a:lnTo>
                    <a:lnTo>
                      <a:pt x="836" y="2131"/>
                    </a:lnTo>
                    <a:lnTo>
                      <a:pt x="869" y="2173"/>
                    </a:lnTo>
                    <a:lnTo>
                      <a:pt x="903" y="2206"/>
                    </a:lnTo>
                    <a:lnTo>
                      <a:pt x="936" y="2248"/>
                    </a:lnTo>
                    <a:lnTo>
                      <a:pt x="978" y="2281"/>
                    </a:lnTo>
                    <a:lnTo>
                      <a:pt x="1012" y="2315"/>
                    </a:lnTo>
                    <a:lnTo>
                      <a:pt x="1053" y="2348"/>
                    </a:lnTo>
                    <a:lnTo>
                      <a:pt x="1087" y="2381"/>
                    </a:lnTo>
                    <a:lnTo>
                      <a:pt x="1128" y="2415"/>
                    </a:lnTo>
                    <a:lnTo>
                      <a:pt x="1162" y="2448"/>
                    </a:lnTo>
                    <a:lnTo>
                      <a:pt x="1204" y="2482"/>
                    </a:lnTo>
                    <a:lnTo>
                      <a:pt x="1245" y="2515"/>
                    </a:lnTo>
                    <a:lnTo>
                      <a:pt x="1287" y="2540"/>
                    </a:lnTo>
                    <a:lnTo>
                      <a:pt x="1329" y="2574"/>
                    </a:lnTo>
                    <a:lnTo>
                      <a:pt x="1371" y="2607"/>
                    </a:lnTo>
                    <a:lnTo>
                      <a:pt x="1371" y="2607"/>
                    </a:lnTo>
                    <a:lnTo>
                      <a:pt x="1413" y="2632"/>
                    </a:lnTo>
                    <a:lnTo>
                      <a:pt x="1454" y="2657"/>
                    </a:lnTo>
                    <a:lnTo>
                      <a:pt x="1496" y="2691"/>
                    </a:lnTo>
                    <a:lnTo>
                      <a:pt x="1538" y="2716"/>
                    </a:lnTo>
                    <a:lnTo>
                      <a:pt x="1580" y="2741"/>
                    </a:lnTo>
                    <a:lnTo>
                      <a:pt x="1621" y="2766"/>
                    </a:lnTo>
                    <a:lnTo>
                      <a:pt x="1663" y="2791"/>
                    </a:lnTo>
                    <a:lnTo>
                      <a:pt x="1705" y="2816"/>
                    </a:lnTo>
                    <a:lnTo>
                      <a:pt x="1747" y="2833"/>
                    </a:lnTo>
                    <a:lnTo>
                      <a:pt x="1797" y="2858"/>
                    </a:lnTo>
                    <a:lnTo>
                      <a:pt x="1839" y="2883"/>
                    </a:lnTo>
                    <a:lnTo>
                      <a:pt x="1880" y="2899"/>
                    </a:lnTo>
                    <a:lnTo>
                      <a:pt x="1922" y="2916"/>
                    </a:lnTo>
                    <a:lnTo>
                      <a:pt x="1972" y="2933"/>
                    </a:lnTo>
                    <a:lnTo>
                      <a:pt x="2014" y="2950"/>
                    </a:lnTo>
                    <a:lnTo>
                      <a:pt x="2056" y="2966"/>
                    </a:lnTo>
                    <a:lnTo>
                      <a:pt x="2106" y="2983"/>
                    </a:lnTo>
                    <a:lnTo>
                      <a:pt x="2148" y="3000"/>
                    </a:lnTo>
                    <a:lnTo>
                      <a:pt x="2189" y="3016"/>
                    </a:lnTo>
                    <a:lnTo>
                      <a:pt x="2240" y="3025"/>
                    </a:lnTo>
                    <a:lnTo>
                      <a:pt x="2281" y="3041"/>
                    </a:lnTo>
                    <a:lnTo>
                      <a:pt x="2323" y="3050"/>
                    </a:lnTo>
                    <a:lnTo>
                      <a:pt x="2331" y="3050"/>
                    </a:lnTo>
                    <a:lnTo>
                      <a:pt x="2373" y="3058"/>
                    </a:lnTo>
                    <a:lnTo>
                      <a:pt x="2415" y="3067"/>
                    </a:lnTo>
                    <a:lnTo>
                      <a:pt x="2457" y="3075"/>
                    </a:lnTo>
                    <a:lnTo>
                      <a:pt x="2482" y="3075"/>
                    </a:lnTo>
                    <a:lnTo>
                      <a:pt x="2507" y="3075"/>
                    </a:lnTo>
                    <a:lnTo>
                      <a:pt x="2524" y="3075"/>
                    </a:lnTo>
                    <a:lnTo>
                      <a:pt x="2549" y="3075"/>
                    </a:lnTo>
                    <a:lnTo>
                      <a:pt x="2574" y="3075"/>
                    </a:lnTo>
                    <a:lnTo>
                      <a:pt x="2590" y="3075"/>
                    </a:lnTo>
                    <a:lnTo>
                      <a:pt x="2624" y="3075"/>
                    </a:lnTo>
                    <a:lnTo>
                      <a:pt x="2649" y="3075"/>
                    </a:lnTo>
                    <a:lnTo>
                      <a:pt x="2858" y="3075"/>
                    </a:lnTo>
                    <a:lnTo>
                      <a:pt x="2883" y="3075"/>
                    </a:lnTo>
                    <a:lnTo>
                      <a:pt x="2908" y="3075"/>
                    </a:lnTo>
                    <a:lnTo>
                      <a:pt x="2933" y="3075"/>
                    </a:lnTo>
                    <a:lnTo>
                      <a:pt x="2958" y="3075"/>
                    </a:lnTo>
                    <a:lnTo>
                      <a:pt x="2975" y="3075"/>
                    </a:lnTo>
                    <a:lnTo>
                      <a:pt x="3000" y="3075"/>
                    </a:lnTo>
                    <a:lnTo>
                      <a:pt x="3025" y="3075"/>
                    </a:lnTo>
                    <a:lnTo>
                      <a:pt x="3042" y="3075"/>
                    </a:lnTo>
                    <a:lnTo>
                      <a:pt x="3067" y="3075"/>
                    </a:lnTo>
                    <a:lnTo>
                      <a:pt x="3083" y="3067"/>
                    </a:lnTo>
                    <a:lnTo>
                      <a:pt x="3100" y="3067"/>
                    </a:lnTo>
                    <a:lnTo>
                      <a:pt x="3125" y="3058"/>
                    </a:lnTo>
                    <a:lnTo>
                      <a:pt x="3142" y="3050"/>
                    </a:lnTo>
                    <a:lnTo>
                      <a:pt x="3158" y="3041"/>
                    </a:lnTo>
                    <a:lnTo>
                      <a:pt x="3184" y="3033"/>
                    </a:lnTo>
                    <a:lnTo>
                      <a:pt x="3200" y="3025"/>
                    </a:lnTo>
                    <a:lnTo>
                      <a:pt x="3217" y="3025"/>
                    </a:lnTo>
                    <a:lnTo>
                      <a:pt x="3225" y="3025"/>
                    </a:lnTo>
                    <a:lnTo>
                      <a:pt x="3234" y="3025"/>
                    </a:lnTo>
                    <a:lnTo>
                      <a:pt x="3250" y="3008"/>
                    </a:lnTo>
                    <a:lnTo>
                      <a:pt x="3250" y="3008"/>
                    </a:lnTo>
                    <a:lnTo>
                      <a:pt x="3267" y="3000"/>
                    </a:lnTo>
                    <a:lnTo>
                      <a:pt x="3284" y="2991"/>
                    </a:lnTo>
                    <a:lnTo>
                      <a:pt x="3284" y="2991"/>
                    </a:lnTo>
                    <a:lnTo>
                      <a:pt x="3309" y="2983"/>
                    </a:lnTo>
                    <a:lnTo>
                      <a:pt x="3326" y="2975"/>
                    </a:lnTo>
                    <a:lnTo>
                      <a:pt x="3326" y="2975"/>
                    </a:lnTo>
                    <a:lnTo>
                      <a:pt x="3342" y="2958"/>
                    </a:lnTo>
                    <a:lnTo>
                      <a:pt x="3359" y="2950"/>
                    </a:lnTo>
                    <a:lnTo>
                      <a:pt x="3359" y="2950"/>
                    </a:lnTo>
                    <a:lnTo>
                      <a:pt x="3376" y="2941"/>
                    </a:lnTo>
                    <a:lnTo>
                      <a:pt x="3392" y="2924"/>
                    </a:lnTo>
                    <a:lnTo>
                      <a:pt x="3392" y="2924"/>
                    </a:lnTo>
                    <a:lnTo>
                      <a:pt x="3409" y="2916"/>
                    </a:lnTo>
                    <a:lnTo>
                      <a:pt x="3426" y="2899"/>
                    </a:lnTo>
                    <a:lnTo>
                      <a:pt x="3426" y="2899"/>
                    </a:lnTo>
                    <a:lnTo>
                      <a:pt x="3443" y="2891"/>
                    </a:lnTo>
                    <a:lnTo>
                      <a:pt x="3459" y="2874"/>
                    </a:lnTo>
                    <a:lnTo>
                      <a:pt x="3459" y="2874"/>
                    </a:lnTo>
                    <a:lnTo>
                      <a:pt x="3476" y="2858"/>
                    </a:lnTo>
                    <a:lnTo>
                      <a:pt x="3493" y="2849"/>
                    </a:lnTo>
                    <a:lnTo>
                      <a:pt x="3493" y="2849"/>
                    </a:lnTo>
                    <a:lnTo>
                      <a:pt x="3501" y="2833"/>
                    </a:lnTo>
                    <a:lnTo>
                      <a:pt x="3518" y="2816"/>
                    </a:lnTo>
                    <a:lnTo>
                      <a:pt x="3518" y="2816"/>
                    </a:lnTo>
                    <a:lnTo>
                      <a:pt x="3534" y="2799"/>
                    </a:lnTo>
                    <a:lnTo>
                      <a:pt x="3543" y="2791"/>
                    </a:lnTo>
                    <a:lnTo>
                      <a:pt x="3543" y="2791"/>
                    </a:lnTo>
                    <a:lnTo>
                      <a:pt x="3559" y="2774"/>
                    </a:lnTo>
                    <a:lnTo>
                      <a:pt x="3576" y="2757"/>
                    </a:lnTo>
                    <a:lnTo>
                      <a:pt x="3576" y="2757"/>
                    </a:lnTo>
                    <a:lnTo>
                      <a:pt x="3585" y="2741"/>
                    </a:lnTo>
                    <a:lnTo>
                      <a:pt x="3585" y="2741"/>
                    </a:lnTo>
                    <a:lnTo>
                      <a:pt x="3593" y="2724"/>
                    </a:lnTo>
                    <a:lnTo>
                      <a:pt x="3593" y="2724"/>
                    </a:lnTo>
                    <a:lnTo>
                      <a:pt x="3610" y="2707"/>
                    </a:lnTo>
                    <a:lnTo>
                      <a:pt x="3618" y="2691"/>
                    </a:lnTo>
                    <a:lnTo>
                      <a:pt x="3618" y="2691"/>
                    </a:lnTo>
                    <a:lnTo>
                      <a:pt x="3635" y="2674"/>
                    </a:lnTo>
                    <a:lnTo>
                      <a:pt x="3643" y="2657"/>
                    </a:lnTo>
                    <a:lnTo>
                      <a:pt x="3643" y="2657"/>
                    </a:lnTo>
                    <a:lnTo>
                      <a:pt x="3660" y="2640"/>
                    </a:lnTo>
                    <a:lnTo>
                      <a:pt x="3668" y="2624"/>
                    </a:lnTo>
                    <a:lnTo>
                      <a:pt x="3668" y="2624"/>
                    </a:lnTo>
                    <a:lnTo>
                      <a:pt x="3676" y="2607"/>
                    </a:lnTo>
                    <a:lnTo>
                      <a:pt x="3693" y="2590"/>
                    </a:lnTo>
                    <a:lnTo>
                      <a:pt x="3693" y="2590"/>
                    </a:lnTo>
                    <a:lnTo>
                      <a:pt x="3702" y="2565"/>
                    </a:lnTo>
                    <a:lnTo>
                      <a:pt x="3710" y="2549"/>
                    </a:lnTo>
                    <a:lnTo>
                      <a:pt x="3710" y="2549"/>
                    </a:lnTo>
                    <a:lnTo>
                      <a:pt x="3718" y="2532"/>
                    </a:lnTo>
                    <a:lnTo>
                      <a:pt x="3727" y="2507"/>
                    </a:lnTo>
                    <a:lnTo>
                      <a:pt x="3727" y="2507"/>
                    </a:lnTo>
                    <a:lnTo>
                      <a:pt x="3735" y="2490"/>
                    </a:lnTo>
                    <a:lnTo>
                      <a:pt x="3743" y="2473"/>
                    </a:lnTo>
                    <a:lnTo>
                      <a:pt x="3752" y="2448"/>
                    </a:lnTo>
                    <a:lnTo>
                      <a:pt x="3760" y="2432"/>
                    </a:lnTo>
                    <a:lnTo>
                      <a:pt x="3768" y="2415"/>
                    </a:lnTo>
                    <a:lnTo>
                      <a:pt x="3768" y="2398"/>
                    </a:lnTo>
                    <a:lnTo>
                      <a:pt x="3777" y="2373"/>
                    </a:lnTo>
                    <a:lnTo>
                      <a:pt x="3785" y="2356"/>
                    </a:lnTo>
                    <a:lnTo>
                      <a:pt x="3793" y="2340"/>
                    </a:lnTo>
                    <a:lnTo>
                      <a:pt x="3793" y="2315"/>
                    </a:lnTo>
                    <a:lnTo>
                      <a:pt x="3802" y="2298"/>
                    </a:lnTo>
                    <a:lnTo>
                      <a:pt x="3802" y="2273"/>
                    </a:lnTo>
                    <a:lnTo>
                      <a:pt x="3802" y="2273"/>
                    </a:lnTo>
                    <a:lnTo>
                      <a:pt x="3802" y="2256"/>
                    </a:lnTo>
                    <a:lnTo>
                      <a:pt x="3802" y="2231"/>
                    </a:lnTo>
                    <a:lnTo>
                      <a:pt x="3802" y="2214"/>
                    </a:lnTo>
                    <a:lnTo>
                      <a:pt x="3802" y="2189"/>
                    </a:lnTo>
                    <a:lnTo>
                      <a:pt x="3802" y="2173"/>
                    </a:lnTo>
                    <a:lnTo>
                      <a:pt x="3802" y="2148"/>
                    </a:lnTo>
                    <a:lnTo>
                      <a:pt x="3802" y="2131"/>
                    </a:lnTo>
                    <a:lnTo>
                      <a:pt x="3802" y="2106"/>
                    </a:lnTo>
                    <a:lnTo>
                      <a:pt x="3802" y="2081"/>
                    </a:lnTo>
                    <a:lnTo>
                      <a:pt x="3802" y="2064"/>
                    </a:lnTo>
                    <a:lnTo>
                      <a:pt x="3802" y="2039"/>
                    </a:lnTo>
                    <a:lnTo>
                      <a:pt x="3802" y="1788"/>
                    </a:lnTo>
                    <a:lnTo>
                      <a:pt x="3802" y="1763"/>
                    </a:lnTo>
                    <a:lnTo>
                      <a:pt x="3802" y="1738"/>
                    </a:lnTo>
                    <a:lnTo>
                      <a:pt x="3802" y="1713"/>
                    </a:lnTo>
                    <a:lnTo>
                      <a:pt x="3802" y="1688"/>
                    </a:lnTo>
                    <a:lnTo>
                      <a:pt x="3802" y="1663"/>
                    </a:lnTo>
                    <a:lnTo>
                      <a:pt x="3802" y="1638"/>
                    </a:lnTo>
                    <a:lnTo>
                      <a:pt x="3802" y="1621"/>
                    </a:lnTo>
                    <a:lnTo>
                      <a:pt x="3802" y="1596"/>
                    </a:lnTo>
                    <a:lnTo>
                      <a:pt x="3802" y="1571"/>
                    </a:lnTo>
                    <a:lnTo>
                      <a:pt x="3802" y="1546"/>
                    </a:lnTo>
                    <a:lnTo>
                      <a:pt x="3802" y="1521"/>
                    </a:lnTo>
                    <a:lnTo>
                      <a:pt x="3793" y="1496"/>
                    </a:lnTo>
                    <a:lnTo>
                      <a:pt x="3793" y="1471"/>
                    </a:lnTo>
                    <a:lnTo>
                      <a:pt x="3785" y="1446"/>
                    </a:lnTo>
                    <a:lnTo>
                      <a:pt x="3777" y="1429"/>
                    </a:lnTo>
                    <a:lnTo>
                      <a:pt x="3768" y="1404"/>
                    </a:lnTo>
                    <a:lnTo>
                      <a:pt x="3760" y="1379"/>
                    </a:lnTo>
                    <a:lnTo>
                      <a:pt x="3760" y="1354"/>
                    </a:lnTo>
                    <a:lnTo>
                      <a:pt x="3752" y="1329"/>
                    </a:lnTo>
                    <a:lnTo>
                      <a:pt x="3743" y="1304"/>
                    </a:lnTo>
                    <a:lnTo>
                      <a:pt x="3735" y="1287"/>
                    </a:lnTo>
                    <a:lnTo>
                      <a:pt x="3727" y="1262"/>
                    </a:lnTo>
                    <a:lnTo>
                      <a:pt x="3718" y="1237"/>
                    </a:lnTo>
                    <a:lnTo>
                      <a:pt x="3710" y="1212"/>
                    </a:lnTo>
                    <a:lnTo>
                      <a:pt x="3702" y="1195"/>
                    </a:lnTo>
                    <a:lnTo>
                      <a:pt x="3702" y="1195"/>
                    </a:lnTo>
                    <a:lnTo>
                      <a:pt x="3685" y="1170"/>
                    </a:lnTo>
                    <a:lnTo>
                      <a:pt x="3676" y="1145"/>
                    </a:lnTo>
                    <a:lnTo>
                      <a:pt x="3668" y="1128"/>
                    </a:lnTo>
                    <a:lnTo>
                      <a:pt x="3660" y="1103"/>
                    </a:lnTo>
                    <a:lnTo>
                      <a:pt x="3643" y="1078"/>
                    </a:lnTo>
                    <a:lnTo>
                      <a:pt x="3635" y="1062"/>
                    </a:lnTo>
                    <a:lnTo>
                      <a:pt x="3618" y="1028"/>
                    </a:lnTo>
                    <a:lnTo>
                      <a:pt x="3601" y="995"/>
                    </a:lnTo>
                    <a:lnTo>
                      <a:pt x="3585" y="961"/>
                    </a:lnTo>
                    <a:lnTo>
                      <a:pt x="3568" y="928"/>
                    </a:lnTo>
                    <a:lnTo>
                      <a:pt x="3551" y="903"/>
                    </a:lnTo>
                    <a:lnTo>
                      <a:pt x="3526" y="869"/>
                    </a:lnTo>
                    <a:lnTo>
                      <a:pt x="3509" y="836"/>
                    </a:lnTo>
                    <a:lnTo>
                      <a:pt x="3493" y="811"/>
                    </a:lnTo>
                    <a:lnTo>
                      <a:pt x="3468" y="778"/>
                    </a:lnTo>
                    <a:lnTo>
                      <a:pt x="3451" y="752"/>
                    </a:lnTo>
                    <a:lnTo>
                      <a:pt x="3426" y="719"/>
                    </a:lnTo>
                    <a:lnTo>
                      <a:pt x="3409" y="694"/>
                    </a:lnTo>
                    <a:lnTo>
                      <a:pt x="3384" y="669"/>
                    </a:lnTo>
                    <a:lnTo>
                      <a:pt x="3359" y="635"/>
                    </a:lnTo>
                    <a:lnTo>
                      <a:pt x="3342" y="610"/>
                    </a:lnTo>
                    <a:lnTo>
                      <a:pt x="3317" y="585"/>
                    </a:lnTo>
                    <a:lnTo>
                      <a:pt x="3292" y="552"/>
                    </a:lnTo>
                    <a:lnTo>
                      <a:pt x="3275" y="527"/>
                    </a:lnTo>
                    <a:lnTo>
                      <a:pt x="3250" y="502"/>
                    </a:lnTo>
                    <a:lnTo>
                      <a:pt x="3225" y="477"/>
                    </a:lnTo>
                    <a:lnTo>
                      <a:pt x="3200" y="443"/>
                    </a:lnTo>
                    <a:lnTo>
                      <a:pt x="3175" y="418"/>
                    </a:lnTo>
                    <a:lnTo>
                      <a:pt x="3150" y="393"/>
                    </a:lnTo>
                    <a:lnTo>
                      <a:pt x="3125" y="368"/>
                    </a:lnTo>
                    <a:lnTo>
                      <a:pt x="3075" y="318"/>
                    </a:lnTo>
                    <a:lnTo>
                      <a:pt x="3016" y="260"/>
                    </a:lnTo>
                    <a:lnTo>
                      <a:pt x="2966" y="209"/>
                    </a:lnTo>
                    <a:lnTo>
                      <a:pt x="2908" y="151"/>
                    </a:lnTo>
                    <a:lnTo>
                      <a:pt x="2900" y="9"/>
                    </a:lnTo>
                    <a:lnTo>
                      <a:pt x="3042" y="1"/>
                    </a:lnTo>
                    <a:lnTo>
                      <a:pt x="3100" y="51"/>
                    </a:lnTo>
                    <a:lnTo>
                      <a:pt x="3167" y="101"/>
                    </a:lnTo>
                    <a:lnTo>
                      <a:pt x="3225" y="151"/>
                    </a:lnTo>
                    <a:lnTo>
                      <a:pt x="3284" y="201"/>
                    </a:lnTo>
                    <a:lnTo>
                      <a:pt x="3309" y="226"/>
                    </a:lnTo>
                    <a:lnTo>
                      <a:pt x="3342" y="251"/>
                    </a:lnTo>
                    <a:lnTo>
                      <a:pt x="3367" y="276"/>
                    </a:lnTo>
                    <a:lnTo>
                      <a:pt x="3401" y="301"/>
                    </a:lnTo>
                    <a:lnTo>
                      <a:pt x="3426" y="326"/>
                    </a:lnTo>
                    <a:lnTo>
                      <a:pt x="3451" y="351"/>
                    </a:lnTo>
                    <a:lnTo>
                      <a:pt x="3484" y="385"/>
                    </a:lnTo>
                    <a:lnTo>
                      <a:pt x="3509" y="410"/>
                    </a:lnTo>
                    <a:lnTo>
                      <a:pt x="3534" y="435"/>
                    </a:lnTo>
                    <a:lnTo>
                      <a:pt x="3559" y="468"/>
                    </a:lnTo>
                    <a:lnTo>
                      <a:pt x="3593" y="493"/>
                    </a:lnTo>
                    <a:lnTo>
                      <a:pt x="3618" y="519"/>
                    </a:lnTo>
                    <a:lnTo>
                      <a:pt x="3643" y="552"/>
                    </a:lnTo>
                    <a:lnTo>
                      <a:pt x="3668" y="577"/>
                    </a:lnTo>
                    <a:lnTo>
                      <a:pt x="3693" y="610"/>
                    </a:lnTo>
                    <a:lnTo>
                      <a:pt x="3718" y="644"/>
                    </a:lnTo>
                    <a:lnTo>
                      <a:pt x="3743" y="669"/>
                    </a:lnTo>
                    <a:lnTo>
                      <a:pt x="3768" y="702"/>
                    </a:lnTo>
                    <a:lnTo>
                      <a:pt x="3793" y="736"/>
                    </a:lnTo>
                    <a:lnTo>
                      <a:pt x="3818" y="769"/>
                    </a:lnTo>
                    <a:lnTo>
                      <a:pt x="3844" y="803"/>
                    </a:lnTo>
                    <a:lnTo>
                      <a:pt x="3860" y="836"/>
                    </a:lnTo>
                    <a:lnTo>
                      <a:pt x="3885" y="869"/>
                    </a:lnTo>
                    <a:lnTo>
                      <a:pt x="3910" y="903"/>
                    </a:lnTo>
                    <a:lnTo>
                      <a:pt x="3927" y="928"/>
                    </a:lnTo>
                    <a:lnTo>
                      <a:pt x="3944" y="953"/>
                    </a:lnTo>
                    <a:lnTo>
                      <a:pt x="3952" y="978"/>
                    </a:lnTo>
                    <a:lnTo>
                      <a:pt x="3969" y="1003"/>
                    </a:lnTo>
                    <a:lnTo>
                      <a:pt x="3986" y="1028"/>
                    </a:lnTo>
                    <a:lnTo>
                      <a:pt x="3994" y="1053"/>
                    </a:lnTo>
                    <a:lnTo>
                      <a:pt x="3994" y="1053"/>
                    </a:lnTo>
                    <a:lnTo>
                      <a:pt x="4011" y="1078"/>
                    </a:lnTo>
                    <a:lnTo>
                      <a:pt x="4019" y="1103"/>
                    </a:lnTo>
                    <a:lnTo>
                      <a:pt x="4036" y="1128"/>
                    </a:lnTo>
                    <a:lnTo>
                      <a:pt x="4044" y="1153"/>
                    </a:lnTo>
                    <a:lnTo>
                      <a:pt x="4061" y="1187"/>
                    </a:lnTo>
                    <a:lnTo>
                      <a:pt x="4069" y="1212"/>
                    </a:lnTo>
                    <a:lnTo>
                      <a:pt x="4086" y="1237"/>
                    </a:lnTo>
                    <a:lnTo>
                      <a:pt x="4094" y="1262"/>
                    </a:lnTo>
                    <a:lnTo>
                      <a:pt x="4103" y="1295"/>
                    </a:lnTo>
                    <a:lnTo>
                      <a:pt x="4111" y="1321"/>
                    </a:lnTo>
                    <a:lnTo>
                      <a:pt x="4128" y="1346"/>
                    </a:lnTo>
                    <a:lnTo>
                      <a:pt x="4136" y="1371"/>
                    </a:lnTo>
                    <a:lnTo>
                      <a:pt x="4144" y="1404"/>
                    </a:lnTo>
                    <a:lnTo>
                      <a:pt x="4153" y="1429"/>
                    </a:lnTo>
                    <a:lnTo>
                      <a:pt x="4161" y="1454"/>
                    </a:lnTo>
                    <a:lnTo>
                      <a:pt x="4169" y="1488"/>
                    </a:lnTo>
                    <a:lnTo>
                      <a:pt x="4178" y="1513"/>
                    </a:lnTo>
                    <a:lnTo>
                      <a:pt x="4186" y="1538"/>
                    </a:lnTo>
                    <a:lnTo>
                      <a:pt x="4194" y="1571"/>
                    </a:lnTo>
                    <a:lnTo>
                      <a:pt x="4194" y="1596"/>
                    </a:lnTo>
                    <a:lnTo>
                      <a:pt x="4203" y="1621"/>
                    </a:lnTo>
                    <a:lnTo>
                      <a:pt x="4211" y="1655"/>
                    </a:lnTo>
                    <a:lnTo>
                      <a:pt x="4219" y="1680"/>
                    </a:lnTo>
                    <a:lnTo>
                      <a:pt x="4219" y="1705"/>
                    </a:lnTo>
                    <a:lnTo>
                      <a:pt x="4219" y="1738"/>
                    </a:lnTo>
                    <a:lnTo>
                      <a:pt x="4219" y="1763"/>
                    </a:lnTo>
                    <a:lnTo>
                      <a:pt x="4219" y="1797"/>
                    </a:lnTo>
                    <a:lnTo>
                      <a:pt x="4219" y="1822"/>
                    </a:lnTo>
                    <a:lnTo>
                      <a:pt x="4219" y="1847"/>
                    </a:lnTo>
                    <a:lnTo>
                      <a:pt x="4219" y="1880"/>
                    </a:lnTo>
                    <a:lnTo>
                      <a:pt x="4219" y="1905"/>
                    </a:lnTo>
                    <a:lnTo>
                      <a:pt x="4219" y="1939"/>
                    </a:lnTo>
                    <a:lnTo>
                      <a:pt x="4219" y="1964"/>
                    </a:lnTo>
                    <a:lnTo>
                      <a:pt x="4219" y="2223"/>
                    </a:lnTo>
                    <a:lnTo>
                      <a:pt x="4219" y="2248"/>
                    </a:lnTo>
                    <a:lnTo>
                      <a:pt x="4219" y="2273"/>
                    </a:lnTo>
                    <a:lnTo>
                      <a:pt x="4219" y="2306"/>
                    </a:lnTo>
                    <a:lnTo>
                      <a:pt x="4219" y="2331"/>
                    </a:lnTo>
                    <a:lnTo>
                      <a:pt x="4219" y="2356"/>
                    </a:lnTo>
                    <a:lnTo>
                      <a:pt x="4219" y="2356"/>
                    </a:lnTo>
                    <a:lnTo>
                      <a:pt x="4219" y="2381"/>
                    </a:lnTo>
                    <a:lnTo>
                      <a:pt x="4219" y="2407"/>
                    </a:lnTo>
                    <a:lnTo>
                      <a:pt x="4219" y="2440"/>
                    </a:lnTo>
                    <a:lnTo>
                      <a:pt x="4211" y="2465"/>
                    </a:lnTo>
                    <a:lnTo>
                      <a:pt x="4203" y="2490"/>
                    </a:lnTo>
                    <a:lnTo>
                      <a:pt x="4194" y="2515"/>
                    </a:lnTo>
                    <a:lnTo>
                      <a:pt x="4194" y="2549"/>
                    </a:lnTo>
                    <a:lnTo>
                      <a:pt x="4186" y="2574"/>
                    </a:lnTo>
                    <a:lnTo>
                      <a:pt x="4178" y="2599"/>
                    </a:lnTo>
                    <a:lnTo>
                      <a:pt x="4169" y="2624"/>
                    </a:lnTo>
                    <a:lnTo>
                      <a:pt x="4161" y="2649"/>
                    </a:lnTo>
                    <a:lnTo>
                      <a:pt x="4111" y="2741"/>
                    </a:lnTo>
                    <a:lnTo>
                      <a:pt x="4103" y="2766"/>
                    </a:lnTo>
                    <a:lnTo>
                      <a:pt x="4086" y="2791"/>
                    </a:lnTo>
                    <a:lnTo>
                      <a:pt x="4077" y="2816"/>
                    </a:lnTo>
                    <a:lnTo>
                      <a:pt x="4069" y="2849"/>
                    </a:lnTo>
                    <a:lnTo>
                      <a:pt x="4052" y="2874"/>
                    </a:lnTo>
                    <a:lnTo>
                      <a:pt x="4044" y="2899"/>
                    </a:lnTo>
                    <a:lnTo>
                      <a:pt x="4027" y="2924"/>
                    </a:lnTo>
                    <a:lnTo>
                      <a:pt x="4019" y="2950"/>
                    </a:lnTo>
                    <a:lnTo>
                      <a:pt x="4002" y="2975"/>
                    </a:lnTo>
                    <a:lnTo>
                      <a:pt x="3986" y="2991"/>
                    </a:lnTo>
                    <a:lnTo>
                      <a:pt x="3977" y="3016"/>
                    </a:lnTo>
                    <a:lnTo>
                      <a:pt x="3960" y="3041"/>
                    </a:lnTo>
                    <a:lnTo>
                      <a:pt x="3944" y="3067"/>
                    </a:lnTo>
                    <a:lnTo>
                      <a:pt x="3944" y="3067"/>
                    </a:lnTo>
                    <a:lnTo>
                      <a:pt x="3927" y="3092"/>
                    </a:lnTo>
                    <a:lnTo>
                      <a:pt x="3910" y="3108"/>
                    </a:lnTo>
                    <a:lnTo>
                      <a:pt x="3894" y="3133"/>
                    </a:lnTo>
                    <a:lnTo>
                      <a:pt x="3877" y="3158"/>
                    </a:lnTo>
                    <a:lnTo>
                      <a:pt x="3860" y="3175"/>
                    </a:lnTo>
                    <a:lnTo>
                      <a:pt x="3835" y="3200"/>
                    </a:lnTo>
                    <a:lnTo>
                      <a:pt x="3818" y="3217"/>
                    </a:lnTo>
                    <a:lnTo>
                      <a:pt x="3793" y="3242"/>
                    </a:lnTo>
                    <a:lnTo>
                      <a:pt x="3777" y="3259"/>
                    </a:lnTo>
                    <a:lnTo>
                      <a:pt x="3752" y="3284"/>
                    </a:lnTo>
                    <a:lnTo>
                      <a:pt x="3735" y="3300"/>
                    </a:lnTo>
                    <a:lnTo>
                      <a:pt x="3710" y="3317"/>
                    </a:lnTo>
                    <a:lnTo>
                      <a:pt x="3685" y="3342"/>
                    </a:lnTo>
                    <a:lnTo>
                      <a:pt x="3660" y="3359"/>
                    </a:lnTo>
                    <a:lnTo>
                      <a:pt x="3643" y="3376"/>
                    </a:lnTo>
                    <a:lnTo>
                      <a:pt x="3618" y="3392"/>
                    </a:lnTo>
                    <a:lnTo>
                      <a:pt x="3593" y="3409"/>
                    </a:lnTo>
                    <a:lnTo>
                      <a:pt x="3568" y="3426"/>
                    </a:lnTo>
                    <a:lnTo>
                      <a:pt x="3543" y="3442"/>
                    </a:lnTo>
                    <a:lnTo>
                      <a:pt x="3509" y="3451"/>
                    </a:lnTo>
                    <a:lnTo>
                      <a:pt x="3484" y="3468"/>
                    </a:lnTo>
                    <a:lnTo>
                      <a:pt x="3459" y="3484"/>
                    </a:lnTo>
                    <a:lnTo>
                      <a:pt x="3451" y="3493"/>
                    </a:lnTo>
                    <a:lnTo>
                      <a:pt x="3434" y="3493"/>
                    </a:lnTo>
                    <a:lnTo>
                      <a:pt x="3401" y="3509"/>
                    </a:lnTo>
                    <a:lnTo>
                      <a:pt x="3376" y="3518"/>
                    </a:lnTo>
                    <a:lnTo>
                      <a:pt x="3342" y="3534"/>
                    </a:lnTo>
                    <a:lnTo>
                      <a:pt x="3317" y="3543"/>
                    </a:lnTo>
                    <a:lnTo>
                      <a:pt x="3284" y="3551"/>
                    </a:lnTo>
                    <a:lnTo>
                      <a:pt x="3259" y="3559"/>
                    </a:lnTo>
                    <a:lnTo>
                      <a:pt x="3225" y="3568"/>
                    </a:lnTo>
                    <a:lnTo>
                      <a:pt x="3192" y="3576"/>
                    </a:lnTo>
                    <a:lnTo>
                      <a:pt x="3167" y="3584"/>
                    </a:lnTo>
                    <a:lnTo>
                      <a:pt x="3133" y="3593"/>
                    </a:lnTo>
                    <a:lnTo>
                      <a:pt x="3100" y="3601"/>
                    </a:lnTo>
                    <a:lnTo>
                      <a:pt x="3067" y="3601"/>
                    </a:lnTo>
                    <a:lnTo>
                      <a:pt x="3033" y="3601"/>
                    </a:lnTo>
                    <a:lnTo>
                      <a:pt x="3000" y="3601"/>
                    </a:lnTo>
                    <a:lnTo>
                      <a:pt x="2966" y="3601"/>
                    </a:lnTo>
                    <a:lnTo>
                      <a:pt x="2933" y="3601"/>
                    </a:lnTo>
                    <a:lnTo>
                      <a:pt x="2900" y="3601"/>
                    </a:lnTo>
                    <a:lnTo>
                      <a:pt x="2866" y="3601"/>
                    </a:lnTo>
                    <a:lnTo>
                      <a:pt x="2691" y="3601"/>
                    </a:lnTo>
                    <a:lnTo>
                      <a:pt x="2649" y="3601"/>
                    </a:lnTo>
                    <a:lnTo>
                      <a:pt x="2615" y="3601"/>
                    </a:lnTo>
                    <a:lnTo>
                      <a:pt x="2574" y="3601"/>
                    </a:lnTo>
                    <a:lnTo>
                      <a:pt x="2540" y="3601"/>
                    </a:lnTo>
                    <a:lnTo>
                      <a:pt x="2507" y="3601"/>
                    </a:lnTo>
                    <a:lnTo>
                      <a:pt x="2482" y="3601"/>
                    </a:lnTo>
                    <a:lnTo>
                      <a:pt x="2457" y="3601"/>
                    </a:lnTo>
                    <a:lnTo>
                      <a:pt x="2432" y="3601"/>
                    </a:lnTo>
                    <a:lnTo>
                      <a:pt x="2398" y="3601"/>
                    </a:lnTo>
                    <a:lnTo>
                      <a:pt x="2373" y="3601"/>
                    </a:lnTo>
                    <a:lnTo>
                      <a:pt x="2315" y="3593"/>
                    </a:lnTo>
                    <a:lnTo>
                      <a:pt x="2265" y="3576"/>
                    </a:lnTo>
                    <a:lnTo>
                      <a:pt x="2214" y="3568"/>
                    </a:lnTo>
                    <a:lnTo>
                      <a:pt x="2206" y="3568"/>
                    </a:lnTo>
                    <a:lnTo>
                      <a:pt x="2156" y="3551"/>
                    </a:lnTo>
                    <a:lnTo>
                      <a:pt x="2098" y="3534"/>
                    </a:lnTo>
                    <a:lnTo>
                      <a:pt x="2047" y="3518"/>
                    </a:lnTo>
                    <a:lnTo>
                      <a:pt x="1989" y="3501"/>
                    </a:lnTo>
                    <a:lnTo>
                      <a:pt x="1939" y="3476"/>
                    </a:lnTo>
                    <a:lnTo>
                      <a:pt x="1889" y="3459"/>
                    </a:lnTo>
                    <a:lnTo>
                      <a:pt x="1830" y="3434"/>
                    </a:lnTo>
                    <a:lnTo>
                      <a:pt x="1780" y="3417"/>
                    </a:lnTo>
                    <a:lnTo>
                      <a:pt x="1730" y="3392"/>
                    </a:lnTo>
                    <a:lnTo>
                      <a:pt x="1680" y="3367"/>
                    </a:lnTo>
                    <a:lnTo>
                      <a:pt x="1630" y="3342"/>
                    </a:lnTo>
                    <a:lnTo>
                      <a:pt x="1580" y="3309"/>
                    </a:lnTo>
                    <a:lnTo>
                      <a:pt x="1529" y="3284"/>
                    </a:lnTo>
                    <a:lnTo>
                      <a:pt x="1479" y="3259"/>
                    </a:lnTo>
                    <a:lnTo>
                      <a:pt x="1429" y="3225"/>
                    </a:lnTo>
                    <a:lnTo>
                      <a:pt x="1379" y="3192"/>
                    </a:lnTo>
                    <a:lnTo>
                      <a:pt x="1329" y="3167"/>
                    </a:lnTo>
                    <a:lnTo>
                      <a:pt x="1279" y="3133"/>
                    </a:lnTo>
                    <a:lnTo>
                      <a:pt x="1237" y="3100"/>
                    </a:lnTo>
                    <a:lnTo>
                      <a:pt x="1187" y="3067"/>
                    </a:lnTo>
                    <a:lnTo>
                      <a:pt x="1137" y="3033"/>
                    </a:lnTo>
                    <a:lnTo>
                      <a:pt x="1095" y="3000"/>
                    </a:lnTo>
                    <a:lnTo>
                      <a:pt x="1095" y="3000"/>
                    </a:lnTo>
                    <a:lnTo>
                      <a:pt x="1053" y="2958"/>
                    </a:lnTo>
                    <a:lnTo>
                      <a:pt x="1003" y="2924"/>
                    </a:lnTo>
                    <a:lnTo>
                      <a:pt x="961" y="2883"/>
                    </a:lnTo>
                    <a:lnTo>
                      <a:pt x="920" y="2849"/>
                    </a:lnTo>
                    <a:lnTo>
                      <a:pt x="878" y="2808"/>
                    </a:lnTo>
                    <a:lnTo>
                      <a:pt x="836" y="2766"/>
                    </a:lnTo>
                    <a:lnTo>
                      <a:pt x="794" y="2724"/>
                    </a:lnTo>
                    <a:lnTo>
                      <a:pt x="753" y="2682"/>
                    </a:lnTo>
                    <a:lnTo>
                      <a:pt x="711" y="2640"/>
                    </a:lnTo>
                    <a:lnTo>
                      <a:pt x="677" y="2599"/>
                    </a:lnTo>
                    <a:lnTo>
                      <a:pt x="636" y="2557"/>
                    </a:lnTo>
                    <a:lnTo>
                      <a:pt x="602" y="2515"/>
                    </a:lnTo>
                    <a:lnTo>
                      <a:pt x="560" y="2473"/>
                    </a:lnTo>
                    <a:lnTo>
                      <a:pt x="527" y="2423"/>
                    </a:lnTo>
                    <a:lnTo>
                      <a:pt x="494" y="2381"/>
                    </a:lnTo>
                    <a:lnTo>
                      <a:pt x="452" y="2340"/>
                    </a:lnTo>
                    <a:lnTo>
                      <a:pt x="418" y="2290"/>
                    </a:lnTo>
                    <a:lnTo>
                      <a:pt x="385" y="2248"/>
                    </a:lnTo>
                    <a:lnTo>
                      <a:pt x="360" y="2198"/>
                    </a:lnTo>
                    <a:lnTo>
                      <a:pt x="335" y="2173"/>
                    </a:lnTo>
                    <a:lnTo>
                      <a:pt x="326" y="2148"/>
                    </a:lnTo>
                    <a:lnTo>
                      <a:pt x="293" y="2097"/>
                    </a:lnTo>
                    <a:lnTo>
                      <a:pt x="268" y="2056"/>
                    </a:lnTo>
                    <a:lnTo>
                      <a:pt x="235" y="2006"/>
                    </a:lnTo>
                    <a:lnTo>
                      <a:pt x="210" y="1955"/>
                    </a:lnTo>
                    <a:lnTo>
                      <a:pt x="184" y="1905"/>
                    </a:lnTo>
                    <a:lnTo>
                      <a:pt x="159" y="1855"/>
                    </a:lnTo>
                    <a:lnTo>
                      <a:pt x="134" y="1805"/>
                    </a:lnTo>
                    <a:lnTo>
                      <a:pt x="109" y="1755"/>
                    </a:lnTo>
                    <a:lnTo>
                      <a:pt x="93" y="1705"/>
                    </a:lnTo>
                    <a:lnTo>
                      <a:pt x="68" y="1655"/>
                    </a:lnTo>
                    <a:lnTo>
                      <a:pt x="51" y="1605"/>
                    </a:lnTo>
                    <a:lnTo>
                      <a:pt x="34" y="1554"/>
                    </a:lnTo>
                    <a:lnTo>
                      <a:pt x="9" y="1504"/>
                    </a:lnTo>
                    <a:lnTo>
                      <a:pt x="1" y="1454"/>
                    </a:lnTo>
                    <a:lnTo>
                      <a:pt x="1" y="1446"/>
                    </a:lnTo>
                    <a:lnTo>
                      <a:pt x="26" y="1379"/>
                    </a:lnTo>
                    <a:lnTo>
                      <a:pt x="51" y="1321"/>
                    </a:lnTo>
                    <a:lnTo>
                      <a:pt x="93" y="1237"/>
                    </a:lnTo>
                    <a:lnTo>
                      <a:pt x="176" y="1279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1127;p37"/>
              <p:cNvSpPr/>
              <p:nvPr/>
            </p:nvSpPr>
            <p:spPr>
              <a:xfrm>
                <a:off x="3551354" y="9095996"/>
                <a:ext cx="293055" cy="259216"/>
              </a:xfrm>
              <a:custGeom>
                <a:avLst/>
                <a:gdLst/>
                <a:ahLst/>
                <a:cxnLst/>
                <a:rect l="l" t="t" r="r" b="b"/>
                <a:pathLst>
                  <a:path w="5941" h="5255" extrusionOk="0">
                    <a:moveTo>
                      <a:pt x="2632" y="0"/>
                    </a:moveTo>
                    <a:lnTo>
                      <a:pt x="2716" y="0"/>
                    </a:lnTo>
                    <a:lnTo>
                      <a:pt x="2774" y="0"/>
                    </a:lnTo>
                    <a:lnTo>
                      <a:pt x="2833" y="0"/>
                    </a:lnTo>
                    <a:lnTo>
                      <a:pt x="2866" y="0"/>
                    </a:lnTo>
                    <a:lnTo>
                      <a:pt x="2916" y="0"/>
                    </a:lnTo>
                    <a:lnTo>
                      <a:pt x="2966" y="0"/>
                    </a:lnTo>
                    <a:lnTo>
                      <a:pt x="3025" y="0"/>
                    </a:lnTo>
                    <a:lnTo>
                      <a:pt x="3075" y="8"/>
                    </a:lnTo>
                    <a:lnTo>
                      <a:pt x="3125" y="8"/>
                    </a:lnTo>
                    <a:lnTo>
                      <a:pt x="3175" y="17"/>
                    </a:lnTo>
                    <a:lnTo>
                      <a:pt x="3225" y="25"/>
                    </a:lnTo>
                    <a:lnTo>
                      <a:pt x="3275" y="34"/>
                    </a:lnTo>
                    <a:lnTo>
                      <a:pt x="3334" y="42"/>
                    </a:lnTo>
                    <a:lnTo>
                      <a:pt x="3384" y="50"/>
                    </a:lnTo>
                    <a:lnTo>
                      <a:pt x="3434" y="59"/>
                    </a:lnTo>
                    <a:lnTo>
                      <a:pt x="3484" y="67"/>
                    </a:lnTo>
                    <a:lnTo>
                      <a:pt x="3534" y="75"/>
                    </a:lnTo>
                    <a:lnTo>
                      <a:pt x="3585" y="92"/>
                    </a:lnTo>
                    <a:lnTo>
                      <a:pt x="3635" y="100"/>
                    </a:lnTo>
                    <a:lnTo>
                      <a:pt x="3685" y="109"/>
                    </a:lnTo>
                    <a:lnTo>
                      <a:pt x="3727" y="125"/>
                    </a:lnTo>
                    <a:lnTo>
                      <a:pt x="3777" y="134"/>
                    </a:lnTo>
                    <a:lnTo>
                      <a:pt x="3827" y="150"/>
                    </a:lnTo>
                    <a:lnTo>
                      <a:pt x="3877" y="159"/>
                    </a:lnTo>
                    <a:lnTo>
                      <a:pt x="3927" y="176"/>
                    </a:lnTo>
                    <a:lnTo>
                      <a:pt x="3977" y="192"/>
                    </a:lnTo>
                    <a:lnTo>
                      <a:pt x="4002" y="201"/>
                    </a:lnTo>
                    <a:lnTo>
                      <a:pt x="4019" y="201"/>
                    </a:lnTo>
                    <a:lnTo>
                      <a:pt x="4069" y="217"/>
                    </a:lnTo>
                    <a:lnTo>
                      <a:pt x="4119" y="234"/>
                    </a:lnTo>
                    <a:lnTo>
                      <a:pt x="4161" y="251"/>
                    </a:lnTo>
                    <a:lnTo>
                      <a:pt x="4211" y="267"/>
                    </a:lnTo>
                    <a:lnTo>
                      <a:pt x="4253" y="292"/>
                    </a:lnTo>
                    <a:lnTo>
                      <a:pt x="4353" y="326"/>
                    </a:lnTo>
                    <a:lnTo>
                      <a:pt x="4445" y="368"/>
                    </a:lnTo>
                    <a:lnTo>
                      <a:pt x="4537" y="401"/>
                    </a:lnTo>
                    <a:lnTo>
                      <a:pt x="4629" y="443"/>
                    </a:lnTo>
                    <a:lnTo>
                      <a:pt x="4721" y="476"/>
                    </a:lnTo>
                    <a:lnTo>
                      <a:pt x="4813" y="518"/>
                    </a:lnTo>
                    <a:lnTo>
                      <a:pt x="4896" y="560"/>
                    </a:lnTo>
                    <a:lnTo>
                      <a:pt x="4988" y="602"/>
                    </a:lnTo>
                    <a:lnTo>
                      <a:pt x="5172" y="677"/>
                    </a:lnTo>
                    <a:lnTo>
                      <a:pt x="5356" y="760"/>
                    </a:lnTo>
                    <a:lnTo>
                      <a:pt x="5531" y="835"/>
                    </a:lnTo>
                    <a:lnTo>
                      <a:pt x="5623" y="877"/>
                    </a:lnTo>
                    <a:lnTo>
                      <a:pt x="5715" y="919"/>
                    </a:lnTo>
                    <a:lnTo>
                      <a:pt x="5807" y="952"/>
                    </a:lnTo>
                    <a:lnTo>
                      <a:pt x="5899" y="994"/>
                    </a:lnTo>
                    <a:lnTo>
                      <a:pt x="5940" y="1078"/>
                    </a:lnTo>
                    <a:lnTo>
                      <a:pt x="5849" y="1120"/>
                    </a:lnTo>
                    <a:lnTo>
                      <a:pt x="5757" y="1086"/>
                    </a:lnTo>
                    <a:lnTo>
                      <a:pt x="5665" y="1053"/>
                    </a:lnTo>
                    <a:lnTo>
                      <a:pt x="5564" y="1028"/>
                    </a:lnTo>
                    <a:lnTo>
                      <a:pt x="5473" y="994"/>
                    </a:lnTo>
                    <a:lnTo>
                      <a:pt x="5289" y="927"/>
                    </a:lnTo>
                    <a:lnTo>
                      <a:pt x="5097" y="869"/>
                    </a:lnTo>
                    <a:lnTo>
                      <a:pt x="4913" y="802"/>
                    </a:lnTo>
                    <a:lnTo>
                      <a:pt x="4813" y="777"/>
                    </a:lnTo>
                    <a:lnTo>
                      <a:pt x="4721" y="744"/>
                    </a:lnTo>
                    <a:lnTo>
                      <a:pt x="4629" y="735"/>
                    </a:lnTo>
                    <a:lnTo>
                      <a:pt x="4537" y="702"/>
                    </a:lnTo>
                    <a:lnTo>
                      <a:pt x="4445" y="677"/>
                    </a:lnTo>
                    <a:lnTo>
                      <a:pt x="4353" y="652"/>
                    </a:lnTo>
                    <a:lnTo>
                      <a:pt x="4253" y="627"/>
                    </a:lnTo>
                    <a:lnTo>
                      <a:pt x="4161" y="602"/>
                    </a:lnTo>
                    <a:lnTo>
                      <a:pt x="4111" y="585"/>
                    </a:lnTo>
                    <a:lnTo>
                      <a:pt x="4069" y="577"/>
                    </a:lnTo>
                    <a:lnTo>
                      <a:pt x="4019" y="568"/>
                    </a:lnTo>
                    <a:lnTo>
                      <a:pt x="3977" y="560"/>
                    </a:lnTo>
                    <a:lnTo>
                      <a:pt x="3927" y="543"/>
                    </a:lnTo>
                    <a:lnTo>
                      <a:pt x="3910" y="543"/>
                    </a:lnTo>
                    <a:lnTo>
                      <a:pt x="3877" y="535"/>
                    </a:lnTo>
                    <a:lnTo>
                      <a:pt x="3835" y="526"/>
                    </a:lnTo>
                    <a:lnTo>
                      <a:pt x="3785" y="510"/>
                    </a:lnTo>
                    <a:lnTo>
                      <a:pt x="3743" y="501"/>
                    </a:lnTo>
                    <a:lnTo>
                      <a:pt x="3693" y="493"/>
                    </a:lnTo>
                    <a:lnTo>
                      <a:pt x="3643" y="476"/>
                    </a:lnTo>
                    <a:lnTo>
                      <a:pt x="3601" y="468"/>
                    </a:lnTo>
                    <a:lnTo>
                      <a:pt x="3551" y="460"/>
                    </a:lnTo>
                    <a:lnTo>
                      <a:pt x="3509" y="451"/>
                    </a:lnTo>
                    <a:lnTo>
                      <a:pt x="3459" y="443"/>
                    </a:lnTo>
                    <a:lnTo>
                      <a:pt x="3409" y="435"/>
                    </a:lnTo>
                    <a:lnTo>
                      <a:pt x="3367" y="426"/>
                    </a:lnTo>
                    <a:lnTo>
                      <a:pt x="3317" y="418"/>
                    </a:lnTo>
                    <a:lnTo>
                      <a:pt x="3275" y="418"/>
                    </a:lnTo>
                    <a:lnTo>
                      <a:pt x="3225" y="409"/>
                    </a:lnTo>
                    <a:lnTo>
                      <a:pt x="3184" y="409"/>
                    </a:lnTo>
                    <a:lnTo>
                      <a:pt x="3133" y="401"/>
                    </a:lnTo>
                    <a:lnTo>
                      <a:pt x="3083" y="401"/>
                    </a:lnTo>
                    <a:lnTo>
                      <a:pt x="3033" y="401"/>
                    </a:lnTo>
                    <a:lnTo>
                      <a:pt x="2991" y="401"/>
                    </a:lnTo>
                    <a:lnTo>
                      <a:pt x="2941" y="401"/>
                    </a:lnTo>
                    <a:lnTo>
                      <a:pt x="2891" y="401"/>
                    </a:lnTo>
                    <a:lnTo>
                      <a:pt x="2841" y="401"/>
                    </a:lnTo>
                    <a:lnTo>
                      <a:pt x="2557" y="401"/>
                    </a:lnTo>
                    <a:lnTo>
                      <a:pt x="2515" y="401"/>
                    </a:lnTo>
                    <a:lnTo>
                      <a:pt x="2473" y="401"/>
                    </a:lnTo>
                    <a:lnTo>
                      <a:pt x="2432" y="401"/>
                    </a:lnTo>
                    <a:lnTo>
                      <a:pt x="2382" y="401"/>
                    </a:lnTo>
                    <a:lnTo>
                      <a:pt x="2340" y="401"/>
                    </a:lnTo>
                    <a:lnTo>
                      <a:pt x="2298" y="401"/>
                    </a:lnTo>
                    <a:lnTo>
                      <a:pt x="2256" y="409"/>
                    </a:lnTo>
                    <a:lnTo>
                      <a:pt x="2215" y="409"/>
                    </a:lnTo>
                    <a:lnTo>
                      <a:pt x="2189" y="409"/>
                    </a:lnTo>
                    <a:lnTo>
                      <a:pt x="2173" y="409"/>
                    </a:lnTo>
                    <a:lnTo>
                      <a:pt x="2156" y="409"/>
                    </a:lnTo>
                    <a:lnTo>
                      <a:pt x="2131" y="409"/>
                    </a:lnTo>
                    <a:lnTo>
                      <a:pt x="2114" y="409"/>
                    </a:lnTo>
                    <a:lnTo>
                      <a:pt x="2114" y="409"/>
                    </a:lnTo>
                    <a:lnTo>
                      <a:pt x="2098" y="409"/>
                    </a:lnTo>
                    <a:lnTo>
                      <a:pt x="2081" y="409"/>
                    </a:lnTo>
                    <a:lnTo>
                      <a:pt x="2081" y="409"/>
                    </a:lnTo>
                    <a:lnTo>
                      <a:pt x="2056" y="418"/>
                    </a:lnTo>
                    <a:lnTo>
                      <a:pt x="2047" y="418"/>
                    </a:lnTo>
                    <a:lnTo>
                      <a:pt x="2047" y="418"/>
                    </a:lnTo>
                    <a:lnTo>
                      <a:pt x="2031" y="418"/>
                    </a:lnTo>
                    <a:lnTo>
                      <a:pt x="2022" y="418"/>
                    </a:lnTo>
                    <a:lnTo>
                      <a:pt x="2006" y="418"/>
                    </a:lnTo>
                    <a:lnTo>
                      <a:pt x="1997" y="418"/>
                    </a:lnTo>
                    <a:lnTo>
                      <a:pt x="1981" y="418"/>
                    </a:lnTo>
                    <a:lnTo>
                      <a:pt x="1981" y="418"/>
                    </a:lnTo>
                    <a:lnTo>
                      <a:pt x="1972" y="418"/>
                    </a:lnTo>
                    <a:lnTo>
                      <a:pt x="1964" y="418"/>
                    </a:lnTo>
                    <a:lnTo>
                      <a:pt x="1964" y="535"/>
                    </a:lnTo>
                    <a:lnTo>
                      <a:pt x="1964" y="551"/>
                    </a:lnTo>
                    <a:lnTo>
                      <a:pt x="1964" y="568"/>
                    </a:lnTo>
                    <a:lnTo>
                      <a:pt x="1964" y="585"/>
                    </a:lnTo>
                    <a:lnTo>
                      <a:pt x="1964" y="602"/>
                    </a:lnTo>
                    <a:lnTo>
                      <a:pt x="1964" y="627"/>
                    </a:lnTo>
                    <a:lnTo>
                      <a:pt x="1964" y="635"/>
                    </a:lnTo>
                    <a:lnTo>
                      <a:pt x="1964" y="660"/>
                    </a:lnTo>
                    <a:lnTo>
                      <a:pt x="1964" y="677"/>
                    </a:lnTo>
                    <a:lnTo>
                      <a:pt x="1972" y="693"/>
                    </a:lnTo>
                    <a:lnTo>
                      <a:pt x="1972" y="710"/>
                    </a:lnTo>
                    <a:lnTo>
                      <a:pt x="1981" y="727"/>
                    </a:lnTo>
                    <a:lnTo>
                      <a:pt x="1989" y="744"/>
                    </a:lnTo>
                    <a:lnTo>
                      <a:pt x="1997" y="760"/>
                    </a:lnTo>
                    <a:lnTo>
                      <a:pt x="2006" y="769"/>
                    </a:lnTo>
                    <a:lnTo>
                      <a:pt x="2014" y="785"/>
                    </a:lnTo>
                    <a:lnTo>
                      <a:pt x="2022" y="802"/>
                    </a:lnTo>
                    <a:lnTo>
                      <a:pt x="2031" y="819"/>
                    </a:lnTo>
                    <a:lnTo>
                      <a:pt x="2039" y="835"/>
                    </a:lnTo>
                    <a:lnTo>
                      <a:pt x="2056" y="852"/>
                    </a:lnTo>
                    <a:lnTo>
                      <a:pt x="2064" y="869"/>
                    </a:lnTo>
                    <a:lnTo>
                      <a:pt x="2072" y="886"/>
                    </a:lnTo>
                    <a:lnTo>
                      <a:pt x="2081" y="902"/>
                    </a:lnTo>
                    <a:lnTo>
                      <a:pt x="2098" y="919"/>
                    </a:lnTo>
                    <a:lnTo>
                      <a:pt x="2106" y="936"/>
                    </a:lnTo>
                    <a:lnTo>
                      <a:pt x="2123" y="952"/>
                    </a:lnTo>
                    <a:lnTo>
                      <a:pt x="2139" y="969"/>
                    </a:lnTo>
                    <a:lnTo>
                      <a:pt x="2156" y="978"/>
                    </a:lnTo>
                    <a:lnTo>
                      <a:pt x="2164" y="994"/>
                    </a:lnTo>
                    <a:lnTo>
                      <a:pt x="2181" y="1011"/>
                    </a:lnTo>
                    <a:lnTo>
                      <a:pt x="2198" y="1028"/>
                    </a:lnTo>
                    <a:lnTo>
                      <a:pt x="2215" y="1044"/>
                    </a:lnTo>
                    <a:lnTo>
                      <a:pt x="2223" y="1061"/>
                    </a:lnTo>
                    <a:lnTo>
                      <a:pt x="2240" y="1069"/>
                    </a:lnTo>
                    <a:lnTo>
                      <a:pt x="2265" y="1086"/>
                    </a:lnTo>
                    <a:lnTo>
                      <a:pt x="2281" y="1103"/>
                    </a:lnTo>
                    <a:lnTo>
                      <a:pt x="2298" y="1120"/>
                    </a:lnTo>
                    <a:lnTo>
                      <a:pt x="2315" y="1128"/>
                    </a:lnTo>
                    <a:lnTo>
                      <a:pt x="2331" y="1145"/>
                    </a:lnTo>
                    <a:lnTo>
                      <a:pt x="2348" y="1161"/>
                    </a:lnTo>
                    <a:lnTo>
                      <a:pt x="2373" y="1170"/>
                    </a:lnTo>
                    <a:lnTo>
                      <a:pt x="2390" y="1186"/>
                    </a:lnTo>
                    <a:lnTo>
                      <a:pt x="2407" y="1203"/>
                    </a:lnTo>
                    <a:lnTo>
                      <a:pt x="2432" y="1211"/>
                    </a:lnTo>
                    <a:lnTo>
                      <a:pt x="2448" y="1228"/>
                    </a:lnTo>
                    <a:lnTo>
                      <a:pt x="2473" y="1236"/>
                    </a:lnTo>
                    <a:lnTo>
                      <a:pt x="2490" y="1253"/>
                    </a:lnTo>
                    <a:lnTo>
                      <a:pt x="2507" y="1270"/>
                    </a:lnTo>
                    <a:lnTo>
                      <a:pt x="2557" y="1295"/>
                    </a:lnTo>
                    <a:lnTo>
                      <a:pt x="2599" y="1320"/>
                    </a:lnTo>
                    <a:lnTo>
                      <a:pt x="2649" y="1345"/>
                    </a:lnTo>
                    <a:lnTo>
                      <a:pt x="2691" y="1370"/>
                    </a:lnTo>
                    <a:lnTo>
                      <a:pt x="2741" y="1387"/>
                    </a:lnTo>
                    <a:lnTo>
                      <a:pt x="2783" y="1412"/>
                    </a:lnTo>
                    <a:lnTo>
                      <a:pt x="2833" y="1437"/>
                    </a:lnTo>
                    <a:lnTo>
                      <a:pt x="2883" y="1462"/>
                    </a:lnTo>
                    <a:lnTo>
                      <a:pt x="2933" y="1479"/>
                    </a:lnTo>
                    <a:lnTo>
                      <a:pt x="2983" y="1504"/>
                    </a:lnTo>
                    <a:lnTo>
                      <a:pt x="3033" y="1521"/>
                    </a:lnTo>
                    <a:lnTo>
                      <a:pt x="3083" y="1546"/>
                    </a:lnTo>
                    <a:lnTo>
                      <a:pt x="3133" y="1562"/>
                    </a:lnTo>
                    <a:lnTo>
                      <a:pt x="3192" y="1579"/>
                    </a:lnTo>
                    <a:lnTo>
                      <a:pt x="3242" y="1604"/>
                    </a:lnTo>
                    <a:lnTo>
                      <a:pt x="3292" y="1621"/>
                    </a:lnTo>
                    <a:lnTo>
                      <a:pt x="3342" y="1637"/>
                    </a:lnTo>
                    <a:lnTo>
                      <a:pt x="3392" y="1654"/>
                    </a:lnTo>
                    <a:lnTo>
                      <a:pt x="3443" y="1671"/>
                    </a:lnTo>
                    <a:lnTo>
                      <a:pt x="3493" y="1688"/>
                    </a:lnTo>
                    <a:lnTo>
                      <a:pt x="3543" y="1704"/>
                    </a:lnTo>
                    <a:lnTo>
                      <a:pt x="3593" y="1721"/>
                    </a:lnTo>
                    <a:lnTo>
                      <a:pt x="3643" y="1729"/>
                    </a:lnTo>
                    <a:lnTo>
                      <a:pt x="3743" y="1763"/>
                    </a:lnTo>
                    <a:lnTo>
                      <a:pt x="3844" y="1788"/>
                    </a:lnTo>
                    <a:lnTo>
                      <a:pt x="3935" y="1813"/>
                    </a:lnTo>
                    <a:lnTo>
                      <a:pt x="4019" y="1838"/>
                    </a:lnTo>
                    <a:lnTo>
                      <a:pt x="4103" y="1855"/>
                    </a:lnTo>
                    <a:lnTo>
                      <a:pt x="4261" y="1896"/>
                    </a:lnTo>
                    <a:lnTo>
                      <a:pt x="4387" y="1930"/>
                    </a:lnTo>
                    <a:lnTo>
                      <a:pt x="4579" y="1980"/>
                    </a:lnTo>
                    <a:lnTo>
                      <a:pt x="4762" y="2022"/>
                    </a:lnTo>
                    <a:lnTo>
                      <a:pt x="4838" y="2038"/>
                    </a:lnTo>
                    <a:lnTo>
                      <a:pt x="4888" y="2055"/>
                    </a:lnTo>
                    <a:lnTo>
                      <a:pt x="4921" y="2055"/>
                    </a:lnTo>
                    <a:lnTo>
                      <a:pt x="4946" y="2064"/>
                    </a:lnTo>
                    <a:lnTo>
                      <a:pt x="4988" y="2072"/>
                    </a:lnTo>
                    <a:lnTo>
                      <a:pt x="5030" y="2080"/>
                    </a:lnTo>
                    <a:lnTo>
                      <a:pt x="5122" y="2089"/>
                    </a:lnTo>
                    <a:lnTo>
                      <a:pt x="5214" y="2105"/>
                    </a:lnTo>
                    <a:lnTo>
                      <a:pt x="5289" y="2114"/>
                    </a:lnTo>
                    <a:lnTo>
                      <a:pt x="5322" y="2122"/>
                    </a:lnTo>
                    <a:lnTo>
                      <a:pt x="5347" y="2130"/>
                    </a:lnTo>
                    <a:lnTo>
                      <a:pt x="5364" y="2130"/>
                    </a:lnTo>
                    <a:lnTo>
                      <a:pt x="5389" y="2139"/>
                    </a:lnTo>
                    <a:lnTo>
                      <a:pt x="5406" y="2147"/>
                    </a:lnTo>
                    <a:lnTo>
                      <a:pt x="5431" y="2155"/>
                    </a:lnTo>
                    <a:lnTo>
                      <a:pt x="5448" y="2172"/>
                    </a:lnTo>
                    <a:lnTo>
                      <a:pt x="5464" y="2197"/>
                    </a:lnTo>
                    <a:lnTo>
                      <a:pt x="5481" y="2214"/>
                    </a:lnTo>
                    <a:lnTo>
                      <a:pt x="5481" y="2214"/>
                    </a:lnTo>
                    <a:lnTo>
                      <a:pt x="5489" y="2239"/>
                    </a:lnTo>
                    <a:lnTo>
                      <a:pt x="5498" y="2272"/>
                    </a:lnTo>
                    <a:lnTo>
                      <a:pt x="5498" y="2297"/>
                    </a:lnTo>
                    <a:lnTo>
                      <a:pt x="5498" y="2323"/>
                    </a:lnTo>
                    <a:lnTo>
                      <a:pt x="5498" y="2348"/>
                    </a:lnTo>
                    <a:lnTo>
                      <a:pt x="5489" y="2373"/>
                    </a:lnTo>
                    <a:lnTo>
                      <a:pt x="5481" y="2398"/>
                    </a:lnTo>
                    <a:lnTo>
                      <a:pt x="5481" y="2398"/>
                    </a:lnTo>
                    <a:lnTo>
                      <a:pt x="5464" y="2423"/>
                    </a:lnTo>
                    <a:lnTo>
                      <a:pt x="5448" y="2439"/>
                    </a:lnTo>
                    <a:lnTo>
                      <a:pt x="5422" y="2456"/>
                    </a:lnTo>
                    <a:lnTo>
                      <a:pt x="5397" y="2465"/>
                    </a:lnTo>
                    <a:lnTo>
                      <a:pt x="5381" y="2473"/>
                    </a:lnTo>
                    <a:lnTo>
                      <a:pt x="5356" y="2481"/>
                    </a:lnTo>
                    <a:lnTo>
                      <a:pt x="5331" y="2481"/>
                    </a:lnTo>
                    <a:lnTo>
                      <a:pt x="5189" y="2481"/>
                    </a:lnTo>
                    <a:lnTo>
                      <a:pt x="5113" y="2481"/>
                    </a:lnTo>
                    <a:lnTo>
                      <a:pt x="5047" y="2481"/>
                    </a:lnTo>
                    <a:lnTo>
                      <a:pt x="4971" y="2481"/>
                    </a:lnTo>
                    <a:lnTo>
                      <a:pt x="4905" y="2481"/>
                    </a:lnTo>
                    <a:lnTo>
                      <a:pt x="4829" y="2481"/>
                    </a:lnTo>
                    <a:lnTo>
                      <a:pt x="4762" y="2481"/>
                    </a:lnTo>
                    <a:lnTo>
                      <a:pt x="4696" y="2490"/>
                    </a:lnTo>
                    <a:lnTo>
                      <a:pt x="4629" y="2498"/>
                    </a:lnTo>
                    <a:lnTo>
                      <a:pt x="4604" y="2498"/>
                    </a:lnTo>
                    <a:lnTo>
                      <a:pt x="4562" y="2498"/>
                    </a:lnTo>
                    <a:lnTo>
                      <a:pt x="4487" y="2506"/>
                    </a:lnTo>
                    <a:lnTo>
                      <a:pt x="4420" y="2615"/>
                    </a:lnTo>
                    <a:lnTo>
                      <a:pt x="4353" y="2623"/>
                    </a:lnTo>
                    <a:lnTo>
                      <a:pt x="4286" y="2632"/>
                    </a:lnTo>
                    <a:lnTo>
                      <a:pt x="4219" y="2640"/>
                    </a:lnTo>
                    <a:lnTo>
                      <a:pt x="4153" y="2648"/>
                    </a:lnTo>
                    <a:lnTo>
                      <a:pt x="4086" y="2657"/>
                    </a:lnTo>
                    <a:lnTo>
                      <a:pt x="4019" y="2673"/>
                    </a:lnTo>
                    <a:lnTo>
                      <a:pt x="3952" y="2682"/>
                    </a:lnTo>
                    <a:lnTo>
                      <a:pt x="3885" y="2698"/>
                    </a:lnTo>
                    <a:lnTo>
                      <a:pt x="3818" y="2707"/>
                    </a:lnTo>
                    <a:lnTo>
                      <a:pt x="3760" y="2724"/>
                    </a:lnTo>
                    <a:lnTo>
                      <a:pt x="3693" y="2740"/>
                    </a:lnTo>
                    <a:lnTo>
                      <a:pt x="3626" y="2757"/>
                    </a:lnTo>
                    <a:lnTo>
                      <a:pt x="3560" y="2774"/>
                    </a:lnTo>
                    <a:lnTo>
                      <a:pt x="3501" y="2790"/>
                    </a:lnTo>
                    <a:lnTo>
                      <a:pt x="3434" y="2807"/>
                    </a:lnTo>
                    <a:lnTo>
                      <a:pt x="3367" y="2824"/>
                    </a:lnTo>
                    <a:lnTo>
                      <a:pt x="3301" y="2840"/>
                    </a:lnTo>
                    <a:lnTo>
                      <a:pt x="3242" y="2857"/>
                    </a:lnTo>
                    <a:lnTo>
                      <a:pt x="3175" y="2874"/>
                    </a:lnTo>
                    <a:lnTo>
                      <a:pt x="3108" y="2891"/>
                    </a:lnTo>
                    <a:lnTo>
                      <a:pt x="3050" y="2916"/>
                    </a:lnTo>
                    <a:lnTo>
                      <a:pt x="2983" y="2932"/>
                    </a:lnTo>
                    <a:lnTo>
                      <a:pt x="2916" y="2957"/>
                    </a:lnTo>
                    <a:lnTo>
                      <a:pt x="2858" y="2982"/>
                    </a:lnTo>
                    <a:lnTo>
                      <a:pt x="2791" y="2999"/>
                    </a:lnTo>
                    <a:lnTo>
                      <a:pt x="2732" y="3024"/>
                    </a:lnTo>
                    <a:lnTo>
                      <a:pt x="2666" y="3049"/>
                    </a:lnTo>
                    <a:lnTo>
                      <a:pt x="2607" y="3074"/>
                    </a:lnTo>
                    <a:lnTo>
                      <a:pt x="2540" y="3091"/>
                    </a:lnTo>
                    <a:lnTo>
                      <a:pt x="2473" y="3116"/>
                    </a:lnTo>
                    <a:lnTo>
                      <a:pt x="2415" y="3141"/>
                    </a:lnTo>
                    <a:lnTo>
                      <a:pt x="2348" y="3175"/>
                    </a:lnTo>
                    <a:lnTo>
                      <a:pt x="2290" y="3200"/>
                    </a:lnTo>
                    <a:lnTo>
                      <a:pt x="2223" y="3225"/>
                    </a:lnTo>
                    <a:lnTo>
                      <a:pt x="2164" y="3250"/>
                    </a:lnTo>
                    <a:lnTo>
                      <a:pt x="2098" y="3275"/>
                    </a:lnTo>
                    <a:lnTo>
                      <a:pt x="2039" y="3308"/>
                    </a:lnTo>
                    <a:lnTo>
                      <a:pt x="1972" y="3333"/>
                    </a:lnTo>
                    <a:lnTo>
                      <a:pt x="1914" y="3367"/>
                    </a:lnTo>
                    <a:lnTo>
                      <a:pt x="1847" y="3392"/>
                    </a:lnTo>
                    <a:lnTo>
                      <a:pt x="1788" y="3425"/>
                    </a:lnTo>
                    <a:lnTo>
                      <a:pt x="1722" y="3450"/>
                    </a:lnTo>
                    <a:lnTo>
                      <a:pt x="1663" y="3484"/>
                    </a:lnTo>
                    <a:lnTo>
                      <a:pt x="1596" y="3517"/>
                    </a:lnTo>
                    <a:lnTo>
                      <a:pt x="1538" y="3551"/>
                    </a:lnTo>
                    <a:lnTo>
                      <a:pt x="1471" y="3576"/>
                    </a:lnTo>
                    <a:lnTo>
                      <a:pt x="1413" y="3609"/>
                    </a:lnTo>
                    <a:lnTo>
                      <a:pt x="1346" y="3642"/>
                    </a:lnTo>
                    <a:lnTo>
                      <a:pt x="1287" y="3676"/>
                    </a:lnTo>
                    <a:lnTo>
                      <a:pt x="1220" y="3718"/>
                    </a:lnTo>
                    <a:lnTo>
                      <a:pt x="1154" y="3751"/>
                    </a:lnTo>
                    <a:lnTo>
                      <a:pt x="1137" y="3759"/>
                    </a:lnTo>
                    <a:lnTo>
                      <a:pt x="1112" y="3776"/>
                    </a:lnTo>
                    <a:lnTo>
                      <a:pt x="1053" y="3801"/>
                    </a:lnTo>
                    <a:lnTo>
                      <a:pt x="936" y="3860"/>
                    </a:lnTo>
                    <a:lnTo>
                      <a:pt x="870" y="3885"/>
                    </a:lnTo>
                    <a:lnTo>
                      <a:pt x="803" y="3926"/>
                    </a:lnTo>
                    <a:lnTo>
                      <a:pt x="769" y="3935"/>
                    </a:lnTo>
                    <a:lnTo>
                      <a:pt x="736" y="3960"/>
                    </a:lnTo>
                    <a:lnTo>
                      <a:pt x="702" y="3977"/>
                    </a:lnTo>
                    <a:lnTo>
                      <a:pt x="677" y="3993"/>
                    </a:lnTo>
                    <a:lnTo>
                      <a:pt x="644" y="4010"/>
                    </a:lnTo>
                    <a:lnTo>
                      <a:pt x="611" y="4027"/>
                    </a:lnTo>
                    <a:lnTo>
                      <a:pt x="577" y="4052"/>
                    </a:lnTo>
                    <a:lnTo>
                      <a:pt x="552" y="4069"/>
                    </a:lnTo>
                    <a:lnTo>
                      <a:pt x="519" y="4085"/>
                    </a:lnTo>
                    <a:lnTo>
                      <a:pt x="494" y="4110"/>
                    </a:lnTo>
                    <a:lnTo>
                      <a:pt x="469" y="4127"/>
                    </a:lnTo>
                    <a:lnTo>
                      <a:pt x="452" y="4135"/>
                    </a:lnTo>
                    <a:lnTo>
                      <a:pt x="443" y="4152"/>
                    </a:lnTo>
                    <a:lnTo>
                      <a:pt x="435" y="4160"/>
                    </a:lnTo>
                    <a:lnTo>
                      <a:pt x="418" y="4169"/>
                    </a:lnTo>
                    <a:lnTo>
                      <a:pt x="410" y="4177"/>
                    </a:lnTo>
                    <a:lnTo>
                      <a:pt x="402" y="4185"/>
                    </a:lnTo>
                    <a:lnTo>
                      <a:pt x="393" y="4194"/>
                    </a:lnTo>
                    <a:lnTo>
                      <a:pt x="385" y="4202"/>
                    </a:lnTo>
                    <a:lnTo>
                      <a:pt x="377" y="4219"/>
                    </a:lnTo>
                    <a:lnTo>
                      <a:pt x="368" y="4227"/>
                    </a:lnTo>
                    <a:lnTo>
                      <a:pt x="360" y="4236"/>
                    </a:lnTo>
                    <a:lnTo>
                      <a:pt x="352" y="4244"/>
                    </a:lnTo>
                    <a:lnTo>
                      <a:pt x="343" y="4252"/>
                    </a:lnTo>
                    <a:lnTo>
                      <a:pt x="343" y="4252"/>
                    </a:lnTo>
                    <a:lnTo>
                      <a:pt x="343" y="4261"/>
                    </a:lnTo>
                    <a:lnTo>
                      <a:pt x="343" y="4269"/>
                    </a:lnTo>
                    <a:lnTo>
                      <a:pt x="343" y="4277"/>
                    </a:lnTo>
                    <a:lnTo>
                      <a:pt x="343" y="4286"/>
                    </a:lnTo>
                    <a:lnTo>
                      <a:pt x="343" y="4302"/>
                    </a:lnTo>
                    <a:lnTo>
                      <a:pt x="335" y="4311"/>
                    </a:lnTo>
                    <a:lnTo>
                      <a:pt x="335" y="4327"/>
                    </a:lnTo>
                    <a:lnTo>
                      <a:pt x="335" y="4344"/>
                    </a:lnTo>
                    <a:lnTo>
                      <a:pt x="335" y="4353"/>
                    </a:lnTo>
                    <a:lnTo>
                      <a:pt x="335" y="4369"/>
                    </a:lnTo>
                    <a:lnTo>
                      <a:pt x="335" y="4378"/>
                    </a:lnTo>
                    <a:lnTo>
                      <a:pt x="335" y="4453"/>
                    </a:lnTo>
                    <a:lnTo>
                      <a:pt x="335" y="4461"/>
                    </a:lnTo>
                    <a:lnTo>
                      <a:pt x="335" y="4470"/>
                    </a:lnTo>
                    <a:lnTo>
                      <a:pt x="335" y="4478"/>
                    </a:lnTo>
                    <a:lnTo>
                      <a:pt x="335" y="4495"/>
                    </a:lnTo>
                    <a:lnTo>
                      <a:pt x="335" y="4503"/>
                    </a:lnTo>
                    <a:lnTo>
                      <a:pt x="335" y="4511"/>
                    </a:lnTo>
                    <a:lnTo>
                      <a:pt x="335" y="4520"/>
                    </a:lnTo>
                    <a:lnTo>
                      <a:pt x="335" y="4528"/>
                    </a:lnTo>
                    <a:lnTo>
                      <a:pt x="335" y="4536"/>
                    </a:lnTo>
                    <a:lnTo>
                      <a:pt x="343" y="4545"/>
                    </a:lnTo>
                    <a:lnTo>
                      <a:pt x="343" y="4553"/>
                    </a:lnTo>
                    <a:lnTo>
                      <a:pt x="352" y="4561"/>
                    </a:lnTo>
                    <a:lnTo>
                      <a:pt x="360" y="4570"/>
                    </a:lnTo>
                    <a:lnTo>
                      <a:pt x="368" y="4586"/>
                    </a:lnTo>
                    <a:lnTo>
                      <a:pt x="377" y="4595"/>
                    </a:lnTo>
                    <a:lnTo>
                      <a:pt x="385" y="4603"/>
                    </a:lnTo>
                    <a:lnTo>
                      <a:pt x="393" y="4612"/>
                    </a:lnTo>
                    <a:lnTo>
                      <a:pt x="402" y="4620"/>
                    </a:lnTo>
                    <a:lnTo>
                      <a:pt x="410" y="4628"/>
                    </a:lnTo>
                    <a:lnTo>
                      <a:pt x="427" y="4637"/>
                    </a:lnTo>
                    <a:lnTo>
                      <a:pt x="435" y="4645"/>
                    </a:lnTo>
                    <a:lnTo>
                      <a:pt x="443" y="4653"/>
                    </a:lnTo>
                    <a:lnTo>
                      <a:pt x="460" y="4662"/>
                    </a:lnTo>
                    <a:lnTo>
                      <a:pt x="469" y="4670"/>
                    </a:lnTo>
                    <a:lnTo>
                      <a:pt x="485" y="4678"/>
                    </a:lnTo>
                    <a:lnTo>
                      <a:pt x="502" y="4695"/>
                    </a:lnTo>
                    <a:lnTo>
                      <a:pt x="510" y="4703"/>
                    </a:lnTo>
                    <a:lnTo>
                      <a:pt x="527" y="4712"/>
                    </a:lnTo>
                    <a:lnTo>
                      <a:pt x="544" y="4720"/>
                    </a:lnTo>
                    <a:lnTo>
                      <a:pt x="560" y="4728"/>
                    </a:lnTo>
                    <a:lnTo>
                      <a:pt x="569" y="4728"/>
                    </a:lnTo>
                    <a:lnTo>
                      <a:pt x="577" y="4728"/>
                    </a:lnTo>
                    <a:lnTo>
                      <a:pt x="594" y="4737"/>
                    </a:lnTo>
                    <a:lnTo>
                      <a:pt x="594" y="4737"/>
                    </a:lnTo>
                    <a:lnTo>
                      <a:pt x="611" y="4745"/>
                    </a:lnTo>
                    <a:lnTo>
                      <a:pt x="627" y="4754"/>
                    </a:lnTo>
                    <a:lnTo>
                      <a:pt x="644" y="4762"/>
                    </a:lnTo>
                    <a:lnTo>
                      <a:pt x="661" y="4770"/>
                    </a:lnTo>
                    <a:lnTo>
                      <a:pt x="661" y="4770"/>
                    </a:lnTo>
                    <a:lnTo>
                      <a:pt x="702" y="4787"/>
                    </a:lnTo>
                    <a:lnTo>
                      <a:pt x="744" y="4795"/>
                    </a:lnTo>
                    <a:lnTo>
                      <a:pt x="778" y="4812"/>
                    </a:lnTo>
                    <a:lnTo>
                      <a:pt x="819" y="4829"/>
                    </a:lnTo>
                    <a:lnTo>
                      <a:pt x="861" y="4837"/>
                    </a:lnTo>
                    <a:lnTo>
                      <a:pt x="903" y="4854"/>
                    </a:lnTo>
                    <a:lnTo>
                      <a:pt x="953" y="4862"/>
                    </a:lnTo>
                    <a:lnTo>
                      <a:pt x="995" y="4879"/>
                    </a:lnTo>
                    <a:lnTo>
                      <a:pt x="1037" y="4887"/>
                    </a:lnTo>
                    <a:lnTo>
                      <a:pt x="1087" y="4896"/>
                    </a:lnTo>
                    <a:lnTo>
                      <a:pt x="1128" y="4912"/>
                    </a:lnTo>
                    <a:lnTo>
                      <a:pt x="1179" y="4921"/>
                    </a:lnTo>
                    <a:lnTo>
                      <a:pt x="1220" y="4929"/>
                    </a:lnTo>
                    <a:lnTo>
                      <a:pt x="1271" y="4937"/>
                    </a:lnTo>
                    <a:lnTo>
                      <a:pt x="1312" y="4946"/>
                    </a:lnTo>
                    <a:lnTo>
                      <a:pt x="1362" y="4946"/>
                    </a:lnTo>
                    <a:lnTo>
                      <a:pt x="1404" y="4954"/>
                    </a:lnTo>
                    <a:lnTo>
                      <a:pt x="1454" y="4962"/>
                    </a:lnTo>
                    <a:lnTo>
                      <a:pt x="1496" y="4971"/>
                    </a:lnTo>
                    <a:lnTo>
                      <a:pt x="1546" y="4971"/>
                    </a:lnTo>
                    <a:lnTo>
                      <a:pt x="1588" y="4971"/>
                    </a:lnTo>
                    <a:lnTo>
                      <a:pt x="1630" y="4971"/>
                    </a:lnTo>
                    <a:lnTo>
                      <a:pt x="1671" y="4971"/>
                    </a:lnTo>
                    <a:lnTo>
                      <a:pt x="1713" y="4971"/>
                    </a:lnTo>
                    <a:lnTo>
                      <a:pt x="1755" y="4971"/>
                    </a:lnTo>
                    <a:lnTo>
                      <a:pt x="1797" y="4971"/>
                    </a:lnTo>
                    <a:lnTo>
                      <a:pt x="1839" y="4971"/>
                    </a:lnTo>
                    <a:lnTo>
                      <a:pt x="1872" y="4971"/>
                    </a:lnTo>
                    <a:lnTo>
                      <a:pt x="2189" y="4971"/>
                    </a:lnTo>
                    <a:lnTo>
                      <a:pt x="2340" y="4962"/>
                    </a:lnTo>
                    <a:lnTo>
                      <a:pt x="2398" y="4954"/>
                    </a:lnTo>
                    <a:lnTo>
                      <a:pt x="2465" y="4954"/>
                    </a:lnTo>
                    <a:lnTo>
                      <a:pt x="2582" y="4937"/>
                    </a:lnTo>
                    <a:lnTo>
                      <a:pt x="2682" y="4929"/>
                    </a:lnTo>
                    <a:lnTo>
                      <a:pt x="2774" y="4921"/>
                    </a:lnTo>
                    <a:lnTo>
                      <a:pt x="2858" y="4912"/>
                    </a:lnTo>
                    <a:lnTo>
                      <a:pt x="2933" y="4904"/>
                    </a:lnTo>
                    <a:lnTo>
                      <a:pt x="3008" y="4896"/>
                    </a:lnTo>
                    <a:lnTo>
                      <a:pt x="3067" y="4912"/>
                    </a:lnTo>
                    <a:lnTo>
                      <a:pt x="3142" y="4896"/>
                    </a:lnTo>
                    <a:lnTo>
                      <a:pt x="3225" y="4879"/>
                    </a:lnTo>
                    <a:lnTo>
                      <a:pt x="3317" y="4862"/>
                    </a:lnTo>
                    <a:lnTo>
                      <a:pt x="3526" y="4829"/>
                    </a:lnTo>
                    <a:lnTo>
                      <a:pt x="3802" y="4779"/>
                    </a:lnTo>
                    <a:lnTo>
                      <a:pt x="3927" y="4854"/>
                    </a:lnTo>
                    <a:lnTo>
                      <a:pt x="3844" y="4971"/>
                    </a:lnTo>
                    <a:lnTo>
                      <a:pt x="3568" y="5029"/>
                    </a:lnTo>
                    <a:lnTo>
                      <a:pt x="3359" y="5079"/>
                    </a:lnTo>
                    <a:lnTo>
                      <a:pt x="3267" y="5096"/>
                    </a:lnTo>
                    <a:lnTo>
                      <a:pt x="3184" y="5113"/>
                    </a:lnTo>
                    <a:lnTo>
                      <a:pt x="3108" y="5129"/>
                    </a:lnTo>
                    <a:lnTo>
                      <a:pt x="3033" y="5138"/>
                    </a:lnTo>
                    <a:lnTo>
                      <a:pt x="2950" y="5155"/>
                    </a:lnTo>
                    <a:lnTo>
                      <a:pt x="2874" y="5171"/>
                    </a:lnTo>
                    <a:lnTo>
                      <a:pt x="2791" y="5180"/>
                    </a:lnTo>
                    <a:lnTo>
                      <a:pt x="2691" y="5196"/>
                    </a:lnTo>
                    <a:lnTo>
                      <a:pt x="2590" y="5205"/>
                    </a:lnTo>
                    <a:lnTo>
                      <a:pt x="2473" y="5221"/>
                    </a:lnTo>
                    <a:lnTo>
                      <a:pt x="2407" y="5230"/>
                    </a:lnTo>
                    <a:lnTo>
                      <a:pt x="2340" y="5230"/>
                    </a:lnTo>
                    <a:lnTo>
                      <a:pt x="2198" y="5255"/>
                    </a:lnTo>
                    <a:lnTo>
                      <a:pt x="2173" y="5255"/>
                    </a:lnTo>
                    <a:lnTo>
                      <a:pt x="2148" y="5255"/>
                    </a:lnTo>
                    <a:lnTo>
                      <a:pt x="1730" y="5255"/>
                    </a:lnTo>
                    <a:lnTo>
                      <a:pt x="1688" y="5255"/>
                    </a:lnTo>
                    <a:lnTo>
                      <a:pt x="1646" y="5255"/>
                    </a:lnTo>
                    <a:lnTo>
                      <a:pt x="1596" y="5255"/>
                    </a:lnTo>
                    <a:lnTo>
                      <a:pt x="1555" y="5255"/>
                    </a:lnTo>
                    <a:lnTo>
                      <a:pt x="1504" y="5255"/>
                    </a:lnTo>
                    <a:lnTo>
                      <a:pt x="1454" y="5255"/>
                    </a:lnTo>
                    <a:lnTo>
                      <a:pt x="1413" y="5255"/>
                    </a:lnTo>
                    <a:lnTo>
                      <a:pt x="1362" y="5246"/>
                    </a:lnTo>
                    <a:lnTo>
                      <a:pt x="1312" y="5238"/>
                    </a:lnTo>
                    <a:lnTo>
                      <a:pt x="1262" y="5238"/>
                    </a:lnTo>
                    <a:lnTo>
                      <a:pt x="1212" y="5230"/>
                    </a:lnTo>
                    <a:lnTo>
                      <a:pt x="1162" y="5221"/>
                    </a:lnTo>
                    <a:lnTo>
                      <a:pt x="1112" y="5213"/>
                    </a:lnTo>
                    <a:lnTo>
                      <a:pt x="1062" y="5205"/>
                    </a:lnTo>
                    <a:lnTo>
                      <a:pt x="1012" y="5196"/>
                    </a:lnTo>
                    <a:lnTo>
                      <a:pt x="961" y="5180"/>
                    </a:lnTo>
                    <a:lnTo>
                      <a:pt x="911" y="5171"/>
                    </a:lnTo>
                    <a:lnTo>
                      <a:pt x="861" y="5163"/>
                    </a:lnTo>
                    <a:lnTo>
                      <a:pt x="819" y="5146"/>
                    </a:lnTo>
                    <a:lnTo>
                      <a:pt x="769" y="5138"/>
                    </a:lnTo>
                    <a:lnTo>
                      <a:pt x="719" y="5121"/>
                    </a:lnTo>
                    <a:lnTo>
                      <a:pt x="677" y="5113"/>
                    </a:lnTo>
                    <a:lnTo>
                      <a:pt x="627" y="5096"/>
                    </a:lnTo>
                    <a:lnTo>
                      <a:pt x="585" y="5079"/>
                    </a:lnTo>
                    <a:lnTo>
                      <a:pt x="544" y="5063"/>
                    </a:lnTo>
                    <a:lnTo>
                      <a:pt x="519" y="5054"/>
                    </a:lnTo>
                    <a:lnTo>
                      <a:pt x="494" y="5046"/>
                    </a:lnTo>
                    <a:lnTo>
                      <a:pt x="477" y="5029"/>
                    </a:lnTo>
                    <a:lnTo>
                      <a:pt x="452" y="5021"/>
                    </a:lnTo>
                    <a:lnTo>
                      <a:pt x="435" y="5013"/>
                    </a:lnTo>
                    <a:lnTo>
                      <a:pt x="427" y="5013"/>
                    </a:lnTo>
                    <a:lnTo>
                      <a:pt x="410" y="5004"/>
                    </a:lnTo>
                    <a:lnTo>
                      <a:pt x="393" y="4996"/>
                    </a:lnTo>
                    <a:lnTo>
                      <a:pt x="368" y="4987"/>
                    </a:lnTo>
                    <a:lnTo>
                      <a:pt x="352" y="4971"/>
                    </a:lnTo>
                    <a:lnTo>
                      <a:pt x="335" y="4962"/>
                    </a:lnTo>
                    <a:lnTo>
                      <a:pt x="310" y="4954"/>
                    </a:lnTo>
                    <a:lnTo>
                      <a:pt x="293" y="4937"/>
                    </a:lnTo>
                    <a:lnTo>
                      <a:pt x="276" y="4929"/>
                    </a:lnTo>
                    <a:lnTo>
                      <a:pt x="260" y="4912"/>
                    </a:lnTo>
                    <a:lnTo>
                      <a:pt x="243" y="4904"/>
                    </a:lnTo>
                    <a:lnTo>
                      <a:pt x="226" y="4887"/>
                    </a:lnTo>
                    <a:lnTo>
                      <a:pt x="201" y="4870"/>
                    </a:lnTo>
                    <a:lnTo>
                      <a:pt x="201" y="4870"/>
                    </a:lnTo>
                    <a:lnTo>
                      <a:pt x="184" y="4862"/>
                    </a:lnTo>
                    <a:lnTo>
                      <a:pt x="176" y="4845"/>
                    </a:lnTo>
                    <a:lnTo>
                      <a:pt x="159" y="4829"/>
                    </a:lnTo>
                    <a:lnTo>
                      <a:pt x="143" y="4812"/>
                    </a:lnTo>
                    <a:lnTo>
                      <a:pt x="126" y="4795"/>
                    </a:lnTo>
                    <a:lnTo>
                      <a:pt x="109" y="4779"/>
                    </a:lnTo>
                    <a:lnTo>
                      <a:pt x="101" y="4762"/>
                    </a:lnTo>
                    <a:lnTo>
                      <a:pt x="84" y="4745"/>
                    </a:lnTo>
                    <a:lnTo>
                      <a:pt x="76" y="4728"/>
                    </a:lnTo>
                    <a:lnTo>
                      <a:pt x="59" y="4703"/>
                    </a:lnTo>
                    <a:lnTo>
                      <a:pt x="51" y="4687"/>
                    </a:lnTo>
                    <a:lnTo>
                      <a:pt x="42" y="4670"/>
                    </a:lnTo>
                    <a:lnTo>
                      <a:pt x="34" y="4645"/>
                    </a:lnTo>
                    <a:lnTo>
                      <a:pt x="26" y="4628"/>
                    </a:lnTo>
                    <a:lnTo>
                      <a:pt x="17" y="4603"/>
                    </a:lnTo>
                    <a:lnTo>
                      <a:pt x="9" y="4586"/>
                    </a:lnTo>
                    <a:lnTo>
                      <a:pt x="1" y="4561"/>
                    </a:lnTo>
                    <a:lnTo>
                      <a:pt x="1" y="4536"/>
                    </a:lnTo>
                    <a:lnTo>
                      <a:pt x="1" y="4520"/>
                    </a:lnTo>
                    <a:lnTo>
                      <a:pt x="1" y="4495"/>
                    </a:lnTo>
                    <a:lnTo>
                      <a:pt x="1" y="4470"/>
                    </a:lnTo>
                    <a:lnTo>
                      <a:pt x="1" y="4403"/>
                    </a:lnTo>
                    <a:lnTo>
                      <a:pt x="1" y="4378"/>
                    </a:lnTo>
                    <a:lnTo>
                      <a:pt x="1" y="4353"/>
                    </a:lnTo>
                    <a:lnTo>
                      <a:pt x="1" y="4327"/>
                    </a:lnTo>
                    <a:lnTo>
                      <a:pt x="1" y="4302"/>
                    </a:lnTo>
                    <a:lnTo>
                      <a:pt x="9" y="4277"/>
                    </a:lnTo>
                    <a:lnTo>
                      <a:pt x="17" y="4252"/>
                    </a:lnTo>
                    <a:lnTo>
                      <a:pt x="26" y="4236"/>
                    </a:lnTo>
                    <a:lnTo>
                      <a:pt x="34" y="4211"/>
                    </a:lnTo>
                    <a:lnTo>
                      <a:pt x="42" y="4185"/>
                    </a:lnTo>
                    <a:lnTo>
                      <a:pt x="51" y="4169"/>
                    </a:lnTo>
                    <a:lnTo>
                      <a:pt x="59" y="4144"/>
                    </a:lnTo>
                    <a:lnTo>
                      <a:pt x="68" y="4127"/>
                    </a:lnTo>
                    <a:lnTo>
                      <a:pt x="76" y="4110"/>
                    </a:lnTo>
                    <a:lnTo>
                      <a:pt x="93" y="4094"/>
                    </a:lnTo>
                    <a:lnTo>
                      <a:pt x="101" y="4077"/>
                    </a:lnTo>
                    <a:lnTo>
                      <a:pt x="109" y="4060"/>
                    </a:lnTo>
                    <a:lnTo>
                      <a:pt x="126" y="4043"/>
                    </a:lnTo>
                    <a:lnTo>
                      <a:pt x="143" y="4027"/>
                    </a:lnTo>
                    <a:lnTo>
                      <a:pt x="151" y="4018"/>
                    </a:lnTo>
                    <a:lnTo>
                      <a:pt x="168" y="4002"/>
                    </a:lnTo>
                    <a:lnTo>
                      <a:pt x="176" y="3985"/>
                    </a:lnTo>
                    <a:lnTo>
                      <a:pt x="193" y="3968"/>
                    </a:lnTo>
                    <a:lnTo>
                      <a:pt x="210" y="3960"/>
                    </a:lnTo>
                    <a:lnTo>
                      <a:pt x="226" y="3943"/>
                    </a:lnTo>
                    <a:lnTo>
                      <a:pt x="243" y="3926"/>
                    </a:lnTo>
                    <a:lnTo>
                      <a:pt x="260" y="3918"/>
                    </a:lnTo>
                    <a:lnTo>
                      <a:pt x="268" y="3901"/>
                    </a:lnTo>
                    <a:lnTo>
                      <a:pt x="301" y="3876"/>
                    </a:lnTo>
                    <a:lnTo>
                      <a:pt x="335" y="3851"/>
                    </a:lnTo>
                    <a:lnTo>
                      <a:pt x="368" y="3826"/>
                    </a:lnTo>
                    <a:lnTo>
                      <a:pt x="402" y="3810"/>
                    </a:lnTo>
                    <a:lnTo>
                      <a:pt x="443" y="3784"/>
                    </a:lnTo>
                    <a:lnTo>
                      <a:pt x="477" y="3759"/>
                    </a:lnTo>
                    <a:lnTo>
                      <a:pt x="510" y="3743"/>
                    </a:lnTo>
                    <a:lnTo>
                      <a:pt x="544" y="3718"/>
                    </a:lnTo>
                    <a:lnTo>
                      <a:pt x="585" y="3701"/>
                    </a:lnTo>
                    <a:lnTo>
                      <a:pt x="619" y="3676"/>
                    </a:lnTo>
                    <a:lnTo>
                      <a:pt x="652" y="3659"/>
                    </a:lnTo>
                    <a:lnTo>
                      <a:pt x="719" y="3626"/>
                    </a:lnTo>
                    <a:lnTo>
                      <a:pt x="786" y="3592"/>
                    </a:lnTo>
                    <a:lnTo>
                      <a:pt x="903" y="3534"/>
                    </a:lnTo>
                    <a:lnTo>
                      <a:pt x="953" y="3509"/>
                    </a:lnTo>
                    <a:lnTo>
                      <a:pt x="978" y="3492"/>
                    </a:lnTo>
                    <a:lnTo>
                      <a:pt x="995" y="3484"/>
                    </a:lnTo>
                    <a:lnTo>
                      <a:pt x="1062" y="3450"/>
                    </a:lnTo>
                    <a:lnTo>
                      <a:pt x="1128" y="3417"/>
                    </a:lnTo>
                    <a:lnTo>
                      <a:pt x="1187" y="3383"/>
                    </a:lnTo>
                    <a:lnTo>
                      <a:pt x="1254" y="3342"/>
                    </a:lnTo>
                    <a:lnTo>
                      <a:pt x="1321" y="3308"/>
                    </a:lnTo>
                    <a:lnTo>
                      <a:pt x="1379" y="3275"/>
                    </a:lnTo>
                    <a:lnTo>
                      <a:pt x="1446" y="3241"/>
                    </a:lnTo>
                    <a:lnTo>
                      <a:pt x="1513" y="3208"/>
                    </a:lnTo>
                    <a:lnTo>
                      <a:pt x="1571" y="3183"/>
                    </a:lnTo>
                    <a:lnTo>
                      <a:pt x="1638" y="3150"/>
                    </a:lnTo>
                    <a:lnTo>
                      <a:pt x="1705" y="3116"/>
                    </a:lnTo>
                    <a:lnTo>
                      <a:pt x="1763" y="3083"/>
                    </a:lnTo>
                    <a:lnTo>
                      <a:pt x="1830" y="3058"/>
                    </a:lnTo>
                    <a:lnTo>
                      <a:pt x="1897" y="3024"/>
                    </a:lnTo>
                    <a:lnTo>
                      <a:pt x="1956" y="2999"/>
                    </a:lnTo>
                    <a:lnTo>
                      <a:pt x="2022" y="2966"/>
                    </a:lnTo>
                    <a:lnTo>
                      <a:pt x="2089" y="2941"/>
                    </a:lnTo>
                    <a:lnTo>
                      <a:pt x="2156" y="2907"/>
                    </a:lnTo>
                    <a:lnTo>
                      <a:pt x="2215" y="2882"/>
                    </a:lnTo>
                    <a:lnTo>
                      <a:pt x="2281" y="2857"/>
                    </a:lnTo>
                    <a:lnTo>
                      <a:pt x="2348" y="2832"/>
                    </a:lnTo>
                    <a:lnTo>
                      <a:pt x="2415" y="2799"/>
                    </a:lnTo>
                    <a:lnTo>
                      <a:pt x="2473" y="2774"/>
                    </a:lnTo>
                    <a:lnTo>
                      <a:pt x="2540" y="2749"/>
                    </a:lnTo>
                    <a:lnTo>
                      <a:pt x="2607" y="2724"/>
                    </a:lnTo>
                    <a:lnTo>
                      <a:pt x="2674" y="2707"/>
                    </a:lnTo>
                    <a:lnTo>
                      <a:pt x="2741" y="2682"/>
                    </a:lnTo>
                    <a:lnTo>
                      <a:pt x="2808" y="2657"/>
                    </a:lnTo>
                    <a:lnTo>
                      <a:pt x="2866" y="2632"/>
                    </a:lnTo>
                    <a:lnTo>
                      <a:pt x="2933" y="2615"/>
                    </a:lnTo>
                    <a:lnTo>
                      <a:pt x="3000" y="2590"/>
                    </a:lnTo>
                    <a:lnTo>
                      <a:pt x="3067" y="2565"/>
                    </a:lnTo>
                    <a:lnTo>
                      <a:pt x="3133" y="2548"/>
                    </a:lnTo>
                    <a:lnTo>
                      <a:pt x="3200" y="2531"/>
                    </a:lnTo>
                    <a:lnTo>
                      <a:pt x="3267" y="2506"/>
                    </a:lnTo>
                    <a:lnTo>
                      <a:pt x="3334" y="2490"/>
                    </a:lnTo>
                    <a:lnTo>
                      <a:pt x="3401" y="2473"/>
                    </a:lnTo>
                    <a:lnTo>
                      <a:pt x="3476" y="2456"/>
                    </a:lnTo>
                    <a:lnTo>
                      <a:pt x="3543" y="2439"/>
                    </a:lnTo>
                    <a:lnTo>
                      <a:pt x="3610" y="2423"/>
                    </a:lnTo>
                    <a:lnTo>
                      <a:pt x="3676" y="2406"/>
                    </a:lnTo>
                    <a:lnTo>
                      <a:pt x="3743" y="2389"/>
                    </a:lnTo>
                    <a:lnTo>
                      <a:pt x="3810" y="2373"/>
                    </a:lnTo>
                    <a:lnTo>
                      <a:pt x="3885" y="2364"/>
                    </a:lnTo>
                    <a:lnTo>
                      <a:pt x="3952" y="2348"/>
                    </a:lnTo>
                    <a:lnTo>
                      <a:pt x="4019" y="2331"/>
                    </a:lnTo>
                    <a:lnTo>
                      <a:pt x="4086" y="2323"/>
                    </a:lnTo>
                    <a:lnTo>
                      <a:pt x="4119" y="2323"/>
                    </a:lnTo>
                    <a:lnTo>
                      <a:pt x="4036" y="2306"/>
                    </a:lnTo>
                    <a:lnTo>
                      <a:pt x="3952" y="2281"/>
                    </a:lnTo>
                    <a:lnTo>
                      <a:pt x="3860" y="2256"/>
                    </a:lnTo>
                    <a:lnTo>
                      <a:pt x="3768" y="2231"/>
                    </a:lnTo>
                    <a:lnTo>
                      <a:pt x="3668" y="2206"/>
                    </a:lnTo>
                    <a:lnTo>
                      <a:pt x="3568" y="2180"/>
                    </a:lnTo>
                    <a:lnTo>
                      <a:pt x="3518" y="2164"/>
                    </a:lnTo>
                    <a:lnTo>
                      <a:pt x="3459" y="2147"/>
                    </a:lnTo>
                    <a:lnTo>
                      <a:pt x="3409" y="2130"/>
                    </a:lnTo>
                    <a:lnTo>
                      <a:pt x="3359" y="2114"/>
                    </a:lnTo>
                    <a:lnTo>
                      <a:pt x="3301" y="2097"/>
                    </a:lnTo>
                    <a:lnTo>
                      <a:pt x="3250" y="2080"/>
                    </a:lnTo>
                    <a:lnTo>
                      <a:pt x="3192" y="2064"/>
                    </a:lnTo>
                    <a:lnTo>
                      <a:pt x="3133" y="2047"/>
                    </a:lnTo>
                    <a:lnTo>
                      <a:pt x="3083" y="2022"/>
                    </a:lnTo>
                    <a:lnTo>
                      <a:pt x="3025" y="2005"/>
                    </a:lnTo>
                    <a:lnTo>
                      <a:pt x="2975" y="1980"/>
                    </a:lnTo>
                    <a:lnTo>
                      <a:pt x="2916" y="1963"/>
                    </a:lnTo>
                    <a:lnTo>
                      <a:pt x="2866" y="1938"/>
                    </a:lnTo>
                    <a:lnTo>
                      <a:pt x="2808" y="1922"/>
                    </a:lnTo>
                    <a:lnTo>
                      <a:pt x="2758" y="1896"/>
                    </a:lnTo>
                    <a:lnTo>
                      <a:pt x="2699" y="1871"/>
                    </a:lnTo>
                    <a:lnTo>
                      <a:pt x="2649" y="1846"/>
                    </a:lnTo>
                    <a:lnTo>
                      <a:pt x="2590" y="1821"/>
                    </a:lnTo>
                    <a:lnTo>
                      <a:pt x="2540" y="1796"/>
                    </a:lnTo>
                    <a:lnTo>
                      <a:pt x="2490" y="1771"/>
                    </a:lnTo>
                    <a:lnTo>
                      <a:pt x="2440" y="1738"/>
                    </a:lnTo>
                    <a:lnTo>
                      <a:pt x="2390" y="1713"/>
                    </a:lnTo>
                    <a:lnTo>
                      <a:pt x="2340" y="1679"/>
                    </a:lnTo>
                    <a:lnTo>
                      <a:pt x="2315" y="1671"/>
                    </a:lnTo>
                    <a:lnTo>
                      <a:pt x="2290" y="1654"/>
                    </a:lnTo>
                    <a:lnTo>
                      <a:pt x="2265" y="1637"/>
                    </a:lnTo>
                    <a:lnTo>
                      <a:pt x="2240" y="1621"/>
                    </a:lnTo>
                    <a:lnTo>
                      <a:pt x="2215" y="1604"/>
                    </a:lnTo>
                    <a:lnTo>
                      <a:pt x="2189" y="1587"/>
                    </a:lnTo>
                    <a:lnTo>
                      <a:pt x="2164" y="1571"/>
                    </a:lnTo>
                    <a:lnTo>
                      <a:pt x="2148" y="1554"/>
                    </a:lnTo>
                    <a:lnTo>
                      <a:pt x="2123" y="1537"/>
                    </a:lnTo>
                    <a:lnTo>
                      <a:pt x="2098" y="1521"/>
                    </a:lnTo>
                    <a:lnTo>
                      <a:pt x="2072" y="1504"/>
                    </a:lnTo>
                    <a:lnTo>
                      <a:pt x="2056" y="1487"/>
                    </a:lnTo>
                    <a:lnTo>
                      <a:pt x="2031" y="1470"/>
                    </a:lnTo>
                    <a:lnTo>
                      <a:pt x="2014" y="1454"/>
                    </a:lnTo>
                    <a:lnTo>
                      <a:pt x="1989" y="1429"/>
                    </a:lnTo>
                    <a:lnTo>
                      <a:pt x="1972" y="1412"/>
                    </a:lnTo>
                    <a:lnTo>
                      <a:pt x="1947" y="1395"/>
                    </a:lnTo>
                    <a:lnTo>
                      <a:pt x="1930" y="1370"/>
                    </a:lnTo>
                    <a:lnTo>
                      <a:pt x="1905" y="1353"/>
                    </a:lnTo>
                    <a:lnTo>
                      <a:pt x="1889" y="1328"/>
                    </a:lnTo>
                    <a:lnTo>
                      <a:pt x="1872" y="1312"/>
                    </a:lnTo>
                    <a:lnTo>
                      <a:pt x="1855" y="1287"/>
                    </a:lnTo>
                    <a:lnTo>
                      <a:pt x="1839" y="1270"/>
                    </a:lnTo>
                    <a:lnTo>
                      <a:pt x="1822" y="1245"/>
                    </a:lnTo>
                    <a:lnTo>
                      <a:pt x="1797" y="1228"/>
                    </a:lnTo>
                    <a:lnTo>
                      <a:pt x="1780" y="1203"/>
                    </a:lnTo>
                    <a:lnTo>
                      <a:pt x="1763" y="1178"/>
                    </a:lnTo>
                    <a:lnTo>
                      <a:pt x="1755" y="1161"/>
                    </a:lnTo>
                    <a:lnTo>
                      <a:pt x="1738" y="1136"/>
                    </a:lnTo>
                    <a:lnTo>
                      <a:pt x="1722" y="1111"/>
                    </a:lnTo>
                    <a:lnTo>
                      <a:pt x="1705" y="1086"/>
                    </a:lnTo>
                    <a:lnTo>
                      <a:pt x="1697" y="1061"/>
                    </a:lnTo>
                    <a:lnTo>
                      <a:pt x="1680" y="1036"/>
                    </a:lnTo>
                    <a:lnTo>
                      <a:pt x="1671" y="1011"/>
                    </a:lnTo>
                    <a:lnTo>
                      <a:pt x="1655" y="986"/>
                    </a:lnTo>
                    <a:lnTo>
                      <a:pt x="1646" y="961"/>
                    </a:lnTo>
                    <a:lnTo>
                      <a:pt x="1638" y="936"/>
                    </a:lnTo>
                    <a:lnTo>
                      <a:pt x="1630" y="911"/>
                    </a:lnTo>
                    <a:lnTo>
                      <a:pt x="1613" y="886"/>
                    </a:lnTo>
                    <a:lnTo>
                      <a:pt x="1613" y="852"/>
                    </a:lnTo>
                    <a:lnTo>
                      <a:pt x="1605" y="827"/>
                    </a:lnTo>
                    <a:lnTo>
                      <a:pt x="1596" y="802"/>
                    </a:lnTo>
                    <a:lnTo>
                      <a:pt x="1588" y="769"/>
                    </a:lnTo>
                    <a:lnTo>
                      <a:pt x="1580" y="744"/>
                    </a:lnTo>
                    <a:lnTo>
                      <a:pt x="1580" y="719"/>
                    </a:lnTo>
                    <a:lnTo>
                      <a:pt x="1580" y="685"/>
                    </a:lnTo>
                    <a:lnTo>
                      <a:pt x="1580" y="660"/>
                    </a:lnTo>
                    <a:lnTo>
                      <a:pt x="1580" y="627"/>
                    </a:lnTo>
                    <a:lnTo>
                      <a:pt x="1580" y="510"/>
                    </a:lnTo>
                    <a:lnTo>
                      <a:pt x="1580" y="476"/>
                    </a:lnTo>
                    <a:lnTo>
                      <a:pt x="1580" y="443"/>
                    </a:lnTo>
                    <a:lnTo>
                      <a:pt x="1580" y="426"/>
                    </a:lnTo>
                    <a:lnTo>
                      <a:pt x="1580" y="409"/>
                    </a:lnTo>
                    <a:lnTo>
                      <a:pt x="1580" y="401"/>
                    </a:lnTo>
                    <a:lnTo>
                      <a:pt x="1580" y="384"/>
                    </a:lnTo>
                    <a:lnTo>
                      <a:pt x="1580" y="368"/>
                    </a:lnTo>
                    <a:lnTo>
                      <a:pt x="1588" y="351"/>
                    </a:lnTo>
                    <a:lnTo>
                      <a:pt x="1596" y="334"/>
                    </a:lnTo>
                    <a:lnTo>
                      <a:pt x="1605" y="326"/>
                    </a:lnTo>
                    <a:lnTo>
                      <a:pt x="1613" y="309"/>
                    </a:lnTo>
                    <a:lnTo>
                      <a:pt x="1621" y="301"/>
                    </a:lnTo>
                    <a:lnTo>
                      <a:pt x="1630" y="284"/>
                    </a:lnTo>
                    <a:lnTo>
                      <a:pt x="1638" y="267"/>
                    </a:lnTo>
                    <a:lnTo>
                      <a:pt x="1655" y="251"/>
                    </a:lnTo>
                    <a:lnTo>
                      <a:pt x="1671" y="226"/>
                    </a:lnTo>
                    <a:lnTo>
                      <a:pt x="1697" y="209"/>
                    </a:lnTo>
                    <a:lnTo>
                      <a:pt x="1713" y="192"/>
                    </a:lnTo>
                    <a:lnTo>
                      <a:pt x="1738" y="176"/>
                    </a:lnTo>
                    <a:lnTo>
                      <a:pt x="1763" y="167"/>
                    </a:lnTo>
                    <a:lnTo>
                      <a:pt x="1780" y="150"/>
                    </a:lnTo>
                    <a:lnTo>
                      <a:pt x="1805" y="142"/>
                    </a:lnTo>
                    <a:lnTo>
                      <a:pt x="1830" y="134"/>
                    </a:lnTo>
                    <a:lnTo>
                      <a:pt x="1847" y="125"/>
                    </a:lnTo>
                    <a:lnTo>
                      <a:pt x="1872" y="109"/>
                    </a:lnTo>
                    <a:lnTo>
                      <a:pt x="1897" y="100"/>
                    </a:lnTo>
                    <a:lnTo>
                      <a:pt x="1922" y="100"/>
                    </a:lnTo>
                    <a:lnTo>
                      <a:pt x="1930" y="100"/>
                    </a:lnTo>
                    <a:lnTo>
                      <a:pt x="1947" y="92"/>
                    </a:lnTo>
                    <a:lnTo>
                      <a:pt x="1972" y="84"/>
                    </a:lnTo>
                    <a:lnTo>
                      <a:pt x="1989" y="75"/>
                    </a:lnTo>
                    <a:lnTo>
                      <a:pt x="2014" y="75"/>
                    </a:lnTo>
                    <a:lnTo>
                      <a:pt x="2039" y="75"/>
                    </a:lnTo>
                    <a:lnTo>
                      <a:pt x="2064" y="75"/>
                    </a:lnTo>
                    <a:lnTo>
                      <a:pt x="2089" y="75"/>
                    </a:lnTo>
                    <a:lnTo>
                      <a:pt x="2114" y="75"/>
                    </a:lnTo>
                    <a:lnTo>
                      <a:pt x="2139" y="75"/>
                    </a:lnTo>
                    <a:lnTo>
                      <a:pt x="2189" y="67"/>
                    </a:lnTo>
                    <a:lnTo>
                      <a:pt x="2240" y="67"/>
                    </a:lnTo>
                    <a:lnTo>
                      <a:pt x="2290" y="67"/>
                    </a:lnTo>
                    <a:lnTo>
                      <a:pt x="2348" y="67"/>
                    </a:lnTo>
                    <a:lnTo>
                      <a:pt x="2390" y="67"/>
                    </a:lnTo>
                    <a:lnTo>
                      <a:pt x="2440" y="67"/>
                    </a:lnTo>
                    <a:lnTo>
                      <a:pt x="2624" y="6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1128;p37"/>
              <p:cNvSpPr/>
              <p:nvPr/>
            </p:nvSpPr>
            <p:spPr>
              <a:xfrm>
                <a:off x="4050795" y="9080705"/>
                <a:ext cx="278207" cy="311996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6325" extrusionOk="0">
                    <a:moveTo>
                      <a:pt x="1212" y="1162"/>
                    </a:moveTo>
                    <a:lnTo>
                      <a:pt x="1237" y="1162"/>
                    </a:lnTo>
                    <a:lnTo>
                      <a:pt x="1254" y="1162"/>
                    </a:lnTo>
                    <a:lnTo>
                      <a:pt x="1279" y="1162"/>
                    </a:lnTo>
                    <a:lnTo>
                      <a:pt x="1304" y="1162"/>
                    </a:lnTo>
                    <a:lnTo>
                      <a:pt x="1321" y="1162"/>
                    </a:lnTo>
                    <a:lnTo>
                      <a:pt x="1346" y="1162"/>
                    </a:lnTo>
                    <a:lnTo>
                      <a:pt x="1371" y="1162"/>
                    </a:lnTo>
                    <a:lnTo>
                      <a:pt x="1388" y="1171"/>
                    </a:lnTo>
                    <a:lnTo>
                      <a:pt x="1413" y="1179"/>
                    </a:lnTo>
                    <a:lnTo>
                      <a:pt x="1429" y="1179"/>
                    </a:lnTo>
                    <a:lnTo>
                      <a:pt x="1454" y="1187"/>
                    </a:lnTo>
                    <a:lnTo>
                      <a:pt x="1479" y="1196"/>
                    </a:lnTo>
                    <a:lnTo>
                      <a:pt x="1496" y="1204"/>
                    </a:lnTo>
                    <a:lnTo>
                      <a:pt x="1521" y="1212"/>
                    </a:lnTo>
                    <a:lnTo>
                      <a:pt x="1546" y="1221"/>
                    </a:lnTo>
                    <a:lnTo>
                      <a:pt x="1563" y="1237"/>
                    </a:lnTo>
                    <a:lnTo>
                      <a:pt x="1588" y="1246"/>
                    </a:lnTo>
                    <a:lnTo>
                      <a:pt x="1605" y="1254"/>
                    </a:lnTo>
                    <a:lnTo>
                      <a:pt x="1630" y="1271"/>
                    </a:lnTo>
                    <a:lnTo>
                      <a:pt x="1655" y="1279"/>
                    </a:lnTo>
                    <a:lnTo>
                      <a:pt x="1672" y="1296"/>
                    </a:lnTo>
                    <a:lnTo>
                      <a:pt x="1697" y="1304"/>
                    </a:lnTo>
                    <a:lnTo>
                      <a:pt x="1722" y="1321"/>
                    </a:lnTo>
                    <a:lnTo>
                      <a:pt x="1747" y="1338"/>
                    </a:lnTo>
                    <a:lnTo>
                      <a:pt x="1772" y="1354"/>
                    </a:lnTo>
                    <a:lnTo>
                      <a:pt x="1797" y="1371"/>
                    </a:lnTo>
                    <a:lnTo>
                      <a:pt x="1822" y="1396"/>
                    </a:lnTo>
                    <a:lnTo>
                      <a:pt x="1847" y="1413"/>
                    </a:lnTo>
                    <a:lnTo>
                      <a:pt x="1872" y="1430"/>
                    </a:lnTo>
                    <a:lnTo>
                      <a:pt x="1897" y="1455"/>
                    </a:lnTo>
                    <a:lnTo>
                      <a:pt x="1922" y="1471"/>
                    </a:lnTo>
                    <a:lnTo>
                      <a:pt x="1947" y="1488"/>
                    </a:lnTo>
                    <a:lnTo>
                      <a:pt x="1972" y="1513"/>
                    </a:lnTo>
                    <a:lnTo>
                      <a:pt x="1997" y="1530"/>
                    </a:lnTo>
                    <a:lnTo>
                      <a:pt x="2022" y="1555"/>
                    </a:lnTo>
                    <a:lnTo>
                      <a:pt x="2048" y="1572"/>
                    </a:lnTo>
                    <a:lnTo>
                      <a:pt x="2073" y="1597"/>
                    </a:lnTo>
                    <a:lnTo>
                      <a:pt x="2089" y="1622"/>
                    </a:lnTo>
                    <a:lnTo>
                      <a:pt x="2114" y="1638"/>
                    </a:lnTo>
                    <a:lnTo>
                      <a:pt x="2139" y="1663"/>
                    </a:lnTo>
                    <a:lnTo>
                      <a:pt x="2156" y="1680"/>
                    </a:lnTo>
                    <a:lnTo>
                      <a:pt x="2181" y="1705"/>
                    </a:lnTo>
                    <a:lnTo>
                      <a:pt x="2206" y="1730"/>
                    </a:lnTo>
                    <a:lnTo>
                      <a:pt x="2223" y="1755"/>
                    </a:lnTo>
                    <a:lnTo>
                      <a:pt x="2248" y="1772"/>
                    </a:lnTo>
                    <a:lnTo>
                      <a:pt x="2290" y="1822"/>
                    </a:lnTo>
                    <a:lnTo>
                      <a:pt x="2332" y="1872"/>
                    </a:lnTo>
                    <a:lnTo>
                      <a:pt x="2373" y="1922"/>
                    </a:lnTo>
                    <a:lnTo>
                      <a:pt x="2415" y="1964"/>
                    </a:lnTo>
                    <a:lnTo>
                      <a:pt x="2449" y="2014"/>
                    </a:lnTo>
                    <a:lnTo>
                      <a:pt x="2490" y="2073"/>
                    </a:lnTo>
                    <a:lnTo>
                      <a:pt x="2532" y="2123"/>
                    </a:lnTo>
                    <a:lnTo>
                      <a:pt x="2565" y="2173"/>
                    </a:lnTo>
                    <a:lnTo>
                      <a:pt x="2599" y="2223"/>
                    </a:lnTo>
                    <a:lnTo>
                      <a:pt x="2641" y="2273"/>
                    </a:lnTo>
                    <a:lnTo>
                      <a:pt x="2674" y="2332"/>
                    </a:lnTo>
                    <a:lnTo>
                      <a:pt x="2707" y="2382"/>
                    </a:lnTo>
                    <a:lnTo>
                      <a:pt x="2741" y="2440"/>
                    </a:lnTo>
                    <a:lnTo>
                      <a:pt x="2783" y="2490"/>
                    </a:lnTo>
                    <a:lnTo>
                      <a:pt x="2816" y="2549"/>
                    </a:lnTo>
                    <a:lnTo>
                      <a:pt x="2850" y="2599"/>
                    </a:lnTo>
                    <a:lnTo>
                      <a:pt x="2883" y="2658"/>
                    </a:lnTo>
                    <a:lnTo>
                      <a:pt x="2916" y="2716"/>
                    </a:lnTo>
                    <a:lnTo>
                      <a:pt x="2941" y="2766"/>
                    </a:lnTo>
                    <a:lnTo>
                      <a:pt x="2975" y="2816"/>
                    </a:lnTo>
                    <a:lnTo>
                      <a:pt x="2975" y="2808"/>
                    </a:lnTo>
                    <a:lnTo>
                      <a:pt x="2941" y="2733"/>
                    </a:lnTo>
                    <a:lnTo>
                      <a:pt x="2916" y="2649"/>
                    </a:lnTo>
                    <a:lnTo>
                      <a:pt x="2900" y="2574"/>
                    </a:lnTo>
                    <a:lnTo>
                      <a:pt x="2875" y="2499"/>
                    </a:lnTo>
                    <a:lnTo>
                      <a:pt x="2850" y="2415"/>
                    </a:lnTo>
                    <a:lnTo>
                      <a:pt x="2824" y="2340"/>
                    </a:lnTo>
                    <a:lnTo>
                      <a:pt x="2808" y="2257"/>
                    </a:lnTo>
                    <a:lnTo>
                      <a:pt x="2783" y="2181"/>
                    </a:lnTo>
                    <a:lnTo>
                      <a:pt x="2766" y="2098"/>
                    </a:lnTo>
                    <a:lnTo>
                      <a:pt x="2749" y="2023"/>
                    </a:lnTo>
                    <a:lnTo>
                      <a:pt x="2724" y="1939"/>
                    </a:lnTo>
                    <a:lnTo>
                      <a:pt x="2707" y="1864"/>
                    </a:lnTo>
                    <a:lnTo>
                      <a:pt x="2691" y="1780"/>
                    </a:lnTo>
                    <a:lnTo>
                      <a:pt x="2682" y="1697"/>
                    </a:lnTo>
                    <a:lnTo>
                      <a:pt x="2666" y="1622"/>
                    </a:lnTo>
                    <a:lnTo>
                      <a:pt x="2649" y="1538"/>
                    </a:lnTo>
                    <a:lnTo>
                      <a:pt x="2641" y="1455"/>
                    </a:lnTo>
                    <a:lnTo>
                      <a:pt x="2632" y="1371"/>
                    </a:lnTo>
                    <a:lnTo>
                      <a:pt x="2624" y="1329"/>
                    </a:lnTo>
                    <a:lnTo>
                      <a:pt x="2624" y="1288"/>
                    </a:lnTo>
                    <a:lnTo>
                      <a:pt x="2624" y="1254"/>
                    </a:lnTo>
                    <a:lnTo>
                      <a:pt x="2624" y="1212"/>
                    </a:lnTo>
                    <a:lnTo>
                      <a:pt x="2624" y="1171"/>
                    </a:lnTo>
                    <a:lnTo>
                      <a:pt x="2624" y="1129"/>
                    </a:lnTo>
                    <a:lnTo>
                      <a:pt x="2624" y="1087"/>
                    </a:lnTo>
                    <a:lnTo>
                      <a:pt x="2624" y="845"/>
                    </a:lnTo>
                    <a:lnTo>
                      <a:pt x="2624" y="803"/>
                    </a:lnTo>
                    <a:lnTo>
                      <a:pt x="2624" y="761"/>
                    </a:lnTo>
                    <a:lnTo>
                      <a:pt x="2624" y="711"/>
                    </a:lnTo>
                    <a:lnTo>
                      <a:pt x="2624" y="669"/>
                    </a:lnTo>
                    <a:lnTo>
                      <a:pt x="2632" y="619"/>
                    </a:lnTo>
                    <a:lnTo>
                      <a:pt x="2632" y="577"/>
                    </a:lnTo>
                    <a:lnTo>
                      <a:pt x="2632" y="552"/>
                    </a:lnTo>
                    <a:lnTo>
                      <a:pt x="2632" y="527"/>
                    </a:lnTo>
                    <a:lnTo>
                      <a:pt x="2632" y="502"/>
                    </a:lnTo>
                    <a:lnTo>
                      <a:pt x="2632" y="477"/>
                    </a:lnTo>
                    <a:lnTo>
                      <a:pt x="2641" y="452"/>
                    </a:lnTo>
                    <a:lnTo>
                      <a:pt x="2649" y="435"/>
                    </a:lnTo>
                    <a:lnTo>
                      <a:pt x="2649" y="410"/>
                    </a:lnTo>
                    <a:lnTo>
                      <a:pt x="2657" y="385"/>
                    </a:lnTo>
                    <a:lnTo>
                      <a:pt x="2666" y="360"/>
                    </a:lnTo>
                    <a:lnTo>
                      <a:pt x="2674" y="344"/>
                    </a:lnTo>
                    <a:lnTo>
                      <a:pt x="2682" y="318"/>
                    </a:lnTo>
                    <a:lnTo>
                      <a:pt x="2691" y="293"/>
                    </a:lnTo>
                    <a:lnTo>
                      <a:pt x="2699" y="277"/>
                    </a:lnTo>
                    <a:lnTo>
                      <a:pt x="2707" y="252"/>
                    </a:lnTo>
                    <a:lnTo>
                      <a:pt x="2716" y="227"/>
                    </a:lnTo>
                    <a:lnTo>
                      <a:pt x="2733" y="210"/>
                    </a:lnTo>
                    <a:lnTo>
                      <a:pt x="2741" y="185"/>
                    </a:lnTo>
                    <a:lnTo>
                      <a:pt x="2758" y="168"/>
                    </a:lnTo>
                    <a:lnTo>
                      <a:pt x="2766" y="143"/>
                    </a:lnTo>
                    <a:lnTo>
                      <a:pt x="2783" y="126"/>
                    </a:lnTo>
                    <a:lnTo>
                      <a:pt x="2799" y="110"/>
                    </a:lnTo>
                    <a:lnTo>
                      <a:pt x="2816" y="85"/>
                    </a:lnTo>
                    <a:lnTo>
                      <a:pt x="2833" y="68"/>
                    </a:lnTo>
                    <a:lnTo>
                      <a:pt x="2858" y="51"/>
                    </a:lnTo>
                    <a:lnTo>
                      <a:pt x="2875" y="34"/>
                    </a:lnTo>
                    <a:lnTo>
                      <a:pt x="2900" y="26"/>
                    </a:lnTo>
                    <a:lnTo>
                      <a:pt x="2925" y="9"/>
                    </a:lnTo>
                    <a:lnTo>
                      <a:pt x="2933" y="1"/>
                    </a:lnTo>
                    <a:lnTo>
                      <a:pt x="2950" y="1"/>
                    </a:lnTo>
                    <a:lnTo>
                      <a:pt x="2958" y="1"/>
                    </a:lnTo>
                    <a:lnTo>
                      <a:pt x="2975" y="1"/>
                    </a:lnTo>
                    <a:lnTo>
                      <a:pt x="2992" y="1"/>
                    </a:lnTo>
                    <a:lnTo>
                      <a:pt x="3000" y="1"/>
                    </a:lnTo>
                    <a:lnTo>
                      <a:pt x="3017" y="1"/>
                    </a:lnTo>
                    <a:lnTo>
                      <a:pt x="3033" y="1"/>
                    </a:lnTo>
                    <a:lnTo>
                      <a:pt x="3042" y="1"/>
                    </a:lnTo>
                    <a:lnTo>
                      <a:pt x="3150" y="1"/>
                    </a:lnTo>
                    <a:lnTo>
                      <a:pt x="3167" y="1"/>
                    </a:lnTo>
                    <a:lnTo>
                      <a:pt x="3184" y="1"/>
                    </a:lnTo>
                    <a:lnTo>
                      <a:pt x="3200" y="1"/>
                    </a:lnTo>
                    <a:lnTo>
                      <a:pt x="3217" y="1"/>
                    </a:lnTo>
                    <a:lnTo>
                      <a:pt x="3251" y="1"/>
                    </a:lnTo>
                    <a:lnTo>
                      <a:pt x="3276" y="9"/>
                    </a:lnTo>
                    <a:lnTo>
                      <a:pt x="3309" y="26"/>
                    </a:lnTo>
                    <a:lnTo>
                      <a:pt x="3342" y="34"/>
                    </a:lnTo>
                    <a:lnTo>
                      <a:pt x="3376" y="43"/>
                    </a:lnTo>
                    <a:lnTo>
                      <a:pt x="3401" y="59"/>
                    </a:lnTo>
                    <a:lnTo>
                      <a:pt x="3434" y="76"/>
                    </a:lnTo>
                    <a:lnTo>
                      <a:pt x="3459" y="93"/>
                    </a:lnTo>
                    <a:lnTo>
                      <a:pt x="3493" y="101"/>
                    </a:lnTo>
                    <a:lnTo>
                      <a:pt x="3518" y="118"/>
                    </a:lnTo>
                    <a:lnTo>
                      <a:pt x="3543" y="143"/>
                    </a:lnTo>
                    <a:lnTo>
                      <a:pt x="3576" y="160"/>
                    </a:lnTo>
                    <a:lnTo>
                      <a:pt x="3601" y="176"/>
                    </a:lnTo>
                    <a:lnTo>
                      <a:pt x="3626" y="201"/>
                    </a:lnTo>
                    <a:lnTo>
                      <a:pt x="3652" y="218"/>
                    </a:lnTo>
                    <a:lnTo>
                      <a:pt x="3677" y="243"/>
                    </a:lnTo>
                    <a:lnTo>
                      <a:pt x="3702" y="260"/>
                    </a:lnTo>
                    <a:lnTo>
                      <a:pt x="3727" y="285"/>
                    </a:lnTo>
                    <a:lnTo>
                      <a:pt x="3752" y="310"/>
                    </a:lnTo>
                    <a:lnTo>
                      <a:pt x="3777" y="327"/>
                    </a:lnTo>
                    <a:lnTo>
                      <a:pt x="3802" y="352"/>
                    </a:lnTo>
                    <a:lnTo>
                      <a:pt x="3827" y="377"/>
                    </a:lnTo>
                    <a:lnTo>
                      <a:pt x="3844" y="402"/>
                    </a:lnTo>
                    <a:lnTo>
                      <a:pt x="3869" y="427"/>
                    </a:lnTo>
                    <a:lnTo>
                      <a:pt x="3894" y="452"/>
                    </a:lnTo>
                    <a:lnTo>
                      <a:pt x="3910" y="486"/>
                    </a:lnTo>
                    <a:lnTo>
                      <a:pt x="3936" y="511"/>
                    </a:lnTo>
                    <a:lnTo>
                      <a:pt x="3952" y="536"/>
                    </a:lnTo>
                    <a:lnTo>
                      <a:pt x="3977" y="561"/>
                    </a:lnTo>
                    <a:lnTo>
                      <a:pt x="3994" y="586"/>
                    </a:lnTo>
                    <a:lnTo>
                      <a:pt x="4019" y="619"/>
                    </a:lnTo>
                    <a:lnTo>
                      <a:pt x="4036" y="644"/>
                    </a:lnTo>
                    <a:lnTo>
                      <a:pt x="4061" y="669"/>
                    </a:lnTo>
                    <a:lnTo>
                      <a:pt x="4078" y="694"/>
                    </a:lnTo>
                    <a:lnTo>
                      <a:pt x="4094" y="728"/>
                    </a:lnTo>
                    <a:lnTo>
                      <a:pt x="4119" y="753"/>
                    </a:lnTo>
                    <a:lnTo>
                      <a:pt x="4136" y="778"/>
                    </a:lnTo>
                    <a:lnTo>
                      <a:pt x="4169" y="836"/>
                    </a:lnTo>
                    <a:lnTo>
                      <a:pt x="4203" y="895"/>
                    </a:lnTo>
                    <a:lnTo>
                      <a:pt x="4236" y="945"/>
                    </a:lnTo>
                    <a:lnTo>
                      <a:pt x="4270" y="1003"/>
                    </a:lnTo>
                    <a:lnTo>
                      <a:pt x="4303" y="1054"/>
                    </a:lnTo>
                    <a:lnTo>
                      <a:pt x="4328" y="1104"/>
                    </a:lnTo>
                    <a:lnTo>
                      <a:pt x="4353" y="1162"/>
                    </a:lnTo>
                    <a:lnTo>
                      <a:pt x="4387" y="1204"/>
                    </a:lnTo>
                    <a:lnTo>
                      <a:pt x="4403" y="1254"/>
                    </a:lnTo>
                    <a:lnTo>
                      <a:pt x="4428" y="1296"/>
                    </a:lnTo>
                    <a:lnTo>
                      <a:pt x="4453" y="1346"/>
                    </a:lnTo>
                    <a:lnTo>
                      <a:pt x="4470" y="1379"/>
                    </a:lnTo>
                    <a:lnTo>
                      <a:pt x="4487" y="1421"/>
                    </a:lnTo>
                    <a:lnTo>
                      <a:pt x="4504" y="1455"/>
                    </a:lnTo>
                    <a:lnTo>
                      <a:pt x="4520" y="1496"/>
                    </a:lnTo>
                    <a:lnTo>
                      <a:pt x="4537" y="1530"/>
                    </a:lnTo>
                    <a:lnTo>
                      <a:pt x="4570" y="1605"/>
                    </a:lnTo>
                    <a:lnTo>
                      <a:pt x="4596" y="1680"/>
                    </a:lnTo>
                    <a:lnTo>
                      <a:pt x="4629" y="1764"/>
                    </a:lnTo>
                    <a:lnTo>
                      <a:pt x="4654" y="1839"/>
                    </a:lnTo>
                    <a:lnTo>
                      <a:pt x="4687" y="1914"/>
                    </a:lnTo>
                    <a:lnTo>
                      <a:pt x="4712" y="1989"/>
                    </a:lnTo>
                    <a:lnTo>
                      <a:pt x="4738" y="2064"/>
                    </a:lnTo>
                    <a:lnTo>
                      <a:pt x="4763" y="2140"/>
                    </a:lnTo>
                    <a:lnTo>
                      <a:pt x="4788" y="2215"/>
                    </a:lnTo>
                    <a:lnTo>
                      <a:pt x="4804" y="2298"/>
                    </a:lnTo>
                    <a:lnTo>
                      <a:pt x="4829" y="2374"/>
                    </a:lnTo>
                    <a:lnTo>
                      <a:pt x="4838" y="2399"/>
                    </a:lnTo>
                    <a:lnTo>
                      <a:pt x="4846" y="2449"/>
                    </a:lnTo>
                    <a:lnTo>
                      <a:pt x="4871" y="2524"/>
                    </a:lnTo>
                    <a:lnTo>
                      <a:pt x="4888" y="2599"/>
                    </a:lnTo>
                    <a:lnTo>
                      <a:pt x="4905" y="2683"/>
                    </a:lnTo>
                    <a:lnTo>
                      <a:pt x="4930" y="2758"/>
                    </a:lnTo>
                    <a:lnTo>
                      <a:pt x="4946" y="2833"/>
                    </a:lnTo>
                    <a:lnTo>
                      <a:pt x="4963" y="2908"/>
                    </a:lnTo>
                    <a:lnTo>
                      <a:pt x="4980" y="2992"/>
                    </a:lnTo>
                    <a:lnTo>
                      <a:pt x="4997" y="3067"/>
                    </a:lnTo>
                    <a:lnTo>
                      <a:pt x="5005" y="3142"/>
                    </a:lnTo>
                    <a:lnTo>
                      <a:pt x="5022" y="3217"/>
                    </a:lnTo>
                    <a:lnTo>
                      <a:pt x="5038" y="3301"/>
                    </a:lnTo>
                    <a:lnTo>
                      <a:pt x="5055" y="3376"/>
                    </a:lnTo>
                    <a:lnTo>
                      <a:pt x="5080" y="3526"/>
                    </a:lnTo>
                    <a:lnTo>
                      <a:pt x="5105" y="3685"/>
                    </a:lnTo>
                    <a:lnTo>
                      <a:pt x="5139" y="3835"/>
                    </a:lnTo>
                    <a:lnTo>
                      <a:pt x="5189" y="4136"/>
                    </a:lnTo>
                    <a:lnTo>
                      <a:pt x="5189" y="4136"/>
                    </a:lnTo>
                    <a:lnTo>
                      <a:pt x="5214" y="4295"/>
                    </a:lnTo>
                    <a:lnTo>
                      <a:pt x="5239" y="4445"/>
                    </a:lnTo>
                    <a:lnTo>
                      <a:pt x="5264" y="4596"/>
                    </a:lnTo>
                    <a:lnTo>
                      <a:pt x="5281" y="4671"/>
                    </a:lnTo>
                    <a:lnTo>
                      <a:pt x="5289" y="4746"/>
                    </a:lnTo>
                    <a:lnTo>
                      <a:pt x="5306" y="4821"/>
                    </a:lnTo>
                    <a:lnTo>
                      <a:pt x="5322" y="4896"/>
                    </a:lnTo>
                    <a:lnTo>
                      <a:pt x="5339" y="4972"/>
                    </a:lnTo>
                    <a:lnTo>
                      <a:pt x="5356" y="5047"/>
                    </a:lnTo>
                    <a:lnTo>
                      <a:pt x="5372" y="5122"/>
                    </a:lnTo>
                    <a:lnTo>
                      <a:pt x="5389" y="5197"/>
                    </a:lnTo>
                    <a:lnTo>
                      <a:pt x="5406" y="5272"/>
                    </a:lnTo>
                    <a:lnTo>
                      <a:pt x="5423" y="5348"/>
                    </a:lnTo>
                    <a:lnTo>
                      <a:pt x="5439" y="5423"/>
                    </a:lnTo>
                    <a:lnTo>
                      <a:pt x="5456" y="5498"/>
                    </a:lnTo>
                    <a:lnTo>
                      <a:pt x="5481" y="5565"/>
                    </a:lnTo>
                    <a:lnTo>
                      <a:pt x="5498" y="5640"/>
                    </a:lnTo>
                    <a:lnTo>
                      <a:pt x="5506" y="5673"/>
                    </a:lnTo>
                    <a:lnTo>
                      <a:pt x="5514" y="5715"/>
                    </a:lnTo>
                    <a:lnTo>
                      <a:pt x="5531" y="5790"/>
                    </a:lnTo>
                    <a:lnTo>
                      <a:pt x="5548" y="5866"/>
                    </a:lnTo>
                    <a:lnTo>
                      <a:pt x="5565" y="5941"/>
                    </a:lnTo>
                    <a:lnTo>
                      <a:pt x="5581" y="6016"/>
                    </a:lnTo>
                    <a:lnTo>
                      <a:pt x="5598" y="6091"/>
                    </a:lnTo>
                    <a:lnTo>
                      <a:pt x="5623" y="6166"/>
                    </a:lnTo>
                    <a:lnTo>
                      <a:pt x="5640" y="6233"/>
                    </a:lnTo>
                    <a:lnTo>
                      <a:pt x="5606" y="6325"/>
                    </a:lnTo>
                    <a:lnTo>
                      <a:pt x="5523" y="6283"/>
                    </a:lnTo>
                    <a:lnTo>
                      <a:pt x="5481" y="6216"/>
                    </a:lnTo>
                    <a:lnTo>
                      <a:pt x="5448" y="6141"/>
                    </a:lnTo>
                    <a:lnTo>
                      <a:pt x="5414" y="6074"/>
                    </a:lnTo>
                    <a:lnTo>
                      <a:pt x="5381" y="5999"/>
                    </a:lnTo>
                    <a:lnTo>
                      <a:pt x="5347" y="5932"/>
                    </a:lnTo>
                    <a:lnTo>
                      <a:pt x="5314" y="5857"/>
                    </a:lnTo>
                    <a:lnTo>
                      <a:pt x="5281" y="5782"/>
                    </a:lnTo>
                    <a:lnTo>
                      <a:pt x="5264" y="5740"/>
                    </a:lnTo>
                    <a:lnTo>
                      <a:pt x="5255" y="5715"/>
                    </a:lnTo>
                    <a:lnTo>
                      <a:pt x="5230" y="5640"/>
                    </a:lnTo>
                    <a:lnTo>
                      <a:pt x="5214" y="5565"/>
                    </a:lnTo>
                    <a:lnTo>
                      <a:pt x="5189" y="5490"/>
                    </a:lnTo>
                    <a:lnTo>
                      <a:pt x="5164" y="5406"/>
                    </a:lnTo>
                    <a:lnTo>
                      <a:pt x="5147" y="5331"/>
                    </a:lnTo>
                    <a:lnTo>
                      <a:pt x="5130" y="5256"/>
                    </a:lnTo>
                    <a:lnTo>
                      <a:pt x="5105" y="5180"/>
                    </a:lnTo>
                    <a:lnTo>
                      <a:pt x="5088" y="5105"/>
                    </a:lnTo>
                    <a:lnTo>
                      <a:pt x="5072" y="5030"/>
                    </a:lnTo>
                    <a:lnTo>
                      <a:pt x="5055" y="4955"/>
                    </a:lnTo>
                    <a:lnTo>
                      <a:pt x="5038" y="4880"/>
                    </a:lnTo>
                    <a:lnTo>
                      <a:pt x="5022" y="4796"/>
                    </a:lnTo>
                    <a:lnTo>
                      <a:pt x="5005" y="4721"/>
                    </a:lnTo>
                    <a:lnTo>
                      <a:pt x="4988" y="4646"/>
                    </a:lnTo>
                    <a:lnTo>
                      <a:pt x="4955" y="4495"/>
                    </a:lnTo>
                    <a:lnTo>
                      <a:pt x="4930" y="4345"/>
                    </a:lnTo>
                    <a:lnTo>
                      <a:pt x="4896" y="4186"/>
                    </a:lnTo>
                    <a:lnTo>
                      <a:pt x="4896" y="4186"/>
                    </a:lnTo>
                    <a:lnTo>
                      <a:pt x="4838" y="3886"/>
                    </a:lnTo>
                    <a:lnTo>
                      <a:pt x="4813" y="3735"/>
                    </a:lnTo>
                    <a:lnTo>
                      <a:pt x="4779" y="3577"/>
                    </a:lnTo>
                    <a:lnTo>
                      <a:pt x="4754" y="3426"/>
                    </a:lnTo>
                    <a:lnTo>
                      <a:pt x="4738" y="3351"/>
                    </a:lnTo>
                    <a:lnTo>
                      <a:pt x="4721" y="3276"/>
                    </a:lnTo>
                    <a:lnTo>
                      <a:pt x="4704" y="3201"/>
                    </a:lnTo>
                    <a:lnTo>
                      <a:pt x="4687" y="3125"/>
                    </a:lnTo>
                    <a:lnTo>
                      <a:pt x="4671" y="3050"/>
                    </a:lnTo>
                    <a:lnTo>
                      <a:pt x="4654" y="2975"/>
                    </a:lnTo>
                    <a:lnTo>
                      <a:pt x="4637" y="2900"/>
                    </a:lnTo>
                    <a:lnTo>
                      <a:pt x="4621" y="2825"/>
                    </a:lnTo>
                    <a:lnTo>
                      <a:pt x="4596" y="2749"/>
                    </a:lnTo>
                    <a:lnTo>
                      <a:pt x="4579" y="2674"/>
                    </a:lnTo>
                    <a:lnTo>
                      <a:pt x="4562" y="2599"/>
                    </a:lnTo>
                    <a:lnTo>
                      <a:pt x="4537" y="2532"/>
                    </a:lnTo>
                    <a:lnTo>
                      <a:pt x="4529" y="2482"/>
                    </a:lnTo>
                    <a:lnTo>
                      <a:pt x="4520" y="2457"/>
                    </a:lnTo>
                    <a:lnTo>
                      <a:pt x="4495" y="2382"/>
                    </a:lnTo>
                    <a:lnTo>
                      <a:pt x="4470" y="2307"/>
                    </a:lnTo>
                    <a:lnTo>
                      <a:pt x="4453" y="2240"/>
                    </a:lnTo>
                    <a:lnTo>
                      <a:pt x="4428" y="2165"/>
                    </a:lnTo>
                    <a:lnTo>
                      <a:pt x="4403" y="2090"/>
                    </a:lnTo>
                    <a:lnTo>
                      <a:pt x="4378" y="2014"/>
                    </a:lnTo>
                    <a:lnTo>
                      <a:pt x="4353" y="1947"/>
                    </a:lnTo>
                    <a:lnTo>
                      <a:pt x="4320" y="1872"/>
                    </a:lnTo>
                    <a:lnTo>
                      <a:pt x="4295" y="1797"/>
                    </a:lnTo>
                    <a:lnTo>
                      <a:pt x="4270" y="1730"/>
                    </a:lnTo>
                    <a:lnTo>
                      <a:pt x="4236" y="1655"/>
                    </a:lnTo>
                    <a:lnTo>
                      <a:pt x="4220" y="1622"/>
                    </a:lnTo>
                    <a:lnTo>
                      <a:pt x="4203" y="1588"/>
                    </a:lnTo>
                    <a:lnTo>
                      <a:pt x="4186" y="1555"/>
                    </a:lnTo>
                    <a:lnTo>
                      <a:pt x="4169" y="1513"/>
                    </a:lnTo>
                    <a:lnTo>
                      <a:pt x="4153" y="1480"/>
                    </a:lnTo>
                    <a:lnTo>
                      <a:pt x="4136" y="1438"/>
                    </a:lnTo>
                    <a:lnTo>
                      <a:pt x="4111" y="1396"/>
                    </a:lnTo>
                    <a:lnTo>
                      <a:pt x="4086" y="1354"/>
                    </a:lnTo>
                    <a:lnTo>
                      <a:pt x="4069" y="1304"/>
                    </a:lnTo>
                    <a:lnTo>
                      <a:pt x="4036" y="1262"/>
                    </a:lnTo>
                    <a:lnTo>
                      <a:pt x="4011" y="1212"/>
                    </a:lnTo>
                    <a:lnTo>
                      <a:pt x="3986" y="1162"/>
                    </a:lnTo>
                    <a:lnTo>
                      <a:pt x="3952" y="1112"/>
                    </a:lnTo>
                    <a:lnTo>
                      <a:pt x="3927" y="1062"/>
                    </a:lnTo>
                    <a:lnTo>
                      <a:pt x="3894" y="1003"/>
                    </a:lnTo>
                    <a:lnTo>
                      <a:pt x="3860" y="953"/>
                    </a:lnTo>
                    <a:lnTo>
                      <a:pt x="3844" y="928"/>
                    </a:lnTo>
                    <a:lnTo>
                      <a:pt x="3827" y="903"/>
                    </a:lnTo>
                    <a:lnTo>
                      <a:pt x="3810" y="878"/>
                    </a:lnTo>
                    <a:lnTo>
                      <a:pt x="3794" y="853"/>
                    </a:lnTo>
                    <a:lnTo>
                      <a:pt x="3768" y="828"/>
                    </a:lnTo>
                    <a:lnTo>
                      <a:pt x="3752" y="803"/>
                    </a:lnTo>
                    <a:lnTo>
                      <a:pt x="3735" y="778"/>
                    </a:lnTo>
                    <a:lnTo>
                      <a:pt x="3718" y="761"/>
                    </a:lnTo>
                    <a:lnTo>
                      <a:pt x="3702" y="736"/>
                    </a:lnTo>
                    <a:lnTo>
                      <a:pt x="3677" y="711"/>
                    </a:lnTo>
                    <a:lnTo>
                      <a:pt x="3660" y="686"/>
                    </a:lnTo>
                    <a:lnTo>
                      <a:pt x="3643" y="661"/>
                    </a:lnTo>
                    <a:lnTo>
                      <a:pt x="3618" y="644"/>
                    </a:lnTo>
                    <a:lnTo>
                      <a:pt x="3601" y="619"/>
                    </a:lnTo>
                    <a:lnTo>
                      <a:pt x="3585" y="602"/>
                    </a:lnTo>
                    <a:lnTo>
                      <a:pt x="3560" y="577"/>
                    </a:lnTo>
                    <a:lnTo>
                      <a:pt x="3543" y="561"/>
                    </a:lnTo>
                    <a:lnTo>
                      <a:pt x="3518" y="536"/>
                    </a:lnTo>
                    <a:lnTo>
                      <a:pt x="3501" y="519"/>
                    </a:lnTo>
                    <a:lnTo>
                      <a:pt x="3484" y="502"/>
                    </a:lnTo>
                    <a:lnTo>
                      <a:pt x="3459" y="486"/>
                    </a:lnTo>
                    <a:lnTo>
                      <a:pt x="3443" y="469"/>
                    </a:lnTo>
                    <a:lnTo>
                      <a:pt x="3426" y="452"/>
                    </a:lnTo>
                    <a:lnTo>
                      <a:pt x="3401" y="435"/>
                    </a:lnTo>
                    <a:lnTo>
                      <a:pt x="3384" y="427"/>
                    </a:lnTo>
                    <a:lnTo>
                      <a:pt x="3359" y="410"/>
                    </a:lnTo>
                    <a:lnTo>
                      <a:pt x="3342" y="394"/>
                    </a:lnTo>
                    <a:lnTo>
                      <a:pt x="3326" y="385"/>
                    </a:lnTo>
                    <a:lnTo>
                      <a:pt x="3301" y="369"/>
                    </a:lnTo>
                    <a:lnTo>
                      <a:pt x="3284" y="360"/>
                    </a:lnTo>
                    <a:lnTo>
                      <a:pt x="3267" y="352"/>
                    </a:lnTo>
                    <a:lnTo>
                      <a:pt x="3242" y="344"/>
                    </a:lnTo>
                    <a:lnTo>
                      <a:pt x="3225" y="335"/>
                    </a:lnTo>
                    <a:lnTo>
                      <a:pt x="3209" y="327"/>
                    </a:lnTo>
                    <a:lnTo>
                      <a:pt x="3184" y="327"/>
                    </a:lnTo>
                    <a:lnTo>
                      <a:pt x="3167" y="327"/>
                    </a:lnTo>
                    <a:lnTo>
                      <a:pt x="3150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35"/>
                    </a:lnTo>
                    <a:lnTo>
                      <a:pt x="3067" y="344"/>
                    </a:lnTo>
                    <a:lnTo>
                      <a:pt x="3058" y="352"/>
                    </a:lnTo>
                    <a:lnTo>
                      <a:pt x="3058" y="360"/>
                    </a:lnTo>
                    <a:lnTo>
                      <a:pt x="3050" y="369"/>
                    </a:lnTo>
                    <a:lnTo>
                      <a:pt x="3050" y="385"/>
                    </a:lnTo>
                    <a:lnTo>
                      <a:pt x="3042" y="394"/>
                    </a:lnTo>
                    <a:lnTo>
                      <a:pt x="3033" y="402"/>
                    </a:lnTo>
                    <a:lnTo>
                      <a:pt x="3033" y="419"/>
                    </a:lnTo>
                    <a:lnTo>
                      <a:pt x="3033" y="435"/>
                    </a:lnTo>
                    <a:lnTo>
                      <a:pt x="3025" y="452"/>
                    </a:lnTo>
                    <a:lnTo>
                      <a:pt x="3025" y="460"/>
                    </a:lnTo>
                    <a:lnTo>
                      <a:pt x="3025" y="477"/>
                    </a:lnTo>
                    <a:lnTo>
                      <a:pt x="3025" y="494"/>
                    </a:lnTo>
                    <a:lnTo>
                      <a:pt x="3025" y="519"/>
                    </a:lnTo>
                    <a:lnTo>
                      <a:pt x="3025" y="536"/>
                    </a:lnTo>
                    <a:lnTo>
                      <a:pt x="3025" y="552"/>
                    </a:lnTo>
                    <a:lnTo>
                      <a:pt x="3025" y="569"/>
                    </a:lnTo>
                    <a:lnTo>
                      <a:pt x="3025" y="586"/>
                    </a:lnTo>
                    <a:lnTo>
                      <a:pt x="3025" y="602"/>
                    </a:lnTo>
                    <a:lnTo>
                      <a:pt x="3025" y="628"/>
                    </a:lnTo>
                    <a:lnTo>
                      <a:pt x="3025" y="661"/>
                    </a:lnTo>
                    <a:lnTo>
                      <a:pt x="3025" y="703"/>
                    </a:lnTo>
                    <a:lnTo>
                      <a:pt x="3025" y="745"/>
                    </a:lnTo>
                    <a:lnTo>
                      <a:pt x="3025" y="778"/>
                    </a:lnTo>
                    <a:lnTo>
                      <a:pt x="3025" y="820"/>
                    </a:lnTo>
                    <a:lnTo>
                      <a:pt x="3025" y="1062"/>
                    </a:lnTo>
                    <a:lnTo>
                      <a:pt x="3025" y="1104"/>
                    </a:lnTo>
                    <a:lnTo>
                      <a:pt x="3025" y="1137"/>
                    </a:lnTo>
                    <a:lnTo>
                      <a:pt x="3025" y="1179"/>
                    </a:lnTo>
                    <a:lnTo>
                      <a:pt x="3025" y="1212"/>
                    </a:lnTo>
                    <a:lnTo>
                      <a:pt x="3025" y="1254"/>
                    </a:lnTo>
                    <a:lnTo>
                      <a:pt x="3025" y="1296"/>
                    </a:lnTo>
                    <a:lnTo>
                      <a:pt x="3025" y="1329"/>
                    </a:lnTo>
                    <a:lnTo>
                      <a:pt x="3033" y="1413"/>
                    </a:lnTo>
                    <a:lnTo>
                      <a:pt x="3050" y="1488"/>
                    </a:lnTo>
                    <a:lnTo>
                      <a:pt x="3058" y="1563"/>
                    </a:lnTo>
                    <a:lnTo>
                      <a:pt x="3075" y="1638"/>
                    </a:lnTo>
                    <a:lnTo>
                      <a:pt x="3092" y="1714"/>
                    </a:lnTo>
                    <a:lnTo>
                      <a:pt x="3100" y="1789"/>
                    </a:lnTo>
                    <a:lnTo>
                      <a:pt x="3117" y="1872"/>
                    </a:lnTo>
                    <a:lnTo>
                      <a:pt x="3142" y="1947"/>
                    </a:lnTo>
                    <a:lnTo>
                      <a:pt x="3159" y="2023"/>
                    </a:lnTo>
                    <a:lnTo>
                      <a:pt x="3175" y="2098"/>
                    </a:lnTo>
                    <a:lnTo>
                      <a:pt x="3192" y="2173"/>
                    </a:lnTo>
                    <a:lnTo>
                      <a:pt x="3217" y="2248"/>
                    </a:lnTo>
                    <a:lnTo>
                      <a:pt x="3242" y="2323"/>
                    </a:lnTo>
                    <a:lnTo>
                      <a:pt x="3259" y="2399"/>
                    </a:lnTo>
                    <a:lnTo>
                      <a:pt x="3284" y="2474"/>
                    </a:lnTo>
                    <a:lnTo>
                      <a:pt x="3309" y="2549"/>
                    </a:lnTo>
                    <a:lnTo>
                      <a:pt x="3334" y="2624"/>
                    </a:lnTo>
                    <a:lnTo>
                      <a:pt x="3359" y="2699"/>
                    </a:lnTo>
                    <a:lnTo>
                      <a:pt x="3384" y="2775"/>
                    </a:lnTo>
                    <a:lnTo>
                      <a:pt x="3409" y="2850"/>
                    </a:lnTo>
                    <a:lnTo>
                      <a:pt x="3434" y="2917"/>
                    </a:lnTo>
                    <a:lnTo>
                      <a:pt x="3459" y="2992"/>
                    </a:lnTo>
                    <a:lnTo>
                      <a:pt x="3493" y="3067"/>
                    </a:lnTo>
                    <a:lnTo>
                      <a:pt x="3518" y="3142"/>
                    </a:lnTo>
                    <a:lnTo>
                      <a:pt x="3551" y="3217"/>
                    </a:lnTo>
                    <a:lnTo>
                      <a:pt x="3576" y="3292"/>
                    </a:lnTo>
                    <a:lnTo>
                      <a:pt x="3610" y="3359"/>
                    </a:lnTo>
                    <a:lnTo>
                      <a:pt x="3635" y="3435"/>
                    </a:lnTo>
                    <a:lnTo>
                      <a:pt x="3668" y="3510"/>
                    </a:lnTo>
                    <a:lnTo>
                      <a:pt x="3685" y="3551"/>
                    </a:lnTo>
                    <a:lnTo>
                      <a:pt x="3702" y="3593"/>
                    </a:lnTo>
                    <a:lnTo>
                      <a:pt x="3718" y="3635"/>
                    </a:lnTo>
                    <a:lnTo>
                      <a:pt x="3743" y="3677"/>
                    </a:lnTo>
                    <a:lnTo>
                      <a:pt x="3760" y="3719"/>
                    </a:lnTo>
                    <a:lnTo>
                      <a:pt x="3777" y="3760"/>
                    </a:lnTo>
                    <a:lnTo>
                      <a:pt x="3802" y="3802"/>
                    </a:lnTo>
                    <a:lnTo>
                      <a:pt x="3819" y="3844"/>
                    </a:lnTo>
                    <a:lnTo>
                      <a:pt x="3860" y="3927"/>
                    </a:lnTo>
                    <a:lnTo>
                      <a:pt x="3910" y="4011"/>
                    </a:lnTo>
                    <a:lnTo>
                      <a:pt x="3994" y="4178"/>
                    </a:lnTo>
                    <a:lnTo>
                      <a:pt x="4011" y="4203"/>
                    </a:lnTo>
                    <a:lnTo>
                      <a:pt x="4019" y="4228"/>
                    </a:lnTo>
                    <a:lnTo>
                      <a:pt x="4061" y="4295"/>
                    </a:lnTo>
                    <a:lnTo>
                      <a:pt x="4103" y="4362"/>
                    </a:lnTo>
                    <a:lnTo>
                      <a:pt x="4119" y="4404"/>
                    </a:lnTo>
                    <a:lnTo>
                      <a:pt x="4136" y="4437"/>
                    </a:lnTo>
                    <a:lnTo>
                      <a:pt x="4153" y="4470"/>
                    </a:lnTo>
                    <a:lnTo>
                      <a:pt x="4169" y="4504"/>
                    </a:lnTo>
                    <a:lnTo>
                      <a:pt x="4186" y="4529"/>
                    </a:lnTo>
                    <a:lnTo>
                      <a:pt x="4195" y="4546"/>
                    </a:lnTo>
                    <a:lnTo>
                      <a:pt x="4203" y="4562"/>
                    </a:lnTo>
                    <a:lnTo>
                      <a:pt x="4203" y="4587"/>
                    </a:lnTo>
                    <a:lnTo>
                      <a:pt x="4211" y="4621"/>
                    </a:lnTo>
                    <a:lnTo>
                      <a:pt x="4211" y="4637"/>
                    </a:lnTo>
                    <a:lnTo>
                      <a:pt x="4211" y="4663"/>
                    </a:lnTo>
                    <a:lnTo>
                      <a:pt x="4211" y="4679"/>
                    </a:lnTo>
                    <a:lnTo>
                      <a:pt x="4211" y="4679"/>
                    </a:lnTo>
                    <a:lnTo>
                      <a:pt x="4203" y="4704"/>
                    </a:lnTo>
                    <a:lnTo>
                      <a:pt x="4195" y="4721"/>
                    </a:lnTo>
                    <a:lnTo>
                      <a:pt x="4178" y="4746"/>
                    </a:lnTo>
                    <a:lnTo>
                      <a:pt x="4178" y="4746"/>
                    </a:lnTo>
                    <a:lnTo>
                      <a:pt x="4161" y="4763"/>
                    </a:lnTo>
                    <a:lnTo>
                      <a:pt x="4144" y="4780"/>
                    </a:lnTo>
                    <a:lnTo>
                      <a:pt x="4128" y="4788"/>
                    </a:lnTo>
                    <a:lnTo>
                      <a:pt x="4103" y="4796"/>
                    </a:lnTo>
                    <a:lnTo>
                      <a:pt x="4103" y="4796"/>
                    </a:lnTo>
                    <a:lnTo>
                      <a:pt x="4078" y="4805"/>
                    </a:lnTo>
                    <a:lnTo>
                      <a:pt x="4053" y="4805"/>
                    </a:lnTo>
                    <a:lnTo>
                      <a:pt x="4027" y="4805"/>
                    </a:lnTo>
                    <a:lnTo>
                      <a:pt x="4002" y="4805"/>
                    </a:lnTo>
                    <a:lnTo>
                      <a:pt x="3977" y="4796"/>
                    </a:lnTo>
                    <a:lnTo>
                      <a:pt x="3961" y="4796"/>
                    </a:lnTo>
                    <a:lnTo>
                      <a:pt x="3927" y="4771"/>
                    </a:lnTo>
                    <a:lnTo>
                      <a:pt x="3910" y="4754"/>
                    </a:lnTo>
                    <a:lnTo>
                      <a:pt x="3894" y="4746"/>
                    </a:lnTo>
                    <a:lnTo>
                      <a:pt x="3869" y="4721"/>
                    </a:lnTo>
                    <a:lnTo>
                      <a:pt x="3852" y="4696"/>
                    </a:lnTo>
                    <a:lnTo>
                      <a:pt x="3810" y="4646"/>
                    </a:lnTo>
                    <a:lnTo>
                      <a:pt x="3768" y="4604"/>
                    </a:lnTo>
                    <a:lnTo>
                      <a:pt x="3727" y="4554"/>
                    </a:lnTo>
                    <a:lnTo>
                      <a:pt x="3685" y="4504"/>
                    </a:lnTo>
                    <a:lnTo>
                      <a:pt x="3643" y="4462"/>
                    </a:lnTo>
                    <a:lnTo>
                      <a:pt x="3643" y="4462"/>
                    </a:lnTo>
                    <a:lnTo>
                      <a:pt x="3610" y="4412"/>
                    </a:lnTo>
                    <a:lnTo>
                      <a:pt x="3568" y="4362"/>
                    </a:lnTo>
                    <a:lnTo>
                      <a:pt x="3535" y="4312"/>
                    </a:lnTo>
                    <a:lnTo>
                      <a:pt x="3493" y="4253"/>
                    </a:lnTo>
                    <a:lnTo>
                      <a:pt x="3459" y="4203"/>
                    </a:lnTo>
                    <a:lnTo>
                      <a:pt x="3426" y="4153"/>
                    </a:lnTo>
                    <a:lnTo>
                      <a:pt x="3393" y="4103"/>
                    </a:lnTo>
                    <a:lnTo>
                      <a:pt x="3351" y="4044"/>
                    </a:lnTo>
                    <a:lnTo>
                      <a:pt x="3317" y="3994"/>
                    </a:lnTo>
                    <a:lnTo>
                      <a:pt x="3284" y="3936"/>
                    </a:lnTo>
                    <a:lnTo>
                      <a:pt x="3251" y="3886"/>
                    </a:lnTo>
                    <a:lnTo>
                      <a:pt x="3217" y="3827"/>
                    </a:lnTo>
                    <a:lnTo>
                      <a:pt x="3184" y="3777"/>
                    </a:lnTo>
                    <a:lnTo>
                      <a:pt x="3150" y="3719"/>
                    </a:lnTo>
                    <a:lnTo>
                      <a:pt x="3092" y="3610"/>
                    </a:lnTo>
                    <a:lnTo>
                      <a:pt x="3025" y="3501"/>
                    </a:lnTo>
                    <a:lnTo>
                      <a:pt x="2958" y="3384"/>
                    </a:lnTo>
                    <a:lnTo>
                      <a:pt x="2900" y="3276"/>
                    </a:lnTo>
                    <a:lnTo>
                      <a:pt x="2833" y="3167"/>
                    </a:lnTo>
                    <a:lnTo>
                      <a:pt x="2774" y="3059"/>
                    </a:lnTo>
                    <a:lnTo>
                      <a:pt x="2707" y="2950"/>
                    </a:lnTo>
                    <a:lnTo>
                      <a:pt x="2674" y="2900"/>
                    </a:lnTo>
                    <a:lnTo>
                      <a:pt x="2649" y="2841"/>
                    </a:lnTo>
                    <a:lnTo>
                      <a:pt x="2616" y="2791"/>
                    </a:lnTo>
                    <a:lnTo>
                      <a:pt x="2582" y="2741"/>
                    </a:lnTo>
                    <a:lnTo>
                      <a:pt x="2549" y="2683"/>
                    </a:lnTo>
                    <a:lnTo>
                      <a:pt x="2515" y="2633"/>
                    </a:lnTo>
                    <a:lnTo>
                      <a:pt x="2482" y="2582"/>
                    </a:lnTo>
                    <a:lnTo>
                      <a:pt x="2449" y="2532"/>
                    </a:lnTo>
                    <a:lnTo>
                      <a:pt x="2415" y="2482"/>
                    </a:lnTo>
                    <a:lnTo>
                      <a:pt x="2382" y="2432"/>
                    </a:lnTo>
                    <a:lnTo>
                      <a:pt x="2348" y="2382"/>
                    </a:lnTo>
                    <a:lnTo>
                      <a:pt x="2315" y="2332"/>
                    </a:lnTo>
                    <a:lnTo>
                      <a:pt x="2273" y="2290"/>
                    </a:lnTo>
                    <a:lnTo>
                      <a:pt x="2240" y="2240"/>
                    </a:lnTo>
                    <a:lnTo>
                      <a:pt x="2206" y="2198"/>
                    </a:lnTo>
                    <a:lnTo>
                      <a:pt x="2173" y="2148"/>
                    </a:lnTo>
                    <a:lnTo>
                      <a:pt x="2131" y="2106"/>
                    </a:lnTo>
                    <a:lnTo>
                      <a:pt x="2022" y="2090"/>
                    </a:lnTo>
                    <a:lnTo>
                      <a:pt x="1989" y="2039"/>
                    </a:lnTo>
                    <a:lnTo>
                      <a:pt x="1964" y="2023"/>
                    </a:lnTo>
                    <a:lnTo>
                      <a:pt x="1947" y="1998"/>
                    </a:lnTo>
                    <a:lnTo>
                      <a:pt x="1931" y="1981"/>
                    </a:lnTo>
                    <a:lnTo>
                      <a:pt x="1906" y="1956"/>
                    </a:lnTo>
                    <a:lnTo>
                      <a:pt x="1889" y="1939"/>
                    </a:lnTo>
                    <a:lnTo>
                      <a:pt x="1864" y="1922"/>
                    </a:lnTo>
                    <a:lnTo>
                      <a:pt x="1847" y="1897"/>
                    </a:lnTo>
                    <a:lnTo>
                      <a:pt x="1830" y="1881"/>
                    </a:lnTo>
                    <a:lnTo>
                      <a:pt x="1805" y="1864"/>
                    </a:lnTo>
                    <a:lnTo>
                      <a:pt x="1789" y="1847"/>
                    </a:lnTo>
                    <a:lnTo>
                      <a:pt x="1763" y="1831"/>
                    </a:lnTo>
                    <a:lnTo>
                      <a:pt x="1747" y="1805"/>
                    </a:lnTo>
                    <a:lnTo>
                      <a:pt x="1722" y="1789"/>
                    </a:lnTo>
                    <a:lnTo>
                      <a:pt x="1713" y="1772"/>
                    </a:lnTo>
                    <a:lnTo>
                      <a:pt x="1688" y="1755"/>
                    </a:lnTo>
                    <a:lnTo>
                      <a:pt x="1672" y="1739"/>
                    </a:lnTo>
                    <a:lnTo>
                      <a:pt x="1647" y="1722"/>
                    </a:lnTo>
                    <a:lnTo>
                      <a:pt x="1621" y="1705"/>
                    </a:lnTo>
                    <a:lnTo>
                      <a:pt x="1605" y="1689"/>
                    </a:lnTo>
                    <a:lnTo>
                      <a:pt x="1580" y="1672"/>
                    </a:lnTo>
                    <a:lnTo>
                      <a:pt x="1555" y="1655"/>
                    </a:lnTo>
                    <a:lnTo>
                      <a:pt x="1538" y="1647"/>
                    </a:lnTo>
                    <a:lnTo>
                      <a:pt x="1521" y="1630"/>
                    </a:lnTo>
                    <a:lnTo>
                      <a:pt x="1505" y="1622"/>
                    </a:lnTo>
                    <a:lnTo>
                      <a:pt x="1488" y="1613"/>
                    </a:lnTo>
                    <a:lnTo>
                      <a:pt x="1471" y="1605"/>
                    </a:lnTo>
                    <a:lnTo>
                      <a:pt x="1454" y="1597"/>
                    </a:lnTo>
                    <a:lnTo>
                      <a:pt x="1438" y="1588"/>
                    </a:lnTo>
                    <a:lnTo>
                      <a:pt x="1421" y="1580"/>
                    </a:lnTo>
                    <a:lnTo>
                      <a:pt x="1404" y="1572"/>
                    </a:lnTo>
                    <a:lnTo>
                      <a:pt x="1388" y="1572"/>
                    </a:lnTo>
                    <a:lnTo>
                      <a:pt x="1379" y="1563"/>
                    </a:lnTo>
                    <a:lnTo>
                      <a:pt x="1362" y="1555"/>
                    </a:lnTo>
                    <a:lnTo>
                      <a:pt x="1346" y="1555"/>
                    </a:lnTo>
                    <a:lnTo>
                      <a:pt x="1329" y="1555"/>
                    </a:lnTo>
                    <a:lnTo>
                      <a:pt x="1321" y="1555"/>
                    </a:lnTo>
                    <a:lnTo>
                      <a:pt x="1304" y="1555"/>
                    </a:lnTo>
                    <a:lnTo>
                      <a:pt x="1287" y="1555"/>
                    </a:lnTo>
                    <a:lnTo>
                      <a:pt x="1279" y="1555"/>
                    </a:lnTo>
                    <a:lnTo>
                      <a:pt x="1262" y="1555"/>
                    </a:lnTo>
                    <a:lnTo>
                      <a:pt x="1246" y="1555"/>
                    </a:lnTo>
                    <a:lnTo>
                      <a:pt x="1237" y="1555"/>
                    </a:lnTo>
                    <a:lnTo>
                      <a:pt x="1220" y="1555"/>
                    </a:lnTo>
                    <a:lnTo>
                      <a:pt x="1095" y="1555"/>
                    </a:lnTo>
                    <a:lnTo>
                      <a:pt x="1087" y="1555"/>
                    </a:lnTo>
                    <a:lnTo>
                      <a:pt x="1070" y="1555"/>
                    </a:lnTo>
                    <a:lnTo>
                      <a:pt x="1062" y="1555"/>
                    </a:lnTo>
                    <a:lnTo>
                      <a:pt x="1045" y="1555"/>
                    </a:lnTo>
                    <a:lnTo>
                      <a:pt x="1037" y="1555"/>
                    </a:lnTo>
                    <a:lnTo>
                      <a:pt x="1028" y="1555"/>
                    </a:lnTo>
                    <a:lnTo>
                      <a:pt x="1012" y="1555"/>
                    </a:lnTo>
                    <a:lnTo>
                      <a:pt x="1003" y="1555"/>
                    </a:lnTo>
                    <a:lnTo>
                      <a:pt x="987" y="1555"/>
                    </a:lnTo>
                    <a:lnTo>
                      <a:pt x="978" y="1555"/>
                    </a:lnTo>
                    <a:lnTo>
                      <a:pt x="970" y="1555"/>
                    </a:lnTo>
                    <a:lnTo>
                      <a:pt x="953" y="1555"/>
                    </a:lnTo>
                    <a:lnTo>
                      <a:pt x="945" y="1563"/>
                    </a:lnTo>
                    <a:lnTo>
                      <a:pt x="936" y="1572"/>
                    </a:lnTo>
                    <a:lnTo>
                      <a:pt x="920" y="1572"/>
                    </a:lnTo>
                    <a:lnTo>
                      <a:pt x="911" y="1580"/>
                    </a:lnTo>
                    <a:lnTo>
                      <a:pt x="895" y="1588"/>
                    </a:lnTo>
                    <a:lnTo>
                      <a:pt x="886" y="1588"/>
                    </a:lnTo>
                    <a:lnTo>
                      <a:pt x="878" y="1597"/>
                    </a:lnTo>
                    <a:lnTo>
                      <a:pt x="861" y="1605"/>
                    </a:lnTo>
                    <a:lnTo>
                      <a:pt x="853" y="1613"/>
                    </a:lnTo>
                    <a:lnTo>
                      <a:pt x="836" y="1622"/>
                    </a:lnTo>
                    <a:lnTo>
                      <a:pt x="828" y="1630"/>
                    </a:lnTo>
                    <a:lnTo>
                      <a:pt x="819" y="1638"/>
                    </a:lnTo>
                    <a:lnTo>
                      <a:pt x="803" y="1647"/>
                    </a:lnTo>
                    <a:lnTo>
                      <a:pt x="794" y="1655"/>
                    </a:lnTo>
                    <a:lnTo>
                      <a:pt x="786" y="1663"/>
                    </a:lnTo>
                    <a:lnTo>
                      <a:pt x="778" y="1672"/>
                    </a:lnTo>
                    <a:lnTo>
                      <a:pt x="761" y="1689"/>
                    </a:lnTo>
                    <a:lnTo>
                      <a:pt x="744" y="1705"/>
                    </a:lnTo>
                    <a:lnTo>
                      <a:pt x="719" y="1730"/>
                    </a:lnTo>
                    <a:lnTo>
                      <a:pt x="703" y="1747"/>
                    </a:lnTo>
                    <a:lnTo>
                      <a:pt x="677" y="1772"/>
                    </a:lnTo>
                    <a:lnTo>
                      <a:pt x="661" y="1797"/>
                    </a:lnTo>
                    <a:lnTo>
                      <a:pt x="644" y="1822"/>
                    </a:lnTo>
                    <a:lnTo>
                      <a:pt x="619" y="1847"/>
                    </a:lnTo>
                    <a:lnTo>
                      <a:pt x="602" y="1872"/>
                    </a:lnTo>
                    <a:lnTo>
                      <a:pt x="586" y="1897"/>
                    </a:lnTo>
                    <a:lnTo>
                      <a:pt x="569" y="1922"/>
                    </a:lnTo>
                    <a:lnTo>
                      <a:pt x="552" y="1956"/>
                    </a:lnTo>
                    <a:lnTo>
                      <a:pt x="535" y="1981"/>
                    </a:lnTo>
                    <a:lnTo>
                      <a:pt x="519" y="2014"/>
                    </a:lnTo>
                    <a:lnTo>
                      <a:pt x="502" y="2039"/>
                    </a:lnTo>
                    <a:lnTo>
                      <a:pt x="485" y="2073"/>
                    </a:lnTo>
                    <a:lnTo>
                      <a:pt x="477" y="2106"/>
                    </a:lnTo>
                    <a:lnTo>
                      <a:pt x="460" y="2140"/>
                    </a:lnTo>
                    <a:lnTo>
                      <a:pt x="452" y="2165"/>
                    </a:lnTo>
                    <a:lnTo>
                      <a:pt x="435" y="2198"/>
                    </a:lnTo>
                    <a:lnTo>
                      <a:pt x="427" y="2232"/>
                    </a:lnTo>
                    <a:lnTo>
                      <a:pt x="418" y="2265"/>
                    </a:lnTo>
                    <a:lnTo>
                      <a:pt x="410" y="2298"/>
                    </a:lnTo>
                    <a:lnTo>
                      <a:pt x="402" y="2323"/>
                    </a:lnTo>
                    <a:lnTo>
                      <a:pt x="393" y="2357"/>
                    </a:lnTo>
                    <a:lnTo>
                      <a:pt x="385" y="2390"/>
                    </a:lnTo>
                    <a:lnTo>
                      <a:pt x="377" y="2424"/>
                    </a:lnTo>
                    <a:lnTo>
                      <a:pt x="368" y="2457"/>
                    </a:lnTo>
                    <a:lnTo>
                      <a:pt x="368" y="2490"/>
                    </a:lnTo>
                    <a:lnTo>
                      <a:pt x="368" y="2524"/>
                    </a:lnTo>
                    <a:lnTo>
                      <a:pt x="368" y="2549"/>
                    </a:lnTo>
                    <a:lnTo>
                      <a:pt x="368" y="2582"/>
                    </a:lnTo>
                    <a:lnTo>
                      <a:pt x="368" y="2616"/>
                    </a:lnTo>
                    <a:lnTo>
                      <a:pt x="368" y="2758"/>
                    </a:lnTo>
                    <a:lnTo>
                      <a:pt x="368" y="2808"/>
                    </a:lnTo>
                    <a:lnTo>
                      <a:pt x="368" y="2850"/>
                    </a:lnTo>
                    <a:lnTo>
                      <a:pt x="368" y="2891"/>
                    </a:lnTo>
                    <a:lnTo>
                      <a:pt x="368" y="2933"/>
                    </a:lnTo>
                    <a:lnTo>
                      <a:pt x="368" y="2975"/>
                    </a:lnTo>
                    <a:lnTo>
                      <a:pt x="377" y="3017"/>
                    </a:lnTo>
                    <a:lnTo>
                      <a:pt x="385" y="3059"/>
                    </a:lnTo>
                    <a:lnTo>
                      <a:pt x="393" y="3100"/>
                    </a:lnTo>
                    <a:lnTo>
                      <a:pt x="402" y="3150"/>
                    </a:lnTo>
                    <a:lnTo>
                      <a:pt x="410" y="3192"/>
                    </a:lnTo>
                    <a:lnTo>
                      <a:pt x="427" y="3234"/>
                    </a:lnTo>
                    <a:lnTo>
                      <a:pt x="435" y="3276"/>
                    </a:lnTo>
                    <a:lnTo>
                      <a:pt x="452" y="3318"/>
                    </a:lnTo>
                    <a:lnTo>
                      <a:pt x="460" y="3359"/>
                    </a:lnTo>
                    <a:lnTo>
                      <a:pt x="477" y="3401"/>
                    </a:lnTo>
                    <a:lnTo>
                      <a:pt x="494" y="3443"/>
                    </a:lnTo>
                    <a:lnTo>
                      <a:pt x="502" y="3493"/>
                    </a:lnTo>
                    <a:lnTo>
                      <a:pt x="519" y="3535"/>
                    </a:lnTo>
                    <a:lnTo>
                      <a:pt x="535" y="3577"/>
                    </a:lnTo>
                    <a:lnTo>
                      <a:pt x="552" y="3618"/>
                    </a:lnTo>
                    <a:lnTo>
                      <a:pt x="577" y="3660"/>
                    </a:lnTo>
                    <a:lnTo>
                      <a:pt x="594" y="3702"/>
                    </a:lnTo>
                    <a:lnTo>
                      <a:pt x="611" y="3744"/>
                    </a:lnTo>
                    <a:lnTo>
                      <a:pt x="627" y="3785"/>
                    </a:lnTo>
                    <a:lnTo>
                      <a:pt x="652" y="3835"/>
                    </a:lnTo>
                    <a:lnTo>
                      <a:pt x="669" y="3877"/>
                    </a:lnTo>
                    <a:lnTo>
                      <a:pt x="694" y="3919"/>
                    </a:lnTo>
                    <a:lnTo>
                      <a:pt x="711" y="3961"/>
                    </a:lnTo>
                    <a:lnTo>
                      <a:pt x="736" y="4003"/>
                    </a:lnTo>
                    <a:lnTo>
                      <a:pt x="753" y="4044"/>
                    </a:lnTo>
                    <a:lnTo>
                      <a:pt x="778" y="4086"/>
                    </a:lnTo>
                    <a:lnTo>
                      <a:pt x="803" y="4128"/>
                    </a:lnTo>
                    <a:lnTo>
                      <a:pt x="828" y="4170"/>
                    </a:lnTo>
                    <a:lnTo>
                      <a:pt x="845" y="4220"/>
                    </a:lnTo>
                    <a:lnTo>
                      <a:pt x="895" y="4303"/>
                    </a:lnTo>
                    <a:lnTo>
                      <a:pt x="945" y="4387"/>
                    </a:lnTo>
                    <a:lnTo>
                      <a:pt x="970" y="4429"/>
                    </a:lnTo>
                    <a:lnTo>
                      <a:pt x="995" y="4470"/>
                    </a:lnTo>
                    <a:lnTo>
                      <a:pt x="1037" y="4554"/>
                    </a:lnTo>
                    <a:lnTo>
                      <a:pt x="1129" y="4729"/>
                    </a:lnTo>
                    <a:lnTo>
                      <a:pt x="1220" y="4896"/>
                    </a:lnTo>
                    <a:lnTo>
                      <a:pt x="1271" y="4980"/>
                    </a:lnTo>
                    <a:lnTo>
                      <a:pt x="1312" y="5064"/>
                    </a:lnTo>
                    <a:lnTo>
                      <a:pt x="1362" y="5155"/>
                    </a:lnTo>
                    <a:lnTo>
                      <a:pt x="1404" y="5239"/>
                    </a:lnTo>
                    <a:lnTo>
                      <a:pt x="1446" y="5323"/>
                    </a:lnTo>
                    <a:lnTo>
                      <a:pt x="1471" y="5364"/>
                    </a:lnTo>
                    <a:lnTo>
                      <a:pt x="1488" y="5406"/>
                    </a:lnTo>
                    <a:lnTo>
                      <a:pt x="1429" y="5598"/>
                    </a:lnTo>
                    <a:lnTo>
                      <a:pt x="1246" y="5531"/>
                    </a:lnTo>
                    <a:lnTo>
                      <a:pt x="1220" y="5498"/>
                    </a:lnTo>
                    <a:lnTo>
                      <a:pt x="1195" y="5456"/>
                    </a:lnTo>
                    <a:lnTo>
                      <a:pt x="1154" y="5381"/>
                    </a:lnTo>
                    <a:lnTo>
                      <a:pt x="1104" y="5306"/>
                    </a:lnTo>
                    <a:lnTo>
                      <a:pt x="1053" y="5222"/>
                    </a:lnTo>
                    <a:lnTo>
                      <a:pt x="1003" y="5147"/>
                    </a:lnTo>
                    <a:lnTo>
                      <a:pt x="953" y="5064"/>
                    </a:lnTo>
                    <a:lnTo>
                      <a:pt x="845" y="4905"/>
                    </a:lnTo>
                    <a:lnTo>
                      <a:pt x="744" y="4738"/>
                    </a:lnTo>
                    <a:lnTo>
                      <a:pt x="686" y="4654"/>
                    </a:lnTo>
                    <a:lnTo>
                      <a:pt x="661" y="4612"/>
                    </a:lnTo>
                    <a:lnTo>
                      <a:pt x="636" y="4571"/>
                    </a:lnTo>
                    <a:lnTo>
                      <a:pt x="586" y="4479"/>
                    </a:lnTo>
                    <a:lnTo>
                      <a:pt x="535" y="4395"/>
                    </a:lnTo>
                    <a:lnTo>
                      <a:pt x="510" y="4353"/>
                    </a:lnTo>
                    <a:lnTo>
                      <a:pt x="485" y="4303"/>
                    </a:lnTo>
                    <a:lnTo>
                      <a:pt x="460" y="4262"/>
                    </a:lnTo>
                    <a:lnTo>
                      <a:pt x="435" y="4220"/>
                    </a:lnTo>
                    <a:lnTo>
                      <a:pt x="410" y="4170"/>
                    </a:lnTo>
                    <a:lnTo>
                      <a:pt x="393" y="4128"/>
                    </a:lnTo>
                    <a:lnTo>
                      <a:pt x="368" y="4086"/>
                    </a:lnTo>
                    <a:lnTo>
                      <a:pt x="343" y="4036"/>
                    </a:lnTo>
                    <a:lnTo>
                      <a:pt x="327" y="3994"/>
                    </a:lnTo>
                    <a:lnTo>
                      <a:pt x="302" y="3944"/>
                    </a:lnTo>
                    <a:lnTo>
                      <a:pt x="285" y="3902"/>
                    </a:lnTo>
                    <a:lnTo>
                      <a:pt x="260" y="3852"/>
                    </a:lnTo>
                    <a:lnTo>
                      <a:pt x="243" y="3810"/>
                    </a:lnTo>
                    <a:lnTo>
                      <a:pt x="218" y="3760"/>
                    </a:lnTo>
                    <a:lnTo>
                      <a:pt x="201" y="3710"/>
                    </a:lnTo>
                    <a:lnTo>
                      <a:pt x="185" y="3668"/>
                    </a:lnTo>
                    <a:lnTo>
                      <a:pt x="168" y="3618"/>
                    </a:lnTo>
                    <a:lnTo>
                      <a:pt x="151" y="3568"/>
                    </a:lnTo>
                    <a:lnTo>
                      <a:pt x="134" y="3526"/>
                    </a:lnTo>
                    <a:lnTo>
                      <a:pt x="118" y="3476"/>
                    </a:lnTo>
                    <a:lnTo>
                      <a:pt x="101" y="3426"/>
                    </a:lnTo>
                    <a:lnTo>
                      <a:pt x="93" y="3376"/>
                    </a:lnTo>
                    <a:lnTo>
                      <a:pt x="76" y="3334"/>
                    </a:lnTo>
                    <a:lnTo>
                      <a:pt x="59" y="3284"/>
                    </a:lnTo>
                    <a:lnTo>
                      <a:pt x="51" y="3234"/>
                    </a:lnTo>
                    <a:lnTo>
                      <a:pt x="43" y="3184"/>
                    </a:lnTo>
                    <a:lnTo>
                      <a:pt x="34" y="3134"/>
                    </a:lnTo>
                    <a:lnTo>
                      <a:pt x="26" y="3084"/>
                    </a:lnTo>
                    <a:lnTo>
                      <a:pt x="17" y="3034"/>
                    </a:lnTo>
                    <a:lnTo>
                      <a:pt x="9" y="2983"/>
                    </a:lnTo>
                    <a:lnTo>
                      <a:pt x="1" y="2933"/>
                    </a:lnTo>
                    <a:lnTo>
                      <a:pt x="1" y="2883"/>
                    </a:lnTo>
                    <a:lnTo>
                      <a:pt x="1" y="2833"/>
                    </a:lnTo>
                    <a:lnTo>
                      <a:pt x="1" y="2783"/>
                    </a:lnTo>
                    <a:lnTo>
                      <a:pt x="1" y="2641"/>
                    </a:lnTo>
                    <a:lnTo>
                      <a:pt x="1" y="2599"/>
                    </a:lnTo>
                    <a:lnTo>
                      <a:pt x="1" y="2557"/>
                    </a:lnTo>
                    <a:lnTo>
                      <a:pt x="1" y="2524"/>
                    </a:lnTo>
                    <a:lnTo>
                      <a:pt x="1" y="2482"/>
                    </a:lnTo>
                    <a:lnTo>
                      <a:pt x="9" y="2440"/>
                    </a:lnTo>
                    <a:lnTo>
                      <a:pt x="17" y="2399"/>
                    </a:lnTo>
                    <a:lnTo>
                      <a:pt x="26" y="2365"/>
                    </a:lnTo>
                    <a:lnTo>
                      <a:pt x="34" y="2323"/>
                    </a:lnTo>
                    <a:lnTo>
                      <a:pt x="43" y="2282"/>
                    </a:lnTo>
                    <a:lnTo>
                      <a:pt x="51" y="2240"/>
                    </a:lnTo>
                    <a:lnTo>
                      <a:pt x="59" y="2206"/>
                    </a:lnTo>
                    <a:lnTo>
                      <a:pt x="76" y="2165"/>
                    </a:lnTo>
                    <a:lnTo>
                      <a:pt x="84" y="2123"/>
                    </a:lnTo>
                    <a:lnTo>
                      <a:pt x="101" y="2081"/>
                    </a:lnTo>
                    <a:lnTo>
                      <a:pt x="118" y="2048"/>
                    </a:lnTo>
                    <a:lnTo>
                      <a:pt x="134" y="2006"/>
                    </a:lnTo>
                    <a:lnTo>
                      <a:pt x="151" y="1973"/>
                    </a:lnTo>
                    <a:lnTo>
                      <a:pt x="168" y="1931"/>
                    </a:lnTo>
                    <a:lnTo>
                      <a:pt x="185" y="1889"/>
                    </a:lnTo>
                    <a:lnTo>
                      <a:pt x="201" y="1856"/>
                    </a:lnTo>
                    <a:lnTo>
                      <a:pt x="218" y="1822"/>
                    </a:lnTo>
                    <a:lnTo>
                      <a:pt x="243" y="1780"/>
                    </a:lnTo>
                    <a:lnTo>
                      <a:pt x="260" y="1747"/>
                    </a:lnTo>
                    <a:lnTo>
                      <a:pt x="285" y="1714"/>
                    </a:lnTo>
                    <a:lnTo>
                      <a:pt x="310" y="1680"/>
                    </a:lnTo>
                    <a:lnTo>
                      <a:pt x="327" y="1647"/>
                    </a:lnTo>
                    <a:lnTo>
                      <a:pt x="352" y="1613"/>
                    </a:lnTo>
                    <a:lnTo>
                      <a:pt x="377" y="1580"/>
                    </a:lnTo>
                    <a:lnTo>
                      <a:pt x="402" y="1546"/>
                    </a:lnTo>
                    <a:lnTo>
                      <a:pt x="435" y="1513"/>
                    </a:lnTo>
                    <a:lnTo>
                      <a:pt x="460" y="1488"/>
                    </a:lnTo>
                    <a:lnTo>
                      <a:pt x="485" y="1455"/>
                    </a:lnTo>
                    <a:lnTo>
                      <a:pt x="519" y="1430"/>
                    </a:lnTo>
                    <a:lnTo>
                      <a:pt x="535" y="1413"/>
                    </a:lnTo>
                    <a:lnTo>
                      <a:pt x="552" y="1404"/>
                    </a:lnTo>
                    <a:lnTo>
                      <a:pt x="569" y="1388"/>
                    </a:lnTo>
                    <a:lnTo>
                      <a:pt x="577" y="1379"/>
                    </a:lnTo>
                    <a:lnTo>
                      <a:pt x="594" y="1363"/>
                    </a:lnTo>
                    <a:lnTo>
                      <a:pt x="611" y="1354"/>
                    </a:lnTo>
                    <a:lnTo>
                      <a:pt x="627" y="1338"/>
                    </a:lnTo>
                    <a:lnTo>
                      <a:pt x="644" y="1329"/>
                    </a:lnTo>
                    <a:lnTo>
                      <a:pt x="661" y="1313"/>
                    </a:lnTo>
                    <a:lnTo>
                      <a:pt x="677" y="1304"/>
                    </a:lnTo>
                    <a:lnTo>
                      <a:pt x="694" y="1296"/>
                    </a:lnTo>
                    <a:lnTo>
                      <a:pt x="711" y="1288"/>
                    </a:lnTo>
                    <a:lnTo>
                      <a:pt x="728" y="1271"/>
                    </a:lnTo>
                    <a:lnTo>
                      <a:pt x="753" y="1262"/>
                    </a:lnTo>
                    <a:lnTo>
                      <a:pt x="769" y="1254"/>
                    </a:lnTo>
                    <a:lnTo>
                      <a:pt x="786" y="1246"/>
                    </a:lnTo>
                    <a:lnTo>
                      <a:pt x="803" y="1237"/>
                    </a:lnTo>
                    <a:lnTo>
                      <a:pt x="819" y="1229"/>
                    </a:lnTo>
                    <a:lnTo>
                      <a:pt x="845" y="1221"/>
                    </a:lnTo>
                    <a:lnTo>
                      <a:pt x="861" y="1212"/>
                    </a:lnTo>
                    <a:lnTo>
                      <a:pt x="878" y="1204"/>
                    </a:lnTo>
                    <a:lnTo>
                      <a:pt x="903" y="1196"/>
                    </a:lnTo>
                    <a:lnTo>
                      <a:pt x="920" y="1196"/>
                    </a:lnTo>
                    <a:lnTo>
                      <a:pt x="936" y="1187"/>
                    </a:lnTo>
                    <a:lnTo>
                      <a:pt x="962" y="1179"/>
                    </a:lnTo>
                    <a:lnTo>
                      <a:pt x="978" y="1179"/>
                    </a:lnTo>
                    <a:lnTo>
                      <a:pt x="1003" y="1179"/>
                    </a:lnTo>
                    <a:lnTo>
                      <a:pt x="1020" y="1179"/>
                    </a:lnTo>
                    <a:lnTo>
                      <a:pt x="1020" y="1179"/>
                    </a:lnTo>
                    <a:lnTo>
                      <a:pt x="1045" y="1179"/>
                    </a:lnTo>
                    <a:lnTo>
                      <a:pt x="1062" y="1179"/>
                    </a:lnTo>
                    <a:lnTo>
                      <a:pt x="1062" y="1179"/>
                    </a:lnTo>
                    <a:lnTo>
                      <a:pt x="1087" y="1179"/>
                    </a:lnTo>
                    <a:lnTo>
                      <a:pt x="1104" y="1179"/>
                    </a:lnTo>
                    <a:lnTo>
                      <a:pt x="1212" y="1179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1129;p37"/>
              <p:cNvSpPr/>
              <p:nvPr/>
            </p:nvSpPr>
            <p:spPr>
              <a:xfrm>
                <a:off x="4324020" y="9395562"/>
                <a:ext cx="300848" cy="292216"/>
              </a:xfrm>
              <a:custGeom>
                <a:avLst/>
                <a:gdLst/>
                <a:ahLst/>
                <a:cxnLst/>
                <a:rect l="l" t="t" r="r" b="b"/>
                <a:pathLst>
                  <a:path w="6099" h="5924" extrusionOk="0">
                    <a:moveTo>
                      <a:pt x="3459" y="1671"/>
                    </a:moveTo>
                    <a:lnTo>
                      <a:pt x="3518" y="1671"/>
                    </a:lnTo>
                    <a:lnTo>
                      <a:pt x="3576" y="1671"/>
                    </a:lnTo>
                    <a:lnTo>
                      <a:pt x="3593" y="1671"/>
                    </a:lnTo>
                    <a:lnTo>
                      <a:pt x="3618" y="1671"/>
                    </a:lnTo>
                    <a:lnTo>
                      <a:pt x="3635" y="1671"/>
                    </a:lnTo>
                    <a:lnTo>
                      <a:pt x="3660" y="1680"/>
                    </a:lnTo>
                    <a:lnTo>
                      <a:pt x="3676" y="1688"/>
                    </a:lnTo>
                    <a:lnTo>
                      <a:pt x="3693" y="1696"/>
                    </a:lnTo>
                    <a:lnTo>
                      <a:pt x="3710" y="1713"/>
                    </a:lnTo>
                    <a:lnTo>
                      <a:pt x="3710" y="1713"/>
                    </a:lnTo>
                    <a:lnTo>
                      <a:pt x="3726" y="1730"/>
                    </a:lnTo>
                    <a:lnTo>
                      <a:pt x="3743" y="1746"/>
                    </a:lnTo>
                    <a:lnTo>
                      <a:pt x="3760" y="1772"/>
                    </a:lnTo>
                    <a:lnTo>
                      <a:pt x="3760" y="1772"/>
                    </a:lnTo>
                    <a:lnTo>
                      <a:pt x="3768" y="1797"/>
                    </a:lnTo>
                    <a:lnTo>
                      <a:pt x="3768" y="1822"/>
                    </a:lnTo>
                    <a:lnTo>
                      <a:pt x="3768" y="1863"/>
                    </a:lnTo>
                    <a:lnTo>
                      <a:pt x="3768" y="1888"/>
                    </a:lnTo>
                    <a:lnTo>
                      <a:pt x="3768" y="1888"/>
                    </a:lnTo>
                    <a:lnTo>
                      <a:pt x="3760" y="1914"/>
                    </a:lnTo>
                    <a:lnTo>
                      <a:pt x="3751" y="1930"/>
                    </a:lnTo>
                    <a:lnTo>
                      <a:pt x="3735" y="1955"/>
                    </a:lnTo>
                    <a:lnTo>
                      <a:pt x="3735" y="1955"/>
                    </a:lnTo>
                    <a:lnTo>
                      <a:pt x="3718" y="1972"/>
                    </a:lnTo>
                    <a:lnTo>
                      <a:pt x="3710" y="1980"/>
                    </a:lnTo>
                    <a:lnTo>
                      <a:pt x="3693" y="1989"/>
                    </a:lnTo>
                    <a:lnTo>
                      <a:pt x="3676" y="2005"/>
                    </a:lnTo>
                    <a:lnTo>
                      <a:pt x="3660" y="2005"/>
                    </a:lnTo>
                    <a:lnTo>
                      <a:pt x="3643" y="2014"/>
                    </a:lnTo>
                    <a:lnTo>
                      <a:pt x="3626" y="2022"/>
                    </a:lnTo>
                    <a:lnTo>
                      <a:pt x="3601" y="2031"/>
                    </a:lnTo>
                    <a:lnTo>
                      <a:pt x="3601" y="2031"/>
                    </a:lnTo>
                    <a:lnTo>
                      <a:pt x="3584" y="2031"/>
                    </a:lnTo>
                    <a:lnTo>
                      <a:pt x="3559" y="2039"/>
                    </a:lnTo>
                    <a:lnTo>
                      <a:pt x="3518" y="2047"/>
                    </a:lnTo>
                    <a:lnTo>
                      <a:pt x="3467" y="2056"/>
                    </a:lnTo>
                    <a:lnTo>
                      <a:pt x="3367" y="2081"/>
                    </a:lnTo>
                    <a:lnTo>
                      <a:pt x="3309" y="2097"/>
                    </a:lnTo>
                    <a:lnTo>
                      <a:pt x="3259" y="2106"/>
                    </a:lnTo>
                    <a:lnTo>
                      <a:pt x="3208" y="2122"/>
                    </a:lnTo>
                    <a:lnTo>
                      <a:pt x="3158" y="2131"/>
                    </a:lnTo>
                    <a:lnTo>
                      <a:pt x="3142" y="2139"/>
                    </a:lnTo>
                    <a:lnTo>
                      <a:pt x="3125" y="2147"/>
                    </a:lnTo>
                    <a:lnTo>
                      <a:pt x="3108" y="2147"/>
                    </a:lnTo>
                    <a:lnTo>
                      <a:pt x="3108" y="2147"/>
                    </a:lnTo>
                    <a:lnTo>
                      <a:pt x="3092" y="2156"/>
                    </a:lnTo>
                    <a:lnTo>
                      <a:pt x="3041" y="2173"/>
                    </a:lnTo>
                    <a:lnTo>
                      <a:pt x="2983" y="2189"/>
                    </a:lnTo>
                    <a:lnTo>
                      <a:pt x="2933" y="2214"/>
                    </a:lnTo>
                    <a:lnTo>
                      <a:pt x="2883" y="2231"/>
                    </a:lnTo>
                    <a:lnTo>
                      <a:pt x="2824" y="2256"/>
                    </a:lnTo>
                    <a:lnTo>
                      <a:pt x="2774" y="2273"/>
                    </a:lnTo>
                    <a:lnTo>
                      <a:pt x="2724" y="2289"/>
                    </a:lnTo>
                    <a:lnTo>
                      <a:pt x="2674" y="2315"/>
                    </a:lnTo>
                    <a:lnTo>
                      <a:pt x="2624" y="2340"/>
                    </a:lnTo>
                    <a:lnTo>
                      <a:pt x="2574" y="2356"/>
                    </a:lnTo>
                    <a:lnTo>
                      <a:pt x="2523" y="2381"/>
                    </a:lnTo>
                    <a:lnTo>
                      <a:pt x="2498" y="2390"/>
                    </a:lnTo>
                    <a:lnTo>
                      <a:pt x="2473" y="2406"/>
                    </a:lnTo>
                    <a:lnTo>
                      <a:pt x="2423" y="2432"/>
                    </a:lnTo>
                    <a:lnTo>
                      <a:pt x="2373" y="2457"/>
                    </a:lnTo>
                    <a:lnTo>
                      <a:pt x="2331" y="2490"/>
                    </a:lnTo>
                    <a:lnTo>
                      <a:pt x="2281" y="2515"/>
                    </a:lnTo>
                    <a:lnTo>
                      <a:pt x="2248" y="2540"/>
                    </a:lnTo>
                    <a:lnTo>
                      <a:pt x="2214" y="2557"/>
                    </a:lnTo>
                    <a:lnTo>
                      <a:pt x="2181" y="2574"/>
                    </a:lnTo>
                    <a:lnTo>
                      <a:pt x="2148" y="2599"/>
                    </a:lnTo>
                    <a:lnTo>
                      <a:pt x="2114" y="2615"/>
                    </a:lnTo>
                    <a:lnTo>
                      <a:pt x="2081" y="2632"/>
                    </a:lnTo>
                    <a:lnTo>
                      <a:pt x="2047" y="2657"/>
                    </a:lnTo>
                    <a:lnTo>
                      <a:pt x="2014" y="2682"/>
                    </a:lnTo>
                    <a:lnTo>
                      <a:pt x="1980" y="2699"/>
                    </a:lnTo>
                    <a:lnTo>
                      <a:pt x="1947" y="2724"/>
                    </a:lnTo>
                    <a:lnTo>
                      <a:pt x="1914" y="2749"/>
                    </a:lnTo>
                    <a:lnTo>
                      <a:pt x="1880" y="2766"/>
                    </a:lnTo>
                    <a:lnTo>
                      <a:pt x="1847" y="2791"/>
                    </a:lnTo>
                    <a:lnTo>
                      <a:pt x="1813" y="2816"/>
                    </a:lnTo>
                    <a:lnTo>
                      <a:pt x="1780" y="2841"/>
                    </a:lnTo>
                    <a:lnTo>
                      <a:pt x="1747" y="2866"/>
                    </a:lnTo>
                    <a:lnTo>
                      <a:pt x="1713" y="2891"/>
                    </a:lnTo>
                    <a:lnTo>
                      <a:pt x="1680" y="2916"/>
                    </a:lnTo>
                    <a:lnTo>
                      <a:pt x="1646" y="2941"/>
                    </a:lnTo>
                    <a:lnTo>
                      <a:pt x="1613" y="2966"/>
                    </a:lnTo>
                    <a:lnTo>
                      <a:pt x="1579" y="2991"/>
                    </a:lnTo>
                    <a:lnTo>
                      <a:pt x="1546" y="3016"/>
                    </a:lnTo>
                    <a:lnTo>
                      <a:pt x="1513" y="3041"/>
                    </a:lnTo>
                    <a:lnTo>
                      <a:pt x="1479" y="3066"/>
                    </a:lnTo>
                    <a:lnTo>
                      <a:pt x="1446" y="3100"/>
                    </a:lnTo>
                    <a:lnTo>
                      <a:pt x="1412" y="3125"/>
                    </a:lnTo>
                    <a:lnTo>
                      <a:pt x="1412" y="3125"/>
                    </a:lnTo>
                    <a:lnTo>
                      <a:pt x="1387" y="3150"/>
                    </a:lnTo>
                    <a:lnTo>
                      <a:pt x="1354" y="3175"/>
                    </a:lnTo>
                    <a:lnTo>
                      <a:pt x="1320" y="3208"/>
                    </a:lnTo>
                    <a:lnTo>
                      <a:pt x="1295" y="3233"/>
                    </a:lnTo>
                    <a:lnTo>
                      <a:pt x="1262" y="3267"/>
                    </a:lnTo>
                    <a:lnTo>
                      <a:pt x="1229" y="3292"/>
                    </a:lnTo>
                    <a:lnTo>
                      <a:pt x="1204" y="3325"/>
                    </a:lnTo>
                    <a:lnTo>
                      <a:pt x="1170" y="3359"/>
                    </a:lnTo>
                    <a:lnTo>
                      <a:pt x="1145" y="3384"/>
                    </a:lnTo>
                    <a:lnTo>
                      <a:pt x="1120" y="3417"/>
                    </a:lnTo>
                    <a:lnTo>
                      <a:pt x="1087" y="3442"/>
                    </a:lnTo>
                    <a:lnTo>
                      <a:pt x="1061" y="3476"/>
                    </a:lnTo>
                    <a:lnTo>
                      <a:pt x="1036" y="3509"/>
                    </a:lnTo>
                    <a:lnTo>
                      <a:pt x="1011" y="3543"/>
                    </a:lnTo>
                    <a:lnTo>
                      <a:pt x="986" y="3568"/>
                    </a:lnTo>
                    <a:lnTo>
                      <a:pt x="953" y="3601"/>
                    </a:lnTo>
                    <a:lnTo>
                      <a:pt x="928" y="3634"/>
                    </a:lnTo>
                    <a:lnTo>
                      <a:pt x="903" y="3668"/>
                    </a:lnTo>
                    <a:lnTo>
                      <a:pt x="886" y="3701"/>
                    </a:lnTo>
                    <a:lnTo>
                      <a:pt x="861" y="3726"/>
                    </a:lnTo>
                    <a:lnTo>
                      <a:pt x="836" y="3760"/>
                    </a:lnTo>
                    <a:lnTo>
                      <a:pt x="811" y="3793"/>
                    </a:lnTo>
                    <a:lnTo>
                      <a:pt x="794" y="3827"/>
                    </a:lnTo>
                    <a:lnTo>
                      <a:pt x="769" y="3860"/>
                    </a:lnTo>
                    <a:lnTo>
                      <a:pt x="752" y="3893"/>
                    </a:lnTo>
                    <a:lnTo>
                      <a:pt x="727" y="3927"/>
                    </a:lnTo>
                    <a:lnTo>
                      <a:pt x="711" y="3960"/>
                    </a:lnTo>
                    <a:lnTo>
                      <a:pt x="694" y="3994"/>
                    </a:lnTo>
                    <a:lnTo>
                      <a:pt x="677" y="4035"/>
                    </a:lnTo>
                    <a:lnTo>
                      <a:pt x="660" y="4069"/>
                    </a:lnTo>
                    <a:lnTo>
                      <a:pt x="652" y="4086"/>
                    </a:lnTo>
                    <a:lnTo>
                      <a:pt x="644" y="4102"/>
                    </a:lnTo>
                    <a:lnTo>
                      <a:pt x="627" y="4136"/>
                    </a:lnTo>
                    <a:lnTo>
                      <a:pt x="610" y="4169"/>
                    </a:lnTo>
                    <a:lnTo>
                      <a:pt x="594" y="4203"/>
                    </a:lnTo>
                    <a:lnTo>
                      <a:pt x="577" y="4236"/>
                    </a:lnTo>
                    <a:lnTo>
                      <a:pt x="560" y="4269"/>
                    </a:lnTo>
                    <a:lnTo>
                      <a:pt x="544" y="4303"/>
                    </a:lnTo>
                    <a:lnTo>
                      <a:pt x="535" y="4336"/>
                    </a:lnTo>
                    <a:lnTo>
                      <a:pt x="518" y="4370"/>
                    </a:lnTo>
                    <a:lnTo>
                      <a:pt x="510" y="4403"/>
                    </a:lnTo>
                    <a:lnTo>
                      <a:pt x="502" y="4445"/>
                    </a:lnTo>
                    <a:lnTo>
                      <a:pt x="493" y="4478"/>
                    </a:lnTo>
                    <a:lnTo>
                      <a:pt x="485" y="4512"/>
                    </a:lnTo>
                    <a:lnTo>
                      <a:pt x="477" y="4537"/>
                    </a:lnTo>
                    <a:lnTo>
                      <a:pt x="477" y="4570"/>
                    </a:lnTo>
                    <a:lnTo>
                      <a:pt x="477" y="4604"/>
                    </a:lnTo>
                    <a:lnTo>
                      <a:pt x="477" y="4629"/>
                    </a:lnTo>
                    <a:lnTo>
                      <a:pt x="477" y="4654"/>
                    </a:lnTo>
                    <a:lnTo>
                      <a:pt x="477" y="4687"/>
                    </a:lnTo>
                    <a:lnTo>
                      <a:pt x="477" y="4812"/>
                    </a:lnTo>
                    <a:lnTo>
                      <a:pt x="477" y="4837"/>
                    </a:lnTo>
                    <a:lnTo>
                      <a:pt x="477" y="4854"/>
                    </a:lnTo>
                    <a:lnTo>
                      <a:pt x="477" y="4879"/>
                    </a:lnTo>
                    <a:lnTo>
                      <a:pt x="477" y="4896"/>
                    </a:lnTo>
                    <a:lnTo>
                      <a:pt x="477" y="4913"/>
                    </a:lnTo>
                    <a:lnTo>
                      <a:pt x="477" y="4921"/>
                    </a:lnTo>
                    <a:lnTo>
                      <a:pt x="477" y="4946"/>
                    </a:lnTo>
                    <a:lnTo>
                      <a:pt x="477" y="4938"/>
                    </a:lnTo>
                    <a:lnTo>
                      <a:pt x="485" y="4963"/>
                    </a:lnTo>
                    <a:lnTo>
                      <a:pt x="493" y="4979"/>
                    </a:lnTo>
                    <a:lnTo>
                      <a:pt x="493" y="4971"/>
                    </a:lnTo>
                    <a:lnTo>
                      <a:pt x="502" y="4996"/>
                    </a:lnTo>
                    <a:lnTo>
                      <a:pt x="510" y="5013"/>
                    </a:lnTo>
                    <a:lnTo>
                      <a:pt x="510" y="5005"/>
                    </a:lnTo>
                    <a:lnTo>
                      <a:pt x="518" y="5030"/>
                    </a:lnTo>
                    <a:lnTo>
                      <a:pt x="527" y="5046"/>
                    </a:lnTo>
                    <a:lnTo>
                      <a:pt x="527" y="5046"/>
                    </a:lnTo>
                    <a:lnTo>
                      <a:pt x="544" y="5063"/>
                    </a:lnTo>
                    <a:lnTo>
                      <a:pt x="552" y="5080"/>
                    </a:lnTo>
                    <a:lnTo>
                      <a:pt x="552" y="5071"/>
                    </a:lnTo>
                    <a:lnTo>
                      <a:pt x="560" y="5096"/>
                    </a:lnTo>
                    <a:lnTo>
                      <a:pt x="577" y="5113"/>
                    </a:lnTo>
                    <a:lnTo>
                      <a:pt x="577" y="5105"/>
                    </a:lnTo>
                    <a:lnTo>
                      <a:pt x="585" y="5130"/>
                    </a:lnTo>
                    <a:lnTo>
                      <a:pt x="602" y="5147"/>
                    </a:lnTo>
                    <a:lnTo>
                      <a:pt x="602" y="5138"/>
                    </a:lnTo>
                    <a:lnTo>
                      <a:pt x="619" y="5155"/>
                    </a:lnTo>
                    <a:lnTo>
                      <a:pt x="635" y="5172"/>
                    </a:lnTo>
                    <a:lnTo>
                      <a:pt x="627" y="5172"/>
                    </a:lnTo>
                    <a:lnTo>
                      <a:pt x="644" y="5188"/>
                    </a:lnTo>
                    <a:lnTo>
                      <a:pt x="660" y="5205"/>
                    </a:lnTo>
                    <a:lnTo>
                      <a:pt x="660" y="5205"/>
                    </a:lnTo>
                    <a:lnTo>
                      <a:pt x="677" y="5222"/>
                    </a:lnTo>
                    <a:lnTo>
                      <a:pt x="694" y="5238"/>
                    </a:lnTo>
                    <a:lnTo>
                      <a:pt x="694" y="5238"/>
                    </a:lnTo>
                    <a:lnTo>
                      <a:pt x="719" y="5247"/>
                    </a:lnTo>
                    <a:lnTo>
                      <a:pt x="736" y="5264"/>
                    </a:lnTo>
                    <a:lnTo>
                      <a:pt x="736" y="5264"/>
                    </a:lnTo>
                    <a:lnTo>
                      <a:pt x="752" y="5280"/>
                    </a:lnTo>
                    <a:lnTo>
                      <a:pt x="777" y="5297"/>
                    </a:lnTo>
                    <a:lnTo>
                      <a:pt x="777" y="5297"/>
                    </a:lnTo>
                    <a:lnTo>
                      <a:pt x="794" y="5305"/>
                    </a:lnTo>
                    <a:lnTo>
                      <a:pt x="819" y="5322"/>
                    </a:lnTo>
                    <a:lnTo>
                      <a:pt x="819" y="5322"/>
                    </a:lnTo>
                    <a:lnTo>
                      <a:pt x="836" y="5339"/>
                    </a:lnTo>
                    <a:lnTo>
                      <a:pt x="861" y="5347"/>
                    </a:lnTo>
                    <a:lnTo>
                      <a:pt x="861" y="5347"/>
                    </a:lnTo>
                    <a:lnTo>
                      <a:pt x="886" y="5364"/>
                    </a:lnTo>
                    <a:lnTo>
                      <a:pt x="894" y="5364"/>
                    </a:lnTo>
                    <a:lnTo>
                      <a:pt x="911" y="5372"/>
                    </a:lnTo>
                    <a:lnTo>
                      <a:pt x="928" y="5380"/>
                    </a:lnTo>
                    <a:lnTo>
                      <a:pt x="953" y="5389"/>
                    </a:lnTo>
                    <a:lnTo>
                      <a:pt x="978" y="5406"/>
                    </a:lnTo>
                    <a:lnTo>
                      <a:pt x="1003" y="5414"/>
                    </a:lnTo>
                    <a:lnTo>
                      <a:pt x="1028" y="5422"/>
                    </a:lnTo>
                    <a:lnTo>
                      <a:pt x="1053" y="5431"/>
                    </a:lnTo>
                    <a:lnTo>
                      <a:pt x="1078" y="5439"/>
                    </a:lnTo>
                    <a:lnTo>
                      <a:pt x="1103" y="5447"/>
                    </a:lnTo>
                    <a:lnTo>
                      <a:pt x="1128" y="5456"/>
                    </a:lnTo>
                    <a:lnTo>
                      <a:pt x="1153" y="5464"/>
                    </a:lnTo>
                    <a:lnTo>
                      <a:pt x="1178" y="5472"/>
                    </a:lnTo>
                    <a:lnTo>
                      <a:pt x="1212" y="5481"/>
                    </a:lnTo>
                    <a:lnTo>
                      <a:pt x="1237" y="5489"/>
                    </a:lnTo>
                    <a:lnTo>
                      <a:pt x="1262" y="5497"/>
                    </a:lnTo>
                    <a:lnTo>
                      <a:pt x="1295" y="5506"/>
                    </a:lnTo>
                    <a:lnTo>
                      <a:pt x="1320" y="5514"/>
                    </a:lnTo>
                    <a:lnTo>
                      <a:pt x="1354" y="5523"/>
                    </a:lnTo>
                    <a:lnTo>
                      <a:pt x="1387" y="5523"/>
                    </a:lnTo>
                    <a:lnTo>
                      <a:pt x="1412" y="5531"/>
                    </a:lnTo>
                    <a:lnTo>
                      <a:pt x="1446" y="5539"/>
                    </a:lnTo>
                    <a:lnTo>
                      <a:pt x="1471" y="5539"/>
                    </a:lnTo>
                    <a:lnTo>
                      <a:pt x="1504" y="5539"/>
                    </a:lnTo>
                    <a:lnTo>
                      <a:pt x="1538" y="5539"/>
                    </a:lnTo>
                    <a:lnTo>
                      <a:pt x="1571" y="5539"/>
                    </a:lnTo>
                    <a:lnTo>
                      <a:pt x="1596" y="5539"/>
                    </a:lnTo>
                    <a:lnTo>
                      <a:pt x="1630" y="5539"/>
                    </a:lnTo>
                    <a:lnTo>
                      <a:pt x="1663" y="5539"/>
                    </a:lnTo>
                    <a:lnTo>
                      <a:pt x="1696" y="5539"/>
                    </a:lnTo>
                    <a:lnTo>
                      <a:pt x="1730" y="5539"/>
                    </a:lnTo>
                    <a:lnTo>
                      <a:pt x="1763" y="5539"/>
                    </a:lnTo>
                    <a:lnTo>
                      <a:pt x="1797" y="5539"/>
                    </a:lnTo>
                    <a:lnTo>
                      <a:pt x="2156" y="5539"/>
                    </a:lnTo>
                    <a:lnTo>
                      <a:pt x="2223" y="5539"/>
                    </a:lnTo>
                    <a:lnTo>
                      <a:pt x="2281" y="5539"/>
                    </a:lnTo>
                    <a:lnTo>
                      <a:pt x="2348" y="5539"/>
                    </a:lnTo>
                    <a:lnTo>
                      <a:pt x="2415" y="5539"/>
                    </a:lnTo>
                    <a:lnTo>
                      <a:pt x="2473" y="5531"/>
                    </a:lnTo>
                    <a:lnTo>
                      <a:pt x="2540" y="5523"/>
                    </a:lnTo>
                    <a:lnTo>
                      <a:pt x="2599" y="5514"/>
                    </a:lnTo>
                    <a:lnTo>
                      <a:pt x="2657" y="5506"/>
                    </a:lnTo>
                    <a:lnTo>
                      <a:pt x="2716" y="5497"/>
                    </a:lnTo>
                    <a:lnTo>
                      <a:pt x="2774" y="5489"/>
                    </a:lnTo>
                    <a:lnTo>
                      <a:pt x="2824" y="5481"/>
                    </a:lnTo>
                    <a:lnTo>
                      <a:pt x="2883" y="5472"/>
                    </a:lnTo>
                    <a:lnTo>
                      <a:pt x="2933" y="5464"/>
                    </a:lnTo>
                    <a:lnTo>
                      <a:pt x="2983" y="5447"/>
                    </a:lnTo>
                    <a:lnTo>
                      <a:pt x="3033" y="5439"/>
                    </a:lnTo>
                    <a:lnTo>
                      <a:pt x="3075" y="5422"/>
                    </a:lnTo>
                    <a:lnTo>
                      <a:pt x="3117" y="5414"/>
                    </a:lnTo>
                    <a:lnTo>
                      <a:pt x="3158" y="5397"/>
                    </a:lnTo>
                    <a:lnTo>
                      <a:pt x="3342" y="5489"/>
                    </a:lnTo>
                    <a:lnTo>
                      <a:pt x="3250" y="5665"/>
                    </a:lnTo>
                    <a:lnTo>
                      <a:pt x="3208" y="5681"/>
                    </a:lnTo>
                    <a:lnTo>
                      <a:pt x="3158" y="5698"/>
                    </a:lnTo>
                    <a:lnTo>
                      <a:pt x="3066" y="5731"/>
                    </a:lnTo>
                    <a:lnTo>
                      <a:pt x="3016" y="5740"/>
                    </a:lnTo>
                    <a:lnTo>
                      <a:pt x="2958" y="5756"/>
                    </a:lnTo>
                    <a:lnTo>
                      <a:pt x="2908" y="5773"/>
                    </a:lnTo>
                    <a:lnTo>
                      <a:pt x="2849" y="5790"/>
                    </a:lnTo>
                    <a:lnTo>
                      <a:pt x="2791" y="5807"/>
                    </a:lnTo>
                    <a:lnTo>
                      <a:pt x="2724" y="5815"/>
                    </a:lnTo>
                    <a:lnTo>
                      <a:pt x="2665" y="5832"/>
                    </a:lnTo>
                    <a:lnTo>
                      <a:pt x="2599" y="5840"/>
                    </a:lnTo>
                    <a:lnTo>
                      <a:pt x="2540" y="5857"/>
                    </a:lnTo>
                    <a:lnTo>
                      <a:pt x="2473" y="5865"/>
                    </a:lnTo>
                    <a:lnTo>
                      <a:pt x="2406" y="5882"/>
                    </a:lnTo>
                    <a:lnTo>
                      <a:pt x="2340" y="5890"/>
                    </a:lnTo>
                    <a:lnTo>
                      <a:pt x="2264" y="5898"/>
                    </a:lnTo>
                    <a:lnTo>
                      <a:pt x="2198" y="5907"/>
                    </a:lnTo>
                    <a:lnTo>
                      <a:pt x="2131" y="5915"/>
                    </a:lnTo>
                    <a:lnTo>
                      <a:pt x="2056" y="5915"/>
                    </a:lnTo>
                    <a:lnTo>
                      <a:pt x="1989" y="5923"/>
                    </a:lnTo>
                    <a:lnTo>
                      <a:pt x="1914" y="5923"/>
                    </a:lnTo>
                    <a:lnTo>
                      <a:pt x="1847" y="5923"/>
                    </a:lnTo>
                    <a:lnTo>
                      <a:pt x="1521" y="5923"/>
                    </a:lnTo>
                    <a:lnTo>
                      <a:pt x="1488" y="5923"/>
                    </a:lnTo>
                    <a:lnTo>
                      <a:pt x="1454" y="5923"/>
                    </a:lnTo>
                    <a:lnTo>
                      <a:pt x="1412" y="5923"/>
                    </a:lnTo>
                    <a:lnTo>
                      <a:pt x="1379" y="5923"/>
                    </a:lnTo>
                    <a:lnTo>
                      <a:pt x="1346" y="5923"/>
                    </a:lnTo>
                    <a:lnTo>
                      <a:pt x="1312" y="5923"/>
                    </a:lnTo>
                    <a:lnTo>
                      <a:pt x="1270" y="5923"/>
                    </a:lnTo>
                    <a:lnTo>
                      <a:pt x="1237" y="5923"/>
                    </a:lnTo>
                    <a:lnTo>
                      <a:pt x="1204" y="5923"/>
                    </a:lnTo>
                    <a:lnTo>
                      <a:pt x="1170" y="5915"/>
                    </a:lnTo>
                    <a:lnTo>
                      <a:pt x="1137" y="5915"/>
                    </a:lnTo>
                    <a:lnTo>
                      <a:pt x="1095" y="5907"/>
                    </a:lnTo>
                    <a:lnTo>
                      <a:pt x="1061" y="5898"/>
                    </a:lnTo>
                    <a:lnTo>
                      <a:pt x="1028" y="5890"/>
                    </a:lnTo>
                    <a:lnTo>
                      <a:pt x="995" y="5882"/>
                    </a:lnTo>
                    <a:lnTo>
                      <a:pt x="961" y="5873"/>
                    </a:lnTo>
                    <a:lnTo>
                      <a:pt x="928" y="5865"/>
                    </a:lnTo>
                    <a:lnTo>
                      <a:pt x="894" y="5857"/>
                    </a:lnTo>
                    <a:lnTo>
                      <a:pt x="861" y="5848"/>
                    </a:lnTo>
                    <a:lnTo>
                      <a:pt x="828" y="5840"/>
                    </a:lnTo>
                    <a:lnTo>
                      <a:pt x="794" y="5832"/>
                    </a:lnTo>
                    <a:lnTo>
                      <a:pt x="761" y="5815"/>
                    </a:lnTo>
                    <a:lnTo>
                      <a:pt x="736" y="5807"/>
                    </a:lnTo>
                    <a:lnTo>
                      <a:pt x="702" y="5790"/>
                    </a:lnTo>
                    <a:lnTo>
                      <a:pt x="669" y="5781"/>
                    </a:lnTo>
                    <a:lnTo>
                      <a:pt x="644" y="5765"/>
                    </a:lnTo>
                    <a:lnTo>
                      <a:pt x="644" y="5765"/>
                    </a:lnTo>
                    <a:lnTo>
                      <a:pt x="610" y="5756"/>
                    </a:lnTo>
                    <a:lnTo>
                      <a:pt x="577" y="5740"/>
                    </a:lnTo>
                    <a:lnTo>
                      <a:pt x="552" y="5723"/>
                    </a:lnTo>
                    <a:lnTo>
                      <a:pt x="518" y="5706"/>
                    </a:lnTo>
                    <a:lnTo>
                      <a:pt x="493" y="5690"/>
                    </a:lnTo>
                    <a:lnTo>
                      <a:pt x="460" y="5673"/>
                    </a:lnTo>
                    <a:lnTo>
                      <a:pt x="435" y="5648"/>
                    </a:lnTo>
                    <a:lnTo>
                      <a:pt x="410" y="5631"/>
                    </a:lnTo>
                    <a:lnTo>
                      <a:pt x="385" y="5606"/>
                    </a:lnTo>
                    <a:lnTo>
                      <a:pt x="360" y="5589"/>
                    </a:lnTo>
                    <a:lnTo>
                      <a:pt x="326" y="5564"/>
                    </a:lnTo>
                    <a:lnTo>
                      <a:pt x="310" y="5539"/>
                    </a:lnTo>
                    <a:lnTo>
                      <a:pt x="276" y="5523"/>
                    </a:lnTo>
                    <a:lnTo>
                      <a:pt x="259" y="5497"/>
                    </a:lnTo>
                    <a:lnTo>
                      <a:pt x="234" y="5472"/>
                    </a:lnTo>
                    <a:lnTo>
                      <a:pt x="209" y="5447"/>
                    </a:lnTo>
                    <a:lnTo>
                      <a:pt x="193" y="5414"/>
                    </a:lnTo>
                    <a:lnTo>
                      <a:pt x="168" y="5389"/>
                    </a:lnTo>
                    <a:lnTo>
                      <a:pt x="151" y="5364"/>
                    </a:lnTo>
                    <a:lnTo>
                      <a:pt x="134" y="5330"/>
                    </a:lnTo>
                    <a:lnTo>
                      <a:pt x="109" y="5297"/>
                    </a:lnTo>
                    <a:lnTo>
                      <a:pt x="92" y="5272"/>
                    </a:lnTo>
                    <a:lnTo>
                      <a:pt x="84" y="5238"/>
                    </a:lnTo>
                    <a:lnTo>
                      <a:pt x="67" y="5205"/>
                    </a:lnTo>
                    <a:lnTo>
                      <a:pt x="51" y="5172"/>
                    </a:lnTo>
                    <a:lnTo>
                      <a:pt x="42" y="5138"/>
                    </a:lnTo>
                    <a:lnTo>
                      <a:pt x="26" y="5105"/>
                    </a:lnTo>
                    <a:lnTo>
                      <a:pt x="17" y="5071"/>
                    </a:lnTo>
                    <a:lnTo>
                      <a:pt x="17" y="5055"/>
                    </a:lnTo>
                    <a:lnTo>
                      <a:pt x="9" y="5030"/>
                    </a:lnTo>
                    <a:lnTo>
                      <a:pt x="1" y="4996"/>
                    </a:lnTo>
                    <a:lnTo>
                      <a:pt x="1" y="4963"/>
                    </a:lnTo>
                    <a:lnTo>
                      <a:pt x="1" y="4921"/>
                    </a:lnTo>
                    <a:lnTo>
                      <a:pt x="1" y="4879"/>
                    </a:lnTo>
                    <a:lnTo>
                      <a:pt x="1" y="4846"/>
                    </a:lnTo>
                    <a:lnTo>
                      <a:pt x="1" y="4729"/>
                    </a:lnTo>
                    <a:lnTo>
                      <a:pt x="1" y="4687"/>
                    </a:lnTo>
                    <a:lnTo>
                      <a:pt x="1" y="4645"/>
                    </a:lnTo>
                    <a:lnTo>
                      <a:pt x="1" y="4604"/>
                    </a:lnTo>
                    <a:lnTo>
                      <a:pt x="1" y="4562"/>
                    </a:lnTo>
                    <a:lnTo>
                      <a:pt x="9" y="4520"/>
                    </a:lnTo>
                    <a:lnTo>
                      <a:pt x="17" y="4478"/>
                    </a:lnTo>
                    <a:lnTo>
                      <a:pt x="26" y="4436"/>
                    </a:lnTo>
                    <a:lnTo>
                      <a:pt x="42" y="4386"/>
                    </a:lnTo>
                    <a:lnTo>
                      <a:pt x="51" y="4345"/>
                    </a:lnTo>
                    <a:lnTo>
                      <a:pt x="67" y="4303"/>
                    </a:lnTo>
                    <a:lnTo>
                      <a:pt x="76" y="4261"/>
                    </a:lnTo>
                    <a:lnTo>
                      <a:pt x="92" y="4211"/>
                    </a:lnTo>
                    <a:lnTo>
                      <a:pt x="109" y="4169"/>
                    </a:lnTo>
                    <a:lnTo>
                      <a:pt x="126" y="4127"/>
                    </a:lnTo>
                    <a:lnTo>
                      <a:pt x="143" y="4086"/>
                    </a:lnTo>
                    <a:lnTo>
                      <a:pt x="159" y="4044"/>
                    </a:lnTo>
                    <a:lnTo>
                      <a:pt x="184" y="4002"/>
                    </a:lnTo>
                    <a:lnTo>
                      <a:pt x="201" y="3960"/>
                    </a:lnTo>
                    <a:lnTo>
                      <a:pt x="226" y="3919"/>
                    </a:lnTo>
                    <a:lnTo>
                      <a:pt x="234" y="3893"/>
                    </a:lnTo>
                    <a:lnTo>
                      <a:pt x="243" y="3877"/>
                    </a:lnTo>
                    <a:lnTo>
                      <a:pt x="268" y="3835"/>
                    </a:lnTo>
                    <a:lnTo>
                      <a:pt x="293" y="3793"/>
                    </a:lnTo>
                    <a:lnTo>
                      <a:pt x="318" y="3760"/>
                    </a:lnTo>
                    <a:lnTo>
                      <a:pt x="343" y="3718"/>
                    </a:lnTo>
                    <a:lnTo>
                      <a:pt x="368" y="3676"/>
                    </a:lnTo>
                    <a:lnTo>
                      <a:pt x="393" y="3643"/>
                    </a:lnTo>
                    <a:lnTo>
                      <a:pt x="418" y="3601"/>
                    </a:lnTo>
                    <a:lnTo>
                      <a:pt x="443" y="3568"/>
                    </a:lnTo>
                    <a:lnTo>
                      <a:pt x="468" y="3526"/>
                    </a:lnTo>
                    <a:lnTo>
                      <a:pt x="493" y="3492"/>
                    </a:lnTo>
                    <a:lnTo>
                      <a:pt x="527" y="3451"/>
                    </a:lnTo>
                    <a:lnTo>
                      <a:pt x="552" y="3417"/>
                    </a:lnTo>
                    <a:lnTo>
                      <a:pt x="585" y="3384"/>
                    </a:lnTo>
                    <a:lnTo>
                      <a:pt x="610" y="3342"/>
                    </a:lnTo>
                    <a:lnTo>
                      <a:pt x="644" y="3309"/>
                    </a:lnTo>
                    <a:lnTo>
                      <a:pt x="677" y="3275"/>
                    </a:lnTo>
                    <a:lnTo>
                      <a:pt x="702" y="3242"/>
                    </a:lnTo>
                    <a:lnTo>
                      <a:pt x="736" y="3208"/>
                    </a:lnTo>
                    <a:lnTo>
                      <a:pt x="769" y="3175"/>
                    </a:lnTo>
                    <a:lnTo>
                      <a:pt x="803" y="3142"/>
                    </a:lnTo>
                    <a:lnTo>
                      <a:pt x="836" y="3108"/>
                    </a:lnTo>
                    <a:lnTo>
                      <a:pt x="869" y="3075"/>
                    </a:lnTo>
                    <a:lnTo>
                      <a:pt x="903" y="3041"/>
                    </a:lnTo>
                    <a:lnTo>
                      <a:pt x="936" y="3008"/>
                    </a:lnTo>
                    <a:lnTo>
                      <a:pt x="970" y="2983"/>
                    </a:lnTo>
                    <a:lnTo>
                      <a:pt x="1003" y="2949"/>
                    </a:lnTo>
                    <a:lnTo>
                      <a:pt x="1036" y="2916"/>
                    </a:lnTo>
                    <a:lnTo>
                      <a:pt x="1070" y="2891"/>
                    </a:lnTo>
                    <a:lnTo>
                      <a:pt x="1112" y="2858"/>
                    </a:lnTo>
                    <a:lnTo>
                      <a:pt x="1145" y="2832"/>
                    </a:lnTo>
                    <a:lnTo>
                      <a:pt x="1145" y="2832"/>
                    </a:lnTo>
                    <a:lnTo>
                      <a:pt x="1178" y="2807"/>
                    </a:lnTo>
                    <a:lnTo>
                      <a:pt x="1212" y="2774"/>
                    </a:lnTo>
                    <a:lnTo>
                      <a:pt x="1254" y="2749"/>
                    </a:lnTo>
                    <a:lnTo>
                      <a:pt x="1287" y="2724"/>
                    </a:lnTo>
                    <a:lnTo>
                      <a:pt x="1320" y="2690"/>
                    </a:lnTo>
                    <a:lnTo>
                      <a:pt x="1362" y="2665"/>
                    </a:lnTo>
                    <a:lnTo>
                      <a:pt x="1396" y="2640"/>
                    </a:lnTo>
                    <a:lnTo>
                      <a:pt x="1437" y="2615"/>
                    </a:lnTo>
                    <a:lnTo>
                      <a:pt x="1471" y="2590"/>
                    </a:lnTo>
                    <a:lnTo>
                      <a:pt x="1513" y="2565"/>
                    </a:lnTo>
                    <a:lnTo>
                      <a:pt x="1546" y="2540"/>
                    </a:lnTo>
                    <a:lnTo>
                      <a:pt x="1588" y="2515"/>
                    </a:lnTo>
                    <a:lnTo>
                      <a:pt x="1621" y="2490"/>
                    </a:lnTo>
                    <a:lnTo>
                      <a:pt x="1663" y="2465"/>
                    </a:lnTo>
                    <a:lnTo>
                      <a:pt x="1696" y="2440"/>
                    </a:lnTo>
                    <a:lnTo>
                      <a:pt x="1738" y="2415"/>
                    </a:lnTo>
                    <a:lnTo>
                      <a:pt x="1772" y="2398"/>
                    </a:lnTo>
                    <a:lnTo>
                      <a:pt x="1813" y="2373"/>
                    </a:lnTo>
                    <a:lnTo>
                      <a:pt x="1847" y="2348"/>
                    </a:lnTo>
                    <a:lnTo>
                      <a:pt x="1889" y="2331"/>
                    </a:lnTo>
                    <a:lnTo>
                      <a:pt x="1922" y="2306"/>
                    </a:lnTo>
                    <a:lnTo>
                      <a:pt x="1964" y="2289"/>
                    </a:lnTo>
                    <a:lnTo>
                      <a:pt x="1997" y="2264"/>
                    </a:lnTo>
                    <a:lnTo>
                      <a:pt x="2031" y="2248"/>
                    </a:lnTo>
                    <a:lnTo>
                      <a:pt x="2072" y="2231"/>
                    </a:lnTo>
                    <a:lnTo>
                      <a:pt x="2106" y="2206"/>
                    </a:lnTo>
                    <a:lnTo>
                      <a:pt x="2164" y="2181"/>
                    </a:lnTo>
                    <a:lnTo>
                      <a:pt x="2214" y="2156"/>
                    </a:lnTo>
                    <a:lnTo>
                      <a:pt x="2273" y="2131"/>
                    </a:lnTo>
                    <a:lnTo>
                      <a:pt x="2323" y="2106"/>
                    </a:lnTo>
                    <a:lnTo>
                      <a:pt x="2356" y="2089"/>
                    </a:lnTo>
                    <a:lnTo>
                      <a:pt x="2381" y="2081"/>
                    </a:lnTo>
                    <a:lnTo>
                      <a:pt x="2406" y="2072"/>
                    </a:lnTo>
                    <a:lnTo>
                      <a:pt x="2081" y="2072"/>
                    </a:lnTo>
                    <a:lnTo>
                      <a:pt x="2022" y="2072"/>
                    </a:lnTo>
                    <a:lnTo>
                      <a:pt x="1964" y="2072"/>
                    </a:lnTo>
                    <a:lnTo>
                      <a:pt x="1914" y="2072"/>
                    </a:lnTo>
                    <a:lnTo>
                      <a:pt x="1855" y="2072"/>
                    </a:lnTo>
                    <a:lnTo>
                      <a:pt x="1805" y="2072"/>
                    </a:lnTo>
                    <a:lnTo>
                      <a:pt x="1755" y="2064"/>
                    </a:lnTo>
                    <a:lnTo>
                      <a:pt x="1705" y="2056"/>
                    </a:lnTo>
                    <a:lnTo>
                      <a:pt x="1646" y="2047"/>
                    </a:lnTo>
                    <a:lnTo>
                      <a:pt x="1596" y="2039"/>
                    </a:lnTo>
                    <a:lnTo>
                      <a:pt x="1571" y="2039"/>
                    </a:lnTo>
                    <a:lnTo>
                      <a:pt x="1546" y="2039"/>
                    </a:lnTo>
                    <a:lnTo>
                      <a:pt x="1488" y="2031"/>
                    </a:lnTo>
                    <a:lnTo>
                      <a:pt x="1437" y="2022"/>
                    </a:lnTo>
                    <a:lnTo>
                      <a:pt x="1387" y="2014"/>
                    </a:lnTo>
                    <a:lnTo>
                      <a:pt x="1329" y="1997"/>
                    </a:lnTo>
                    <a:lnTo>
                      <a:pt x="1279" y="1989"/>
                    </a:lnTo>
                    <a:lnTo>
                      <a:pt x="1237" y="1980"/>
                    </a:lnTo>
                    <a:lnTo>
                      <a:pt x="1145" y="1955"/>
                    </a:lnTo>
                    <a:lnTo>
                      <a:pt x="1070" y="1939"/>
                    </a:lnTo>
                    <a:lnTo>
                      <a:pt x="1028" y="1930"/>
                    </a:lnTo>
                    <a:lnTo>
                      <a:pt x="995" y="1922"/>
                    </a:lnTo>
                    <a:lnTo>
                      <a:pt x="961" y="1914"/>
                    </a:lnTo>
                    <a:lnTo>
                      <a:pt x="919" y="1905"/>
                    </a:lnTo>
                    <a:lnTo>
                      <a:pt x="886" y="1888"/>
                    </a:lnTo>
                    <a:lnTo>
                      <a:pt x="861" y="1880"/>
                    </a:lnTo>
                    <a:lnTo>
                      <a:pt x="828" y="1872"/>
                    </a:lnTo>
                    <a:lnTo>
                      <a:pt x="794" y="1855"/>
                    </a:lnTo>
                    <a:lnTo>
                      <a:pt x="761" y="1847"/>
                    </a:lnTo>
                    <a:lnTo>
                      <a:pt x="736" y="1830"/>
                    </a:lnTo>
                    <a:lnTo>
                      <a:pt x="702" y="1822"/>
                    </a:lnTo>
                    <a:lnTo>
                      <a:pt x="677" y="1805"/>
                    </a:lnTo>
                    <a:lnTo>
                      <a:pt x="644" y="1788"/>
                    </a:lnTo>
                    <a:lnTo>
                      <a:pt x="610" y="1772"/>
                    </a:lnTo>
                    <a:lnTo>
                      <a:pt x="585" y="1755"/>
                    </a:lnTo>
                    <a:lnTo>
                      <a:pt x="552" y="1738"/>
                    </a:lnTo>
                    <a:lnTo>
                      <a:pt x="518" y="1713"/>
                    </a:lnTo>
                    <a:lnTo>
                      <a:pt x="485" y="1696"/>
                    </a:lnTo>
                    <a:lnTo>
                      <a:pt x="452" y="1680"/>
                    </a:lnTo>
                    <a:lnTo>
                      <a:pt x="427" y="1655"/>
                    </a:lnTo>
                    <a:lnTo>
                      <a:pt x="393" y="1638"/>
                    </a:lnTo>
                    <a:lnTo>
                      <a:pt x="368" y="1621"/>
                    </a:lnTo>
                    <a:lnTo>
                      <a:pt x="343" y="1596"/>
                    </a:lnTo>
                    <a:lnTo>
                      <a:pt x="318" y="1579"/>
                    </a:lnTo>
                    <a:lnTo>
                      <a:pt x="293" y="1554"/>
                    </a:lnTo>
                    <a:lnTo>
                      <a:pt x="268" y="1538"/>
                    </a:lnTo>
                    <a:lnTo>
                      <a:pt x="243" y="1513"/>
                    </a:lnTo>
                    <a:lnTo>
                      <a:pt x="226" y="1496"/>
                    </a:lnTo>
                    <a:lnTo>
                      <a:pt x="209" y="1471"/>
                    </a:lnTo>
                    <a:lnTo>
                      <a:pt x="184" y="1446"/>
                    </a:lnTo>
                    <a:lnTo>
                      <a:pt x="168" y="1429"/>
                    </a:lnTo>
                    <a:lnTo>
                      <a:pt x="151" y="1404"/>
                    </a:lnTo>
                    <a:lnTo>
                      <a:pt x="143" y="1379"/>
                    </a:lnTo>
                    <a:lnTo>
                      <a:pt x="126" y="1354"/>
                    </a:lnTo>
                    <a:lnTo>
                      <a:pt x="109" y="1329"/>
                    </a:lnTo>
                    <a:lnTo>
                      <a:pt x="101" y="1304"/>
                    </a:lnTo>
                    <a:lnTo>
                      <a:pt x="92" y="1279"/>
                    </a:lnTo>
                    <a:lnTo>
                      <a:pt x="84" y="1254"/>
                    </a:lnTo>
                    <a:lnTo>
                      <a:pt x="76" y="1229"/>
                    </a:lnTo>
                    <a:lnTo>
                      <a:pt x="67" y="1203"/>
                    </a:lnTo>
                    <a:lnTo>
                      <a:pt x="67" y="1178"/>
                    </a:lnTo>
                    <a:lnTo>
                      <a:pt x="67" y="1153"/>
                    </a:lnTo>
                    <a:lnTo>
                      <a:pt x="67" y="1103"/>
                    </a:lnTo>
                    <a:lnTo>
                      <a:pt x="67" y="1070"/>
                    </a:lnTo>
                    <a:lnTo>
                      <a:pt x="67" y="1045"/>
                    </a:lnTo>
                    <a:lnTo>
                      <a:pt x="76" y="1020"/>
                    </a:lnTo>
                    <a:lnTo>
                      <a:pt x="84" y="995"/>
                    </a:lnTo>
                    <a:lnTo>
                      <a:pt x="92" y="978"/>
                    </a:lnTo>
                    <a:lnTo>
                      <a:pt x="101" y="953"/>
                    </a:lnTo>
                    <a:lnTo>
                      <a:pt x="109" y="928"/>
                    </a:lnTo>
                    <a:lnTo>
                      <a:pt x="117" y="903"/>
                    </a:lnTo>
                    <a:lnTo>
                      <a:pt x="134" y="886"/>
                    </a:lnTo>
                    <a:lnTo>
                      <a:pt x="143" y="861"/>
                    </a:lnTo>
                    <a:lnTo>
                      <a:pt x="159" y="844"/>
                    </a:lnTo>
                    <a:lnTo>
                      <a:pt x="176" y="819"/>
                    </a:lnTo>
                    <a:lnTo>
                      <a:pt x="184" y="802"/>
                    </a:lnTo>
                    <a:lnTo>
                      <a:pt x="201" y="786"/>
                    </a:lnTo>
                    <a:lnTo>
                      <a:pt x="218" y="761"/>
                    </a:lnTo>
                    <a:lnTo>
                      <a:pt x="234" y="744"/>
                    </a:lnTo>
                    <a:lnTo>
                      <a:pt x="251" y="727"/>
                    </a:lnTo>
                    <a:lnTo>
                      <a:pt x="276" y="711"/>
                    </a:lnTo>
                    <a:lnTo>
                      <a:pt x="293" y="694"/>
                    </a:lnTo>
                    <a:lnTo>
                      <a:pt x="310" y="677"/>
                    </a:lnTo>
                    <a:lnTo>
                      <a:pt x="335" y="660"/>
                    </a:lnTo>
                    <a:lnTo>
                      <a:pt x="351" y="644"/>
                    </a:lnTo>
                    <a:lnTo>
                      <a:pt x="376" y="627"/>
                    </a:lnTo>
                    <a:lnTo>
                      <a:pt x="393" y="610"/>
                    </a:lnTo>
                    <a:lnTo>
                      <a:pt x="418" y="594"/>
                    </a:lnTo>
                    <a:lnTo>
                      <a:pt x="435" y="577"/>
                    </a:lnTo>
                    <a:lnTo>
                      <a:pt x="460" y="569"/>
                    </a:lnTo>
                    <a:lnTo>
                      <a:pt x="485" y="552"/>
                    </a:lnTo>
                    <a:lnTo>
                      <a:pt x="510" y="535"/>
                    </a:lnTo>
                    <a:lnTo>
                      <a:pt x="535" y="518"/>
                    </a:lnTo>
                    <a:lnTo>
                      <a:pt x="552" y="510"/>
                    </a:lnTo>
                    <a:lnTo>
                      <a:pt x="577" y="493"/>
                    </a:lnTo>
                    <a:lnTo>
                      <a:pt x="602" y="477"/>
                    </a:lnTo>
                    <a:lnTo>
                      <a:pt x="627" y="468"/>
                    </a:lnTo>
                    <a:lnTo>
                      <a:pt x="660" y="452"/>
                    </a:lnTo>
                    <a:lnTo>
                      <a:pt x="686" y="443"/>
                    </a:lnTo>
                    <a:lnTo>
                      <a:pt x="711" y="427"/>
                    </a:lnTo>
                    <a:lnTo>
                      <a:pt x="736" y="418"/>
                    </a:lnTo>
                    <a:lnTo>
                      <a:pt x="786" y="393"/>
                    </a:lnTo>
                    <a:lnTo>
                      <a:pt x="844" y="368"/>
                    </a:lnTo>
                    <a:lnTo>
                      <a:pt x="903" y="343"/>
                    </a:lnTo>
                    <a:lnTo>
                      <a:pt x="961" y="318"/>
                    </a:lnTo>
                    <a:lnTo>
                      <a:pt x="1020" y="293"/>
                    </a:lnTo>
                    <a:lnTo>
                      <a:pt x="1078" y="276"/>
                    </a:lnTo>
                    <a:lnTo>
                      <a:pt x="1137" y="251"/>
                    </a:lnTo>
                    <a:lnTo>
                      <a:pt x="1195" y="234"/>
                    </a:lnTo>
                    <a:lnTo>
                      <a:pt x="1254" y="218"/>
                    </a:lnTo>
                    <a:lnTo>
                      <a:pt x="1312" y="193"/>
                    </a:lnTo>
                    <a:lnTo>
                      <a:pt x="1371" y="176"/>
                    </a:lnTo>
                    <a:lnTo>
                      <a:pt x="1429" y="159"/>
                    </a:lnTo>
                    <a:lnTo>
                      <a:pt x="1488" y="142"/>
                    </a:lnTo>
                    <a:lnTo>
                      <a:pt x="1546" y="126"/>
                    </a:lnTo>
                    <a:lnTo>
                      <a:pt x="1604" y="117"/>
                    </a:lnTo>
                    <a:lnTo>
                      <a:pt x="1663" y="101"/>
                    </a:lnTo>
                    <a:lnTo>
                      <a:pt x="1721" y="84"/>
                    </a:lnTo>
                    <a:lnTo>
                      <a:pt x="1780" y="76"/>
                    </a:lnTo>
                    <a:lnTo>
                      <a:pt x="1838" y="59"/>
                    </a:lnTo>
                    <a:lnTo>
                      <a:pt x="1889" y="51"/>
                    </a:lnTo>
                    <a:lnTo>
                      <a:pt x="1947" y="42"/>
                    </a:lnTo>
                    <a:lnTo>
                      <a:pt x="1997" y="34"/>
                    </a:lnTo>
                    <a:lnTo>
                      <a:pt x="2047" y="26"/>
                    </a:lnTo>
                    <a:lnTo>
                      <a:pt x="2097" y="17"/>
                    </a:lnTo>
                    <a:lnTo>
                      <a:pt x="2148" y="9"/>
                    </a:lnTo>
                    <a:lnTo>
                      <a:pt x="2189" y="0"/>
                    </a:lnTo>
                    <a:lnTo>
                      <a:pt x="2239" y="0"/>
                    </a:lnTo>
                    <a:lnTo>
                      <a:pt x="2281" y="0"/>
                    </a:lnTo>
                    <a:lnTo>
                      <a:pt x="2323" y="0"/>
                    </a:lnTo>
                    <a:lnTo>
                      <a:pt x="2356" y="0"/>
                    </a:lnTo>
                    <a:lnTo>
                      <a:pt x="2607" y="0"/>
                    </a:lnTo>
                    <a:lnTo>
                      <a:pt x="2640" y="0"/>
                    </a:lnTo>
                    <a:lnTo>
                      <a:pt x="2674" y="0"/>
                    </a:lnTo>
                    <a:lnTo>
                      <a:pt x="2707" y="0"/>
                    </a:lnTo>
                    <a:lnTo>
                      <a:pt x="2732" y="0"/>
                    </a:lnTo>
                    <a:lnTo>
                      <a:pt x="2766" y="0"/>
                    </a:lnTo>
                    <a:lnTo>
                      <a:pt x="2833" y="9"/>
                    </a:lnTo>
                    <a:lnTo>
                      <a:pt x="2891" y="17"/>
                    </a:lnTo>
                    <a:lnTo>
                      <a:pt x="2958" y="26"/>
                    </a:lnTo>
                    <a:lnTo>
                      <a:pt x="3016" y="34"/>
                    </a:lnTo>
                    <a:lnTo>
                      <a:pt x="3083" y="51"/>
                    </a:lnTo>
                    <a:lnTo>
                      <a:pt x="3142" y="59"/>
                    </a:lnTo>
                    <a:lnTo>
                      <a:pt x="3208" y="76"/>
                    </a:lnTo>
                    <a:lnTo>
                      <a:pt x="3275" y="92"/>
                    </a:lnTo>
                    <a:lnTo>
                      <a:pt x="3334" y="109"/>
                    </a:lnTo>
                    <a:lnTo>
                      <a:pt x="3401" y="126"/>
                    </a:lnTo>
                    <a:lnTo>
                      <a:pt x="3467" y="142"/>
                    </a:lnTo>
                    <a:lnTo>
                      <a:pt x="3526" y="159"/>
                    </a:lnTo>
                    <a:lnTo>
                      <a:pt x="3593" y="184"/>
                    </a:lnTo>
                    <a:lnTo>
                      <a:pt x="3651" y="201"/>
                    </a:lnTo>
                    <a:lnTo>
                      <a:pt x="3718" y="226"/>
                    </a:lnTo>
                    <a:lnTo>
                      <a:pt x="3785" y="243"/>
                    </a:lnTo>
                    <a:lnTo>
                      <a:pt x="3843" y="268"/>
                    </a:lnTo>
                    <a:lnTo>
                      <a:pt x="3910" y="293"/>
                    </a:lnTo>
                    <a:lnTo>
                      <a:pt x="3977" y="318"/>
                    </a:lnTo>
                    <a:lnTo>
                      <a:pt x="4036" y="343"/>
                    </a:lnTo>
                    <a:lnTo>
                      <a:pt x="4102" y="368"/>
                    </a:lnTo>
                    <a:lnTo>
                      <a:pt x="4161" y="401"/>
                    </a:lnTo>
                    <a:lnTo>
                      <a:pt x="4228" y="427"/>
                    </a:lnTo>
                    <a:lnTo>
                      <a:pt x="4286" y="452"/>
                    </a:lnTo>
                    <a:lnTo>
                      <a:pt x="4353" y="485"/>
                    </a:lnTo>
                    <a:lnTo>
                      <a:pt x="4411" y="510"/>
                    </a:lnTo>
                    <a:lnTo>
                      <a:pt x="4478" y="543"/>
                    </a:lnTo>
                    <a:lnTo>
                      <a:pt x="4537" y="569"/>
                    </a:lnTo>
                    <a:lnTo>
                      <a:pt x="4604" y="602"/>
                    </a:lnTo>
                    <a:lnTo>
                      <a:pt x="4662" y="635"/>
                    </a:lnTo>
                    <a:lnTo>
                      <a:pt x="4721" y="669"/>
                    </a:lnTo>
                    <a:lnTo>
                      <a:pt x="4754" y="686"/>
                    </a:lnTo>
                    <a:lnTo>
                      <a:pt x="4779" y="702"/>
                    </a:lnTo>
                    <a:lnTo>
                      <a:pt x="4838" y="736"/>
                    </a:lnTo>
                    <a:lnTo>
                      <a:pt x="4896" y="769"/>
                    </a:lnTo>
                    <a:lnTo>
                      <a:pt x="4954" y="802"/>
                    </a:lnTo>
                    <a:lnTo>
                      <a:pt x="5013" y="844"/>
                    </a:lnTo>
                    <a:lnTo>
                      <a:pt x="5071" y="878"/>
                    </a:lnTo>
                    <a:lnTo>
                      <a:pt x="5130" y="911"/>
                    </a:lnTo>
                    <a:lnTo>
                      <a:pt x="5188" y="953"/>
                    </a:lnTo>
                    <a:lnTo>
                      <a:pt x="5239" y="986"/>
                    </a:lnTo>
                    <a:lnTo>
                      <a:pt x="5297" y="1028"/>
                    </a:lnTo>
                    <a:lnTo>
                      <a:pt x="5347" y="1061"/>
                    </a:lnTo>
                    <a:lnTo>
                      <a:pt x="5406" y="1103"/>
                    </a:lnTo>
                    <a:lnTo>
                      <a:pt x="5456" y="1145"/>
                    </a:lnTo>
                    <a:lnTo>
                      <a:pt x="5514" y="1178"/>
                    </a:lnTo>
                    <a:lnTo>
                      <a:pt x="5564" y="1220"/>
                    </a:lnTo>
                    <a:lnTo>
                      <a:pt x="5614" y="1254"/>
                    </a:lnTo>
                    <a:lnTo>
                      <a:pt x="5665" y="1295"/>
                    </a:lnTo>
                    <a:lnTo>
                      <a:pt x="5715" y="1337"/>
                    </a:lnTo>
                    <a:lnTo>
                      <a:pt x="5765" y="1371"/>
                    </a:lnTo>
                    <a:lnTo>
                      <a:pt x="5815" y="1412"/>
                    </a:lnTo>
                    <a:lnTo>
                      <a:pt x="5857" y="1454"/>
                    </a:lnTo>
                    <a:lnTo>
                      <a:pt x="5882" y="1471"/>
                    </a:lnTo>
                    <a:lnTo>
                      <a:pt x="5907" y="1487"/>
                    </a:lnTo>
                    <a:lnTo>
                      <a:pt x="5949" y="1529"/>
                    </a:lnTo>
                    <a:lnTo>
                      <a:pt x="5990" y="1571"/>
                    </a:lnTo>
                    <a:lnTo>
                      <a:pt x="6032" y="1613"/>
                    </a:lnTo>
                    <a:lnTo>
                      <a:pt x="6074" y="1655"/>
                    </a:lnTo>
                    <a:lnTo>
                      <a:pt x="6091" y="1663"/>
                    </a:lnTo>
                    <a:lnTo>
                      <a:pt x="6091" y="1721"/>
                    </a:lnTo>
                    <a:lnTo>
                      <a:pt x="6099" y="1813"/>
                    </a:lnTo>
                    <a:lnTo>
                      <a:pt x="6007" y="1822"/>
                    </a:lnTo>
                    <a:lnTo>
                      <a:pt x="5949" y="1822"/>
                    </a:lnTo>
                    <a:lnTo>
                      <a:pt x="5940" y="1813"/>
                    </a:lnTo>
                    <a:lnTo>
                      <a:pt x="5890" y="1780"/>
                    </a:lnTo>
                    <a:lnTo>
                      <a:pt x="5848" y="1746"/>
                    </a:lnTo>
                    <a:lnTo>
                      <a:pt x="5798" y="1713"/>
                    </a:lnTo>
                    <a:lnTo>
                      <a:pt x="5748" y="1680"/>
                    </a:lnTo>
                    <a:lnTo>
                      <a:pt x="5731" y="1663"/>
                    </a:lnTo>
                    <a:lnTo>
                      <a:pt x="5706" y="1646"/>
                    </a:lnTo>
                    <a:lnTo>
                      <a:pt x="5656" y="1613"/>
                    </a:lnTo>
                    <a:lnTo>
                      <a:pt x="5606" y="1579"/>
                    </a:lnTo>
                    <a:lnTo>
                      <a:pt x="5556" y="1538"/>
                    </a:lnTo>
                    <a:lnTo>
                      <a:pt x="5506" y="1504"/>
                    </a:lnTo>
                    <a:lnTo>
                      <a:pt x="5456" y="1471"/>
                    </a:lnTo>
                    <a:lnTo>
                      <a:pt x="5406" y="1437"/>
                    </a:lnTo>
                    <a:lnTo>
                      <a:pt x="5355" y="1404"/>
                    </a:lnTo>
                    <a:lnTo>
                      <a:pt x="5297" y="1371"/>
                    </a:lnTo>
                    <a:lnTo>
                      <a:pt x="5247" y="1337"/>
                    </a:lnTo>
                    <a:lnTo>
                      <a:pt x="5188" y="1304"/>
                    </a:lnTo>
                    <a:lnTo>
                      <a:pt x="5138" y="1270"/>
                    </a:lnTo>
                    <a:lnTo>
                      <a:pt x="5080" y="1237"/>
                    </a:lnTo>
                    <a:lnTo>
                      <a:pt x="5030" y="1203"/>
                    </a:lnTo>
                    <a:lnTo>
                      <a:pt x="4971" y="1170"/>
                    </a:lnTo>
                    <a:lnTo>
                      <a:pt x="4913" y="1137"/>
                    </a:lnTo>
                    <a:lnTo>
                      <a:pt x="4854" y="1103"/>
                    </a:lnTo>
                    <a:lnTo>
                      <a:pt x="4796" y="1070"/>
                    </a:lnTo>
                    <a:lnTo>
                      <a:pt x="4746" y="1045"/>
                    </a:lnTo>
                    <a:lnTo>
                      <a:pt x="4687" y="1011"/>
                    </a:lnTo>
                    <a:lnTo>
                      <a:pt x="4629" y="986"/>
                    </a:lnTo>
                    <a:lnTo>
                      <a:pt x="4595" y="970"/>
                    </a:lnTo>
                    <a:lnTo>
                      <a:pt x="4570" y="953"/>
                    </a:lnTo>
                    <a:lnTo>
                      <a:pt x="4512" y="919"/>
                    </a:lnTo>
                    <a:lnTo>
                      <a:pt x="4453" y="894"/>
                    </a:lnTo>
                    <a:lnTo>
                      <a:pt x="4395" y="861"/>
                    </a:lnTo>
                    <a:lnTo>
                      <a:pt x="4328" y="828"/>
                    </a:lnTo>
                    <a:lnTo>
                      <a:pt x="4269" y="802"/>
                    </a:lnTo>
                    <a:lnTo>
                      <a:pt x="4211" y="777"/>
                    </a:lnTo>
                    <a:lnTo>
                      <a:pt x="4152" y="744"/>
                    </a:lnTo>
                    <a:lnTo>
                      <a:pt x="4094" y="719"/>
                    </a:lnTo>
                    <a:lnTo>
                      <a:pt x="4036" y="694"/>
                    </a:lnTo>
                    <a:lnTo>
                      <a:pt x="3977" y="669"/>
                    </a:lnTo>
                    <a:lnTo>
                      <a:pt x="3910" y="644"/>
                    </a:lnTo>
                    <a:lnTo>
                      <a:pt x="3852" y="619"/>
                    </a:lnTo>
                    <a:lnTo>
                      <a:pt x="3793" y="594"/>
                    </a:lnTo>
                    <a:lnTo>
                      <a:pt x="3735" y="577"/>
                    </a:lnTo>
                    <a:lnTo>
                      <a:pt x="3676" y="552"/>
                    </a:lnTo>
                    <a:lnTo>
                      <a:pt x="3609" y="527"/>
                    </a:lnTo>
                    <a:lnTo>
                      <a:pt x="3551" y="510"/>
                    </a:lnTo>
                    <a:lnTo>
                      <a:pt x="3493" y="493"/>
                    </a:lnTo>
                    <a:lnTo>
                      <a:pt x="3434" y="468"/>
                    </a:lnTo>
                    <a:lnTo>
                      <a:pt x="3376" y="452"/>
                    </a:lnTo>
                    <a:lnTo>
                      <a:pt x="3317" y="435"/>
                    </a:lnTo>
                    <a:lnTo>
                      <a:pt x="3250" y="418"/>
                    </a:lnTo>
                    <a:lnTo>
                      <a:pt x="3192" y="401"/>
                    </a:lnTo>
                    <a:lnTo>
                      <a:pt x="3133" y="393"/>
                    </a:lnTo>
                    <a:lnTo>
                      <a:pt x="3075" y="376"/>
                    </a:lnTo>
                    <a:lnTo>
                      <a:pt x="3016" y="368"/>
                    </a:lnTo>
                    <a:lnTo>
                      <a:pt x="2958" y="360"/>
                    </a:lnTo>
                    <a:lnTo>
                      <a:pt x="2899" y="343"/>
                    </a:lnTo>
                    <a:lnTo>
                      <a:pt x="2849" y="335"/>
                    </a:lnTo>
                    <a:lnTo>
                      <a:pt x="2791" y="326"/>
                    </a:lnTo>
                    <a:lnTo>
                      <a:pt x="2732" y="326"/>
                    </a:lnTo>
                    <a:lnTo>
                      <a:pt x="2707" y="326"/>
                    </a:lnTo>
                    <a:lnTo>
                      <a:pt x="2682" y="326"/>
                    </a:lnTo>
                    <a:lnTo>
                      <a:pt x="2649" y="326"/>
                    </a:lnTo>
                    <a:lnTo>
                      <a:pt x="2624" y="326"/>
                    </a:lnTo>
                    <a:lnTo>
                      <a:pt x="2599" y="326"/>
                    </a:lnTo>
                    <a:lnTo>
                      <a:pt x="2348" y="326"/>
                    </a:lnTo>
                    <a:lnTo>
                      <a:pt x="2315" y="326"/>
                    </a:lnTo>
                    <a:lnTo>
                      <a:pt x="2273" y="326"/>
                    </a:lnTo>
                    <a:lnTo>
                      <a:pt x="2239" y="326"/>
                    </a:lnTo>
                    <a:lnTo>
                      <a:pt x="2198" y="326"/>
                    </a:lnTo>
                    <a:lnTo>
                      <a:pt x="2148" y="335"/>
                    </a:lnTo>
                    <a:lnTo>
                      <a:pt x="2106" y="343"/>
                    </a:lnTo>
                    <a:lnTo>
                      <a:pt x="2056" y="351"/>
                    </a:lnTo>
                    <a:lnTo>
                      <a:pt x="2005" y="360"/>
                    </a:lnTo>
                    <a:lnTo>
                      <a:pt x="1955" y="368"/>
                    </a:lnTo>
                    <a:lnTo>
                      <a:pt x="1905" y="376"/>
                    </a:lnTo>
                    <a:lnTo>
                      <a:pt x="1855" y="393"/>
                    </a:lnTo>
                    <a:lnTo>
                      <a:pt x="1805" y="401"/>
                    </a:lnTo>
                    <a:lnTo>
                      <a:pt x="1747" y="410"/>
                    </a:lnTo>
                    <a:lnTo>
                      <a:pt x="1696" y="427"/>
                    </a:lnTo>
                    <a:lnTo>
                      <a:pt x="1638" y="443"/>
                    </a:lnTo>
                    <a:lnTo>
                      <a:pt x="1579" y="452"/>
                    </a:lnTo>
                    <a:lnTo>
                      <a:pt x="1529" y="468"/>
                    </a:lnTo>
                    <a:lnTo>
                      <a:pt x="1471" y="485"/>
                    </a:lnTo>
                    <a:lnTo>
                      <a:pt x="1412" y="502"/>
                    </a:lnTo>
                    <a:lnTo>
                      <a:pt x="1354" y="518"/>
                    </a:lnTo>
                    <a:lnTo>
                      <a:pt x="1304" y="535"/>
                    </a:lnTo>
                    <a:lnTo>
                      <a:pt x="1245" y="560"/>
                    </a:lnTo>
                    <a:lnTo>
                      <a:pt x="1195" y="577"/>
                    </a:lnTo>
                    <a:lnTo>
                      <a:pt x="1137" y="594"/>
                    </a:lnTo>
                    <a:lnTo>
                      <a:pt x="1087" y="619"/>
                    </a:lnTo>
                    <a:lnTo>
                      <a:pt x="1036" y="635"/>
                    </a:lnTo>
                    <a:lnTo>
                      <a:pt x="978" y="660"/>
                    </a:lnTo>
                    <a:lnTo>
                      <a:pt x="928" y="677"/>
                    </a:lnTo>
                    <a:lnTo>
                      <a:pt x="886" y="702"/>
                    </a:lnTo>
                    <a:lnTo>
                      <a:pt x="861" y="719"/>
                    </a:lnTo>
                    <a:lnTo>
                      <a:pt x="836" y="727"/>
                    </a:lnTo>
                    <a:lnTo>
                      <a:pt x="811" y="736"/>
                    </a:lnTo>
                    <a:lnTo>
                      <a:pt x="794" y="752"/>
                    </a:lnTo>
                    <a:lnTo>
                      <a:pt x="769" y="761"/>
                    </a:lnTo>
                    <a:lnTo>
                      <a:pt x="752" y="769"/>
                    </a:lnTo>
                    <a:lnTo>
                      <a:pt x="727" y="786"/>
                    </a:lnTo>
                    <a:lnTo>
                      <a:pt x="711" y="794"/>
                    </a:lnTo>
                    <a:lnTo>
                      <a:pt x="686" y="811"/>
                    </a:lnTo>
                    <a:lnTo>
                      <a:pt x="669" y="819"/>
                    </a:lnTo>
                    <a:lnTo>
                      <a:pt x="652" y="828"/>
                    </a:lnTo>
                    <a:lnTo>
                      <a:pt x="627" y="844"/>
                    </a:lnTo>
                    <a:lnTo>
                      <a:pt x="610" y="853"/>
                    </a:lnTo>
                    <a:lnTo>
                      <a:pt x="594" y="869"/>
                    </a:lnTo>
                    <a:lnTo>
                      <a:pt x="577" y="878"/>
                    </a:lnTo>
                    <a:lnTo>
                      <a:pt x="560" y="894"/>
                    </a:lnTo>
                    <a:lnTo>
                      <a:pt x="552" y="903"/>
                    </a:lnTo>
                    <a:lnTo>
                      <a:pt x="535" y="919"/>
                    </a:lnTo>
                    <a:lnTo>
                      <a:pt x="518" y="928"/>
                    </a:lnTo>
                    <a:lnTo>
                      <a:pt x="510" y="936"/>
                    </a:lnTo>
                    <a:lnTo>
                      <a:pt x="493" y="953"/>
                    </a:lnTo>
                    <a:lnTo>
                      <a:pt x="485" y="961"/>
                    </a:lnTo>
                    <a:lnTo>
                      <a:pt x="477" y="970"/>
                    </a:lnTo>
                    <a:lnTo>
                      <a:pt x="468" y="986"/>
                    </a:lnTo>
                    <a:lnTo>
                      <a:pt x="452" y="995"/>
                    </a:lnTo>
                    <a:lnTo>
                      <a:pt x="443" y="1003"/>
                    </a:lnTo>
                    <a:lnTo>
                      <a:pt x="443" y="1020"/>
                    </a:lnTo>
                    <a:lnTo>
                      <a:pt x="435" y="1028"/>
                    </a:lnTo>
                    <a:lnTo>
                      <a:pt x="427" y="1036"/>
                    </a:lnTo>
                    <a:lnTo>
                      <a:pt x="427" y="1045"/>
                    </a:lnTo>
                    <a:lnTo>
                      <a:pt x="427" y="1053"/>
                    </a:lnTo>
                    <a:lnTo>
                      <a:pt x="427" y="1061"/>
                    </a:lnTo>
                    <a:lnTo>
                      <a:pt x="427" y="1070"/>
                    </a:lnTo>
                    <a:lnTo>
                      <a:pt x="427" y="1078"/>
                    </a:lnTo>
                    <a:lnTo>
                      <a:pt x="427" y="1087"/>
                    </a:lnTo>
                    <a:lnTo>
                      <a:pt x="427" y="1137"/>
                    </a:lnTo>
                    <a:lnTo>
                      <a:pt x="427" y="1145"/>
                    </a:lnTo>
                    <a:lnTo>
                      <a:pt x="427" y="1153"/>
                    </a:lnTo>
                    <a:lnTo>
                      <a:pt x="427" y="1162"/>
                    </a:lnTo>
                    <a:lnTo>
                      <a:pt x="427" y="1170"/>
                    </a:lnTo>
                    <a:lnTo>
                      <a:pt x="427" y="1178"/>
                    </a:lnTo>
                    <a:lnTo>
                      <a:pt x="435" y="1195"/>
                    </a:lnTo>
                    <a:lnTo>
                      <a:pt x="443" y="1203"/>
                    </a:lnTo>
                    <a:lnTo>
                      <a:pt x="443" y="1212"/>
                    </a:lnTo>
                    <a:lnTo>
                      <a:pt x="460" y="1229"/>
                    </a:lnTo>
                    <a:lnTo>
                      <a:pt x="468" y="1237"/>
                    </a:lnTo>
                    <a:lnTo>
                      <a:pt x="477" y="1254"/>
                    </a:lnTo>
                    <a:lnTo>
                      <a:pt x="493" y="1262"/>
                    </a:lnTo>
                    <a:lnTo>
                      <a:pt x="502" y="1279"/>
                    </a:lnTo>
                    <a:lnTo>
                      <a:pt x="518" y="1287"/>
                    </a:lnTo>
                    <a:lnTo>
                      <a:pt x="535" y="1304"/>
                    </a:lnTo>
                    <a:lnTo>
                      <a:pt x="552" y="1320"/>
                    </a:lnTo>
                    <a:lnTo>
                      <a:pt x="577" y="1337"/>
                    </a:lnTo>
                    <a:lnTo>
                      <a:pt x="594" y="1354"/>
                    </a:lnTo>
                    <a:lnTo>
                      <a:pt x="619" y="1371"/>
                    </a:lnTo>
                    <a:lnTo>
                      <a:pt x="644" y="1379"/>
                    </a:lnTo>
                    <a:lnTo>
                      <a:pt x="669" y="1396"/>
                    </a:lnTo>
                    <a:lnTo>
                      <a:pt x="694" y="1412"/>
                    </a:lnTo>
                    <a:lnTo>
                      <a:pt x="719" y="1429"/>
                    </a:lnTo>
                    <a:lnTo>
                      <a:pt x="752" y="1446"/>
                    </a:lnTo>
                    <a:lnTo>
                      <a:pt x="777" y="1462"/>
                    </a:lnTo>
                    <a:lnTo>
                      <a:pt x="803" y="1479"/>
                    </a:lnTo>
                    <a:lnTo>
                      <a:pt x="828" y="1487"/>
                    </a:lnTo>
                    <a:lnTo>
                      <a:pt x="853" y="1504"/>
                    </a:lnTo>
                    <a:lnTo>
                      <a:pt x="878" y="1513"/>
                    </a:lnTo>
                    <a:lnTo>
                      <a:pt x="903" y="1521"/>
                    </a:lnTo>
                    <a:lnTo>
                      <a:pt x="919" y="1529"/>
                    </a:lnTo>
                    <a:lnTo>
                      <a:pt x="945" y="1538"/>
                    </a:lnTo>
                    <a:lnTo>
                      <a:pt x="970" y="1546"/>
                    </a:lnTo>
                    <a:lnTo>
                      <a:pt x="995" y="1554"/>
                    </a:lnTo>
                    <a:lnTo>
                      <a:pt x="1028" y="1563"/>
                    </a:lnTo>
                    <a:lnTo>
                      <a:pt x="1053" y="1571"/>
                    </a:lnTo>
                    <a:lnTo>
                      <a:pt x="1087" y="1579"/>
                    </a:lnTo>
                    <a:lnTo>
                      <a:pt x="1120" y="1596"/>
                    </a:lnTo>
                    <a:lnTo>
                      <a:pt x="1162" y="1604"/>
                    </a:lnTo>
                    <a:lnTo>
                      <a:pt x="1229" y="1621"/>
                    </a:lnTo>
                    <a:lnTo>
                      <a:pt x="1312" y="1638"/>
                    </a:lnTo>
                    <a:lnTo>
                      <a:pt x="1362" y="1646"/>
                    </a:lnTo>
                    <a:lnTo>
                      <a:pt x="1404" y="1663"/>
                    </a:lnTo>
                    <a:lnTo>
                      <a:pt x="1454" y="1671"/>
                    </a:lnTo>
                    <a:lnTo>
                      <a:pt x="1504" y="1680"/>
                    </a:lnTo>
                    <a:lnTo>
                      <a:pt x="1554" y="1688"/>
                    </a:lnTo>
                    <a:lnTo>
                      <a:pt x="1604" y="1696"/>
                    </a:lnTo>
                    <a:lnTo>
                      <a:pt x="1630" y="1696"/>
                    </a:lnTo>
                    <a:lnTo>
                      <a:pt x="1655" y="1696"/>
                    </a:lnTo>
                    <a:lnTo>
                      <a:pt x="1705" y="1705"/>
                    </a:lnTo>
                    <a:lnTo>
                      <a:pt x="1755" y="1713"/>
                    </a:lnTo>
                    <a:lnTo>
                      <a:pt x="1797" y="1721"/>
                    </a:lnTo>
                    <a:lnTo>
                      <a:pt x="1847" y="1721"/>
                    </a:lnTo>
                    <a:lnTo>
                      <a:pt x="1889" y="1721"/>
                    </a:lnTo>
                    <a:lnTo>
                      <a:pt x="1939" y="1721"/>
                    </a:lnTo>
                    <a:lnTo>
                      <a:pt x="1989" y="1721"/>
                    </a:lnTo>
                    <a:lnTo>
                      <a:pt x="2039" y="1721"/>
                    </a:lnTo>
                    <a:lnTo>
                      <a:pt x="2398" y="1721"/>
                    </a:lnTo>
                    <a:lnTo>
                      <a:pt x="2457" y="1721"/>
                    </a:lnTo>
                    <a:lnTo>
                      <a:pt x="2507" y="1721"/>
                    </a:lnTo>
                    <a:lnTo>
                      <a:pt x="2607" y="1721"/>
                    </a:lnTo>
                    <a:lnTo>
                      <a:pt x="2716" y="1713"/>
                    </a:lnTo>
                    <a:lnTo>
                      <a:pt x="2924" y="1705"/>
                    </a:lnTo>
                    <a:lnTo>
                      <a:pt x="3025" y="1705"/>
                    </a:lnTo>
                    <a:lnTo>
                      <a:pt x="3133" y="1705"/>
                    </a:lnTo>
                    <a:lnTo>
                      <a:pt x="3459" y="1705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1130;p37"/>
              <p:cNvSpPr/>
              <p:nvPr/>
            </p:nvSpPr>
            <p:spPr>
              <a:xfrm>
                <a:off x="4582397" y="9011893"/>
                <a:ext cx="204462" cy="210628"/>
              </a:xfrm>
              <a:custGeom>
                <a:avLst/>
                <a:gdLst/>
                <a:ahLst/>
                <a:cxnLst/>
                <a:rect l="l" t="t" r="r" b="b"/>
                <a:pathLst>
                  <a:path w="4145" h="4270" extrusionOk="0">
                    <a:moveTo>
                      <a:pt x="903" y="251"/>
                    </a:moveTo>
                    <a:lnTo>
                      <a:pt x="903" y="251"/>
                    </a:lnTo>
                    <a:lnTo>
                      <a:pt x="886" y="251"/>
                    </a:lnTo>
                    <a:lnTo>
                      <a:pt x="869" y="260"/>
                    </a:lnTo>
                    <a:lnTo>
                      <a:pt x="869" y="260"/>
                    </a:lnTo>
                    <a:lnTo>
                      <a:pt x="853" y="268"/>
                    </a:lnTo>
                    <a:lnTo>
                      <a:pt x="836" y="277"/>
                    </a:lnTo>
                    <a:lnTo>
                      <a:pt x="836" y="277"/>
                    </a:lnTo>
                    <a:lnTo>
                      <a:pt x="819" y="277"/>
                    </a:lnTo>
                    <a:lnTo>
                      <a:pt x="802" y="285"/>
                    </a:lnTo>
                    <a:lnTo>
                      <a:pt x="802" y="285"/>
                    </a:lnTo>
                    <a:lnTo>
                      <a:pt x="794" y="293"/>
                    </a:lnTo>
                    <a:lnTo>
                      <a:pt x="777" y="302"/>
                    </a:lnTo>
                    <a:lnTo>
                      <a:pt x="777" y="302"/>
                    </a:lnTo>
                    <a:lnTo>
                      <a:pt x="761" y="310"/>
                    </a:lnTo>
                    <a:lnTo>
                      <a:pt x="744" y="318"/>
                    </a:lnTo>
                    <a:lnTo>
                      <a:pt x="744" y="318"/>
                    </a:lnTo>
                    <a:lnTo>
                      <a:pt x="727" y="335"/>
                    </a:lnTo>
                    <a:lnTo>
                      <a:pt x="711" y="343"/>
                    </a:lnTo>
                    <a:lnTo>
                      <a:pt x="711" y="343"/>
                    </a:lnTo>
                    <a:lnTo>
                      <a:pt x="702" y="352"/>
                    </a:lnTo>
                    <a:lnTo>
                      <a:pt x="686" y="360"/>
                    </a:lnTo>
                    <a:lnTo>
                      <a:pt x="686" y="360"/>
                    </a:lnTo>
                    <a:lnTo>
                      <a:pt x="669" y="368"/>
                    </a:lnTo>
                    <a:lnTo>
                      <a:pt x="660" y="385"/>
                    </a:lnTo>
                    <a:lnTo>
                      <a:pt x="660" y="385"/>
                    </a:lnTo>
                    <a:lnTo>
                      <a:pt x="644" y="394"/>
                    </a:lnTo>
                    <a:lnTo>
                      <a:pt x="635" y="410"/>
                    </a:lnTo>
                    <a:lnTo>
                      <a:pt x="635" y="410"/>
                    </a:lnTo>
                    <a:lnTo>
                      <a:pt x="619" y="419"/>
                    </a:lnTo>
                    <a:lnTo>
                      <a:pt x="602" y="435"/>
                    </a:lnTo>
                    <a:lnTo>
                      <a:pt x="602" y="435"/>
                    </a:lnTo>
                    <a:lnTo>
                      <a:pt x="594" y="444"/>
                    </a:lnTo>
                    <a:lnTo>
                      <a:pt x="585" y="452"/>
                    </a:lnTo>
                    <a:lnTo>
                      <a:pt x="577" y="460"/>
                    </a:lnTo>
                    <a:lnTo>
                      <a:pt x="577" y="460"/>
                    </a:lnTo>
                    <a:lnTo>
                      <a:pt x="569" y="469"/>
                    </a:lnTo>
                    <a:lnTo>
                      <a:pt x="552" y="485"/>
                    </a:lnTo>
                    <a:lnTo>
                      <a:pt x="552" y="485"/>
                    </a:lnTo>
                    <a:lnTo>
                      <a:pt x="544" y="502"/>
                    </a:lnTo>
                    <a:lnTo>
                      <a:pt x="535" y="510"/>
                    </a:lnTo>
                    <a:lnTo>
                      <a:pt x="535" y="510"/>
                    </a:lnTo>
                    <a:lnTo>
                      <a:pt x="518" y="527"/>
                    </a:lnTo>
                    <a:lnTo>
                      <a:pt x="510" y="544"/>
                    </a:lnTo>
                    <a:lnTo>
                      <a:pt x="510" y="544"/>
                    </a:lnTo>
                    <a:lnTo>
                      <a:pt x="493" y="561"/>
                    </a:lnTo>
                    <a:lnTo>
                      <a:pt x="485" y="577"/>
                    </a:lnTo>
                    <a:lnTo>
                      <a:pt x="485" y="577"/>
                    </a:lnTo>
                    <a:lnTo>
                      <a:pt x="477" y="594"/>
                    </a:lnTo>
                    <a:lnTo>
                      <a:pt x="468" y="611"/>
                    </a:lnTo>
                    <a:lnTo>
                      <a:pt x="468" y="611"/>
                    </a:lnTo>
                    <a:lnTo>
                      <a:pt x="460" y="627"/>
                    </a:lnTo>
                    <a:lnTo>
                      <a:pt x="443" y="644"/>
                    </a:lnTo>
                    <a:lnTo>
                      <a:pt x="443" y="644"/>
                    </a:lnTo>
                    <a:lnTo>
                      <a:pt x="435" y="669"/>
                    </a:lnTo>
                    <a:lnTo>
                      <a:pt x="427" y="686"/>
                    </a:lnTo>
                    <a:lnTo>
                      <a:pt x="427" y="686"/>
                    </a:lnTo>
                    <a:lnTo>
                      <a:pt x="418" y="703"/>
                    </a:lnTo>
                    <a:lnTo>
                      <a:pt x="410" y="728"/>
                    </a:lnTo>
                    <a:lnTo>
                      <a:pt x="410" y="728"/>
                    </a:lnTo>
                    <a:lnTo>
                      <a:pt x="401" y="744"/>
                    </a:lnTo>
                    <a:lnTo>
                      <a:pt x="393" y="761"/>
                    </a:lnTo>
                    <a:lnTo>
                      <a:pt x="393" y="761"/>
                    </a:lnTo>
                    <a:lnTo>
                      <a:pt x="385" y="786"/>
                    </a:lnTo>
                    <a:lnTo>
                      <a:pt x="376" y="803"/>
                    </a:lnTo>
                    <a:lnTo>
                      <a:pt x="376" y="803"/>
                    </a:lnTo>
                    <a:lnTo>
                      <a:pt x="368" y="828"/>
                    </a:lnTo>
                    <a:lnTo>
                      <a:pt x="368" y="845"/>
                    </a:lnTo>
                    <a:lnTo>
                      <a:pt x="360" y="870"/>
                    </a:lnTo>
                    <a:lnTo>
                      <a:pt x="351" y="886"/>
                    </a:lnTo>
                    <a:lnTo>
                      <a:pt x="351" y="911"/>
                    </a:lnTo>
                    <a:lnTo>
                      <a:pt x="343" y="937"/>
                    </a:lnTo>
                    <a:lnTo>
                      <a:pt x="343" y="953"/>
                    </a:lnTo>
                    <a:lnTo>
                      <a:pt x="343" y="978"/>
                    </a:lnTo>
                    <a:lnTo>
                      <a:pt x="343" y="1003"/>
                    </a:lnTo>
                    <a:lnTo>
                      <a:pt x="343" y="1028"/>
                    </a:lnTo>
                    <a:lnTo>
                      <a:pt x="343" y="1053"/>
                    </a:lnTo>
                    <a:lnTo>
                      <a:pt x="343" y="1070"/>
                    </a:lnTo>
                    <a:lnTo>
                      <a:pt x="343" y="1095"/>
                    </a:lnTo>
                    <a:lnTo>
                      <a:pt x="343" y="1120"/>
                    </a:lnTo>
                    <a:lnTo>
                      <a:pt x="343" y="1145"/>
                    </a:lnTo>
                    <a:lnTo>
                      <a:pt x="343" y="1179"/>
                    </a:lnTo>
                    <a:lnTo>
                      <a:pt x="343" y="1396"/>
                    </a:lnTo>
                    <a:lnTo>
                      <a:pt x="343" y="1446"/>
                    </a:lnTo>
                    <a:lnTo>
                      <a:pt x="343" y="1496"/>
                    </a:lnTo>
                    <a:lnTo>
                      <a:pt x="343" y="1546"/>
                    </a:lnTo>
                    <a:lnTo>
                      <a:pt x="351" y="1596"/>
                    </a:lnTo>
                    <a:lnTo>
                      <a:pt x="351" y="1647"/>
                    </a:lnTo>
                    <a:lnTo>
                      <a:pt x="360" y="1697"/>
                    </a:lnTo>
                    <a:lnTo>
                      <a:pt x="368" y="1747"/>
                    </a:lnTo>
                    <a:lnTo>
                      <a:pt x="376" y="1797"/>
                    </a:lnTo>
                    <a:lnTo>
                      <a:pt x="385" y="1847"/>
                    </a:lnTo>
                    <a:lnTo>
                      <a:pt x="401" y="1889"/>
                    </a:lnTo>
                    <a:lnTo>
                      <a:pt x="401" y="1889"/>
                    </a:lnTo>
                    <a:lnTo>
                      <a:pt x="410" y="1931"/>
                    </a:lnTo>
                    <a:lnTo>
                      <a:pt x="418" y="1981"/>
                    </a:lnTo>
                    <a:lnTo>
                      <a:pt x="435" y="2031"/>
                    </a:lnTo>
                    <a:lnTo>
                      <a:pt x="443" y="2073"/>
                    </a:lnTo>
                    <a:lnTo>
                      <a:pt x="460" y="2123"/>
                    </a:lnTo>
                    <a:lnTo>
                      <a:pt x="468" y="2165"/>
                    </a:lnTo>
                    <a:lnTo>
                      <a:pt x="485" y="2206"/>
                    </a:lnTo>
                    <a:lnTo>
                      <a:pt x="502" y="2256"/>
                    </a:lnTo>
                    <a:lnTo>
                      <a:pt x="518" y="2298"/>
                    </a:lnTo>
                    <a:lnTo>
                      <a:pt x="535" y="2340"/>
                    </a:lnTo>
                    <a:lnTo>
                      <a:pt x="552" y="2382"/>
                    </a:lnTo>
                    <a:lnTo>
                      <a:pt x="569" y="2432"/>
                    </a:lnTo>
                    <a:lnTo>
                      <a:pt x="585" y="2474"/>
                    </a:lnTo>
                    <a:lnTo>
                      <a:pt x="610" y="2515"/>
                    </a:lnTo>
                    <a:lnTo>
                      <a:pt x="627" y="2549"/>
                    </a:lnTo>
                    <a:lnTo>
                      <a:pt x="627" y="2557"/>
                    </a:lnTo>
                    <a:lnTo>
                      <a:pt x="644" y="2599"/>
                    </a:lnTo>
                    <a:lnTo>
                      <a:pt x="669" y="2641"/>
                    </a:lnTo>
                    <a:lnTo>
                      <a:pt x="694" y="2683"/>
                    </a:lnTo>
                    <a:lnTo>
                      <a:pt x="711" y="2724"/>
                    </a:lnTo>
                    <a:lnTo>
                      <a:pt x="736" y="2766"/>
                    </a:lnTo>
                    <a:lnTo>
                      <a:pt x="761" y="2808"/>
                    </a:lnTo>
                    <a:lnTo>
                      <a:pt x="786" y="2841"/>
                    </a:lnTo>
                    <a:lnTo>
                      <a:pt x="811" y="2883"/>
                    </a:lnTo>
                    <a:lnTo>
                      <a:pt x="836" y="2925"/>
                    </a:lnTo>
                    <a:lnTo>
                      <a:pt x="861" y="2967"/>
                    </a:lnTo>
                    <a:lnTo>
                      <a:pt x="894" y="3000"/>
                    </a:lnTo>
                    <a:lnTo>
                      <a:pt x="919" y="3042"/>
                    </a:lnTo>
                    <a:lnTo>
                      <a:pt x="945" y="3075"/>
                    </a:lnTo>
                    <a:lnTo>
                      <a:pt x="978" y="3117"/>
                    </a:lnTo>
                    <a:lnTo>
                      <a:pt x="1011" y="3150"/>
                    </a:lnTo>
                    <a:lnTo>
                      <a:pt x="1036" y="3192"/>
                    </a:lnTo>
                    <a:lnTo>
                      <a:pt x="1070" y="3226"/>
                    </a:lnTo>
                    <a:lnTo>
                      <a:pt x="1103" y="3267"/>
                    </a:lnTo>
                    <a:lnTo>
                      <a:pt x="1103" y="3267"/>
                    </a:lnTo>
                    <a:lnTo>
                      <a:pt x="1128" y="3301"/>
                    </a:lnTo>
                    <a:lnTo>
                      <a:pt x="1162" y="3334"/>
                    </a:lnTo>
                    <a:lnTo>
                      <a:pt x="1195" y="3376"/>
                    </a:lnTo>
                    <a:lnTo>
                      <a:pt x="1229" y="3409"/>
                    </a:lnTo>
                    <a:lnTo>
                      <a:pt x="1262" y="3443"/>
                    </a:lnTo>
                    <a:lnTo>
                      <a:pt x="1304" y="3476"/>
                    </a:lnTo>
                    <a:lnTo>
                      <a:pt x="1337" y="3518"/>
                    </a:lnTo>
                    <a:lnTo>
                      <a:pt x="1371" y="3551"/>
                    </a:lnTo>
                    <a:lnTo>
                      <a:pt x="1404" y="3585"/>
                    </a:lnTo>
                    <a:lnTo>
                      <a:pt x="1446" y="3618"/>
                    </a:lnTo>
                    <a:lnTo>
                      <a:pt x="1479" y="3652"/>
                    </a:lnTo>
                    <a:lnTo>
                      <a:pt x="1521" y="3685"/>
                    </a:lnTo>
                    <a:lnTo>
                      <a:pt x="1554" y="3718"/>
                    </a:lnTo>
                    <a:lnTo>
                      <a:pt x="1596" y="3752"/>
                    </a:lnTo>
                    <a:lnTo>
                      <a:pt x="1638" y="3785"/>
                    </a:lnTo>
                    <a:lnTo>
                      <a:pt x="1671" y="3819"/>
                    </a:lnTo>
                    <a:lnTo>
                      <a:pt x="1713" y="3852"/>
                    </a:lnTo>
                    <a:lnTo>
                      <a:pt x="1755" y="3885"/>
                    </a:lnTo>
                    <a:lnTo>
                      <a:pt x="1797" y="3919"/>
                    </a:lnTo>
                    <a:lnTo>
                      <a:pt x="1838" y="3952"/>
                    </a:lnTo>
                    <a:lnTo>
                      <a:pt x="1880" y="3977"/>
                    </a:lnTo>
                    <a:lnTo>
                      <a:pt x="1905" y="4144"/>
                    </a:lnTo>
                    <a:lnTo>
                      <a:pt x="1746" y="4170"/>
                    </a:lnTo>
                    <a:lnTo>
                      <a:pt x="1696" y="4136"/>
                    </a:lnTo>
                    <a:lnTo>
                      <a:pt x="1655" y="4111"/>
                    </a:lnTo>
                    <a:lnTo>
                      <a:pt x="1613" y="4078"/>
                    </a:lnTo>
                    <a:lnTo>
                      <a:pt x="1571" y="4044"/>
                    </a:lnTo>
                    <a:lnTo>
                      <a:pt x="1521" y="4019"/>
                    </a:lnTo>
                    <a:lnTo>
                      <a:pt x="1479" y="3986"/>
                    </a:lnTo>
                    <a:lnTo>
                      <a:pt x="1437" y="3952"/>
                    </a:lnTo>
                    <a:lnTo>
                      <a:pt x="1396" y="3919"/>
                    </a:lnTo>
                    <a:lnTo>
                      <a:pt x="1354" y="3885"/>
                    </a:lnTo>
                    <a:lnTo>
                      <a:pt x="1312" y="3852"/>
                    </a:lnTo>
                    <a:lnTo>
                      <a:pt x="1270" y="3819"/>
                    </a:lnTo>
                    <a:lnTo>
                      <a:pt x="1229" y="3785"/>
                    </a:lnTo>
                    <a:lnTo>
                      <a:pt x="1187" y="3752"/>
                    </a:lnTo>
                    <a:lnTo>
                      <a:pt x="1145" y="3718"/>
                    </a:lnTo>
                    <a:lnTo>
                      <a:pt x="1112" y="3677"/>
                    </a:lnTo>
                    <a:lnTo>
                      <a:pt x="1070" y="3643"/>
                    </a:lnTo>
                    <a:lnTo>
                      <a:pt x="1028" y="3610"/>
                    </a:lnTo>
                    <a:lnTo>
                      <a:pt x="995" y="3576"/>
                    </a:lnTo>
                    <a:lnTo>
                      <a:pt x="953" y="3535"/>
                    </a:lnTo>
                    <a:lnTo>
                      <a:pt x="919" y="3501"/>
                    </a:lnTo>
                    <a:lnTo>
                      <a:pt x="886" y="3459"/>
                    </a:lnTo>
                    <a:lnTo>
                      <a:pt x="886" y="3459"/>
                    </a:lnTo>
                    <a:lnTo>
                      <a:pt x="844" y="3426"/>
                    </a:lnTo>
                    <a:lnTo>
                      <a:pt x="811" y="3384"/>
                    </a:lnTo>
                    <a:lnTo>
                      <a:pt x="777" y="3351"/>
                    </a:lnTo>
                    <a:lnTo>
                      <a:pt x="744" y="3309"/>
                    </a:lnTo>
                    <a:lnTo>
                      <a:pt x="711" y="3267"/>
                    </a:lnTo>
                    <a:lnTo>
                      <a:pt x="677" y="3226"/>
                    </a:lnTo>
                    <a:lnTo>
                      <a:pt x="644" y="3192"/>
                    </a:lnTo>
                    <a:lnTo>
                      <a:pt x="610" y="3150"/>
                    </a:lnTo>
                    <a:lnTo>
                      <a:pt x="577" y="3109"/>
                    </a:lnTo>
                    <a:lnTo>
                      <a:pt x="552" y="3067"/>
                    </a:lnTo>
                    <a:lnTo>
                      <a:pt x="518" y="3025"/>
                    </a:lnTo>
                    <a:lnTo>
                      <a:pt x="493" y="2975"/>
                    </a:lnTo>
                    <a:lnTo>
                      <a:pt x="460" y="2933"/>
                    </a:lnTo>
                    <a:lnTo>
                      <a:pt x="435" y="2891"/>
                    </a:lnTo>
                    <a:lnTo>
                      <a:pt x="410" y="2850"/>
                    </a:lnTo>
                    <a:lnTo>
                      <a:pt x="376" y="2799"/>
                    </a:lnTo>
                    <a:lnTo>
                      <a:pt x="351" y="2758"/>
                    </a:lnTo>
                    <a:lnTo>
                      <a:pt x="326" y="2708"/>
                    </a:lnTo>
                    <a:lnTo>
                      <a:pt x="326" y="2708"/>
                    </a:lnTo>
                    <a:lnTo>
                      <a:pt x="310" y="2666"/>
                    </a:lnTo>
                    <a:lnTo>
                      <a:pt x="285" y="2616"/>
                    </a:lnTo>
                    <a:lnTo>
                      <a:pt x="259" y="2574"/>
                    </a:lnTo>
                    <a:lnTo>
                      <a:pt x="243" y="2524"/>
                    </a:lnTo>
                    <a:lnTo>
                      <a:pt x="218" y="2474"/>
                    </a:lnTo>
                    <a:lnTo>
                      <a:pt x="201" y="2424"/>
                    </a:lnTo>
                    <a:lnTo>
                      <a:pt x="176" y="2373"/>
                    </a:lnTo>
                    <a:lnTo>
                      <a:pt x="159" y="2323"/>
                    </a:lnTo>
                    <a:lnTo>
                      <a:pt x="143" y="2273"/>
                    </a:lnTo>
                    <a:lnTo>
                      <a:pt x="126" y="2223"/>
                    </a:lnTo>
                    <a:lnTo>
                      <a:pt x="109" y="2173"/>
                    </a:lnTo>
                    <a:lnTo>
                      <a:pt x="92" y="2123"/>
                    </a:lnTo>
                    <a:lnTo>
                      <a:pt x="76" y="2073"/>
                    </a:lnTo>
                    <a:lnTo>
                      <a:pt x="67" y="2014"/>
                    </a:lnTo>
                    <a:lnTo>
                      <a:pt x="51" y="1964"/>
                    </a:lnTo>
                    <a:lnTo>
                      <a:pt x="51" y="1964"/>
                    </a:lnTo>
                    <a:lnTo>
                      <a:pt x="42" y="1914"/>
                    </a:lnTo>
                    <a:lnTo>
                      <a:pt x="34" y="1855"/>
                    </a:lnTo>
                    <a:lnTo>
                      <a:pt x="26" y="1805"/>
                    </a:lnTo>
                    <a:lnTo>
                      <a:pt x="17" y="1747"/>
                    </a:lnTo>
                    <a:lnTo>
                      <a:pt x="9" y="1688"/>
                    </a:lnTo>
                    <a:lnTo>
                      <a:pt x="1" y="1638"/>
                    </a:lnTo>
                    <a:lnTo>
                      <a:pt x="1" y="1580"/>
                    </a:lnTo>
                    <a:lnTo>
                      <a:pt x="1" y="1521"/>
                    </a:lnTo>
                    <a:lnTo>
                      <a:pt x="1" y="1463"/>
                    </a:lnTo>
                    <a:lnTo>
                      <a:pt x="1" y="1404"/>
                    </a:lnTo>
                    <a:lnTo>
                      <a:pt x="1" y="1212"/>
                    </a:lnTo>
                    <a:lnTo>
                      <a:pt x="1" y="1179"/>
                    </a:lnTo>
                    <a:lnTo>
                      <a:pt x="1" y="1145"/>
                    </a:lnTo>
                    <a:lnTo>
                      <a:pt x="1" y="1120"/>
                    </a:lnTo>
                    <a:lnTo>
                      <a:pt x="1" y="1087"/>
                    </a:lnTo>
                    <a:lnTo>
                      <a:pt x="1" y="1053"/>
                    </a:lnTo>
                    <a:lnTo>
                      <a:pt x="1" y="1028"/>
                    </a:lnTo>
                    <a:lnTo>
                      <a:pt x="1" y="995"/>
                    </a:lnTo>
                    <a:lnTo>
                      <a:pt x="9" y="970"/>
                    </a:lnTo>
                    <a:lnTo>
                      <a:pt x="17" y="945"/>
                    </a:lnTo>
                    <a:lnTo>
                      <a:pt x="17" y="911"/>
                    </a:lnTo>
                    <a:lnTo>
                      <a:pt x="26" y="886"/>
                    </a:lnTo>
                    <a:lnTo>
                      <a:pt x="34" y="861"/>
                    </a:lnTo>
                    <a:lnTo>
                      <a:pt x="42" y="828"/>
                    </a:lnTo>
                    <a:lnTo>
                      <a:pt x="51" y="803"/>
                    </a:lnTo>
                    <a:lnTo>
                      <a:pt x="59" y="778"/>
                    </a:lnTo>
                    <a:lnTo>
                      <a:pt x="67" y="753"/>
                    </a:lnTo>
                    <a:lnTo>
                      <a:pt x="76" y="728"/>
                    </a:lnTo>
                    <a:lnTo>
                      <a:pt x="84" y="703"/>
                    </a:lnTo>
                    <a:lnTo>
                      <a:pt x="92" y="678"/>
                    </a:lnTo>
                    <a:lnTo>
                      <a:pt x="101" y="652"/>
                    </a:lnTo>
                    <a:lnTo>
                      <a:pt x="109" y="627"/>
                    </a:lnTo>
                    <a:lnTo>
                      <a:pt x="126" y="602"/>
                    </a:lnTo>
                    <a:lnTo>
                      <a:pt x="134" y="577"/>
                    </a:lnTo>
                    <a:lnTo>
                      <a:pt x="143" y="552"/>
                    </a:lnTo>
                    <a:lnTo>
                      <a:pt x="159" y="536"/>
                    </a:lnTo>
                    <a:lnTo>
                      <a:pt x="168" y="510"/>
                    </a:lnTo>
                    <a:lnTo>
                      <a:pt x="184" y="485"/>
                    </a:lnTo>
                    <a:lnTo>
                      <a:pt x="193" y="469"/>
                    </a:lnTo>
                    <a:lnTo>
                      <a:pt x="209" y="444"/>
                    </a:lnTo>
                    <a:lnTo>
                      <a:pt x="226" y="427"/>
                    </a:lnTo>
                    <a:lnTo>
                      <a:pt x="234" y="402"/>
                    </a:lnTo>
                    <a:lnTo>
                      <a:pt x="251" y="385"/>
                    </a:lnTo>
                    <a:lnTo>
                      <a:pt x="268" y="360"/>
                    </a:lnTo>
                    <a:lnTo>
                      <a:pt x="276" y="343"/>
                    </a:lnTo>
                    <a:lnTo>
                      <a:pt x="293" y="327"/>
                    </a:lnTo>
                    <a:lnTo>
                      <a:pt x="310" y="310"/>
                    </a:lnTo>
                    <a:lnTo>
                      <a:pt x="326" y="293"/>
                    </a:lnTo>
                    <a:lnTo>
                      <a:pt x="343" y="268"/>
                    </a:lnTo>
                    <a:lnTo>
                      <a:pt x="351" y="268"/>
                    </a:lnTo>
                    <a:lnTo>
                      <a:pt x="360" y="251"/>
                    </a:lnTo>
                    <a:lnTo>
                      <a:pt x="376" y="235"/>
                    </a:lnTo>
                    <a:lnTo>
                      <a:pt x="393" y="226"/>
                    </a:lnTo>
                    <a:lnTo>
                      <a:pt x="410" y="210"/>
                    </a:lnTo>
                    <a:lnTo>
                      <a:pt x="435" y="193"/>
                    </a:lnTo>
                    <a:lnTo>
                      <a:pt x="452" y="176"/>
                    </a:lnTo>
                    <a:lnTo>
                      <a:pt x="468" y="160"/>
                    </a:lnTo>
                    <a:lnTo>
                      <a:pt x="485" y="151"/>
                    </a:lnTo>
                    <a:lnTo>
                      <a:pt x="502" y="135"/>
                    </a:lnTo>
                    <a:lnTo>
                      <a:pt x="527" y="126"/>
                    </a:lnTo>
                    <a:lnTo>
                      <a:pt x="544" y="109"/>
                    </a:lnTo>
                    <a:lnTo>
                      <a:pt x="569" y="101"/>
                    </a:lnTo>
                    <a:lnTo>
                      <a:pt x="585" y="84"/>
                    </a:lnTo>
                    <a:lnTo>
                      <a:pt x="602" y="76"/>
                    </a:lnTo>
                    <a:lnTo>
                      <a:pt x="627" y="68"/>
                    </a:lnTo>
                    <a:lnTo>
                      <a:pt x="644" y="59"/>
                    </a:lnTo>
                    <a:lnTo>
                      <a:pt x="669" y="51"/>
                    </a:lnTo>
                    <a:lnTo>
                      <a:pt x="686" y="43"/>
                    </a:lnTo>
                    <a:lnTo>
                      <a:pt x="711" y="34"/>
                    </a:lnTo>
                    <a:lnTo>
                      <a:pt x="727" y="26"/>
                    </a:lnTo>
                    <a:lnTo>
                      <a:pt x="752" y="18"/>
                    </a:lnTo>
                    <a:lnTo>
                      <a:pt x="777" y="9"/>
                    </a:lnTo>
                    <a:lnTo>
                      <a:pt x="794" y="1"/>
                    </a:lnTo>
                    <a:lnTo>
                      <a:pt x="819" y="1"/>
                    </a:lnTo>
                    <a:lnTo>
                      <a:pt x="844" y="1"/>
                    </a:lnTo>
                    <a:lnTo>
                      <a:pt x="861" y="1"/>
                    </a:lnTo>
                    <a:lnTo>
                      <a:pt x="886" y="1"/>
                    </a:lnTo>
                    <a:lnTo>
                      <a:pt x="911" y="1"/>
                    </a:lnTo>
                    <a:lnTo>
                      <a:pt x="928" y="1"/>
                    </a:lnTo>
                    <a:lnTo>
                      <a:pt x="953" y="1"/>
                    </a:lnTo>
                    <a:lnTo>
                      <a:pt x="978" y="1"/>
                    </a:lnTo>
                    <a:lnTo>
                      <a:pt x="1120" y="1"/>
                    </a:lnTo>
                    <a:lnTo>
                      <a:pt x="1145" y="1"/>
                    </a:lnTo>
                    <a:lnTo>
                      <a:pt x="1162" y="1"/>
                    </a:lnTo>
                    <a:lnTo>
                      <a:pt x="1187" y="1"/>
                    </a:lnTo>
                    <a:lnTo>
                      <a:pt x="1212" y="1"/>
                    </a:lnTo>
                    <a:lnTo>
                      <a:pt x="1237" y="1"/>
                    </a:lnTo>
                    <a:lnTo>
                      <a:pt x="1262" y="1"/>
                    </a:lnTo>
                    <a:lnTo>
                      <a:pt x="1287" y="1"/>
                    </a:lnTo>
                    <a:lnTo>
                      <a:pt x="1312" y="1"/>
                    </a:lnTo>
                    <a:lnTo>
                      <a:pt x="1337" y="9"/>
                    </a:lnTo>
                    <a:lnTo>
                      <a:pt x="1354" y="18"/>
                    </a:lnTo>
                    <a:lnTo>
                      <a:pt x="1379" y="26"/>
                    </a:lnTo>
                    <a:lnTo>
                      <a:pt x="1404" y="34"/>
                    </a:lnTo>
                    <a:lnTo>
                      <a:pt x="1429" y="43"/>
                    </a:lnTo>
                    <a:lnTo>
                      <a:pt x="1454" y="51"/>
                    </a:lnTo>
                    <a:lnTo>
                      <a:pt x="1479" y="59"/>
                    </a:lnTo>
                    <a:lnTo>
                      <a:pt x="1504" y="68"/>
                    </a:lnTo>
                    <a:lnTo>
                      <a:pt x="1529" y="76"/>
                    </a:lnTo>
                    <a:lnTo>
                      <a:pt x="1546" y="84"/>
                    </a:lnTo>
                    <a:lnTo>
                      <a:pt x="1571" y="93"/>
                    </a:lnTo>
                    <a:lnTo>
                      <a:pt x="1596" y="109"/>
                    </a:lnTo>
                    <a:lnTo>
                      <a:pt x="1621" y="118"/>
                    </a:lnTo>
                    <a:lnTo>
                      <a:pt x="1646" y="135"/>
                    </a:lnTo>
                    <a:lnTo>
                      <a:pt x="1671" y="143"/>
                    </a:lnTo>
                    <a:lnTo>
                      <a:pt x="1696" y="160"/>
                    </a:lnTo>
                    <a:lnTo>
                      <a:pt x="1721" y="168"/>
                    </a:lnTo>
                    <a:lnTo>
                      <a:pt x="1738" y="185"/>
                    </a:lnTo>
                    <a:lnTo>
                      <a:pt x="1763" y="201"/>
                    </a:lnTo>
                    <a:lnTo>
                      <a:pt x="1788" y="218"/>
                    </a:lnTo>
                    <a:lnTo>
                      <a:pt x="1813" y="235"/>
                    </a:lnTo>
                    <a:lnTo>
                      <a:pt x="1838" y="251"/>
                    </a:lnTo>
                    <a:lnTo>
                      <a:pt x="1863" y="268"/>
                    </a:lnTo>
                    <a:lnTo>
                      <a:pt x="1880" y="285"/>
                    </a:lnTo>
                    <a:lnTo>
                      <a:pt x="1905" y="302"/>
                    </a:lnTo>
                    <a:lnTo>
                      <a:pt x="1930" y="318"/>
                    </a:lnTo>
                    <a:lnTo>
                      <a:pt x="1955" y="335"/>
                    </a:lnTo>
                    <a:lnTo>
                      <a:pt x="1972" y="360"/>
                    </a:lnTo>
                    <a:lnTo>
                      <a:pt x="1997" y="377"/>
                    </a:lnTo>
                    <a:lnTo>
                      <a:pt x="2022" y="394"/>
                    </a:lnTo>
                    <a:lnTo>
                      <a:pt x="2047" y="419"/>
                    </a:lnTo>
                    <a:lnTo>
                      <a:pt x="2064" y="435"/>
                    </a:lnTo>
                    <a:lnTo>
                      <a:pt x="2089" y="460"/>
                    </a:lnTo>
                    <a:lnTo>
                      <a:pt x="2114" y="485"/>
                    </a:lnTo>
                    <a:lnTo>
                      <a:pt x="2131" y="502"/>
                    </a:lnTo>
                    <a:lnTo>
                      <a:pt x="2156" y="527"/>
                    </a:lnTo>
                    <a:lnTo>
                      <a:pt x="2173" y="552"/>
                    </a:lnTo>
                    <a:lnTo>
                      <a:pt x="2198" y="577"/>
                    </a:lnTo>
                    <a:lnTo>
                      <a:pt x="2223" y="602"/>
                    </a:lnTo>
                    <a:lnTo>
                      <a:pt x="2281" y="669"/>
                    </a:lnTo>
                    <a:lnTo>
                      <a:pt x="2331" y="728"/>
                    </a:lnTo>
                    <a:lnTo>
                      <a:pt x="2340" y="744"/>
                    </a:lnTo>
                    <a:lnTo>
                      <a:pt x="2398" y="820"/>
                    </a:lnTo>
                    <a:lnTo>
                      <a:pt x="2465" y="886"/>
                    </a:lnTo>
                    <a:lnTo>
                      <a:pt x="2523" y="962"/>
                    </a:lnTo>
                    <a:lnTo>
                      <a:pt x="2574" y="1037"/>
                    </a:lnTo>
                    <a:lnTo>
                      <a:pt x="2632" y="1112"/>
                    </a:lnTo>
                    <a:lnTo>
                      <a:pt x="2691" y="1187"/>
                    </a:lnTo>
                    <a:lnTo>
                      <a:pt x="2741" y="1254"/>
                    </a:lnTo>
                    <a:lnTo>
                      <a:pt x="2799" y="1329"/>
                    </a:lnTo>
                    <a:lnTo>
                      <a:pt x="2849" y="1413"/>
                    </a:lnTo>
                    <a:lnTo>
                      <a:pt x="2908" y="1488"/>
                    </a:lnTo>
                    <a:lnTo>
                      <a:pt x="2958" y="1563"/>
                    </a:lnTo>
                    <a:lnTo>
                      <a:pt x="3008" y="1638"/>
                    </a:lnTo>
                    <a:lnTo>
                      <a:pt x="3058" y="1722"/>
                    </a:lnTo>
                    <a:lnTo>
                      <a:pt x="3108" y="1797"/>
                    </a:lnTo>
                    <a:lnTo>
                      <a:pt x="3150" y="1872"/>
                    </a:lnTo>
                    <a:lnTo>
                      <a:pt x="3192" y="1947"/>
                    </a:lnTo>
                    <a:lnTo>
                      <a:pt x="3234" y="2014"/>
                    </a:lnTo>
                    <a:lnTo>
                      <a:pt x="3275" y="2089"/>
                    </a:lnTo>
                    <a:lnTo>
                      <a:pt x="3317" y="2156"/>
                    </a:lnTo>
                    <a:lnTo>
                      <a:pt x="3359" y="2231"/>
                    </a:lnTo>
                    <a:lnTo>
                      <a:pt x="3392" y="2307"/>
                    </a:lnTo>
                    <a:lnTo>
                      <a:pt x="3434" y="2382"/>
                    </a:lnTo>
                    <a:lnTo>
                      <a:pt x="3467" y="2449"/>
                    </a:lnTo>
                    <a:lnTo>
                      <a:pt x="3501" y="2524"/>
                    </a:lnTo>
                    <a:lnTo>
                      <a:pt x="3534" y="2599"/>
                    </a:lnTo>
                    <a:lnTo>
                      <a:pt x="3568" y="2674"/>
                    </a:lnTo>
                    <a:lnTo>
                      <a:pt x="3601" y="2749"/>
                    </a:lnTo>
                    <a:lnTo>
                      <a:pt x="3635" y="2816"/>
                    </a:lnTo>
                    <a:lnTo>
                      <a:pt x="3668" y="2891"/>
                    </a:lnTo>
                    <a:lnTo>
                      <a:pt x="3701" y="2967"/>
                    </a:lnTo>
                    <a:lnTo>
                      <a:pt x="3726" y="3042"/>
                    </a:lnTo>
                    <a:lnTo>
                      <a:pt x="3760" y="3117"/>
                    </a:lnTo>
                    <a:lnTo>
                      <a:pt x="3785" y="3192"/>
                    </a:lnTo>
                    <a:lnTo>
                      <a:pt x="3818" y="3267"/>
                    </a:lnTo>
                    <a:lnTo>
                      <a:pt x="3843" y="3342"/>
                    </a:lnTo>
                    <a:lnTo>
                      <a:pt x="3877" y="3418"/>
                    </a:lnTo>
                    <a:lnTo>
                      <a:pt x="3902" y="3493"/>
                    </a:lnTo>
                    <a:lnTo>
                      <a:pt x="3927" y="3568"/>
                    </a:lnTo>
                    <a:lnTo>
                      <a:pt x="3960" y="3652"/>
                    </a:lnTo>
                    <a:lnTo>
                      <a:pt x="3985" y="3727"/>
                    </a:lnTo>
                    <a:lnTo>
                      <a:pt x="4036" y="3877"/>
                    </a:lnTo>
                    <a:lnTo>
                      <a:pt x="4094" y="4036"/>
                    </a:lnTo>
                    <a:lnTo>
                      <a:pt x="4127" y="4136"/>
                    </a:lnTo>
                    <a:lnTo>
                      <a:pt x="4144" y="4186"/>
                    </a:lnTo>
                    <a:lnTo>
                      <a:pt x="4102" y="4270"/>
                    </a:lnTo>
                    <a:lnTo>
                      <a:pt x="4019" y="4228"/>
                    </a:lnTo>
                    <a:lnTo>
                      <a:pt x="4002" y="4186"/>
                    </a:lnTo>
                    <a:lnTo>
                      <a:pt x="3960" y="4078"/>
                    </a:lnTo>
                    <a:lnTo>
                      <a:pt x="3902" y="3927"/>
                    </a:lnTo>
                    <a:lnTo>
                      <a:pt x="3843" y="3777"/>
                    </a:lnTo>
                    <a:lnTo>
                      <a:pt x="3818" y="3702"/>
                    </a:lnTo>
                    <a:lnTo>
                      <a:pt x="3785" y="3627"/>
                    </a:lnTo>
                    <a:lnTo>
                      <a:pt x="3760" y="3551"/>
                    </a:lnTo>
                    <a:lnTo>
                      <a:pt x="3726" y="3476"/>
                    </a:lnTo>
                    <a:lnTo>
                      <a:pt x="3701" y="3401"/>
                    </a:lnTo>
                    <a:lnTo>
                      <a:pt x="3668" y="3326"/>
                    </a:lnTo>
                    <a:lnTo>
                      <a:pt x="3643" y="3251"/>
                    </a:lnTo>
                    <a:lnTo>
                      <a:pt x="3609" y="3184"/>
                    </a:lnTo>
                    <a:lnTo>
                      <a:pt x="3576" y="3109"/>
                    </a:lnTo>
                    <a:lnTo>
                      <a:pt x="3543" y="3033"/>
                    </a:lnTo>
                    <a:lnTo>
                      <a:pt x="3509" y="2967"/>
                    </a:lnTo>
                    <a:lnTo>
                      <a:pt x="3476" y="2891"/>
                    </a:lnTo>
                    <a:lnTo>
                      <a:pt x="3442" y="2816"/>
                    </a:lnTo>
                    <a:lnTo>
                      <a:pt x="3409" y="2749"/>
                    </a:lnTo>
                    <a:lnTo>
                      <a:pt x="3376" y="2674"/>
                    </a:lnTo>
                    <a:lnTo>
                      <a:pt x="3342" y="2607"/>
                    </a:lnTo>
                    <a:lnTo>
                      <a:pt x="3300" y="2532"/>
                    </a:lnTo>
                    <a:lnTo>
                      <a:pt x="3267" y="2465"/>
                    </a:lnTo>
                    <a:lnTo>
                      <a:pt x="3225" y="2390"/>
                    </a:lnTo>
                    <a:lnTo>
                      <a:pt x="3192" y="2323"/>
                    </a:lnTo>
                    <a:lnTo>
                      <a:pt x="3150" y="2256"/>
                    </a:lnTo>
                    <a:lnTo>
                      <a:pt x="3108" y="2190"/>
                    </a:lnTo>
                    <a:lnTo>
                      <a:pt x="3066" y="2114"/>
                    </a:lnTo>
                    <a:lnTo>
                      <a:pt x="3025" y="2048"/>
                    </a:lnTo>
                    <a:lnTo>
                      <a:pt x="2983" y="1981"/>
                    </a:lnTo>
                    <a:lnTo>
                      <a:pt x="2933" y="1914"/>
                    </a:lnTo>
                    <a:lnTo>
                      <a:pt x="2883" y="1839"/>
                    </a:lnTo>
                    <a:lnTo>
                      <a:pt x="2833" y="1764"/>
                    </a:lnTo>
                    <a:lnTo>
                      <a:pt x="2782" y="1688"/>
                    </a:lnTo>
                    <a:lnTo>
                      <a:pt x="2724" y="1613"/>
                    </a:lnTo>
                    <a:lnTo>
                      <a:pt x="2674" y="1538"/>
                    </a:lnTo>
                    <a:lnTo>
                      <a:pt x="2615" y="1471"/>
                    </a:lnTo>
                    <a:lnTo>
                      <a:pt x="2565" y="1396"/>
                    </a:lnTo>
                    <a:lnTo>
                      <a:pt x="2507" y="1329"/>
                    </a:lnTo>
                    <a:lnTo>
                      <a:pt x="2448" y="1254"/>
                    </a:lnTo>
                    <a:lnTo>
                      <a:pt x="2390" y="1187"/>
                    </a:lnTo>
                    <a:lnTo>
                      <a:pt x="2331" y="1112"/>
                    </a:lnTo>
                    <a:lnTo>
                      <a:pt x="2273" y="1045"/>
                    </a:lnTo>
                    <a:lnTo>
                      <a:pt x="2214" y="978"/>
                    </a:lnTo>
                    <a:lnTo>
                      <a:pt x="2156" y="911"/>
                    </a:lnTo>
                    <a:lnTo>
                      <a:pt x="2147" y="895"/>
                    </a:lnTo>
                    <a:lnTo>
                      <a:pt x="2097" y="845"/>
                    </a:lnTo>
                    <a:lnTo>
                      <a:pt x="2031" y="769"/>
                    </a:lnTo>
                    <a:lnTo>
                      <a:pt x="2014" y="753"/>
                    </a:lnTo>
                    <a:lnTo>
                      <a:pt x="1989" y="728"/>
                    </a:lnTo>
                    <a:lnTo>
                      <a:pt x="1972" y="711"/>
                    </a:lnTo>
                    <a:lnTo>
                      <a:pt x="1947" y="686"/>
                    </a:lnTo>
                    <a:lnTo>
                      <a:pt x="1930" y="669"/>
                    </a:lnTo>
                    <a:lnTo>
                      <a:pt x="1905" y="652"/>
                    </a:lnTo>
                    <a:lnTo>
                      <a:pt x="1889" y="636"/>
                    </a:lnTo>
                    <a:lnTo>
                      <a:pt x="1863" y="611"/>
                    </a:lnTo>
                    <a:lnTo>
                      <a:pt x="1847" y="594"/>
                    </a:lnTo>
                    <a:lnTo>
                      <a:pt x="1822" y="577"/>
                    </a:lnTo>
                    <a:lnTo>
                      <a:pt x="1805" y="561"/>
                    </a:lnTo>
                    <a:lnTo>
                      <a:pt x="1780" y="544"/>
                    </a:lnTo>
                    <a:lnTo>
                      <a:pt x="1763" y="527"/>
                    </a:lnTo>
                    <a:lnTo>
                      <a:pt x="1738" y="519"/>
                    </a:lnTo>
                    <a:lnTo>
                      <a:pt x="1721" y="502"/>
                    </a:lnTo>
                    <a:lnTo>
                      <a:pt x="1696" y="485"/>
                    </a:lnTo>
                    <a:lnTo>
                      <a:pt x="1680" y="477"/>
                    </a:lnTo>
                    <a:lnTo>
                      <a:pt x="1655" y="460"/>
                    </a:lnTo>
                    <a:lnTo>
                      <a:pt x="1638" y="444"/>
                    </a:lnTo>
                    <a:lnTo>
                      <a:pt x="1613" y="435"/>
                    </a:lnTo>
                    <a:lnTo>
                      <a:pt x="1596" y="427"/>
                    </a:lnTo>
                    <a:lnTo>
                      <a:pt x="1579" y="410"/>
                    </a:lnTo>
                    <a:lnTo>
                      <a:pt x="1554" y="402"/>
                    </a:lnTo>
                    <a:lnTo>
                      <a:pt x="1538" y="394"/>
                    </a:lnTo>
                    <a:lnTo>
                      <a:pt x="1513" y="377"/>
                    </a:lnTo>
                    <a:lnTo>
                      <a:pt x="1496" y="368"/>
                    </a:lnTo>
                    <a:lnTo>
                      <a:pt x="1479" y="360"/>
                    </a:lnTo>
                    <a:lnTo>
                      <a:pt x="1454" y="352"/>
                    </a:lnTo>
                    <a:lnTo>
                      <a:pt x="1437" y="343"/>
                    </a:lnTo>
                    <a:lnTo>
                      <a:pt x="1412" y="335"/>
                    </a:lnTo>
                    <a:lnTo>
                      <a:pt x="1412" y="335"/>
                    </a:lnTo>
                    <a:lnTo>
                      <a:pt x="1396" y="327"/>
                    </a:lnTo>
                    <a:lnTo>
                      <a:pt x="1371" y="318"/>
                    </a:lnTo>
                    <a:lnTo>
                      <a:pt x="1371" y="318"/>
                    </a:lnTo>
                    <a:lnTo>
                      <a:pt x="1354" y="318"/>
                    </a:lnTo>
                    <a:lnTo>
                      <a:pt x="1329" y="310"/>
                    </a:lnTo>
                    <a:lnTo>
                      <a:pt x="1329" y="310"/>
                    </a:lnTo>
                    <a:lnTo>
                      <a:pt x="1312" y="302"/>
                    </a:lnTo>
                    <a:lnTo>
                      <a:pt x="1295" y="293"/>
                    </a:lnTo>
                    <a:lnTo>
                      <a:pt x="1295" y="293"/>
                    </a:lnTo>
                    <a:lnTo>
                      <a:pt x="1270" y="293"/>
                    </a:lnTo>
                    <a:lnTo>
                      <a:pt x="1254" y="293"/>
                    </a:lnTo>
                    <a:lnTo>
                      <a:pt x="1254" y="293"/>
                    </a:lnTo>
                    <a:lnTo>
                      <a:pt x="1229" y="293"/>
                    </a:lnTo>
                    <a:lnTo>
                      <a:pt x="1212" y="293"/>
                    </a:lnTo>
                    <a:lnTo>
                      <a:pt x="1212" y="293"/>
                    </a:lnTo>
                    <a:lnTo>
                      <a:pt x="1195" y="293"/>
                    </a:lnTo>
                    <a:lnTo>
                      <a:pt x="1170" y="293"/>
                    </a:lnTo>
                    <a:lnTo>
                      <a:pt x="1170" y="293"/>
                    </a:lnTo>
                    <a:lnTo>
                      <a:pt x="1153" y="293"/>
                    </a:lnTo>
                    <a:lnTo>
                      <a:pt x="1137" y="293"/>
                    </a:lnTo>
                    <a:lnTo>
                      <a:pt x="1137" y="293"/>
                    </a:lnTo>
                    <a:lnTo>
                      <a:pt x="1112" y="293"/>
                    </a:lnTo>
                    <a:lnTo>
                      <a:pt x="978" y="293"/>
                    </a:lnTo>
                    <a:lnTo>
                      <a:pt x="961" y="293"/>
                    </a:lnTo>
                    <a:lnTo>
                      <a:pt x="961" y="293"/>
                    </a:lnTo>
                    <a:lnTo>
                      <a:pt x="945" y="293"/>
                    </a:lnTo>
                    <a:lnTo>
                      <a:pt x="919" y="293"/>
                    </a:lnTo>
                    <a:lnTo>
                      <a:pt x="919" y="293"/>
                    </a:lnTo>
                    <a:lnTo>
                      <a:pt x="903" y="293"/>
                    </a:lnTo>
                    <a:lnTo>
                      <a:pt x="886" y="293"/>
                    </a:lnTo>
                    <a:lnTo>
                      <a:pt x="886" y="293"/>
                    </a:lnTo>
                    <a:lnTo>
                      <a:pt x="869" y="293"/>
                    </a:lnTo>
                    <a:lnTo>
                      <a:pt x="853" y="293"/>
                    </a:lnTo>
                    <a:lnTo>
                      <a:pt x="853" y="293"/>
                    </a:lnTo>
                    <a:lnTo>
                      <a:pt x="836" y="293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1131;p37"/>
              <p:cNvSpPr/>
              <p:nvPr/>
            </p:nvSpPr>
            <p:spPr>
              <a:xfrm>
                <a:off x="5108623" y="8950924"/>
                <a:ext cx="300898" cy="251817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105" extrusionOk="0">
                    <a:moveTo>
                      <a:pt x="3626" y="4829"/>
                    </a:moveTo>
                    <a:lnTo>
                      <a:pt x="3610" y="4829"/>
                    </a:lnTo>
                    <a:lnTo>
                      <a:pt x="3568" y="4846"/>
                    </a:lnTo>
                    <a:lnTo>
                      <a:pt x="3468" y="4888"/>
                    </a:lnTo>
                    <a:lnTo>
                      <a:pt x="3401" y="4913"/>
                    </a:lnTo>
                    <a:lnTo>
                      <a:pt x="3326" y="4938"/>
                    </a:lnTo>
                    <a:lnTo>
                      <a:pt x="3242" y="4963"/>
                    </a:lnTo>
                    <a:lnTo>
                      <a:pt x="3167" y="4988"/>
                    </a:lnTo>
                    <a:lnTo>
                      <a:pt x="3125" y="5005"/>
                    </a:lnTo>
                    <a:lnTo>
                      <a:pt x="3083" y="5021"/>
                    </a:lnTo>
                    <a:lnTo>
                      <a:pt x="3041" y="5030"/>
                    </a:lnTo>
                    <a:lnTo>
                      <a:pt x="3000" y="5038"/>
                    </a:lnTo>
                    <a:lnTo>
                      <a:pt x="2958" y="5055"/>
                    </a:lnTo>
                    <a:lnTo>
                      <a:pt x="2916" y="5063"/>
                    </a:lnTo>
                    <a:lnTo>
                      <a:pt x="2883" y="5080"/>
                    </a:lnTo>
                    <a:lnTo>
                      <a:pt x="2841" y="5088"/>
                    </a:lnTo>
                    <a:lnTo>
                      <a:pt x="2808" y="5096"/>
                    </a:lnTo>
                    <a:lnTo>
                      <a:pt x="2774" y="5105"/>
                    </a:lnTo>
                    <a:lnTo>
                      <a:pt x="2741" y="5105"/>
                    </a:lnTo>
                    <a:lnTo>
                      <a:pt x="2724" y="5105"/>
                    </a:lnTo>
                    <a:lnTo>
                      <a:pt x="2716" y="5105"/>
                    </a:lnTo>
                    <a:lnTo>
                      <a:pt x="2699" y="5105"/>
                    </a:lnTo>
                    <a:lnTo>
                      <a:pt x="2682" y="5105"/>
                    </a:lnTo>
                    <a:lnTo>
                      <a:pt x="2666" y="5105"/>
                    </a:lnTo>
                    <a:lnTo>
                      <a:pt x="2657" y="5105"/>
                    </a:lnTo>
                    <a:lnTo>
                      <a:pt x="2615" y="5105"/>
                    </a:lnTo>
                    <a:lnTo>
                      <a:pt x="2599" y="5105"/>
                    </a:lnTo>
                    <a:lnTo>
                      <a:pt x="2582" y="5105"/>
                    </a:lnTo>
                    <a:lnTo>
                      <a:pt x="2565" y="5105"/>
                    </a:lnTo>
                    <a:lnTo>
                      <a:pt x="2549" y="5105"/>
                    </a:lnTo>
                    <a:lnTo>
                      <a:pt x="2532" y="5096"/>
                    </a:lnTo>
                    <a:lnTo>
                      <a:pt x="2515" y="5088"/>
                    </a:lnTo>
                    <a:lnTo>
                      <a:pt x="2498" y="5080"/>
                    </a:lnTo>
                    <a:lnTo>
                      <a:pt x="2482" y="5063"/>
                    </a:lnTo>
                    <a:lnTo>
                      <a:pt x="2465" y="5038"/>
                    </a:lnTo>
                    <a:lnTo>
                      <a:pt x="2448" y="5005"/>
                    </a:lnTo>
                    <a:lnTo>
                      <a:pt x="2448" y="4979"/>
                    </a:lnTo>
                    <a:lnTo>
                      <a:pt x="2448" y="4946"/>
                    </a:lnTo>
                    <a:lnTo>
                      <a:pt x="2448" y="4929"/>
                    </a:lnTo>
                    <a:lnTo>
                      <a:pt x="2448" y="4921"/>
                    </a:lnTo>
                    <a:lnTo>
                      <a:pt x="2457" y="4896"/>
                    </a:lnTo>
                    <a:lnTo>
                      <a:pt x="2465" y="4871"/>
                    </a:lnTo>
                    <a:lnTo>
                      <a:pt x="2482" y="4863"/>
                    </a:lnTo>
                    <a:lnTo>
                      <a:pt x="2490" y="4846"/>
                    </a:lnTo>
                    <a:lnTo>
                      <a:pt x="2507" y="4837"/>
                    </a:lnTo>
                    <a:lnTo>
                      <a:pt x="2515" y="4829"/>
                    </a:lnTo>
                    <a:lnTo>
                      <a:pt x="2532" y="4821"/>
                    </a:lnTo>
                    <a:lnTo>
                      <a:pt x="2540" y="4812"/>
                    </a:lnTo>
                    <a:lnTo>
                      <a:pt x="2549" y="4804"/>
                    </a:lnTo>
                    <a:lnTo>
                      <a:pt x="2574" y="4787"/>
                    </a:lnTo>
                    <a:lnTo>
                      <a:pt x="2599" y="4779"/>
                    </a:lnTo>
                    <a:lnTo>
                      <a:pt x="2624" y="4762"/>
                    </a:lnTo>
                    <a:lnTo>
                      <a:pt x="2649" y="4754"/>
                    </a:lnTo>
                    <a:lnTo>
                      <a:pt x="2674" y="4737"/>
                    </a:lnTo>
                    <a:lnTo>
                      <a:pt x="2707" y="4729"/>
                    </a:lnTo>
                    <a:lnTo>
                      <a:pt x="2732" y="4721"/>
                    </a:lnTo>
                    <a:lnTo>
                      <a:pt x="2766" y="4712"/>
                    </a:lnTo>
                    <a:lnTo>
                      <a:pt x="2824" y="4687"/>
                    </a:lnTo>
                    <a:lnTo>
                      <a:pt x="2941" y="4654"/>
                    </a:lnTo>
                    <a:lnTo>
                      <a:pt x="3000" y="4629"/>
                    </a:lnTo>
                    <a:lnTo>
                      <a:pt x="3025" y="4620"/>
                    </a:lnTo>
                    <a:lnTo>
                      <a:pt x="3050" y="4612"/>
                    </a:lnTo>
                    <a:lnTo>
                      <a:pt x="3075" y="4604"/>
                    </a:lnTo>
                    <a:lnTo>
                      <a:pt x="3092" y="4595"/>
                    </a:lnTo>
                    <a:lnTo>
                      <a:pt x="3108" y="4587"/>
                    </a:lnTo>
                    <a:lnTo>
                      <a:pt x="3125" y="4578"/>
                    </a:lnTo>
                    <a:lnTo>
                      <a:pt x="3309" y="4487"/>
                    </a:lnTo>
                    <a:lnTo>
                      <a:pt x="3484" y="4386"/>
                    </a:lnTo>
                    <a:lnTo>
                      <a:pt x="3576" y="4336"/>
                    </a:lnTo>
                    <a:lnTo>
                      <a:pt x="3668" y="4294"/>
                    </a:lnTo>
                    <a:lnTo>
                      <a:pt x="3760" y="4244"/>
                    </a:lnTo>
                    <a:lnTo>
                      <a:pt x="3852" y="4194"/>
                    </a:lnTo>
                    <a:lnTo>
                      <a:pt x="3919" y="4152"/>
                    </a:lnTo>
                    <a:lnTo>
                      <a:pt x="3994" y="4111"/>
                    </a:lnTo>
                    <a:lnTo>
                      <a:pt x="4069" y="4069"/>
                    </a:lnTo>
                    <a:lnTo>
                      <a:pt x="4153" y="4019"/>
                    </a:lnTo>
                    <a:lnTo>
                      <a:pt x="4244" y="3969"/>
                    </a:lnTo>
                    <a:lnTo>
                      <a:pt x="4286" y="3944"/>
                    </a:lnTo>
                    <a:lnTo>
                      <a:pt x="4328" y="3919"/>
                    </a:lnTo>
                    <a:lnTo>
                      <a:pt x="4361" y="3893"/>
                    </a:lnTo>
                    <a:lnTo>
                      <a:pt x="4370" y="3885"/>
                    </a:lnTo>
                    <a:lnTo>
                      <a:pt x="4420" y="3860"/>
                    </a:lnTo>
                    <a:lnTo>
                      <a:pt x="4462" y="3827"/>
                    </a:lnTo>
                    <a:lnTo>
                      <a:pt x="4512" y="3802"/>
                    </a:lnTo>
                    <a:lnTo>
                      <a:pt x="4562" y="3768"/>
                    </a:lnTo>
                    <a:lnTo>
                      <a:pt x="4604" y="3735"/>
                    </a:lnTo>
                    <a:lnTo>
                      <a:pt x="4654" y="3710"/>
                    </a:lnTo>
                    <a:lnTo>
                      <a:pt x="4696" y="3676"/>
                    </a:lnTo>
                    <a:lnTo>
                      <a:pt x="4746" y="3643"/>
                    </a:lnTo>
                    <a:lnTo>
                      <a:pt x="4796" y="3609"/>
                    </a:lnTo>
                    <a:lnTo>
                      <a:pt x="4838" y="3576"/>
                    </a:lnTo>
                    <a:lnTo>
                      <a:pt x="4888" y="3534"/>
                    </a:lnTo>
                    <a:lnTo>
                      <a:pt x="4930" y="3501"/>
                    </a:lnTo>
                    <a:lnTo>
                      <a:pt x="4980" y="3467"/>
                    </a:lnTo>
                    <a:lnTo>
                      <a:pt x="5021" y="3434"/>
                    </a:lnTo>
                    <a:lnTo>
                      <a:pt x="5072" y="3392"/>
                    </a:lnTo>
                    <a:lnTo>
                      <a:pt x="5113" y="3359"/>
                    </a:lnTo>
                    <a:lnTo>
                      <a:pt x="5155" y="3317"/>
                    </a:lnTo>
                    <a:lnTo>
                      <a:pt x="5205" y="3284"/>
                    </a:lnTo>
                    <a:lnTo>
                      <a:pt x="5247" y="3242"/>
                    </a:lnTo>
                    <a:lnTo>
                      <a:pt x="5289" y="3200"/>
                    </a:lnTo>
                    <a:lnTo>
                      <a:pt x="5330" y="3167"/>
                    </a:lnTo>
                    <a:lnTo>
                      <a:pt x="5364" y="3125"/>
                    </a:lnTo>
                    <a:lnTo>
                      <a:pt x="5406" y="3083"/>
                    </a:lnTo>
                    <a:lnTo>
                      <a:pt x="5439" y="3050"/>
                    </a:lnTo>
                    <a:lnTo>
                      <a:pt x="5447" y="3041"/>
                    </a:lnTo>
                    <a:lnTo>
                      <a:pt x="5481" y="3000"/>
                    </a:lnTo>
                    <a:lnTo>
                      <a:pt x="5498" y="2983"/>
                    </a:lnTo>
                    <a:lnTo>
                      <a:pt x="5514" y="2958"/>
                    </a:lnTo>
                    <a:lnTo>
                      <a:pt x="5539" y="2941"/>
                    </a:lnTo>
                    <a:lnTo>
                      <a:pt x="5556" y="2916"/>
                    </a:lnTo>
                    <a:lnTo>
                      <a:pt x="5573" y="2899"/>
                    </a:lnTo>
                    <a:lnTo>
                      <a:pt x="5589" y="2874"/>
                    </a:lnTo>
                    <a:lnTo>
                      <a:pt x="5598" y="2858"/>
                    </a:lnTo>
                    <a:lnTo>
                      <a:pt x="5615" y="2832"/>
                    </a:lnTo>
                    <a:lnTo>
                      <a:pt x="5631" y="2816"/>
                    </a:lnTo>
                    <a:lnTo>
                      <a:pt x="5648" y="2791"/>
                    </a:lnTo>
                    <a:lnTo>
                      <a:pt x="5665" y="2774"/>
                    </a:lnTo>
                    <a:lnTo>
                      <a:pt x="5681" y="2749"/>
                    </a:lnTo>
                    <a:lnTo>
                      <a:pt x="5690" y="2732"/>
                    </a:lnTo>
                    <a:lnTo>
                      <a:pt x="5706" y="2707"/>
                    </a:lnTo>
                    <a:lnTo>
                      <a:pt x="5715" y="2690"/>
                    </a:lnTo>
                    <a:lnTo>
                      <a:pt x="5731" y="2665"/>
                    </a:lnTo>
                    <a:lnTo>
                      <a:pt x="5740" y="2649"/>
                    </a:lnTo>
                    <a:lnTo>
                      <a:pt x="5757" y="2624"/>
                    </a:lnTo>
                    <a:lnTo>
                      <a:pt x="5765" y="2607"/>
                    </a:lnTo>
                    <a:lnTo>
                      <a:pt x="5773" y="2582"/>
                    </a:lnTo>
                    <a:lnTo>
                      <a:pt x="5790" y="2565"/>
                    </a:lnTo>
                    <a:lnTo>
                      <a:pt x="5798" y="2540"/>
                    </a:lnTo>
                    <a:lnTo>
                      <a:pt x="5807" y="2523"/>
                    </a:lnTo>
                    <a:lnTo>
                      <a:pt x="5815" y="2498"/>
                    </a:lnTo>
                    <a:lnTo>
                      <a:pt x="5823" y="2473"/>
                    </a:lnTo>
                    <a:lnTo>
                      <a:pt x="5832" y="2457"/>
                    </a:lnTo>
                    <a:lnTo>
                      <a:pt x="5840" y="2431"/>
                    </a:lnTo>
                    <a:lnTo>
                      <a:pt x="5848" y="2423"/>
                    </a:lnTo>
                    <a:lnTo>
                      <a:pt x="5857" y="2398"/>
                    </a:lnTo>
                    <a:lnTo>
                      <a:pt x="5865" y="2373"/>
                    </a:lnTo>
                    <a:lnTo>
                      <a:pt x="5865" y="2356"/>
                    </a:lnTo>
                    <a:lnTo>
                      <a:pt x="5874" y="2331"/>
                    </a:lnTo>
                    <a:lnTo>
                      <a:pt x="5874" y="2315"/>
                    </a:lnTo>
                    <a:lnTo>
                      <a:pt x="5874" y="2289"/>
                    </a:lnTo>
                    <a:lnTo>
                      <a:pt x="5874" y="2273"/>
                    </a:lnTo>
                    <a:lnTo>
                      <a:pt x="5874" y="2248"/>
                    </a:lnTo>
                    <a:lnTo>
                      <a:pt x="5874" y="2223"/>
                    </a:lnTo>
                    <a:lnTo>
                      <a:pt x="5874" y="2081"/>
                    </a:lnTo>
                    <a:lnTo>
                      <a:pt x="5874" y="2056"/>
                    </a:lnTo>
                    <a:lnTo>
                      <a:pt x="5874" y="2039"/>
                    </a:lnTo>
                    <a:lnTo>
                      <a:pt x="5874" y="2014"/>
                    </a:lnTo>
                    <a:lnTo>
                      <a:pt x="5874" y="1997"/>
                    </a:lnTo>
                    <a:lnTo>
                      <a:pt x="5874" y="1972"/>
                    </a:lnTo>
                    <a:lnTo>
                      <a:pt x="5874" y="1955"/>
                    </a:lnTo>
                    <a:lnTo>
                      <a:pt x="5865" y="1930"/>
                    </a:lnTo>
                    <a:lnTo>
                      <a:pt x="5865" y="1914"/>
                    </a:lnTo>
                    <a:lnTo>
                      <a:pt x="5865" y="1914"/>
                    </a:lnTo>
                    <a:lnTo>
                      <a:pt x="5848" y="1914"/>
                    </a:lnTo>
                    <a:lnTo>
                      <a:pt x="5840" y="1914"/>
                    </a:lnTo>
                    <a:lnTo>
                      <a:pt x="5832" y="1914"/>
                    </a:lnTo>
                    <a:lnTo>
                      <a:pt x="5823" y="1914"/>
                    </a:lnTo>
                    <a:lnTo>
                      <a:pt x="5815" y="1914"/>
                    </a:lnTo>
                    <a:lnTo>
                      <a:pt x="5807" y="1914"/>
                    </a:lnTo>
                    <a:lnTo>
                      <a:pt x="5798" y="1914"/>
                    </a:lnTo>
                    <a:lnTo>
                      <a:pt x="5782" y="1914"/>
                    </a:lnTo>
                    <a:lnTo>
                      <a:pt x="5773" y="1914"/>
                    </a:lnTo>
                    <a:lnTo>
                      <a:pt x="5640" y="1914"/>
                    </a:lnTo>
                    <a:lnTo>
                      <a:pt x="5623" y="1914"/>
                    </a:lnTo>
                    <a:lnTo>
                      <a:pt x="5623" y="1914"/>
                    </a:lnTo>
                    <a:lnTo>
                      <a:pt x="5598" y="1914"/>
                    </a:lnTo>
                    <a:lnTo>
                      <a:pt x="5581" y="1914"/>
                    </a:lnTo>
                    <a:lnTo>
                      <a:pt x="5556" y="1914"/>
                    </a:lnTo>
                    <a:lnTo>
                      <a:pt x="5539" y="1914"/>
                    </a:lnTo>
                    <a:lnTo>
                      <a:pt x="5514" y="1914"/>
                    </a:lnTo>
                    <a:lnTo>
                      <a:pt x="5489" y="1914"/>
                    </a:lnTo>
                    <a:lnTo>
                      <a:pt x="5447" y="1922"/>
                    </a:lnTo>
                    <a:lnTo>
                      <a:pt x="5406" y="1930"/>
                    </a:lnTo>
                    <a:lnTo>
                      <a:pt x="5364" y="1947"/>
                    </a:lnTo>
                    <a:lnTo>
                      <a:pt x="5314" y="1955"/>
                    </a:lnTo>
                    <a:lnTo>
                      <a:pt x="5272" y="1964"/>
                    </a:lnTo>
                    <a:lnTo>
                      <a:pt x="5230" y="1980"/>
                    </a:lnTo>
                    <a:lnTo>
                      <a:pt x="5205" y="1989"/>
                    </a:lnTo>
                    <a:lnTo>
                      <a:pt x="5188" y="1989"/>
                    </a:lnTo>
                    <a:lnTo>
                      <a:pt x="5147" y="1997"/>
                    </a:lnTo>
                    <a:lnTo>
                      <a:pt x="5113" y="2014"/>
                    </a:lnTo>
                    <a:lnTo>
                      <a:pt x="5072" y="2031"/>
                    </a:lnTo>
                    <a:lnTo>
                      <a:pt x="5038" y="2039"/>
                    </a:lnTo>
                    <a:lnTo>
                      <a:pt x="4980" y="2064"/>
                    </a:lnTo>
                    <a:lnTo>
                      <a:pt x="4938" y="2081"/>
                    </a:lnTo>
                    <a:lnTo>
                      <a:pt x="4904" y="2089"/>
                    </a:lnTo>
                    <a:lnTo>
                      <a:pt x="4863" y="2106"/>
                    </a:lnTo>
                    <a:lnTo>
                      <a:pt x="4821" y="2131"/>
                    </a:lnTo>
                    <a:lnTo>
                      <a:pt x="4779" y="2147"/>
                    </a:lnTo>
                    <a:lnTo>
                      <a:pt x="4737" y="2164"/>
                    </a:lnTo>
                    <a:lnTo>
                      <a:pt x="4696" y="2181"/>
                    </a:lnTo>
                    <a:lnTo>
                      <a:pt x="4654" y="2206"/>
                    </a:lnTo>
                    <a:lnTo>
                      <a:pt x="4612" y="2223"/>
                    </a:lnTo>
                    <a:lnTo>
                      <a:pt x="4579" y="2248"/>
                    </a:lnTo>
                    <a:lnTo>
                      <a:pt x="4537" y="2264"/>
                    </a:lnTo>
                    <a:lnTo>
                      <a:pt x="4495" y="2289"/>
                    </a:lnTo>
                    <a:lnTo>
                      <a:pt x="4462" y="2306"/>
                    </a:lnTo>
                    <a:lnTo>
                      <a:pt x="4420" y="2331"/>
                    </a:lnTo>
                    <a:lnTo>
                      <a:pt x="4378" y="2348"/>
                    </a:lnTo>
                    <a:lnTo>
                      <a:pt x="4345" y="2373"/>
                    </a:lnTo>
                    <a:lnTo>
                      <a:pt x="4303" y="2398"/>
                    </a:lnTo>
                    <a:lnTo>
                      <a:pt x="4270" y="2423"/>
                    </a:lnTo>
                    <a:lnTo>
                      <a:pt x="4228" y="2448"/>
                    </a:lnTo>
                    <a:lnTo>
                      <a:pt x="4194" y="2465"/>
                    </a:lnTo>
                    <a:lnTo>
                      <a:pt x="4153" y="2490"/>
                    </a:lnTo>
                    <a:lnTo>
                      <a:pt x="4119" y="2515"/>
                    </a:lnTo>
                    <a:lnTo>
                      <a:pt x="4077" y="2540"/>
                    </a:lnTo>
                    <a:lnTo>
                      <a:pt x="4044" y="2565"/>
                    </a:lnTo>
                    <a:lnTo>
                      <a:pt x="4011" y="2590"/>
                    </a:lnTo>
                    <a:lnTo>
                      <a:pt x="3969" y="2624"/>
                    </a:lnTo>
                    <a:lnTo>
                      <a:pt x="3935" y="2649"/>
                    </a:lnTo>
                    <a:lnTo>
                      <a:pt x="3910" y="2665"/>
                    </a:lnTo>
                    <a:lnTo>
                      <a:pt x="3902" y="2674"/>
                    </a:lnTo>
                    <a:lnTo>
                      <a:pt x="3860" y="2699"/>
                    </a:lnTo>
                    <a:lnTo>
                      <a:pt x="3827" y="2724"/>
                    </a:lnTo>
                    <a:lnTo>
                      <a:pt x="3793" y="2757"/>
                    </a:lnTo>
                    <a:lnTo>
                      <a:pt x="3760" y="2782"/>
                    </a:lnTo>
                    <a:lnTo>
                      <a:pt x="3685" y="2841"/>
                    </a:lnTo>
                    <a:lnTo>
                      <a:pt x="3618" y="2891"/>
                    </a:lnTo>
                    <a:lnTo>
                      <a:pt x="3551" y="2949"/>
                    </a:lnTo>
                    <a:lnTo>
                      <a:pt x="3476" y="3008"/>
                    </a:lnTo>
                    <a:lnTo>
                      <a:pt x="3409" y="3066"/>
                    </a:lnTo>
                    <a:lnTo>
                      <a:pt x="3342" y="3125"/>
                    </a:lnTo>
                    <a:lnTo>
                      <a:pt x="3275" y="3183"/>
                    </a:lnTo>
                    <a:lnTo>
                      <a:pt x="3209" y="3250"/>
                    </a:lnTo>
                    <a:lnTo>
                      <a:pt x="3142" y="3309"/>
                    </a:lnTo>
                    <a:lnTo>
                      <a:pt x="3075" y="3376"/>
                    </a:lnTo>
                    <a:lnTo>
                      <a:pt x="3008" y="3434"/>
                    </a:lnTo>
                    <a:lnTo>
                      <a:pt x="2941" y="3501"/>
                    </a:lnTo>
                    <a:lnTo>
                      <a:pt x="2874" y="3559"/>
                    </a:lnTo>
                    <a:lnTo>
                      <a:pt x="2749" y="3676"/>
                    </a:lnTo>
                    <a:lnTo>
                      <a:pt x="2741" y="3685"/>
                    </a:lnTo>
                    <a:lnTo>
                      <a:pt x="2615" y="3785"/>
                    </a:lnTo>
                    <a:lnTo>
                      <a:pt x="2590" y="3810"/>
                    </a:lnTo>
                    <a:lnTo>
                      <a:pt x="2557" y="3843"/>
                    </a:lnTo>
                    <a:lnTo>
                      <a:pt x="2465" y="3935"/>
                    </a:lnTo>
                    <a:lnTo>
                      <a:pt x="2407" y="3994"/>
                    </a:lnTo>
                    <a:lnTo>
                      <a:pt x="2348" y="4052"/>
                    </a:lnTo>
                    <a:lnTo>
                      <a:pt x="2281" y="4119"/>
                    </a:lnTo>
                    <a:lnTo>
                      <a:pt x="2248" y="4144"/>
                    </a:lnTo>
                    <a:lnTo>
                      <a:pt x="2214" y="4177"/>
                    </a:lnTo>
                    <a:lnTo>
                      <a:pt x="2181" y="4211"/>
                    </a:lnTo>
                    <a:lnTo>
                      <a:pt x="2148" y="4244"/>
                    </a:lnTo>
                    <a:lnTo>
                      <a:pt x="2114" y="4269"/>
                    </a:lnTo>
                    <a:lnTo>
                      <a:pt x="2081" y="4303"/>
                    </a:lnTo>
                    <a:lnTo>
                      <a:pt x="2047" y="4328"/>
                    </a:lnTo>
                    <a:lnTo>
                      <a:pt x="2014" y="4361"/>
                    </a:lnTo>
                    <a:lnTo>
                      <a:pt x="1981" y="4386"/>
                    </a:lnTo>
                    <a:lnTo>
                      <a:pt x="1947" y="4411"/>
                    </a:lnTo>
                    <a:lnTo>
                      <a:pt x="1914" y="4436"/>
                    </a:lnTo>
                    <a:lnTo>
                      <a:pt x="1880" y="4453"/>
                    </a:lnTo>
                    <a:lnTo>
                      <a:pt x="1864" y="4470"/>
                    </a:lnTo>
                    <a:lnTo>
                      <a:pt x="1847" y="4478"/>
                    </a:lnTo>
                    <a:lnTo>
                      <a:pt x="1830" y="4487"/>
                    </a:lnTo>
                    <a:lnTo>
                      <a:pt x="1813" y="4495"/>
                    </a:lnTo>
                    <a:lnTo>
                      <a:pt x="1797" y="4503"/>
                    </a:lnTo>
                    <a:lnTo>
                      <a:pt x="1780" y="4512"/>
                    </a:lnTo>
                    <a:lnTo>
                      <a:pt x="1763" y="4520"/>
                    </a:lnTo>
                    <a:lnTo>
                      <a:pt x="1738" y="4528"/>
                    </a:lnTo>
                    <a:lnTo>
                      <a:pt x="1722" y="4537"/>
                    </a:lnTo>
                    <a:lnTo>
                      <a:pt x="1696" y="4545"/>
                    </a:lnTo>
                    <a:lnTo>
                      <a:pt x="1671" y="4545"/>
                    </a:lnTo>
                    <a:lnTo>
                      <a:pt x="1646" y="4545"/>
                    </a:lnTo>
                    <a:lnTo>
                      <a:pt x="1621" y="4545"/>
                    </a:lnTo>
                    <a:lnTo>
                      <a:pt x="1596" y="4545"/>
                    </a:lnTo>
                    <a:lnTo>
                      <a:pt x="1580" y="4537"/>
                    </a:lnTo>
                    <a:lnTo>
                      <a:pt x="1554" y="4528"/>
                    </a:lnTo>
                    <a:lnTo>
                      <a:pt x="1529" y="4512"/>
                    </a:lnTo>
                    <a:lnTo>
                      <a:pt x="1496" y="4495"/>
                    </a:lnTo>
                    <a:lnTo>
                      <a:pt x="1471" y="4470"/>
                    </a:lnTo>
                    <a:lnTo>
                      <a:pt x="1454" y="4436"/>
                    </a:lnTo>
                    <a:lnTo>
                      <a:pt x="1438" y="4403"/>
                    </a:lnTo>
                    <a:lnTo>
                      <a:pt x="1438" y="4370"/>
                    </a:lnTo>
                    <a:lnTo>
                      <a:pt x="1438" y="4336"/>
                    </a:lnTo>
                    <a:lnTo>
                      <a:pt x="1438" y="4294"/>
                    </a:lnTo>
                    <a:lnTo>
                      <a:pt x="1446" y="4261"/>
                    </a:lnTo>
                    <a:lnTo>
                      <a:pt x="1446" y="4261"/>
                    </a:lnTo>
                    <a:lnTo>
                      <a:pt x="1454" y="4244"/>
                    </a:lnTo>
                    <a:lnTo>
                      <a:pt x="1463" y="4219"/>
                    </a:lnTo>
                    <a:lnTo>
                      <a:pt x="1479" y="4203"/>
                    </a:lnTo>
                    <a:lnTo>
                      <a:pt x="1488" y="4194"/>
                    </a:lnTo>
                    <a:lnTo>
                      <a:pt x="1496" y="4177"/>
                    </a:lnTo>
                    <a:lnTo>
                      <a:pt x="1504" y="4169"/>
                    </a:lnTo>
                    <a:lnTo>
                      <a:pt x="1529" y="4144"/>
                    </a:lnTo>
                    <a:lnTo>
                      <a:pt x="1546" y="4127"/>
                    </a:lnTo>
                    <a:lnTo>
                      <a:pt x="1563" y="4102"/>
                    </a:lnTo>
                    <a:lnTo>
                      <a:pt x="1605" y="4069"/>
                    </a:lnTo>
                    <a:lnTo>
                      <a:pt x="1621" y="4052"/>
                    </a:lnTo>
                    <a:lnTo>
                      <a:pt x="1630" y="4035"/>
                    </a:lnTo>
                    <a:lnTo>
                      <a:pt x="1638" y="4027"/>
                    </a:lnTo>
                    <a:lnTo>
                      <a:pt x="1638" y="4027"/>
                    </a:lnTo>
                    <a:lnTo>
                      <a:pt x="1638" y="4027"/>
                    </a:lnTo>
                    <a:lnTo>
                      <a:pt x="1705" y="3935"/>
                    </a:lnTo>
                    <a:lnTo>
                      <a:pt x="1763" y="3843"/>
                    </a:lnTo>
                    <a:lnTo>
                      <a:pt x="1830" y="3751"/>
                    </a:lnTo>
                    <a:lnTo>
                      <a:pt x="1864" y="3710"/>
                    </a:lnTo>
                    <a:lnTo>
                      <a:pt x="1889" y="3660"/>
                    </a:lnTo>
                    <a:lnTo>
                      <a:pt x="1922" y="3618"/>
                    </a:lnTo>
                    <a:lnTo>
                      <a:pt x="1947" y="3568"/>
                    </a:lnTo>
                    <a:lnTo>
                      <a:pt x="1981" y="3526"/>
                    </a:lnTo>
                    <a:lnTo>
                      <a:pt x="2006" y="3476"/>
                    </a:lnTo>
                    <a:lnTo>
                      <a:pt x="2039" y="3434"/>
                    </a:lnTo>
                    <a:lnTo>
                      <a:pt x="2064" y="3384"/>
                    </a:lnTo>
                    <a:lnTo>
                      <a:pt x="2097" y="3334"/>
                    </a:lnTo>
                    <a:lnTo>
                      <a:pt x="2123" y="3292"/>
                    </a:lnTo>
                    <a:lnTo>
                      <a:pt x="2164" y="3217"/>
                    </a:lnTo>
                    <a:lnTo>
                      <a:pt x="2206" y="3142"/>
                    </a:lnTo>
                    <a:lnTo>
                      <a:pt x="2298" y="2991"/>
                    </a:lnTo>
                    <a:lnTo>
                      <a:pt x="2340" y="2916"/>
                    </a:lnTo>
                    <a:lnTo>
                      <a:pt x="2382" y="2841"/>
                    </a:lnTo>
                    <a:lnTo>
                      <a:pt x="2398" y="2807"/>
                    </a:lnTo>
                    <a:lnTo>
                      <a:pt x="2423" y="2774"/>
                    </a:lnTo>
                    <a:lnTo>
                      <a:pt x="2440" y="2732"/>
                    </a:lnTo>
                    <a:lnTo>
                      <a:pt x="2465" y="2699"/>
                    </a:lnTo>
                    <a:lnTo>
                      <a:pt x="2482" y="2657"/>
                    </a:lnTo>
                    <a:lnTo>
                      <a:pt x="2507" y="2607"/>
                    </a:lnTo>
                    <a:lnTo>
                      <a:pt x="2532" y="2548"/>
                    </a:lnTo>
                    <a:lnTo>
                      <a:pt x="2565" y="2490"/>
                    </a:lnTo>
                    <a:lnTo>
                      <a:pt x="2599" y="2423"/>
                    </a:lnTo>
                    <a:lnTo>
                      <a:pt x="2632" y="2348"/>
                    </a:lnTo>
                    <a:lnTo>
                      <a:pt x="2666" y="2273"/>
                    </a:lnTo>
                    <a:lnTo>
                      <a:pt x="2682" y="2248"/>
                    </a:lnTo>
                    <a:lnTo>
                      <a:pt x="2707" y="2189"/>
                    </a:lnTo>
                    <a:lnTo>
                      <a:pt x="2724" y="2147"/>
                    </a:lnTo>
                    <a:lnTo>
                      <a:pt x="2741" y="2106"/>
                    </a:lnTo>
                    <a:lnTo>
                      <a:pt x="2757" y="2056"/>
                    </a:lnTo>
                    <a:lnTo>
                      <a:pt x="2783" y="2014"/>
                    </a:lnTo>
                    <a:lnTo>
                      <a:pt x="2799" y="1972"/>
                    </a:lnTo>
                    <a:lnTo>
                      <a:pt x="2816" y="1922"/>
                    </a:lnTo>
                    <a:lnTo>
                      <a:pt x="2833" y="1872"/>
                    </a:lnTo>
                    <a:lnTo>
                      <a:pt x="2858" y="1830"/>
                    </a:lnTo>
                    <a:lnTo>
                      <a:pt x="2874" y="1780"/>
                    </a:lnTo>
                    <a:lnTo>
                      <a:pt x="2891" y="1730"/>
                    </a:lnTo>
                    <a:lnTo>
                      <a:pt x="2908" y="1688"/>
                    </a:lnTo>
                    <a:lnTo>
                      <a:pt x="2925" y="1638"/>
                    </a:lnTo>
                    <a:lnTo>
                      <a:pt x="2941" y="1588"/>
                    </a:lnTo>
                    <a:lnTo>
                      <a:pt x="2958" y="1538"/>
                    </a:lnTo>
                    <a:lnTo>
                      <a:pt x="2975" y="1487"/>
                    </a:lnTo>
                    <a:lnTo>
                      <a:pt x="2991" y="1437"/>
                    </a:lnTo>
                    <a:lnTo>
                      <a:pt x="3000" y="1387"/>
                    </a:lnTo>
                    <a:lnTo>
                      <a:pt x="3016" y="1345"/>
                    </a:lnTo>
                    <a:lnTo>
                      <a:pt x="3025" y="1295"/>
                    </a:lnTo>
                    <a:lnTo>
                      <a:pt x="3041" y="1245"/>
                    </a:lnTo>
                    <a:lnTo>
                      <a:pt x="3050" y="1195"/>
                    </a:lnTo>
                    <a:lnTo>
                      <a:pt x="3058" y="1153"/>
                    </a:lnTo>
                    <a:lnTo>
                      <a:pt x="3067" y="1103"/>
                    </a:lnTo>
                    <a:lnTo>
                      <a:pt x="3075" y="1061"/>
                    </a:lnTo>
                    <a:lnTo>
                      <a:pt x="3083" y="1011"/>
                    </a:lnTo>
                    <a:lnTo>
                      <a:pt x="3083" y="970"/>
                    </a:lnTo>
                    <a:lnTo>
                      <a:pt x="3083" y="944"/>
                    </a:lnTo>
                    <a:lnTo>
                      <a:pt x="3083" y="928"/>
                    </a:lnTo>
                    <a:lnTo>
                      <a:pt x="3083" y="686"/>
                    </a:lnTo>
                    <a:lnTo>
                      <a:pt x="3083" y="669"/>
                    </a:lnTo>
                    <a:lnTo>
                      <a:pt x="3083" y="652"/>
                    </a:lnTo>
                    <a:lnTo>
                      <a:pt x="3083" y="635"/>
                    </a:lnTo>
                    <a:lnTo>
                      <a:pt x="3083" y="619"/>
                    </a:lnTo>
                    <a:lnTo>
                      <a:pt x="3083" y="602"/>
                    </a:lnTo>
                    <a:lnTo>
                      <a:pt x="3083" y="585"/>
                    </a:lnTo>
                    <a:lnTo>
                      <a:pt x="3083" y="577"/>
                    </a:lnTo>
                    <a:lnTo>
                      <a:pt x="3083" y="560"/>
                    </a:lnTo>
                    <a:lnTo>
                      <a:pt x="3083" y="543"/>
                    </a:lnTo>
                    <a:lnTo>
                      <a:pt x="3083" y="535"/>
                    </a:lnTo>
                    <a:lnTo>
                      <a:pt x="3083" y="518"/>
                    </a:lnTo>
                    <a:lnTo>
                      <a:pt x="3075" y="502"/>
                    </a:lnTo>
                    <a:lnTo>
                      <a:pt x="3075" y="493"/>
                    </a:lnTo>
                    <a:lnTo>
                      <a:pt x="3067" y="477"/>
                    </a:lnTo>
                    <a:lnTo>
                      <a:pt x="3058" y="468"/>
                    </a:lnTo>
                    <a:lnTo>
                      <a:pt x="3050" y="460"/>
                    </a:lnTo>
                    <a:lnTo>
                      <a:pt x="3033" y="435"/>
                    </a:lnTo>
                    <a:lnTo>
                      <a:pt x="3025" y="427"/>
                    </a:lnTo>
                    <a:lnTo>
                      <a:pt x="3016" y="418"/>
                    </a:lnTo>
                    <a:lnTo>
                      <a:pt x="3008" y="401"/>
                    </a:lnTo>
                    <a:lnTo>
                      <a:pt x="3000" y="393"/>
                    </a:lnTo>
                    <a:lnTo>
                      <a:pt x="2991" y="385"/>
                    </a:lnTo>
                    <a:lnTo>
                      <a:pt x="2983" y="376"/>
                    </a:lnTo>
                    <a:lnTo>
                      <a:pt x="2975" y="368"/>
                    </a:lnTo>
                    <a:lnTo>
                      <a:pt x="2966" y="360"/>
                    </a:lnTo>
                    <a:lnTo>
                      <a:pt x="2958" y="351"/>
                    </a:lnTo>
                    <a:lnTo>
                      <a:pt x="2950" y="343"/>
                    </a:lnTo>
                    <a:lnTo>
                      <a:pt x="2933" y="335"/>
                    </a:lnTo>
                    <a:lnTo>
                      <a:pt x="2925" y="335"/>
                    </a:lnTo>
                    <a:lnTo>
                      <a:pt x="2916" y="326"/>
                    </a:lnTo>
                    <a:lnTo>
                      <a:pt x="2908" y="326"/>
                    </a:lnTo>
                    <a:lnTo>
                      <a:pt x="2899" y="326"/>
                    </a:lnTo>
                    <a:lnTo>
                      <a:pt x="2899" y="326"/>
                    </a:lnTo>
                    <a:lnTo>
                      <a:pt x="2891" y="326"/>
                    </a:lnTo>
                    <a:lnTo>
                      <a:pt x="2883" y="326"/>
                    </a:lnTo>
                    <a:lnTo>
                      <a:pt x="2874" y="326"/>
                    </a:lnTo>
                    <a:lnTo>
                      <a:pt x="2874" y="326"/>
                    </a:lnTo>
                    <a:lnTo>
                      <a:pt x="2866" y="326"/>
                    </a:lnTo>
                    <a:lnTo>
                      <a:pt x="2732" y="326"/>
                    </a:lnTo>
                    <a:lnTo>
                      <a:pt x="2724" y="326"/>
                    </a:lnTo>
                    <a:lnTo>
                      <a:pt x="2716" y="326"/>
                    </a:lnTo>
                    <a:lnTo>
                      <a:pt x="2699" y="326"/>
                    </a:lnTo>
                    <a:lnTo>
                      <a:pt x="2682" y="326"/>
                    </a:lnTo>
                    <a:lnTo>
                      <a:pt x="2657" y="335"/>
                    </a:lnTo>
                    <a:lnTo>
                      <a:pt x="2632" y="343"/>
                    </a:lnTo>
                    <a:lnTo>
                      <a:pt x="2607" y="351"/>
                    </a:lnTo>
                    <a:lnTo>
                      <a:pt x="2582" y="360"/>
                    </a:lnTo>
                    <a:lnTo>
                      <a:pt x="2557" y="376"/>
                    </a:lnTo>
                    <a:lnTo>
                      <a:pt x="2549" y="376"/>
                    </a:lnTo>
                    <a:lnTo>
                      <a:pt x="2532" y="376"/>
                    </a:lnTo>
                    <a:lnTo>
                      <a:pt x="2507" y="393"/>
                    </a:lnTo>
                    <a:lnTo>
                      <a:pt x="2482" y="410"/>
                    </a:lnTo>
                    <a:lnTo>
                      <a:pt x="2448" y="418"/>
                    </a:lnTo>
                    <a:lnTo>
                      <a:pt x="2423" y="435"/>
                    </a:lnTo>
                    <a:lnTo>
                      <a:pt x="2398" y="452"/>
                    </a:lnTo>
                    <a:lnTo>
                      <a:pt x="2365" y="468"/>
                    </a:lnTo>
                    <a:lnTo>
                      <a:pt x="2340" y="485"/>
                    </a:lnTo>
                    <a:lnTo>
                      <a:pt x="2315" y="502"/>
                    </a:lnTo>
                    <a:lnTo>
                      <a:pt x="2281" y="518"/>
                    </a:lnTo>
                    <a:lnTo>
                      <a:pt x="2256" y="543"/>
                    </a:lnTo>
                    <a:lnTo>
                      <a:pt x="2223" y="560"/>
                    </a:lnTo>
                    <a:lnTo>
                      <a:pt x="2198" y="585"/>
                    </a:lnTo>
                    <a:lnTo>
                      <a:pt x="2173" y="602"/>
                    </a:lnTo>
                    <a:lnTo>
                      <a:pt x="2139" y="627"/>
                    </a:lnTo>
                    <a:lnTo>
                      <a:pt x="2114" y="644"/>
                    </a:lnTo>
                    <a:lnTo>
                      <a:pt x="2089" y="669"/>
                    </a:lnTo>
                    <a:lnTo>
                      <a:pt x="2056" y="686"/>
                    </a:lnTo>
                    <a:lnTo>
                      <a:pt x="2031" y="711"/>
                    </a:lnTo>
                    <a:lnTo>
                      <a:pt x="2006" y="736"/>
                    </a:lnTo>
                    <a:lnTo>
                      <a:pt x="1981" y="752"/>
                    </a:lnTo>
                    <a:lnTo>
                      <a:pt x="1930" y="802"/>
                    </a:lnTo>
                    <a:lnTo>
                      <a:pt x="1872" y="844"/>
                    </a:lnTo>
                    <a:lnTo>
                      <a:pt x="1822" y="886"/>
                    </a:lnTo>
                    <a:lnTo>
                      <a:pt x="1780" y="936"/>
                    </a:lnTo>
                    <a:lnTo>
                      <a:pt x="1730" y="978"/>
                    </a:lnTo>
                    <a:lnTo>
                      <a:pt x="1688" y="1020"/>
                    </a:lnTo>
                    <a:lnTo>
                      <a:pt x="1646" y="1053"/>
                    </a:lnTo>
                    <a:lnTo>
                      <a:pt x="1613" y="1095"/>
                    </a:lnTo>
                    <a:lnTo>
                      <a:pt x="1546" y="1162"/>
                    </a:lnTo>
                    <a:lnTo>
                      <a:pt x="1488" y="1220"/>
                    </a:lnTo>
                    <a:lnTo>
                      <a:pt x="1446" y="1262"/>
                    </a:lnTo>
                    <a:lnTo>
                      <a:pt x="1412" y="1304"/>
                    </a:lnTo>
                    <a:lnTo>
                      <a:pt x="1371" y="1345"/>
                    </a:lnTo>
                    <a:lnTo>
                      <a:pt x="1329" y="1387"/>
                    </a:lnTo>
                    <a:lnTo>
                      <a:pt x="1287" y="1429"/>
                    </a:lnTo>
                    <a:lnTo>
                      <a:pt x="1254" y="1479"/>
                    </a:lnTo>
                    <a:lnTo>
                      <a:pt x="1212" y="1529"/>
                    </a:lnTo>
                    <a:lnTo>
                      <a:pt x="1179" y="1571"/>
                    </a:lnTo>
                    <a:lnTo>
                      <a:pt x="1137" y="1621"/>
                    </a:lnTo>
                    <a:lnTo>
                      <a:pt x="1103" y="1671"/>
                    </a:lnTo>
                    <a:lnTo>
                      <a:pt x="1070" y="1721"/>
                    </a:lnTo>
                    <a:lnTo>
                      <a:pt x="1028" y="1772"/>
                    </a:lnTo>
                    <a:lnTo>
                      <a:pt x="995" y="1822"/>
                    </a:lnTo>
                    <a:lnTo>
                      <a:pt x="961" y="1872"/>
                    </a:lnTo>
                    <a:lnTo>
                      <a:pt x="928" y="1922"/>
                    </a:lnTo>
                    <a:lnTo>
                      <a:pt x="894" y="1972"/>
                    </a:lnTo>
                    <a:lnTo>
                      <a:pt x="861" y="2031"/>
                    </a:lnTo>
                    <a:lnTo>
                      <a:pt x="828" y="2081"/>
                    </a:lnTo>
                    <a:lnTo>
                      <a:pt x="803" y="2139"/>
                    </a:lnTo>
                    <a:lnTo>
                      <a:pt x="769" y="2189"/>
                    </a:lnTo>
                    <a:lnTo>
                      <a:pt x="736" y="2248"/>
                    </a:lnTo>
                    <a:lnTo>
                      <a:pt x="711" y="2298"/>
                    </a:lnTo>
                    <a:lnTo>
                      <a:pt x="677" y="2356"/>
                    </a:lnTo>
                    <a:lnTo>
                      <a:pt x="652" y="2415"/>
                    </a:lnTo>
                    <a:lnTo>
                      <a:pt x="627" y="2473"/>
                    </a:lnTo>
                    <a:lnTo>
                      <a:pt x="602" y="2532"/>
                    </a:lnTo>
                    <a:lnTo>
                      <a:pt x="569" y="2582"/>
                    </a:lnTo>
                    <a:lnTo>
                      <a:pt x="544" y="2640"/>
                    </a:lnTo>
                    <a:lnTo>
                      <a:pt x="527" y="2699"/>
                    </a:lnTo>
                    <a:lnTo>
                      <a:pt x="502" y="2757"/>
                    </a:lnTo>
                    <a:lnTo>
                      <a:pt x="477" y="2816"/>
                    </a:lnTo>
                    <a:lnTo>
                      <a:pt x="452" y="2874"/>
                    </a:lnTo>
                    <a:lnTo>
                      <a:pt x="435" y="2941"/>
                    </a:lnTo>
                    <a:lnTo>
                      <a:pt x="418" y="3000"/>
                    </a:lnTo>
                    <a:lnTo>
                      <a:pt x="393" y="3058"/>
                    </a:lnTo>
                    <a:lnTo>
                      <a:pt x="377" y="3117"/>
                    </a:lnTo>
                    <a:lnTo>
                      <a:pt x="360" y="3175"/>
                    </a:lnTo>
                    <a:lnTo>
                      <a:pt x="343" y="3233"/>
                    </a:lnTo>
                    <a:lnTo>
                      <a:pt x="326" y="3300"/>
                    </a:lnTo>
                    <a:lnTo>
                      <a:pt x="310" y="3359"/>
                    </a:lnTo>
                    <a:lnTo>
                      <a:pt x="301" y="3417"/>
                    </a:lnTo>
                    <a:lnTo>
                      <a:pt x="285" y="3476"/>
                    </a:lnTo>
                    <a:lnTo>
                      <a:pt x="276" y="3543"/>
                    </a:lnTo>
                    <a:lnTo>
                      <a:pt x="260" y="3601"/>
                    </a:lnTo>
                    <a:lnTo>
                      <a:pt x="251" y="3660"/>
                    </a:lnTo>
                    <a:lnTo>
                      <a:pt x="243" y="3718"/>
                    </a:lnTo>
                    <a:lnTo>
                      <a:pt x="235" y="3785"/>
                    </a:lnTo>
                    <a:lnTo>
                      <a:pt x="226" y="3843"/>
                    </a:lnTo>
                    <a:lnTo>
                      <a:pt x="226" y="3902"/>
                    </a:lnTo>
                    <a:lnTo>
                      <a:pt x="226" y="3960"/>
                    </a:lnTo>
                    <a:lnTo>
                      <a:pt x="226" y="3969"/>
                    </a:lnTo>
                    <a:lnTo>
                      <a:pt x="218" y="4027"/>
                    </a:lnTo>
                    <a:lnTo>
                      <a:pt x="218" y="4052"/>
                    </a:lnTo>
                    <a:lnTo>
                      <a:pt x="218" y="4086"/>
                    </a:lnTo>
                    <a:lnTo>
                      <a:pt x="218" y="4111"/>
                    </a:lnTo>
                    <a:lnTo>
                      <a:pt x="218" y="4144"/>
                    </a:lnTo>
                    <a:lnTo>
                      <a:pt x="218" y="4177"/>
                    </a:lnTo>
                    <a:lnTo>
                      <a:pt x="218" y="4203"/>
                    </a:lnTo>
                    <a:lnTo>
                      <a:pt x="218" y="4503"/>
                    </a:lnTo>
                    <a:lnTo>
                      <a:pt x="218" y="4537"/>
                    </a:lnTo>
                    <a:lnTo>
                      <a:pt x="218" y="4562"/>
                    </a:lnTo>
                    <a:lnTo>
                      <a:pt x="218" y="4595"/>
                    </a:lnTo>
                    <a:lnTo>
                      <a:pt x="218" y="4620"/>
                    </a:lnTo>
                    <a:lnTo>
                      <a:pt x="218" y="4654"/>
                    </a:lnTo>
                    <a:lnTo>
                      <a:pt x="218" y="4679"/>
                    </a:lnTo>
                    <a:lnTo>
                      <a:pt x="218" y="4712"/>
                    </a:lnTo>
                    <a:lnTo>
                      <a:pt x="218" y="4737"/>
                    </a:lnTo>
                    <a:lnTo>
                      <a:pt x="218" y="4771"/>
                    </a:lnTo>
                    <a:lnTo>
                      <a:pt x="218" y="4796"/>
                    </a:lnTo>
                    <a:lnTo>
                      <a:pt x="168" y="4879"/>
                    </a:lnTo>
                    <a:lnTo>
                      <a:pt x="84" y="4829"/>
                    </a:lnTo>
                    <a:lnTo>
                      <a:pt x="76" y="4796"/>
                    </a:lnTo>
                    <a:lnTo>
                      <a:pt x="67" y="4771"/>
                    </a:lnTo>
                    <a:lnTo>
                      <a:pt x="59" y="4737"/>
                    </a:lnTo>
                    <a:lnTo>
                      <a:pt x="51" y="4712"/>
                    </a:lnTo>
                    <a:lnTo>
                      <a:pt x="42" y="4679"/>
                    </a:lnTo>
                    <a:lnTo>
                      <a:pt x="34" y="4645"/>
                    </a:lnTo>
                    <a:lnTo>
                      <a:pt x="26" y="4620"/>
                    </a:lnTo>
                    <a:lnTo>
                      <a:pt x="17" y="4587"/>
                    </a:lnTo>
                    <a:lnTo>
                      <a:pt x="17" y="4553"/>
                    </a:lnTo>
                    <a:lnTo>
                      <a:pt x="9" y="4520"/>
                    </a:lnTo>
                    <a:lnTo>
                      <a:pt x="1" y="4495"/>
                    </a:lnTo>
                    <a:lnTo>
                      <a:pt x="1" y="4462"/>
                    </a:lnTo>
                    <a:lnTo>
                      <a:pt x="1" y="4428"/>
                    </a:lnTo>
                    <a:lnTo>
                      <a:pt x="1" y="4395"/>
                    </a:lnTo>
                    <a:lnTo>
                      <a:pt x="1" y="4370"/>
                    </a:lnTo>
                    <a:lnTo>
                      <a:pt x="1" y="4336"/>
                    </a:lnTo>
                    <a:lnTo>
                      <a:pt x="1" y="4303"/>
                    </a:lnTo>
                    <a:lnTo>
                      <a:pt x="1" y="4269"/>
                    </a:lnTo>
                    <a:lnTo>
                      <a:pt x="1" y="4244"/>
                    </a:lnTo>
                    <a:lnTo>
                      <a:pt x="1" y="4211"/>
                    </a:lnTo>
                    <a:lnTo>
                      <a:pt x="1" y="4177"/>
                    </a:lnTo>
                    <a:lnTo>
                      <a:pt x="1" y="4144"/>
                    </a:lnTo>
                    <a:lnTo>
                      <a:pt x="1" y="4111"/>
                    </a:lnTo>
                    <a:lnTo>
                      <a:pt x="1" y="4086"/>
                    </a:lnTo>
                    <a:lnTo>
                      <a:pt x="1" y="3952"/>
                    </a:lnTo>
                    <a:lnTo>
                      <a:pt x="1" y="3885"/>
                    </a:lnTo>
                    <a:lnTo>
                      <a:pt x="1" y="3827"/>
                    </a:lnTo>
                    <a:lnTo>
                      <a:pt x="9" y="3760"/>
                    </a:lnTo>
                    <a:lnTo>
                      <a:pt x="17" y="3693"/>
                    </a:lnTo>
                    <a:lnTo>
                      <a:pt x="26" y="3626"/>
                    </a:lnTo>
                    <a:lnTo>
                      <a:pt x="34" y="3568"/>
                    </a:lnTo>
                    <a:lnTo>
                      <a:pt x="42" y="3501"/>
                    </a:lnTo>
                    <a:lnTo>
                      <a:pt x="59" y="3434"/>
                    </a:lnTo>
                    <a:lnTo>
                      <a:pt x="67" y="3367"/>
                    </a:lnTo>
                    <a:lnTo>
                      <a:pt x="84" y="3309"/>
                    </a:lnTo>
                    <a:lnTo>
                      <a:pt x="101" y="3242"/>
                    </a:lnTo>
                    <a:lnTo>
                      <a:pt x="118" y="3175"/>
                    </a:lnTo>
                    <a:lnTo>
                      <a:pt x="126" y="3108"/>
                    </a:lnTo>
                    <a:lnTo>
                      <a:pt x="151" y="3050"/>
                    </a:lnTo>
                    <a:lnTo>
                      <a:pt x="168" y="2983"/>
                    </a:lnTo>
                    <a:lnTo>
                      <a:pt x="184" y="2924"/>
                    </a:lnTo>
                    <a:lnTo>
                      <a:pt x="209" y="2858"/>
                    </a:lnTo>
                    <a:lnTo>
                      <a:pt x="226" y="2791"/>
                    </a:lnTo>
                    <a:lnTo>
                      <a:pt x="251" y="2732"/>
                    </a:lnTo>
                    <a:lnTo>
                      <a:pt x="276" y="2665"/>
                    </a:lnTo>
                    <a:lnTo>
                      <a:pt x="301" y="2607"/>
                    </a:lnTo>
                    <a:lnTo>
                      <a:pt x="326" y="2540"/>
                    </a:lnTo>
                    <a:lnTo>
                      <a:pt x="351" y="2482"/>
                    </a:lnTo>
                    <a:lnTo>
                      <a:pt x="377" y="2423"/>
                    </a:lnTo>
                    <a:lnTo>
                      <a:pt x="402" y="2356"/>
                    </a:lnTo>
                    <a:lnTo>
                      <a:pt x="427" y="2298"/>
                    </a:lnTo>
                    <a:lnTo>
                      <a:pt x="460" y="2239"/>
                    </a:lnTo>
                    <a:lnTo>
                      <a:pt x="485" y="2181"/>
                    </a:lnTo>
                    <a:lnTo>
                      <a:pt x="519" y="2122"/>
                    </a:lnTo>
                    <a:lnTo>
                      <a:pt x="552" y="2064"/>
                    </a:lnTo>
                    <a:lnTo>
                      <a:pt x="577" y="2005"/>
                    </a:lnTo>
                    <a:lnTo>
                      <a:pt x="610" y="1947"/>
                    </a:lnTo>
                    <a:lnTo>
                      <a:pt x="644" y="1888"/>
                    </a:lnTo>
                    <a:lnTo>
                      <a:pt x="677" y="1830"/>
                    </a:lnTo>
                    <a:lnTo>
                      <a:pt x="711" y="1772"/>
                    </a:lnTo>
                    <a:lnTo>
                      <a:pt x="752" y="1721"/>
                    </a:lnTo>
                    <a:lnTo>
                      <a:pt x="786" y="1663"/>
                    </a:lnTo>
                    <a:lnTo>
                      <a:pt x="819" y="1613"/>
                    </a:lnTo>
                    <a:lnTo>
                      <a:pt x="861" y="1554"/>
                    </a:lnTo>
                    <a:lnTo>
                      <a:pt x="894" y="1504"/>
                    </a:lnTo>
                    <a:lnTo>
                      <a:pt x="936" y="1446"/>
                    </a:lnTo>
                    <a:lnTo>
                      <a:pt x="970" y="1396"/>
                    </a:lnTo>
                    <a:lnTo>
                      <a:pt x="1011" y="1345"/>
                    </a:lnTo>
                    <a:lnTo>
                      <a:pt x="1053" y="1295"/>
                    </a:lnTo>
                    <a:lnTo>
                      <a:pt x="1087" y="1245"/>
                    </a:lnTo>
                    <a:lnTo>
                      <a:pt x="1128" y="1195"/>
                    </a:lnTo>
                    <a:lnTo>
                      <a:pt x="1170" y="1145"/>
                    </a:lnTo>
                    <a:lnTo>
                      <a:pt x="1212" y="1103"/>
                    </a:lnTo>
                    <a:lnTo>
                      <a:pt x="1254" y="1053"/>
                    </a:lnTo>
                    <a:lnTo>
                      <a:pt x="1295" y="1011"/>
                    </a:lnTo>
                    <a:lnTo>
                      <a:pt x="1354" y="953"/>
                    </a:lnTo>
                    <a:lnTo>
                      <a:pt x="1421" y="886"/>
                    </a:lnTo>
                    <a:lnTo>
                      <a:pt x="1463" y="844"/>
                    </a:lnTo>
                    <a:lnTo>
                      <a:pt x="1504" y="802"/>
                    </a:lnTo>
                    <a:lnTo>
                      <a:pt x="1546" y="761"/>
                    </a:lnTo>
                    <a:lnTo>
                      <a:pt x="1588" y="711"/>
                    </a:lnTo>
                    <a:lnTo>
                      <a:pt x="1638" y="660"/>
                    </a:lnTo>
                    <a:lnTo>
                      <a:pt x="1688" y="619"/>
                    </a:lnTo>
                    <a:lnTo>
                      <a:pt x="1747" y="569"/>
                    </a:lnTo>
                    <a:lnTo>
                      <a:pt x="1797" y="518"/>
                    </a:lnTo>
                    <a:lnTo>
                      <a:pt x="1830" y="493"/>
                    </a:lnTo>
                    <a:lnTo>
                      <a:pt x="1855" y="468"/>
                    </a:lnTo>
                    <a:lnTo>
                      <a:pt x="1889" y="443"/>
                    </a:lnTo>
                    <a:lnTo>
                      <a:pt x="1914" y="418"/>
                    </a:lnTo>
                    <a:lnTo>
                      <a:pt x="1947" y="393"/>
                    </a:lnTo>
                    <a:lnTo>
                      <a:pt x="1972" y="376"/>
                    </a:lnTo>
                    <a:lnTo>
                      <a:pt x="2006" y="351"/>
                    </a:lnTo>
                    <a:lnTo>
                      <a:pt x="2039" y="326"/>
                    </a:lnTo>
                    <a:lnTo>
                      <a:pt x="2064" y="301"/>
                    </a:lnTo>
                    <a:lnTo>
                      <a:pt x="2097" y="276"/>
                    </a:lnTo>
                    <a:lnTo>
                      <a:pt x="2131" y="259"/>
                    </a:lnTo>
                    <a:lnTo>
                      <a:pt x="2164" y="234"/>
                    </a:lnTo>
                    <a:lnTo>
                      <a:pt x="2189" y="218"/>
                    </a:lnTo>
                    <a:lnTo>
                      <a:pt x="2223" y="193"/>
                    </a:lnTo>
                    <a:lnTo>
                      <a:pt x="2256" y="176"/>
                    </a:lnTo>
                    <a:lnTo>
                      <a:pt x="2290" y="151"/>
                    </a:lnTo>
                    <a:lnTo>
                      <a:pt x="2323" y="134"/>
                    </a:lnTo>
                    <a:lnTo>
                      <a:pt x="2356" y="117"/>
                    </a:lnTo>
                    <a:lnTo>
                      <a:pt x="2390" y="101"/>
                    </a:lnTo>
                    <a:lnTo>
                      <a:pt x="2423" y="84"/>
                    </a:lnTo>
                    <a:lnTo>
                      <a:pt x="2448" y="76"/>
                    </a:lnTo>
                    <a:lnTo>
                      <a:pt x="2457" y="76"/>
                    </a:lnTo>
                    <a:lnTo>
                      <a:pt x="2490" y="59"/>
                    </a:lnTo>
                    <a:lnTo>
                      <a:pt x="2524" y="42"/>
                    </a:lnTo>
                    <a:lnTo>
                      <a:pt x="2557" y="34"/>
                    </a:lnTo>
                    <a:lnTo>
                      <a:pt x="2590" y="17"/>
                    </a:lnTo>
                    <a:lnTo>
                      <a:pt x="2624" y="9"/>
                    </a:lnTo>
                    <a:lnTo>
                      <a:pt x="2657" y="0"/>
                    </a:lnTo>
                    <a:lnTo>
                      <a:pt x="2674" y="0"/>
                    </a:lnTo>
                    <a:lnTo>
                      <a:pt x="2699" y="0"/>
                    </a:lnTo>
                    <a:lnTo>
                      <a:pt x="2716" y="0"/>
                    </a:lnTo>
                    <a:lnTo>
                      <a:pt x="2732" y="0"/>
                    </a:lnTo>
                    <a:lnTo>
                      <a:pt x="2749" y="0"/>
                    </a:lnTo>
                    <a:lnTo>
                      <a:pt x="2766" y="0"/>
                    </a:lnTo>
                    <a:lnTo>
                      <a:pt x="2891" y="0"/>
                    </a:lnTo>
                    <a:lnTo>
                      <a:pt x="2908" y="0"/>
                    </a:lnTo>
                    <a:lnTo>
                      <a:pt x="2925" y="0"/>
                    </a:lnTo>
                    <a:lnTo>
                      <a:pt x="2941" y="0"/>
                    </a:lnTo>
                    <a:lnTo>
                      <a:pt x="2958" y="0"/>
                    </a:lnTo>
                    <a:lnTo>
                      <a:pt x="2983" y="0"/>
                    </a:lnTo>
                    <a:lnTo>
                      <a:pt x="3000" y="0"/>
                    </a:lnTo>
                    <a:lnTo>
                      <a:pt x="3016" y="9"/>
                    </a:lnTo>
                    <a:lnTo>
                      <a:pt x="3033" y="17"/>
                    </a:lnTo>
                    <a:lnTo>
                      <a:pt x="3050" y="17"/>
                    </a:lnTo>
                    <a:lnTo>
                      <a:pt x="3067" y="26"/>
                    </a:lnTo>
                    <a:lnTo>
                      <a:pt x="3083" y="34"/>
                    </a:lnTo>
                    <a:lnTo>
                      <a:pt x="3100" y="42"/>
                    </a:lnTo>
                    <a:lnTo>
                      <a:pt x="3117" y="51"/>
                    </a:lnTo>
                    <a:lnTo>
                      <a:pt x="3142" y="67"/>
                    </a:lnTo>
                    <a:lnTo>
                      <a:pt x="3158" y="84"/>
                    </a:lnTo>
                    <a:lnTo>
                      <a:pt x="3184" y="92"/>
                    </a:lnTo>
                    <a:lnTo>
                      <a:pt x="3200" y="109"/>
                    </a:lnTo>
                    <a:lnTo>
                      <a:pt x="3225" y="126"/>
                    </a:lnTo>
                    <a:lnTo>
                      <a:pt x="3242" y="142"/>
                    </a:lnTo>
                    <a:lnTo>
                      <a:pt x="3259" y="159"/>
                    </a:lnTo>
                    <a:lnTo>
                      <a:pt x="3275" y="176"/>
                    </a:lnTo>
                    <a:lnTo>
                      <a:pt x="3292" y="193"/>
                    </a:lnTo>
                    <a:lnTo>
                      <a:pt x="3309" y="218"/>
                    </a:lnTo>
                    <a:lnTo>
                      <a:pt x="3326" y="234"/>
                    </a:lnTo>
                    <a:lnTo>
                      <a:pt x="3342" y="251"/>
                    </a:lnTo>
                    <a:lnTo>
                      <a:pt x="3351" y="276"/>
                    </a:lnTo>
                    <a:lnTo>
                      <a:pt x="3367" y="293"/>
                    </a:lnTo>
                    <a:lnTo>
                      <a:pt x="3376" y="318"/>
                    </a:lnTo>
                    <a:lnTo>
                      <a:pt x="3392" y="335"/>
                    </a:lnTo>
                    <a:lnTo>
                      <a:pt x="3401" y="360"/>
                    </a:lnTo>
                    <a:lnTo>
                      <a:pt x="3409" y="385"/>
                    </a:lnTo>
                    <a:lnTo>
                      <a:pt x="3417" y="401"/>
                    </a:lnTo>
                    <a:lnTo>
                      <a:pt x="3426" y="427"/>
                    </a:lnTo>
                    <a:lnTo>
                      <a:pt x="3434" y="452"/>
                    </a:lnTo>
                    <a:lnTo>
                      <a:pt x="3442" y="477"/>
                    </a:lnTo>
                    <a:lnTo>
                      <a:pt x="3451" y="493"/>
                    </a:lnTo>
                    <a:lnTo>
                      <a:pt x="3459" y="518"/>
                    </a:lnTo>
                    <a:lnTo>
                      <a:pt x="3459" y="543"/>
                    </a:lnTo>
                    <a:lnTo>
                      <a:pt x="3459" y="569"/>
                    </a:lnTo>
                    <a:lnTo>
                      <a:pt x="3459" y="594"/>
                    </a:lnTo>
                    <a:lnTo>
                      <a:pt x="3459" y="619"/>
                    </a:lnTo>
                    <a:lnTo>
                      <a:pt x="3459" y="644"/>
                    </a:lnTo>
                    <a:lnTo>
                      <a:pt x="3459" y="669"/>
                    </a:lnTo>
                    <a:lnTo>
                      <a:pt x="3459" y="694"/>
                    </a:lnTo>
                    <a:lnTo>
                      <a:pt x="3459" y="719"/>
                    </a:lnTo>
                    <a:lnTo>
                      <a:pt x="3459" y="744"/>
                    </a:lnTo>
                    <a:lnTo>
                      <a:pt x="3459" y="970"/>
                    </a:lnTo>
                    <a:lnTo>
                      <a:pt x="3459" y="995"/>
                    </a:lnTo>
                    <a:lnTo>
                      <a:pt x="3459" y="1020"/>
                    </a:lnTo>
                    <a:lnTo>
                      <a:pt x="3459" y="1078"/>
                    </a:lnTo>
                    <a:lnTo>
                      <a:pt x="3451" y="1128"/>
                    </a:lnTo>
                    <a:lnTo>
                      <a:pt x="3442" y="1178"/>
                    </a:lnTo>
                    <a:lnTo>
                      <a:pt x="3434" y="1229"/>
                    </a:lnTo>
                    <a:lnTo>
                      <a:pt x="3426" y="1287"/>
                    </a:lnTo>
                    <a:lnTo>
                      <a:pt x="3409" y="1337"/>
                    </a:lnTo>
                    <a:lnTo>
                      <a:pt x="3401" y="1396"/>
                    </a:lnTo>
                    <a:lnTo>
                      <a:pt x="3384" y="1446"/>
                    </a:lnTo>
                    <a:lnTo>
                      <a:pt x="3376" y="1496"/>
                    </a:lnTo>
                    <a:lnTo>
                      <a:pt x="3359" y="1554"/>
                    </a:lnTo>
                    <a:lnTo>
                      <a:pt x="3342" y="1604"/>
                    </a:lnTo>
                    <a:lnTo>
                      <a:pt x="3326" y="1663"/>
                    </a:lnTo>
                    <a:lnTo>
                      <a:pt x="3309" y="1713"/>
                    </a:lnTo>
                    <a:lnTo>
                      <a:pt x="3292" y="1763"/>
                    </a:lnTo>
                    <a:lnTo>
                      <a:pt x="3275" y="1813"/>
                    </a:lnTo>
                    <a:lnTo>
                      <a:pt x="3259" y="1872"/>
                    </a:lnTo>
                    <a:lnTo>
                      <a:pt x="3242" y="1922"/>
                    </a:lnTo>
                    <a:lnTo>
                      <a:pt x="3217" y="1972"/>
                    </a:lnTo>
                    <a:lnTo>
                      <a:pt x="3200" y="2022"/>
                    </a:lnTo>
                    <a:lnTo>
                      <a:pt x="3184" y="2072"/>
                    </a:lnTo>
                    <a:lnTo>
                      <a:pt x="3167" y="2122"/>
                    </a:lnTo>
                    <a:lnTo>
                      <a:pt x="3142" y="2164"/>
                    </a:lnTo>
                    <a:lnTo>
                      <a:pt x="3125" y="2214"/>
                    </a:lnTo>
                    <a:lnTo>
                      <a:pt x="3100" y="2264"/>
                    </a:lnTo>
                    <a:lnTo>
                      <a:pt x="3083" y="2306"/>
                    </a:lnTo>
                    <a:lnTo>
                      <a:pt x="3067" y="2356"/>
                    </a:lnTo>
                    <a:lnTo>
                      <a:pt x="3041" y="2415"/>
                    </a:lnTo>
                    <a:lnTo>
                      <a:pt x="3025" y="2440"/>
                    </a:lnTo>
                    <a:lnTo>
                      <a:pt x="2991" y="2523"/>
                    </a:lnTo>
                    <a:lnTo>
                      <a:pt x="2950" y="2599"/>
                    </a:lnTo>
                    <a:lnTo>
                      <a:pt x="2916" y="2665"/>
                    </a:lnTo>
                    <a:lnTo>
                      <a:pt x="2891" y="2732"/>
                    </a:lnTo>
                    <a:lnTo>
                      <a:pt x="2858" y="2791"/>
                    </a:lnTo>
                    <a:lnTo>
                      <a:pt x="2833" y="2841"/>
                    </a:lnTo>
                    <a:lnTo>
                      <a:pt x="2808" y="2883"/>
                    </a:lnTo>
                    <a:lnTo>
                      <a:pt x="2791" y="2924"/>
                    </a:lnTo>
                    <a:lnTo>
                      <a:pt x="2766" y="2966"/>
                    </a:lnTo>
                    <a:lnTo>
                      <a:pt x="2749" y="3000"/>
                    </a:lnTo>
                    <a:lnTo>
                      <a:pt x="2724" y="3041"/>
                    </a:lnTo>
                    <a:lnTo>
                      <a:pt x="2682" y="3117"/>
                    </a:lnTo>
                    <a:lnTo>
                      <a:pt x="2640" y="3192"/>
                    </a:lnTo>
                    <a:lnTo>
                      <a:pt x="2549" y="3342"/>
                    </a:lnTo>
                    <a:lnTo>
                      <a:pt x="2507" y="3417"/>
                    </a:lnTo>
                    <a:lnTo>
                      <a:pt x="2482" y="3467"/>
                    </a:lnTo>
                    <a:lnTo>
                      <a:pt x="2524" y="3426"/>
                    </a:lnTo>
                    <a:lnTo>
                      <a:pt x="2532" y="3417"/>
                    </a:lnTo>
                    <a:lnTo>
                      <a:pt x="2657" y="3309"/>
                    </a:lnTo>
                    <a:lnTo>
                      <a:pt x="2732" y="3242"/>
                    </a:lnTo>
                    <a:lnTo>
                      <a:pt x="2799" y="3183"/>
                    </a:lnTo>
                    <a:lnTo>
                      <a:pt x="2866" y="3125"/>
                    </a:lnTo>
                    <a:lnTo>
                      <a:pt x="2941" y="3066"/>
                    </a:lnTo>
                    <a:lnTo>
                      <a:pt x="3008" y="3000"/>
                    </a:lnTo>
                    <a:lnTo>
                      <a:pt x="3083" y="2941"/>
                    </a:lnTo>
                    <a:lnTo>
                      <a:pt x="3150" y="2883"/>
                    </a:lnTo>
                    <a:lnTo>
                      <a:pt x="3225" y="2824"/>
                    </a:lnTo>
                    <a:lnTo>
                      <a:pt x="3300" y="2766"/>
                    </a:lnTo>
                    <a:lnTo>
                      <a:pt x="3367" y="2707"/>
                    </a:lnTo>
                    <a:lnTo>
                      <a:pt x="3442" y="2657"/>
                    </a:lnTo>
                    <a:lnTo>
                      <a:pt x="3518" y="2599"/>
                    </a:lnTo>
                    <a:lnTo>
                      <a:pt x="3593" y="2540"/>
                    </a:lnTo>
                    <a:lnTo>
                      <a:pt x="3635" y="2515"/>
                    </a:lnTo>
                    <a:lnTo>
                      <a:pt x="3668" y="2490"/>
                    </a:lnTo>
                    <a:lnTo>
                      <a:pt x="3710" y="2465"/>
                    </a:lnTo>
                    <a:lnTo>
                      <a:pt x="3743" y="2431"/>
                    </a:lnTo>
                    <a:lnTo>
                      <a:pt x="3752" y="2431"/>
                    </a:lnTo>
                    <a:lnTo>
                      <a:pt x="3785" y="2406"/>
                    </a:lnTo>
                    <a:lnTo>
                      <a:pt x="3827" y="2381"/>
                    </a:lnTo>
                    <a:lnTo>
                      <a:pt x="3860" y="2356"/>
                    </a:lnTo>
                    <a:lnTo>
                      <a:pt x="3902" y="2331"/>
                    </a:lnTo>
                    <a:lnTo>
                      <a:pt x="3944" y="2306"/>
                    </a:lnTo>
                    <a:lnTo>
                      <a:pt x="3977" y="2281"/>
                    </a:lnTo>
                    <a:lnTo>
                      <a:pt x="4019" y="2256"/>
                    </a:lnTo>
                    <a:lnTo>
                      <a:pt x="4061" y="2231"/>
                    </a:lnTo>
                    <a:lnTo>
                      <a:pt x="4102" y="2206"/>
                    </a:lnTo>
                    <a:lnTo>
                      <a:pt x="4144" y="2181"/>
                    </a:lnTo>
                    <a:lnTo>
                      <a:pt x="4178" y="2164"/>
                    </a:lnTo>
                    <a:lnTo>
                      <a:pt x="4219" y="2139"/>
                    </a:lnTo>
                    <a:lnTo>
                      <a:pt x="4261" y="2114"/>
                    </a:lnTo>
                    <a:lnTo>
                      <a:pt x="4303" y="2097"/>
                    </a:lnTo>
                    <a:lnTo>
                      <a:pt x="4345" y="2072"/>
                    </a:lnTo>
                    <a:lnTo>
                      <a:pt x="4386" y="2047"/>
                    </a:lnTo>
                    <a:lnTo>
                      <a:pt x="4428" y="2031"/>
                    </a:lnTo>
                    <a:lnTo>
                      <a:pt x="4478" y="2005"/>
                    </a:lnTo>
                    <a:lnTo>
                      <a:pt x="4520" y="1989"/>
                    </a:lnTo>
                    <a:lnTo>
                      <a:pt x="4562" y="1972"/>
                    </a:lnTo>
                    <a:lnTo>
                      <a:pt x="4604" y="1947"/>
                    </a:lnTo>
                    <a:lnTo>
                      <a:pt x="4645" y="1930"/>
                    </a:lnTo>
                    <a:lnTo>
                      <a:pt x="4696" y="1914"/>
                    </a:lnTo>
                    <a:lnTo>
                      <a:pt x="4737" y="1897"/>
                    </a:lnTo>
                    <a:lnTo>
                      <a:pt x="4779" y="1880"/>
                    </a:lnTo>
                    <a:lnTo>
                      <a:pt x="4829" y="1863"/>
                    </a:lnTo>
                    <a:lnTo>
                      <a:pt x="4863" y="1847"/>
                    </a:lnTo>
                    <a:lnTo>
                      <a:pt x="4913" y="1830"/>
                    </a:lnTo>
                    <a:lnTo>
                      <a:pt x="4971" y="1805"/>
                    </a:lnTo>
                    <a:lnTo>
                      <a:pt x="5013" y="1797"/>
                    </a:lnTo>
                    <a:lnTo>
                      <a:pt x="5046" y="1788"/>
                    </a:lnTo>
                    <a:lnTo>
                      <a:pt x="5088" y="1772"/>
                    </a:lnTo>
                    <a:lnTo>
                      <a:pt x="5130" y="1763"/>
                    </a:lnTo>
                    <a:lnTo>
                      <a:pt x="5147" y="1763"/>
                    </a:lnTo>
                    <a:lnTo>
                      <a:pt x="5180" y="1755"/>
                    </a:lnTo>
                    <a:lnTo>
                      <a:pt x="5222" y="1738"/>
                    </a:lnTo>
                    <a:lnTo>
                      <a:pt x="5272" y="1730"/>
                    </a:lnTo>
                    <a:lnTo>
                      <a:pt x="5322" y="1713"/>
                    </a:lnTo>
                    <a:lnTo>
                      <a:pt x="5364" y="1705"/>
                    </a:lnTo>
                    <a:lnTo>
                      <a:pt x="5414" y="1696"/>
                    </a:lnTo>
                    <a:lnTo>
                      <a:pt x="5464" y="1688"/>
                    </a:lnTo>
                    <a:lnTo>
                      <a:pt x="5489" y="1688"/>
                    </a:lnTo>
                    <a:lnTo>
                      <a:pt x="5514" y="1688"/>
                    </a:lnTo>
                    <a:lnTo>
                      <a:pt x="5539" y="1688"/>
                    </a:lnTo>
                    <a:lnTo>
                      <a:pt x="5564" y="1688"/>
                    </a:lnTo>
                    <a:lnTo>
                      <a:pt x="5589" y="1688"/>
                    </a:lnTo>
                    <a:lnTo>
                      <a:pt x="5615" y="1688"/>
                    </a:lnTo>
                    <a:lnTo>
                      <a:pt x="5640" y="1688"/>
                    </a:lnTo>
                    <a:lnTo>
                      <a:pt x="5782" y="1688"/>
                    </a:lnTo>
                    <a:lnTo>
                      <a:pt x="5798" y="1688"/>
                    </a:lnTo>
                    <a:lnTo>
                      <a:pt x="5823" y="1688"/>
                    </a:lnTo>
                    <a:lnTo>
                      <a:pt x="5848" y="1688"/>
                    </a:lnTo>
                    <a:lnTo>
                      <a:pt x="5865" y="1688"/>
                    </a:lnTo>
                    <a:lnTo>
                      <a:pt x="5890" y="1688"/>
                    </a:lnTo>
                    <a:lnTo>
                      <a:pt x="5907" y="1696"/>
                    </a:lnTo>
                    <a:lnTo>
                      <a:pt x="5932" y="1705"/>
                    </a:lnTo>
                    <a:lnTo>
                      <a:pt x="5949" y="1713"/>
                    </a:lnTo>
                    <a:lnTo>
                      <a:pt x="5974" y="1730"/>
                    </a:lnTo>
                    <a:lnTo>
                      <a:pt x="5982" y="1738"/>
                    </a:lnTo>
                    <a:lnTo>
                      <a:pt x="5990" y="1746"/>
                    </a:lnTo>
                    <a:lnTo>
                      <a:pt x="5999" y="1746"/>
                    </a:lnTo>
                    <a:lnTo>
                      <a:pt x="6007" y="1755"/>
                    </a:lnTo>
                    <a:lnTo>
                      <a:pt x="6016" y="1763"/>
                    </a:lnTo>
                    <a:lnTo>
                      <a:pt x="6024" y="1772"/>
                    </a:lnTo>
                    <a:lnTo>
                      <a:pt x="6032" y="1780"/>
                    </a:lnTo>
                    <a:lnTo>
                      <a:pt x="6041" y="1797"/>
                    </a:lnTo>
                    <a:lnTo>
                      <a:pt x="6049" y="1805"/>
                    </a:lnTo>
                    <a:lnTo>
                      <a:pt x="6057" y="1813"/>
                    </a:lnTo>
                    <a:lnTo>
                      <a:pt x="6066" y="1822"/>
                    </a:lnTo>
                    <a:lnTo>
                      <a:pt x="6066" y="1838"/>
                    </a:lnTo>
                    <a:lnTo>
                      <a:pt x="6074" y="1847"/>
                    </a:lnTo>
                    <a:lnTo>
                      <a:pt x="6074" y="1855"/>
                    </a:lnTo>
                    <a:lnTo>
                      <a:pt x="6074" y="1872"/>
                    </a:lnTo>
                    <a:lnTo>
                      <a:pt x="6074" y="1880"/>
                    </a:lnTo>
                    <a:lnTo>
                      <a:pt x="6082" y="1905"/>
                    </a:lnTo>
                    <a:lnTo>
                      <a:pt x="6091" y="1939"/>
                    </a:lnTo>
                    <a:lnTo>
                      <a:pt x="6091" y="1964"/>
                    </a:lnTo>
                    <a:lnTo>
                      <a:pt x="6099" y="1989"/>
                    </a:lnTo>
                    <a:lnTo>
                      <a:pt x="6099" y="2014"/>
                    </a:lnTo>
                    <a:lnTo>
                      <a:pt x="6099" y="2047"/>
                    </a:lnTo>
                    <a:lnTo>
                      <a:pt x="6099" y="2072"/>
                    </a:lnTo>
                    <a:lnTo>
                      <a:pt x="6099" y="2097"/>
                    </a:lnTo>
                    <a:lnTo>
                      <a:pt x="6099" y="2231"/>
                    </a:lnTo>
                    <a:lnTo>
                      <a:pt x="6099" y="2256"/>
                    </a:lnTo>
                    <a:lnTo>
                      <a:pt x="6099" y="2281"/>
                    </a:lnTo>
                    <a:lnTo>
                      <a:pt x="6099" y="2315"/>
                    </a:lnTo>
                    <a:lnTo>
                      <a:pt x="6099" y="2340"/>
                    </a:lnTo>
                    <a:lnTo>
                      <a:pt x="6099" y="2365"/>
                    </a:lnTo>
                    <a:lnTo>
                      <a:pt x="6099" y="2390"/>
                    </a:lnTo>
                    <a:lnTo>
                      <a:pt x="6091" y="2415"/>
                    </a:lnTo>
                    <a:lnTo>
                      <a:pt x="6091" y="2440"/>
                    </a:lnTo>
                    <a:lnTo>
                      <a:pt x="6082" y="2465"/>
                    </a:lnTo>
                    <a:lnTo>
                      <a:pt x="6074" y="2490"/>
                    </a:lnTo>
                    <a:lnTo>
                      <a:pt x="6066" y="2523"/>
                    </a:lnTo>
                    <a:lnTo>
                      <a:pt x="6057" y="2548"/>
                    </a:lnTo>
                    <a:lnTo>
                      <a:pt x="6049" y="2574"/>
                    </a:lnTo>
                    <a:lnTo>
                      <a:pt x="6041" y="2599"/>
                    </a:lnTo>
                    <a:lnTo>
                      <a:pt x="6032" y="2624"/>
                    </a:lnTo>
                    <a:lnTo>
                      <a:pt x="6016" y="2649"/>
                    </a:lnTo>
                    <a:lnTo>
                      <a:pt x="6007" y="2674"/>
                    </a:lnTo>
                    <a:lnTo>
                      <a:pt x="5999" y="2699"/>
                    </a:lnTo>
                    <a:lnTo>
                      <a:pt x="5982" y="2724"/>
                    </a:lnTo>
                    <a:lnTo>
                      <a:pt x="5974" y="2749"/>
                    </a:lnTo>
                    <a:lnTo>
                      <a:pt x="5957" y="2732"/>
                    </a:lnTo>
                    <a:lnTo>
                      <a:pt x="5940" y="2757"/>
                    </a:lnTo>
                    <a:lnTo>
                      <a:pt x="5932" y="2782"/>
                    </a:lnTo>
                    <a:lnTo>
                      <a:pt x="5915" y="2807"/>
                    </a:lnTo>
                    <a:lnTo>
                      <a:pt x="5899" y="2832"/>
                    </a:lnTo>
                    <a:lnTo>
                      <a:pt x="5882" y="2849"/>
                    </a:lnTo>
                    <a:lnTo>
                      <a:pt x="5874" y="2874"/>
                    </a:lnTo>
                    <a:lnTo>
                      <a:pt x="5857" y="2899"/>
                    </a:lnTo>
                    <a:lnTo>
                      <a:pt x="5840" y="2924"/>
                    </a:lnTo>
                    <a:lnTo>
                      <a:pt x="5823" y="2949"/>
                    </a:lnTo>
                    <a:lnTo>
                      <a:pt x="5807" y="2975"/>
                    </a:lnTo>
                    <a:lnTo>
                      <a:pt x="5790" y="2991"/>
                    </a:lnTo>
                    <a:lnTo>
                      <a:pt x="5773" y="3016"/>
                    </a:lnTo>
                    <a:lnTo>
                      <a:pt x="5748" y="3050"/>
                    </a:lnTo>
                    <a:lnTo>
                      <a:pt x="5731" y="3066"/>
                    </a:lnTo>
                    <a:lnTo>
                      <a:pt x="5706" y="3091"/>
                    </a:lnTo>
                    <a:lnTo>
                      <a:pt x="5690" y="3117"/>
                    </a:lnTo>
                    <a:lnTo>
                      <a:pt x="5673" y="3133"/>
                    </a:lnTo>
                    <a:lnTo>
                      <a:pt x="5656" y="3158"/>
                    </a:lnTo>
                    <a:lnTo>
                      <a:pt x="5615" y="3200"/>
                    </a:lnTo>
                    <a:lnTo>
                      <a:pt x="5606" y="3208"/>
                    </a:lnTo>
                    <a:lnTo>
                      <a:pt x="5573" y="3250"/>
                    </a:lnTo>
                    <a:lnTo>
                      <a:pt x="5531" y="3292"/>
                    </a:lnTo>
                    <a:lnTo>
                      <a:pt x="5489" y="3334"/>
                    </a:lnTo>
                    <a:lnTo>
                      <a:pt x="5447" y="3376"/>
                    </a:lnTo>
                    <a:lnTo>
                      <a:pt x="5406" y="3417"/>
                    </a:lnTo>
                    <a:lnTo>
                      <a:pt x="5364" y="3459"/>
                    </a:lnTo>
                    <a:lnTo>
                      <a:pt x="5314" y="3501"/>
                    </a:lnTo>
                    <a:lnTo>
                      <a:pt x="5272" y="3543"/>
                    </a:lnTo>
                    <a:lnTo>
                      <a:pt x="5222" y="3576"/>
                    </a:lnTo>
                    <a:lnTo>
                      <a:pt x="5180" y="3618"/>
                    </a:lnTo>
                    <a:lnTo>
                      <a:pt x="5130" y="3660"/>
                    </a:lnTo>
                    <a:lnTo>
                      <a:pt x="5080" y="3693"/>
                    </a:lnTo>
                    <a:lnTo>
                      <a:pt x="5038" y="3735"/>
                    </a:lnTo>
                    <a:lnTo>
                      <a:pt x="4988" y="3768"/>
                    </a:lnTo>
                    <a:lnTo>
                      <a:pt x="4938" y="3810"/>
                    </a:lnTo>
                    <a:lnTo>
                      <a:pt x="4888" y="3843"/>
                    </a:lnTo>
                    <a:lnTo>
                      <a:pt x="4846" y="3877"/>
                    </a:lnTo>
                    <a:lnTo>
                      <a:pt x="4796" y="3910"/>
                    </a:lnTo>
                    <a:lnTo>
                      <a:pt x="4746" y="3944"/>
                    </a:lnTo>
                    <a:lnTo>
                      <a:pt x="4696" y="3977"/>
                    </a:lnTo>
                    <a:lnTo>
                      <a:pt x="4654" y="4010"/>
                    </a:lnTo>
                    <a:lnTo>
                      <a:pt x="4604" y="4044"/>
                    </a:lnTo>
                    <a:lnTo>
                      <a:pt x="4554" y="4069"/>
                    </a:lnTo>
                    <a:lnTo>
                      <a:pt x="4512" y="4102"/>
                    </a:lnTo>
                    <a:lnTo>
                      <a:pt x="4495" y="4111"/>
                    </a:lnTo>
                    <a:lnTo>
                      <a:pt x="4462" y="4136"/>
                    </a:lnTo>
                    <a:lnTo>
                      <a:pt x="4420" y="4161"/>
                    </a:lnTo>
                    <a:lnTo>
                      <a:pt x="4378" y="4186"/>
                    </a:lnTo>
                    <a:lnTo>
                      <a:pt x="4286" y="4244"/>
                    </a:lnTo>
                    <a:lnTo>
                      <a:pt x="4203" y="4294"/>
                    </a:lnTo>
                    <a:lnTo>
                      <a:pt x="4128" y="4336"/>
                    </a:lnTo>
                    <a:lnTo>
                      <a:pt x="4052" y="4386"/>
                    </a:lnTo>
                    <a:lnTo>
                      <a:pt x="3977" y="4420"/>
                    </a:lnTo>
                    <a:lnTo>
                      <a:pt x="3894" y="4478"/>
                    </a:lnTo>
                    <a:lnTo>
                      <a:pt x="3802" y="4528"/>
                    </a:lnTo>
                    <a:lnTo>
                      <a:pt x="3710" y="4578"/>
                    </a:lnTo>
                    <a:lnTo>
                      <a:pt x="3618" y="4629"/>
                    </a:lnTo>
                    <a:lnTo>
                      <a:pt x="3434" y="4729"/>
                    </a:lnTo>
                    <a:lnTo>
                      <a:pt x="3334" y="4787"/>
                    </a:lnTo>
                    <a:lnTo>
                      <a:pt x="3351" y="4779"/>
                    </a:lnTo>
                    <a:lnTo>
                      <a:pt x="3417" y="4762"/>
                    </a:lnTo>
                    <a:lnTo>
                      <a:pt x="3526" y="4729"/>
                    </a:lnTo>
                    <a:lnTo>
                      <a:pt x="3568" y="4721"/>
                    </a:lnTo>
                    <a:lnTo>
                      <a:pt x="3593" y="4712"/>
                    </a:lnTo>
                    <a:lnTo>
                      <a:pt x="3668" y="4754"/>
                    </a:lnTo>
                    <a:close/>
                    <a:moveTo>
                      <a:pt x="2674" y="4904"/>
                    </a:moveTo>
                    <a:lnTo>
                      <a:pt x="2666" y="4904"/>
                    </a:lnTo>
                    <a:lnTo>
                      <a:pt x="2674" y="4913"/>
                    </a:lnTo>
                    <a:lnTo>
                      <a:pt x="2666" y="4913"/>
                    </a:lnTo>
                    <a:lnTo>
                      <a:pt x="2674" y="4913"/>
                    </a:lnTo>
                    <a:lnTo>
                      <a:pt x="2666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66" y="4913"/>
                    </a:lnTo>
                    <a:lnTo>
                      <a:pt x="2682" y="4913"/>
                    </a:lnTo>
                    <a:lnTo>
                      <a:pt x="2682" y="4913"/>
                    </a:lnTo>
                    <a:lnTo>
                      <a:pt x="2691" y="4913"/>
                    </a:lnTo>
                    <a:lnTo>
                      <a:pt x="2691" y="4913"/>
                    </a:lnTo>
                    <a:lnTo>
                      <a:pt x="2707" y="4913"/>
                    </a:lnTo>
                    <a:lnTo>
                      <a:pt x="2716" y="4913"/>
                    </a:lnTo>
                    <a:lnTo>
                      <a:pt x="2716" y="4904"/>
                    </a:lnTo>
                    <a:lnTo>
                      <a:pt x="2716" y="4929"/>
                    </a:lnTo>
                    <a:lnTo>
                      <a:pt x="2699" y="4913"/>
                    </a:lnTo>
                    <a:lnTo>
                      <a:pt x="2699" y="4913"/>
                    </a:lnTo>
                    <a:lnTo>
                      <a:pt x="2691" y="4904"/>
                    </a:lnTo>
                    <a:lnTo>
                      <a:pt x="2691" y="4904"/>
                    </a:lnTo>
                    <a:lnTo>
                      <a:pt x="2674" y="4896"/>
                    </a:lnTo>
                    <a:lnTo>
                      <a:pt x="2674" y="4904"/>
                    </a:lnTo>
                    <a:lnTo>
                      <a:pt x="2666" y="4896"/>
                    </a:lnTo>
                    <a:close/>
                    <a:moveTo>
                      <a:pt x="2707" y="4929"/>
                    </a:move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1132;p37"/>
              <p:cNvSpPr/>
              <p:nvPr/>
            </p:nvSpPr>
            <p:spPr>
              <a:xfrm>
                <a:off x="5289112" y="9212163"/>
                <a:ext cx="397284" cy="310763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6300" extrusionOk="0">
                    <a:moveTo>
                      <a:pt x="6575" y="3251"/>
                    </a:moveTo>
                    <a:lnTo>
                      <a:pt x="6651" y="3251"/>
                    </a:lnTo>
                    <a:lnTo>
                      <a:pt x="6717" y="3251"/>
                    </a:lnTo>
                    <a:lnTo>
                      <a:pt x="6793" y="3251"/>
                    </a:lnTo>
                    <a:lnTo>
                      <a:pt x="6859" y="3251"/>
                    </a:lnTo>
                    <a:lnTo>
                      <a:pt x="6935" y="3259"/>
                    </a:lnTo>
                    <a:lnTo>
                      <a:pt x="6976" y="3259"/>
                    </a:lnTo>
                    <a:lnTo>
                      <a:pt x="7010" y="3259"/>
                    </a:lnTo>
                    <a:lnTo>
                      <a:pt x="7051" y="3259"/>
                    </a:lnTo>
                    <a:lnTo>
                      <a:pt x="7077" y="3259"/>
                    </a:lnTo>
                    <a:lnTo>
                      <a:pt x="7085" y="3259"/>
                    </a:lnTo>
                    <a:lnTo>
                      <a:pt x="7127" y="3259"/>
                    </a:lnTo>
                    <a:lnTo>
                      <a:pt x="7160" y="3259"/>
                    </a:lnTo>
                    <a:lnTo>
                      <a:pt x="7202" y="3267"/>
                    </a:lnTo>
                    <a:lnTo>
                      <a:pt x="7235" y="3276"/>
                    </a:lnTo>
                    <a:lnTo>
                      <a:pt x="7269" y="3276"/>
                    </a:lnTo>
                    <a:lnTo>
                      <a:pt x="7310" y="3284"/>
                    </a:lnTo>
                    <a:lnTo>
                      <a:pt x="7344" y="3292"/>
                    </a:lnTo>
                    <a:lnTo>
                      <a:pt x="7386" y="3301"/>
                    </a:lnTo>
                    <a:lnTo>
                      <a:pt x="7419" y="3309"/>
                    </a:lnTo>
                    <a:lnTo>
                      <a:pt x="7452" y="3317"/>
                    </a:lnTo>
                    <a:lnTo>
                      <a:pt x="7486" y="3326"/>
                    </a:lnTo>
                    <a:lnTo>
                      <a:pt x="7519" y="3334"/>
                    </a:lnTo>
                    <a:lnTo>
                      <a:pt x="7553" y="3351"/>
                    </a:lnTo>
                    <a:lnTo>
                      <a:pt x="7586" y="3359"/>
                    </a:lnTo>
                    <a:lnTo>
                      <a:pt x="7620" y="3376"/>
                    </a:lnTo>
                    <a:lnTo>
                      <a:pt x="7653" y="3384"/>
                    </a:lnTo>
                    <a:lnTo>
                      <a:pt x="7686" y="3401"/>
                    </a:lnTo>
                    <a:lnTo>
                      <a:pt x="7720" y="3409"/>
                    </a:lnTo>
                    <a:lnTo>
                      <a:pt x="7753" y="3426"/>
                    </a:lnTo>
                    <a:lnTo>
                      <a:pt x="7778" y="3443"/>
                    </a:lnTo>
                    <a:lnTo>
                      <a:pt x="7812" y="3460"/>
                    </a:lnTo>
                    <a:lnTo>
                      <a:pt x="7828" y="3476"/>
                    </a:lnTo>
                    <a:lnTo>
                      <a:pt x="7845" y="3485"/>
                    </a:lnTo>
                    <a:lnTo>
                      <a:pt x="7853" y="3493"/>
                    </a:lnTo>
                    <a:lnTo>
                      <a:pt x="7870" y="3501"/>
                    </a:lnTo>
                    <a:lnTo>
                      <a:pt x="7887" y="3518"/>
                    </a:lnTo>
                    <a:lnTo>
                      <a:pt x="7895" y="3526"/>
                    </a:lnTo>
                    <a:lnTo>
                      <a:pt x="7912" y="3543"/>
                    </a:lnTo>
                    <a:lnTo>
                      <a:pt x="7920" y="3551"/>
                    </a:lnTo>
                    <a:lnTo>
                      <a:pt x="7937" y="3568"/>
                    </a:lnTo>
                    <a:lnTo>
                      <a:pt x="7945" y="3576"/>
                    </a:lnTo>
                    <a:lnTo>
                      <a:pt x="7962" y="3593"/>
                    </a:lnTo>
                    <a:lnTo>
                      <a:pt x="7970" y="3610"/>
                    </a:lnTo>
                    <a:lnTo>
                      <a:pt x="7979" y="3618"/>
                    </a:lnTo>
                    <a:lnTo>
                      <a:pt x="7996" y="3635"/>
                    </a:lnTo>
                    <a:lnTo>
                      <a:pt x="8004" y="3652"/>
                    </a:lnTo>
                    <a:lnTo>
                      <a:pt x="8012" y="3668"/>
                    </a:lnTo>
                    <a:lnTo>
                      <a:pt x="8021" y="3685"/>
                    </a:lnTo>
                    <a:lnTo>
                      <a:pt x="8029" y="3702"/>
                    </a:lnTo>
                    <a:lnTo>
                      <a:pt x="8037" y="3718"/>
                    </a:lnTo>
                    <a:lnTo>
                      <a:pt x="8046" y="3735"/>
                    </a:lnTo>
                    <a:lnTo>
                      <a:pt x="8054" y="3760"/>
                    </a:lnTo>
                    <a:lnTo>
                      <a:pt x="8054" y="3777"/>
                    </a:lnTo>
                    <a:lnTo>
                      <a:pt x="8054" y="3794"/>
                    </a:lnTo>
                    <a:lnTo>
                      <a:pt x="8054" y="3819"/>
                    </a:lnTo>
                    <a:lnTo>
                      <a:pt x="8054" y="3835"/>
                    </a:lnTo>
                    <a:lnTo>
                      <a:pt x="8054" y="3852"/>
                    </a:lnTo>
                    <a:lnTo>
                      <a:pt x="8054" y="3961"/>
                    </a:lnTo>
                    <a:lnTo>
                      <a:pt x="8054" y="3977"/>
                    </a:lnTo>
                    <a:lnTo>
                      <a:pt x="8054" y="4003"/>
                    </a:lnTo>
                    <a:lnTo>
                      <a:pt x="8054" y="4019"/>
                    </a:lnTo>
                    <a:lnTo>
                      <a:pt x="8054" y="4036"/>
                    </a:lnTo>
                    <a:lnTo>
                      <a:pt x="8054" y="4061"/>
                    </a:lnTo>
                    <a:lnTo>
                      <a:pt x="8046" y="4078"/>
                    </a:lnTo>
                    <a:lnTo>
                      <a:pt x="8037" y="4103"/>
                    </a:lnTo>
                    <a:lnTo>
                      <a:pt x="8029" y="4119"/>
                    </a:lnTo>
                    <a:lnTo>
                      <a:pt x="8029" y="4136"/>
                    </a:lnTo>
                    <a:lnTo>
                      <a:pt x="8021" y="4161"/>
                    </a:lnTo>
                    <a:lnTo>
                      <a:pt x="8004" y="4178"/>
                    </a:lnTo>
                    <a:lnTo>
                      <a:pt x="7996" y="4195"/>
                    </a:lnTo>
                    <a:lnTo>
                      <a:pt x="7987" y="4211"/>
                    </a:lnTo>
                    <a:lnTo>
                      <a:pt x="7979" y="4236"/>
                    </a:lnTo>
                    <a:lnTo>
                      <a:pt x="7962" y="4253"/>
                    </a:lnTo>
                    <a:lnTo>
                      <a:pt x="7954" y="4270"/>
                    </a:lnTo>
                    <a:lnTo>
                      <a:pt x="7937" y="4295"/>
                    </a:lnTo>
                    <a:lnTo>
                      <a:pt x="7929" y="4312"/>
                    </a:lnTo>
                    <a:lnTo>
                      <a:pt x="7912" y="4328"/>
                    </a:lnTo>
                    <a:lnTo>
                      <a:pt x="7904" y="4345"/>
                    </a:lnTo>
                    <a:lnTo>
                      <a:pt x="7887" y="4370"/>
                    </a:lnTo>
                    <a:lnTo>
                      <a:pt x="7870" y="4387"/>
                    </a:lnTo>
                    <a:lnTo>
                      <a:pt x="7853" y="4404"/>
                    </a:lnTo>
                    <a:lnTo>
                      <a:pt x="7837" y="4429"/>
                    </a:lnTo>
                    <a:lnTo>
                      <a:pt x="7820" y="4445"/>
                    </a:lnTo>
                    <a:lnTo>
                      <a:pt x="7803" y="4470"/>
                    </a:lnTo>
                    <a:lnTo>
                      <a:pt x="7787" y="4487"/>
                    </a:lnTo>
                    <a:lnTo>
                      <a:pt x="7762" y="4504"/>
                    </a:lnTo>
                    <a:lnTo>
                      <a:pt x="7745" y="4529"/>
                    </a:lnTo>
                    <a:lnTo>
                      <a:pt x="7720" y="4546"/>
                    </a:lnTo>
                    <a:lnTo>
                      <a:pt x="7703" y="4571"/>
                    </a:lnTo>
                    <a:lnTo>
                      <a:pt x="7670" y="4596"/>
                    </a:lnTo>
                    <a:lnTo>
                      <a:pt x="7620" y="4646"/>
                    </a:lnTo>
                    <a:lnTo>
                      <a:pt x="7561" y="4696"/>
                    </a:lnTo>
                    <a:lnTo>
                      <a:pt x="7494" y="4754"/>
                    </a:lnTo>
                    <a:lnTo>
                      <a:pt x="7461" y="4779"/>
                    </a:lnTo>
                    <a:lnTo>
                      <a:pt x="7427" y="4813"/>
                    </a:lnTo>
                    <a:lnTo>
                      <a:pt x="7394" y="4838"/>
                    </a:lnTo>
                    <a:lnTo>
                      <a:pt x="7361" y="4871"/>
                    </a:lnTo>
                    <a:lnTo>
                      <a:pt x="7327" y="4896"/>
                    </a:lnTo>
                    <a:lnTo>
                      <a:pt x="7302" y="4913"/>
                    </a:lnTo>
                    <a:lnTo>
                      <a:pt x="7269" y="4938"/>
                    </a:lnTo>
                    <a:lnTo>
                      <a:pt x="7252" y="4947"/>
                    </a:lnTo>
                    <a:lnTo>
                      <a:pt x="7244" y="4955"/>
                    </a:lnTo>
                    <a:lnTo>
                      <a:pt x="7152" y="5013"/>
                    </a:lnTo>
                    <a:lnTo>
                      <a:pt x="7060" y="5055"/>
                    </a:lnTo>
                    <a:lnTo>
                      <a:pt x="6985" y="5105"/>
                    </a:lnTo>
                    <a:lnTo>
                      <a:pt x="6909" y="5147"/>
                    </a:lnTo>
                    <a:lnTo>
                      <a:pt x="6834" y="5189"/>
                    </a:lnTo>
                    <a:lnTo>
                      <a:pt x="6759" y="5222"/>
                    </a:lnTo>
                    <a:lnTo>
                      <a:pt x="6692" y="5264"/>
                    </a:lnTo>
                    <a:lnTo>
                      <a:pt x="6625" y="5297"/>
                    </a:lnTo>
                    <a:lnTo>
                      <a:pt x="6559" y="5331"/>
                    </a:lnTo>
                    <a:lnTo>
                      <a:pt x="6492" y="5364"/>
                    </a:lnTo>
                    <a:lnTo>
                      <a:pt x="6425" y="5398"/>
                    </a:lnTo>
                    <a:lnTo>
                      <a:pt x="6350" y="5431"/>
                    </a:lnTo>
                    <a:lnTo>
                      <a:pt x="6199" y="5498"/>
                    </a:lnTo>
                    <a:lnTo>
                      <a:pt x="6032" y="5581"/>
                    </a:lnTo>
                    <a:lnTo>
                      <a:pt x="5840" y="5673"/>
                    </a:lnTo>
                    <a:lnTo>
                      <a:pt x="5656" y="5765"/>
                    </a:lnTo>
                    <a:lnTo>
                      <a:pt x="5556" y="5807"/>
                    </a:lnTo>
                    <a:lnTo>
                      <a:pt x="5464" y="5857"/>
                    </a:lnTo>
                    <a:lnTo>
                      <a:pt x="5372" y="5899"/>
                    </a:lnTo>
                    <a:lnTo>
                      <a:pt x="5280" y="5949"/>
                    </a:lnTo>
                    <a:lnTo>
                      <a:pt x="5189" y="5991"/>
                    </a:lnTo>
                    <a:lnTo>
                      <a:pt x="5088" y="6041"/>
                    </a:lnTo>
                    <a:lnTo>
                      <a:pt x="4996" y="6091"/>
                    </a:lnTo>
                    <a:lnTo>
                      <a:pt x="4905" y="6133"/>
                    </a:lnTo>
                    <a:lnTo>
                      <a:pt x="4896" y="6133"/>
                    </a:lnTo>
                    <a:lnTo>
                      <a:pt x="4813" y="6175"/>
                    </a:lnTo>
                    <a:lnTo>
                      <a:pt x="4712" y="6216"/>
                    </a:lnTo>
                    <a:lnTo>
                      <a:pt x="4620" y="6258"/>
                    </a:lnTo>
                    <a:lnTo>
                      <a:pt x="4520" y="6300"/>
                    </a:lnTo>
                    <a:lnTo>
                      <a:pt x="4345" y="6258"/>
                    </a:lnTo>
                    <a:lnTo>
                      <a:pt x="4395" y="6083"/>
                    </a:lnTo>
                    <a:lnTo>
                      <a:pt x="4487" y="6016"/>
                    </a:lnTo>
                    <a:lnTo>
                      <a:pt x="4570" y="5957"/>
                    </a:lnTo>
                    <a:lnTo>
                      <a:pt x="4662" y="5899"/>
                    </a:lnTo>
                    <a:lnTo>
                      <a:pt x="4737" y="5840"/>
                    </a:lnTo>
                    <a:lnTo>
                      <a:pt x="4746" y="5840"/>
                    </a:lnTo>
                    <a:lnTo>
                      <a:pt x="4838" y="5782"/>
                    </a:lnTo>
                    <a:lnTo>
                      <a:pt x="4930" y="5732"/>
                    </a:lnTo>
                    <a:lnTo>
                      <a:pt x="5030" y="5682"/>
                    </a:lnTo>
                    <a:lnTo>
                      <a:pt x="5122" y="5640"/>
                    </a:lnTo>
                    <a:lnTo>
                      <a:pt x="5214" y="5590"/>
                    </a:lnTo>
                    <a:lnTo>
                      <a:pt x="5306" y="5540"/>
                    </a:lnTo>
                    <a:lnTo>
                      <a:pt x="5397" y="5490"/>
                    </a:lnTo>
                    <a:lnTo>
                      <a:pt x="5498" y="5439"/>
                    </a:lnTo>
                    <a:lnTo>
                      <a:pt x="5681" y="5348"/>
                    </a:lnTo>
                    <a:lnTo>
                      <a:pt x="5874" y="5256"/>
                    </a:lnTo>
                    <a:lnTo>
                      <a:pt x="6041" y="5172"/>
                    </a:lnTo>
                    <a:lnTo>
                      <a:pt x="6183" y="5097"/>
                    </a:lnTo>
                    <a:lnTo>
                      <a:pt x="6258" y="5063"/>
                    </a:lnTo>
                    <a:lnTo>
                      <a:pt x="6325" y="5030"/>
                    </a:lnTo>
                    <a:lnTo>
                      <a:pt x="6383" y="4997"/>
                    </a:lnTo>
                    <a:lnTo>
                      <a:pt x="6450" y="4963"/>
                    </a:lnTo>
                    <a:lnTo>
                      <a:pt x="6517" y="4930"/>
                    </a:lnTo>
                    <a:lnTo>
                      <a:pt x="6584" y="4888"/>
                    </a:lnTo>
                    <a:lnTo>
                      <a:pt x="6651" y="4855"/>
                    </a:lnTo>
                    <a:lnTo>
                      <a:pt x="6717" y="4813"/>
                    </a:lnTo>
                    <a:lnTo>
                      <a:pt x="6793" y="4771"/>
                    </a:lnTo>
                    <a:lnTo>
                      <a:pt x="6868" y="4729"/>
                    </a:lnTo>
                    <a:lnTo>
                      <a:pt x="6951" y="4679"/>
                    </a:lnTo>
                    <a:lnTo>
                      <a:pt x="7035" y="4621"/>
                    </a:lnTo>
                    <a:lnTo>
                      <a:pt x="7043" y="4621"/>
                    </a:lnTo>
                    <a:lnTo>
                      <a:pt x="7043" y="4621"/>
                    </a:lnTo>
                    <a:lnTo>
                      <a:pt x="7060" y="4612"/>
                    </a:lnTo>
                    <a:lnTo>
                      <a:pt x="7085" y="4587"/>
                    </a:lnTo>
                    <a:lnTo>
                      <a:pt x="7110" y="4571"/>
                    </a:lnTo>
                    <a:lnTo>
                      <a:pt x="7143" y="4546"/>
                    </a:lnTo>
                    <a:lnTo>
                      <a:pt x="7168" y="4520"/>
                    </a:lnTo>
                    <a:lnTo>
                      <a:pt x="7202" y="4495"/>
                    </a:lnTo>
                    <a:lnTo>
                      <a:pt x="7227" y="4462"/>
                    </a:lnTo>
                    <a:lnTo>
                      <a:pt x="7294" y="4412"/>
                    </a:lnTo>
                    <a:lnTo>
                      <a:pt x="7344" y="4362"/>
                    </a:lnTo>
                    <a:lnTo>
                      <a:pt x="7386" y="4320"/>
                    </a:lnTo>
                    <a:lnTo>
                      <a:pt x="7419" y="4287"/>
                    </a:lnTo>
                    <a:lnTo>
                      <a:pt x="7436" y="4270"/>
                    </a:lnTo>
                    <a:lnTo>
                      <a:pt x="7452" y="4253"/>
                    </a:lnTo>
                    <a:lnTo>
                      <a:pt x="7469" y="4236"/>
                    </a:lnTo>
                    <a:lnTo>
                      <a:pt x="7478" y="4220"/>
                    </a:lnTo>
                    <a:lnTo>
                      <a:pt x="7494" y="4203"/>
                    </a:lnTo>
                    <a:lnTo>
                      <a:pt x="7511" y="4186"/>
                    </a:lnTo>
                    <a:lnTo>
                      <a:pt x="7519" y="4170"/>
                    </a:lnTo>
                    <a:lnTo>
                      <a:pt x="7536" y="4161"/>
                    </a:lnTo>
                    <a:lnTo>
                      <a:pt x="7544" y="4145"/>
                    </a:lnTo>
                    <a:lnTo>
                      <a:pt x="7544" y="4145"/>
                    </a:lnTo>
                    <a:lnTo>
                      <a:pt x="7561" y="4128"/>
                    </a:lnTo>
                    <a:lnTo>
                      <a:pt x="7569" y="4111"/>
                    </a:lnTo>
                    <a:lnTo>
                      <a:pt x="7569" y="4111"/>
                    </a:lnTo>
                    <a:lnTo>
                      <a:pt x="7578" y="4094"/>
                    </a:lnTo>
                    <a:lnTo>
                      <a:pt x="7595" y="4078"/>
                    </a:lnTo>
                    <a:lnTo>
                      <a:pt x="7595" y="4078"/>
                    </a:lnTo>
                    <a:lnTo>
                      <a:pt x="7603" y="4069"/>
                    </a:lnTo>
                    <a:lnTo>
                      <a:pt x="7611" y="4053"/>
                    </a:lnTo>
                    <a:lnTo>
                      <a:pt x="7611" y="4053"/>
                    </a:lnTo>
                    <a:lnTo>
                      <a:pt x="7620" y="4044"/>
                    </a:lnTo>
                    <a:lnTo>
                      <a:pt x="7628" y="4028"/>
                    </a:lnTo>
                    <a:lnTo>
                      <a:pt x="7628" y="4028"/>
                    </a:lnTo>
                    <a:lnTo>
                      <a:pt x="7636" y="4011"/>
                    </a:lnTo>
                    <a:lnTo>
                      <a:pt x="7636" y="4003"/>
                    </a:lnTo>
                    <a:lnTo>
                      <a:pt x="7636" y="4003"/>
                    </a:lnTo>
                    <a:lnTo>
                      <a:pt x="7636" y="3994"/>
                    </a:lnTo>
                    <a:lnTo>
                      <a:pt x="7636" y="3986"/>
                    </a:lnTo>
                    <a:lnTo>
                      <a:pt x="7636" y="3977"/>
                    </a:lnTo>
                    <a:lnTo>
                      <a:pt x="7636" y="3969"/>
                    </a:lnTo>
                    <a:lnTo>
                      <a:pt x="7636" y="3961"/>
                    </a:lnTo>
                    <a:lnTo>
                      <a:pt x="7636" y="3952"/>
                    </a:lnTo>
                    <a:lnTo>
                      <a:pt x="7636" y="3944"/>
                    </a:lnTo>
                    <a:lnTo>
                      <a:pt x="7636" y="3936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28" y="3911"/>
                    </a:lnTo>
                    <a:lnTo>
                      <a:pt x="7620" y="3911"/>
                    </a:lnTo>
                    <a:lnTo>
                      <a:pt x="7620" y="3911"/>
                    </a:lnTo>
                    <a:lnTo>
                      <a:pt x="7611" y="3911"/>
                    </a:lnTo>
                    <a:lnTo>
                      <a:pt x="7595" y="3902"/>
                    </a:lnTo>
                    <a:lnTo>
                      <a:pt x="7578" y="3894"/>
                    </a:lnTo>
                    <a:lnTo>
                      <a:pt x="7561" y="3886"/>
                    </a:lnTo>
                    <a:lnTo>
                      <a:pt x="7536" y="3877"/>
                    </a:lnTo>
                    <a:lnTo>
                      <a:pt x="7519" y="3869"/>
                    </a:lnTo>
                    <a:lnTo>
                      <a:pt x="7494" y="3860"/>
                    </a:lnTo>
                    <a:lnTo>
                      <a:pt x="7469" y="3852"/>
                    </a:lnTo>
                    <a:lnTo>
                      <a:pt x="7469" y="3852"/>
                    </a:lnTo>
                    <a:lnTo>
                      <a:pt x="7444" y="3844"/>
                    </a:lnTo>
                    <a:lnTo>
                      <a:pt x="7419" y="3835"/>
                    </a:lnTo>
                    <a:lnTo>
                      <a:pt x="7394" y="3827"/>
                    </a:lnTo>
                    <a:lnTo>
                      <a:pt x="7361" y="3819"/>
                    </a:lnTo>
                    <a:lnTo>
                      <a:pt x="7336" y="3810"/>
                    </a:lnTo>
                    <a:lnTo>
                      <a:pt x="7302" y="3810"/>
                    </a:lnTo>
                    <a:lnTo>
                      <a:pt x="7277" y="3802"/>
                    </a:lnTo>
                    <a:lnTo>
                      <a:pt x="7244" y="3794"/>
                    </a:lnTo>
                    <a:lnTo>
                      <a:pt x="7219" y="3794"/>
                    </a:lnTo>
                    <a:lnTo>
                      <a:pt x="7185" y="3794"/>
                    </a:lnTo>
                    <a:lnTo>
                      <a:pt x="7152" y="3794"/>
                    </a:lnTo>
                    <a:lnTo>
                      <a:pt x="7118" y="3794"/>
                    </a:lnTo>
                    <a:lnTo>
                      <a:pt x="7085" y="3794"/>
                    </a:lnTo>
                    <a:lnTo>
                      <a:pt x="7051" y="3794"/>
                    </a:lnTo>
                    <a:lnTo>
                      <a:pt x="7043" y="3794"/>
                    </a:lnTo>
                    <a:lnTo>
                      <a:pt x="7018" y="3794"/>
                    </a:lnTo>
                    <a:lnTo>
                      <a:pt x="6985" y="3794"/>
                    </a:lnTo>
                    <a:lnTo>
                      <a:pt x="6951" y="3794"/>
                    </a:lnTo>
                    <a:lnTo>
                      <a:pt x="6918" y="3794"/>
                    </a:lnTo>
                    <a:lnTo>
                      <a:pt x="6851" y="3794"/>
                    </a:lnTo>
                    <a:lnTo>
                      <a:pt x="6784" y="3794"/>
                    </a:lnTo>
                    <a:lnTo>
                      <a:pt x="6717" y="3794"/>
                    </a:lnTo>
                    <a:lnTo>
                      <a:pt x="6366" y="3794"/>
                    </a:lnTo>
                    <a:lnTo>
                      <a:pt x="6300" y="3794"/>
                    </a:lnTo>
                    <a:lnTo>
                      <a:pt x="6241" y="3794"/>
                    </a:lnTo>
                    <a:lnTo>
                      <a:pt x="6174" y="3794"/>
                    </a:lnTo>
                    <a:lnTo>
                      <a:pt x="6107" y="3794"/>
                    </a:lnTo>
                    <a:lnTo>
                      <a:pt x="6041" y="3794"/>
                    </a:lnTo>
                    <a:lnTo>
                      <a:pt x="5982" y="3802"/>
                    </a:lnTo>
                    <a:lnTo>
                      <a:pt x="5915" y="3810"/>
                    </a:lnTo>
                    <a:lnTo>
                      <a:pt x="5857" y="3819"/>
                    </a:lnTo>
                    <a:lnTo>
                      <a:pt x="5790" y="3819"/>
                    </a:lnTo>
                    <a:lnTo>
                      <a:pt x="5723" y="3827"/>
                    </a:lnTo>
                    <a:lnTo>
                      <a:pt x="5665" y="3835"/>
                    </a:lnTo>
                    <a:lnTo>
                      <a:pt x="5598" y="3844"/>
                    </a:lnTo>
                    <a:lnTo>
                      <a:pt x="5539" y="3860"/>
                    </a:lnTo>
                    <a:lnTo>
                      <a:pt x="5473" y="3869"/>
                    </a:lnTo>
                    <a:lnTo>
                      <a:pt x="5414" y="3877"/>
                    </a:lnTo>
                    <a:lnTo>
                      <a:pt x="5347" y="3886"/>
                    </a:lnTo>
                    <a:lnTo>
                      <a:pt x="5289" y="3902"/>
                    </a:lnTo>
                    <a:lnTo>
                      <a:pt x="5230" y="3911"/>
                    </a:lnTo>
                    <a:lnTo>
                      <a:pt x="5163" y="3927"/>
                    </a:lnTo>
                    <a:lnTo>
                      <a:pt x="5105" y="3936"/>
                    </a:lnTo>
                    <a:lnTo>
                      <a:pt x="5047" y="3952"/>
                    </a:lnTo>
                    <a:lnTo>
                      <a:pt x="4980" y="3969"/>
                    </a:lnTo>
                    <a:lnTo>
                      <a:pt x="4921" y="3977"/>
                    </a:lnTo>
                    <a:lnTo>
                      <a:pt x="4863" y="3994"/>
                    </a:lnTo>
                    <a:lnTo>
                      <a:pt x="4796" y="4011"/>
                    </a:lnTo>
                    <a:lnTo>
                      <a:pt x="4737" y="4028"/>
                    </a:lnTo>
                    <a:lnTo>
                      <a:pt x="4679" y="4044"/>
                    </a:lnTo>
                    <a:lnTo>
                      <a:pt x="4620" y="4053"/>
                    </a:lnTo>
                    <a:lnTo>
                      <a:pt x="4554" y="4078"/>
                    </a:lnTo>
                    <a:lnTo>
                      <a:pt x="4495" y="4086"/>
                    </a:lnTo>
                    <a:lnTo>
                      <a:pt x="4370" y="4128"/>
                    </a:lnTo>
                    <a:lnTo>
                      <a:pt x="4253" y="4161"/>
                    </a:lnTo>
                    <a:lnTo>
                      <a:pt x="4128" y="4195"/>
                    </a:lnTo>
                    <a:lnTo>
                      <a:pt x="4002" y="4236"/>
                    </a:lnTo>
                    <a:lnTo>
                      <a:pt x="3885" y="4270"/>
                    </a:lnTo>
                    <a:lnTo>
                      <a:pt x="3635" y="4345"/>
                    </a:lnTo>
                    <a:lnTo>
                      <a:pt x="3384" y="4420"/>
                    </a:lnTo>
                    <a:lnTo>
                      <a:pt x="3259" y="4462"/>
                    </a:lnTo>
                    <a:lnTo>
                      <a:pt x="3125" y="4504"/>
                    </a:lnTo>
                    <a:lnTo>
                      <a:pt x="3000" y="4537"/>
                    </a:lnTo>
                    <a:lnTo>
                      <a:pt x="2866" y="4579"/>
                    </a:lnTo>
                    <a:lnTo>
                      <a:pt x="2741" y="4612"/>
                    </a:lnTo>
                    <a:lnTo>
                      <a:pt x="2607" y="4654"/>
                    </a:lnTo>
                    <a:lnTo>
                      <a:pt x="2582" y="4654"/>
                    </a:lnTo>
                    <a:lnTo>
                      <a:pt x="2549" y="4662"/>
                    </a:lnTo>
                    <a:lnTo>
                      <a:pt x="2524" y="4662"/>
                    </a:lnTo>
                    <a:lnTo>
                      <a:pt x="2473" y="4662"/>
                    </a:lnTo>
                    <a:lnTo>
                      <a:pt x="2432" y="4646"/>
                    </a:lnTo>
                    <a:lnTo>
                      <a:pt x="2398" y="4537"/>
                    </a:lnTo>
                    <a:lnTo>
                      <a:pt x="2365" y="4512"/>
                    </a:lnTo>
                    <a:lnTo>
                      <a:pt x="2365" y="4512"/>
                    </a:lnTo>
                    <a:lnTo>
                      <a:pt x="2331" y="4479"/>
                    </a:lnTo>
                    <a:lnTo>
                      <a:pt x="2306" y="4445"/>
                    </a:lnTo>
                    <a:lnTo>
                      <a:pt x="2290" y="4404"/>
                    </a:lnTo>
                    <a:lnTo>
                      <a:pt x="2281" y="4362"/>
                    </a:lnTo>
                    <a:lnTo>
                      <a:pt x="2281" y="4320"/>
                    </a:lnTo>
                    <a:lnTo>
                      <a:pt x="2281" y="4270"/>
                    </a:lnTo>
                    <a:lnTo>
                      <a:pt x="2290" y="4228"/>
                    </a:lnTo>
                    <a:lnTo>
                      <a:pt x="2290" y="4228"/>
                    </a:lnTo>
                    <a:lnTo>
                      <a:pt x="2306" y="4195"/>
                    </a:lnTo>
                    <a:lnTo>
                      <a:pt x="2323" y="4161"/>
                    </a:lnTo>
                    <a:lnTo>
                      <a:pt x="2348" y="4136"/>
                    </a:lnTo>
                    <a:lnTo>
                      <a:pt x="2373" y="4111"/>
                    </a:lnTo>
                    <a:lnTo>
                      <a:pt x="2390" y="4094"/>
                    </a:lnTo>
                    <a:lnTo>
                      <a:pt x="2432" y="4078"/>
                    </a:lnTo>
                    <a:lnTo>
                      <a:pt x="2448" y="4069"/>
                    </a:lnTo>
                    <a:lnTo>
                      <a:pt x="2465" y="4061"/>
                    </a:lnTo>
                    <a:lnTo>
                      <a:pt x="2499" y="4044"/>
                    </a:lnTo>
                    <a:lnTo>
                      <a:pt x="2582" y="4011"/>
                    </a:lnTo>
                    <a:lnTo>
                      <a:pt x="2616" y="3994"/>
                    </a:lnTo>
                    <a:lnTo>
                      <a:pt x="2624" y="3994"/>
                    </a:lnTo>
                    <a:lnTo>
                      <a:pt x="2624" y="3994"/>
                    </a:lnTo>
                    <a:lnTo>
                      <a:pt x="2624" y="3994"/>
                    </a:lnTo>
                    <a:lnTo>
                      <a:pt x="2632" y="3994"/>
                    </a:lnTo>
                    <a:lnTo>
                      <a:pt x="2824" y="3919"/>
                    </a:lnTo>
                    <a:lnTo>
                      <a:pt x="2925" y="3877"/>
                    </a:lnTo>
                    <a:lnTo>
                      <a:pt x="2966" y="3860"/>
                    </a:lnTo>
                    <a:lnTo>
                      <a:pt x="3016" y="3835"/>
                    </a:lnTo>
                    <a:lnTo>
                      <a:pt x="3092" y="3802"/>
                    </a:lnTo>
                    <a:lnTo>
                      <a:pt x="3167" y="3769"/>
                    </a:lnTo>
                    <a:lnTo>
                      <a:pt x="3242" y="3735"/>
                    </a:lnTo>
                    <a:lnTo>
                      <a:pt x="3317" y="3693"/>
                    </a:lnTo>
                    <a:lnTo>
                      <a:pt x="3392" y="3660"/>
                    </a:lnTo>
                    <a:lnTo>
                      <a:pt x="3451" y="3627"/>
                    </a:lnTo>
                    <a:lnTo>
                      <a:pt x="3459" y="3618"/>
                    </a:lnTo>
                    <a:lnTo>
                      <a:pt x="3534" y="3576"/>
                    </a:lnTo>
                    <a:lnTo>
                      <a:pt x="3601" y="3535"/>
                    </a:lnTo>
                    <a:lnTo>
                      <a:pt x="3668" y="3493"/>
                    </a:lnTo>
                    <a:lnTo>
                      <a:pt x="3735" y="3451"/>
                    </a:lnTo>
                    <a:lnTo>
                      <a:pt x="3810" y="3401"/>
                    </a:lnTo>
                    <a:lnTo>
                      <a:pt x="3877" y="3359"/>
                    </a:lnTo>
                    <a:lnTo>
                      <a:pt x="3944" y="3309"/>
                    </a:lnTo>
                    <a:lnTo>
                      <a:pt x="4011" y="3267"/>
                    </a:lnTo>
                    <a:lnTo>
                      <a:pt x="4077" y="3217"/>
                    </a:lnTo>
                    <a:lnTo>
                      <a:pt x="4144" y="3167"/>
                    </a:lnTo>
                    <a:lnTo>
                      <a:pt x="4169" y="3150"/>
                    </a:lnTo>
                    <a:lnTo>
                      <a:pt x="4194" y="3125"/>
                    </a:lnTo>
                    <a:lnTo>
                      <a:pt x="4219" y="3109"/>
                    </a:lnTo>
                    <a:lnTo>
                      <a:pt x="4245" y="3084"/>
                    </a:lnTo>
                    <a:lnTo>
                      <a:pt x="4278" y="3059"/>
                    </a:lnTo>
                    <a:lnTo>
                      <a:pt x="4311" y="3025"/>
                    </a:lnTo>
                    <a:lnTo>
                      <a:pt x="4345" y="3000"/>
                    </a:lnTo>
                    <a:lnTo>
                      <a:pt x="4378" y="2967"/>
                    </a:lnTo>
                    <a:lnTo>
                      <a:pt x="4412" y="2933"/>
                    </a:lnTo>
                    <a:lnTo>
                      <a:pt x="4453" y="2891"/>
                    </a:lnTo>
                    <a:lnTo>
                      <a:pt x="4495" y="2858"/>
                    </a:lnTo>
                    <a:lnTo>
                      <a:pt x="4529" y="2816"/>
                    </a:lnTo>
                    <a:lnTo>
                      <a:pt x="4570" y="2774"/>
                    </a:lnTo>
                    <a:lnTo>
                      <a:pt x="4612" y="2733"/>
                    </a:lnTo>
                    <a:lnTo>
                      <a:pt x="4654" y="2691"/>
                    </a:lnTo>
                    <a:lnTo>
                      <a:pt x="4696" y="2649"/>
                    </a:lnTo>
                    <a:lnTo>
                      <a:pt x="4746" y="2599"/>
                    </a:lnTo>
                    <a:lnTo>
                      <a:pt x="4788" y="2557"/>
                    </a:lnTo>
                    <a:lnTo>
                      <a:pt x="4829" y="2507"/>
                    </a:lnTo>
                    <a:lnTo>
                      <a:pt x="4871" y="2457"/>
                    </a:lnTo>
                    <a:lnTo>
                      <a:pt x="4921" y="2407"/>
                    </a:lnTo>
                    <a:lnTo>
                      <a:pt x="4963" y="2357"/>
                    </a:lnTo>
                    <a:lnTo>
                      <a:pt x="5005" y="2298"/>
                    </a:lnTo>
                    <a:lnTo>
                      <a:pt x="5047" y="2248"/>
                    </a:lnTo>
                    <a:lnTo>
                      <a:pt x="5088" y="2198"/>
                    </a:lnTo>
                    <a:lnTo>
                      <a:pt x="5130" y="2140"/>
                    </a:lnTo>
                    <a:lnTo>
                      <a:pt x="5172" y="2089"/>
                    </a:lnTo>
                    <a:lnTo>
                      <a:pt x="5214" y="2031"/>
                    </a:lnTo>
                    <a:lnTo>
                      <a:pt x="5255" y="1972"/>
                    </a:lnTo>
                    <a:lnTo>
                      <a:pt x="5289" y="1922"/>
                    </a:lnTo>
                    <a:lnTo>
                      <a:pt x="5306" y="1889"/>
                    </a:lnTo>
                    <a:lnTo>
                      <a:pt x="5331" y="1864"/>
                    </a:lnTo>
                    <a:lnTo>
                      <a:pt x="5347" y="1839"/>
                    </a:lnTo>
                    <a:lnTo>
                      <a:pt x="5364" y="1805"/>
                    </a:lnTo>
                    <a:lnTo>
                      <a:pt x="5381" y="1780"/>
                    </a:lnTo>
                    <a:lnTo>
                      <a:pt x="5397" y="1755"/>
                    </a:lnTo>
                    <a:lnTo>
                      <a:pt x="5414" y="1722"/>
                    </a:lnTo>
                    <a:lnTo>
                      <a:pt x="5431" y="1697"/>
                    </a:lnTo>
                    <a:lnTo>
                      <a:pt x="5448" y="1672"/>
                    </a:lnTo>
                    <a:lnTo>
                      <a:pt x="5464" y="1638"/>
                    </a:lnTo>
                    <a:lnTo>
                      <a:pt x="5481" y="1613"/>
                    </a:lnTo>
                    <a:lnTo>
                      <a:pt x="5489" y="1588"/>
                    </a:lnTo>
                    <a:lnTo>
                      <a:pt x="5506" y="1563"/>
                    </a:lnTo>
                    <a:lnTo>
                      <a:pt x="5523" y="1530"/>
                    </a:lnTo>
                    <a:lnTo>
                      <a:pt x="5531" y="1505"/>
                    </a:lnTo>
                    <a:lnTo>
                      <a:pt x="5548" y="1480"/>
                    </a:lnTo>
                    <a:lnTo>
                      <a:pt x="5556" y="1455"/>
                    </a:lnTo>
                    <a:lnTo>
                      <a:pt x="5573" y="1421"/>
                    </a:lnTo>
                    <a:lnTo>
                      <a:pt x="5581" y="1396"/>
                    </a:lnTo>
                    <a:lnTo>
                      <a:pt x="5590" y="1371"/>
                    </a:lnTo>
                    <a:lnTo>
                      <a:pt x="5606" y="1346"/>
                    </a:lnTo>
                    <a:lnTo>
                      <a:pt x="5615" y="1321"/>
                    </a:lnTo>
                    <a:lnTo>
                      <a:pt x="5623" y="1296"/>
                    </a:lnTo>
                    <a:lnTo>
                      <a:pt x="5631" y="1271"/>
                    </a:lnTo>
                    <a:lnTo>
                      <a:pt x="5640" y="1246"/>
                    </a:lnTo>
                    <a:lnTo>
                      <a:pt x="5648" y="1221"/>
                    </a:lnTo>
                    <a:lnTo>
                      <a:pt x="5656" y="1196"/>
                    </a:lnTo>
                    <a:lnTo>
                      <a:pt x="5656" y="1170"/>
                    </a:lnTo>
                    <a:lnTo>
                      <a:pt x="5665" y="1145"/>
                    </a:lnTo>
                    <a:lnTo>
                      <a:pt x="5665" y="1120"/>
                    </a:lnTo>
                    <a:lnTo>
                      <a:pt x="5665" y="1095"/>
                    </a:lnTo>
                    <a:lnTo>
                      <a:pt x="5665" y="1079"/>
                    </a:lnTo>
                    <a:lnTo>
                      <a:pt x="5665" y="1054"/>
                    </a:lnTo>
                    <a:lnTo>
                      <a:pt x="5665" y="1028"/>
                    </a:lnTo>
                    <a:lnTo>
                      <a:pt x="5665" y="1012"/>
                    </a:lnTo>
                    <a:lnTo>
                      <a:pt x="5665" y="903"/>
                    </a:lnTo>
                    <a:lnTo>
                      <a:pt x="5665" y="886"/>
                    </a:lnTo>
                    <a:lnTo>
                      <a:pt x="5665" y="870"/>
                    </a:lnTo>
                    <a:lnTo>
                      <a:pt x="5665" y="845"/>
                    </a:lnTo>
                    <a:lnTo>
                      <a:pt x="5665" y="828"/>
                    </a:lnTo>
                    <a:lnTo>
                      <a:pt x="5665" y="811"/>
                    </a:lnTo>
                    <a:lnTo>
                      <a:pt x="5665" y="795"/>
                    </a:lnTo>
                    <a:lnTo>
                      <a:pt x="5656" y="778"/>
                    </a:lnTo>
                    <a:lnTo>
                      <a:pt x="5656" y="761"/>
                    </a:lnTo>
                    <a:lnTo>
                      <a:pt x="5648" y="744"/>
                    </a:lnTo>
                    <a:lnTo>
                      <a:pt x="5640" y="728"/>
                    </a:lnTo>
                    <a:lnTo>
                      <a:pt x="5631" y="711"/>
                    </a:lnTo>
                    <a:lnTo>
                      <a:pt x="5623" y="703"/>
                    </a:lnTo>
                    <a:lnTo>
                      <a:pt x="5615" y="686"/>
                    </a:lnTo>
                    <a:lnTo>
                      <a:pt x="5606" y="669"/>
                    </a:lnTo>
                    <a:lnTo>
                      <a:pt x="5598" y="653"/>
                    </a:lnTo>
                    <a:lnTo>
                      <a:pt x="5581" y="636"/>
                    </a:lnTo>
                    <a:lnTo>
                      <a:pt x="5573" y="627"/>
                    </a:lnTo>
                    <a:lnTo>
                      <a:pt x="5556" y="611"/>
                    </a:lnTo>
                    <a:lnTo>
                      <a:pt x="5548" y="594"/>
                    </a:lnTo>
                    <a:lnTo>
                      <a:pt x="5531" y="586"/>
                    </a:lnTo>
                    <a:lnTo>
                      <a:pt x="5514" y="569"/>
                    </a:lnTo>
                    <a:lnTo>
                      <a:pt x="5498" y="552"/>
                    </a:lnTo>
                    <a:lnTo>
                      <a:pt x="5481" y="544"/>
                    </a:lnTo>
                    <a:lnTo>
                      <a:pt x="5456" y="527"/>
                    </a:lnTo>
                    <a:lnTo>
                      <a:pt x="5439" y="511"/>
                    </a:lnTo>
                    <a:lnTo>
                      <a:pt x="5414" y="502"/>
                    </a:lnTo>
                    <a:lnTo>
                      <a:pt x="5397" y="485"/>
                    </a:lnTo>
                    <a:lnTo>
                      <a:pt x="5372" y="477"/>
                    </a:lnTo>
                    <a:lnTo>
                      <a:pt x="5356" y="477"/>
                    </a:lnTo>
                    <a:lnTo>
                      <a:pt x="5347" y="469"/>
                    </a:lnTo>
                    <a:lnTo>
                      <a:pt x="5339" y="469"/>
                    </a:lnTo>
                    <a:lnTo>
                      <a:pt x="5322" y="460"/>
                    </a:lnTo>
                    <a:lnTo>
                      <a:pt x="5314" y="460"/>
                    </a:lnTo>
                    <a:lnTo>
                      <a:pt x="5297" y="460"/>
                    </a:lnTo>
                    <a:lnTo>
                      <a:pt x="5289" y="460"/>
                    </a:lnTo>
                    <a:lnTo>
                      <a:pt x="5280" y="460"/>
                    </a:lnTo>
                    <a:lnTo>
                      <a:pt x="5264" y="460"/>
                    </a:lnTo>
                    <a:lnTo>
                      <a:pt x="5255" y="460"/>
                    </a:lnTo>
                    <a:lnTo>
                      <a:pt x="5239" y="460"/>
                    </a:lnTo>
                    <a:lnTo>
                      <a:pt x="5222" y="460"/>
                    </a:lnTo>
                    <a:lnTo>
                      <a:pt x="5214" y="460"/>
                    </a:lnTo>
                    <a:lnTo>
                      <a:pt x="5197" y="460"/>
                    </a:lnTo>
                    <a:lnTo>
                      <a:pt x="5172" y="460"/>
                    </a:lnTo>
                    <a:lnTo>
                      <a:pt x="5147" y="460"/>
                    </a:lnTo>
                    <a:lnTo>
                      <a:pt x="5113" y="460"/>
                    </a:lnTo>
                    <a:lnTo>
                      <a:pt x="5088" y="460"/>
                    </a:lnTo>
                    <a:lnTo>
                      <a:pt x="5055" y="460"/>
                    </a:lnTo>
                    <a:lnTo>
                      <a:pt x="4896" y="460"/>
                    </a:lnTo>
                    <a:lnTo>
                      <a:pt x="4863" y="460"/>
                    </a:lnTo>
                    <a:lnTo>
                      <a:pt x="4829" y="460"/>
                    </a:lnTo>
                    <a:lnTo>
                      <a:pt x="4796" y="460"/>
                    </a:lnTo>
                    <a:lnTo>
                      <a:pt x="4762" y="460"/>
                    </a:lnTo>
                    <a:lnTo>
                      <a:pt x="4721" y="460"/>
                    </a:lnTo>
                    <a:lnTo>
                      <a:pt x="4687" y="469"/>
                    </a:lnTo>
                    <a:lnTo>
                      <a:pt x="4654" y="477"/>
                    </a:lnTo>
                    <a:lnTo>
                      <a:pt x="4620" y="485"/>
                    </a:lnTo>
                    <a:lnTo>
                      <a:pt x="4579" y="494"/>
                    </a:lnTo>
                    <a:lnTo>
                      <a:pt x="4545" y="502"/>
                    </a:lnTo>
                    <a:lnTo>
                      <a:pt x="4504" y="511"/>
                    </a:lnTo>
                    <a:lnTo>
                      <a:pt x="4470" y="519"/>
                    </a:lnTo>
                    <a:lnTo>
                      <a:pt x="4437" y="527"/>
                    </a:lnTo>
                    <a:lnTo>
                      <a:pt x="4395" y="544"/>
                    </a:lnTo>
                    <a:lnTo>
                      <a:pt x="4361" y="552"/>
                    </a:lnTo>
                    <a:lnTo>
                      <a:pt x="4328" y="569"/>
                    </a:lnTo>
                    <a:lnTo>
                      <a:pt x="4286" y="577"/>
                    </a:lnTo>
                    <a:lnTo>
                      <a:pt x="4253" y="594"/>
                    </a:lnTo>
                    <a:lnTo>
                      <a:pt x="4211" y="602"/>
                    </a:lnTo>
                    <a:lnTo>
                      <a:pt x="4178" y="569"/>
                    </a:lnTo>
                    <a:lnTo>
                      <a:pt x="4161" y="577"/>
                    </a:lnTo>
                    <a:lnTo>
                      <a:pt x="4136" y="586"/>
                    </a:lnTo>
                    <a:lnTo>
                      <a:pt x="4103" y="594"/>
                    </a:lnTo>
                    <a:lnTo>
                      <a:pt x="4069" y="611"/>
                    </a:lnTo>
                    <a:lnTo>
                      <a:pt x="4036" y="627"/>
                    </a:lnTo>
                    <a:lnTo>
                      <a:pt x="3994" y="644"/>
                    </a:lnTo>
                    <a:lnTo>
                      <a:pt x="3961" y="661"/>
                    </a:lnTo>
                    <a:lnTo>
                      <a:pt x="3927" y="678"/>
                    </a:lnTo>
                    <a:lnTo>
                      <a:pt x="3894" y="694"/>
                    </a:lnTo>
                    <a:lnTo>
                      <a:pt x="3860" y="711"/>
                    </a:lnTo>
                    <a:lnTo>
                      <a:pt x="3827" y="728"/>
                    </a:lnTo>
                    <a:lnTo>
                      <a:pt x="3793" y="744"/>
                    </a:lnTo>
                    <a:lnTo>
                      <a:pt x="3760" y="761"/>
                    </a:lnTo>
                    <a:lnTo>
                      <a:pt x="3727" y="778"/>
                    </a:lnTo>
                    <a:lnTo>
                      <a:pt x="3693" y="795"/>
                    </a:lnTo>
                    <a:lnTo>
                      <a:pt x="3668" y="811"/>
                    </a:lnTo>
                    <a:lnTo>
                      <a:pt x="3635" y="836"/>
                    </a:lnTo>
                    <a:lnTo>
                      <a:pt x="3601" y="853"/>
                    </a:lnTo>
                    <a:lnTo>
                      <a:pt x="3576" y="870"/>
                    </a:lnTo>
                    <a:lnTo>
                      <a:pt x="3551" y="886"/>
                    </a:lnTo>
                    <a:lnTo>
                      <a:pt x="3518" y="903"/>
                    </a:lnTo>
                    <a:lnTo>
                      <a:pt x="3493" y="920"/>
                    </a:lnTo>
                    <a:lnTo>
                      <a:pt x="3468" y="937"/>
                    </a:lnTo>
                    <a:lnTo>
                      <a:pt x="3443" y="953"/>
                    </a:lnTo>
                    <a:lnTo>
                      <a:pt x="3417" y="978"/>
                    </a:lnTo>
                    <a:lnTo>
                      <a:pt x="3392" y="995"/>
                    </a:lnTo>
                    <a:lnTo>
                      <a:pt x="3367" y="1012"/>
                    </a:lnTo>
                    <a:lnTo>
                      <a:pt x="3351" y="1028"/>
                    </a:lnTo>
                    <a:lnTo>
                      <a:pt x="3292" y="1070"/>
                    </a:lnTo>
                    <a:lnTo>
                      <a:pt x="3242" y="1112"/>
                    </a:lnTo>
                    <a:lnTo>
                      <a:pt x="3184" y="1154"/>
                    </a:lnTo>
                    <a:lnTo>
                      <a:pt x="3133" y="1196"/>
                    </a:lnTo>
                    <a:lnTo>
                      <a:pt x="3083" y="1237"/>
                    </a:lnTo>
                    <a:lnTo>
                      <a:pt x="3025" y="1287"/>
                    </a:lnTo>
                    <a:lnTo>
                      <a:pt x="2975" y="1329"/>
                    </a:lnTo>
                    <a:lnTo>
                      <a:pt x="2925" y="1379"/>
                    </a:lnTo>
                    <a:lnTo>
                      <a:pt x="2874" y="1429"/>
                    </a:lnTo>
                    <a:lnTo>
                      <a:pt x="2824" y="1471"/>
                    </a:lnTo>
                    <a:lnTo>
                      <a:pt x="2774" y="1521"/>
                    </a:lnTo>
                    <a:lnTo>
                      <a:pt x="2724" y="1571"/>
                    </a:lnTo>
                    <a:lnTo>
                      <a:pt x="2674" y="1613"/>
                    </a:lnTo>
                    <a:lnTo>
                      <a:pt x="2624" y="1663"/>
                    </a:lnTo>
                    <a:lnTo>
                      <a:pt x="2574" y="1714"/>
                    </a:lnTo>
                    <a:lnTo>
                      <a:pt x="2532" y="1764"/>
                    </a:lnTo>
                    <a:lnTo>
                      <a:pt x="2482" y="1814"/>
                    </a:lnTo>
                    <a:lnTo>
                      <a:pt x="2432" y="1864"/>
                    </a:lnTo>
                    <a:lnTo>
                      <a:pt x="2390" y="1914"/>
                    </a:lnTo>
                    <a:lnTo>
                      <a:pt x="2340" y="1972"/>
                    </a:lnTo>
                    <a:lnTo>
                      <a:pt x="2298" y="2023"/>
                    </a:lnTo>
                    <a:lnTo>
                      <a:pt x="2248" y="2073"/>
                    </a:lnTo>
                    <a:lnTo>
                      <a:pt x="2206" y="2123"/>
                    </a:lnTo>
                    <a:lnTo>
                      <a:pt x="2164" y="2181"/>
                    </a:lnTo>
                    <a:lnTo>
                      <a:pt x="2123" y="2231"/>
                    </a:lnTo>
                    <a:lnTo>
                      <a:pt x="2072" y="2290"/>
                    </a:lnTo>
                    <a:lnTo>
                      <a:pt x="2031" y="2340"/>
                    </a:lnTo>
                    <a:lnTo>
                      <a:pt x="1989" y="2399"/>
                    </a:lnTo>
                    <a:lnTo>
                      <a:pt x="1947" y="2449"/>
                    </a:lnTo>
                    <a:lnTo>
                      <a:pt x="1905" y="2507"/>
                    </a:lnTo>
                    <a:lnTo>
                      <a:pt x="1864" y="2566"/>
                    </a:lnTo>
                    <a:lnTo>
                      <a:pt x="1822" y="2616"/>
                    </a:lnTo>
                    <a:lnTo>
                      <a:pt x="1780" y="2674"/>
                    </a:lnTo>
                    <a:lnTo>
                      <a:pt x="1738" y="2733"/>
                    </a:lnTo>
                    <a:lnTo>
                      <a:pt x="1705" y="2791"/>
                    </a:lnTo>
                    <a:lnTo>
                      <a:pt x="1663" y="2841"/>
                    </a:lnTo>
                    <a:lnTo>
                      <a:pt x="1621" y="2900"/>
                    </a:lnTo>
                    <a:lnTo>
                      <a:pt x="1580" y="2958"/>
                    </a:lnTo>
                    <a:lnTo>
                      <a:pt x="1546" y="3017"/>
                    </a:lnTo>
                    <a:lnTo>
                      <a:pt x="1504" y="3075"/>
                    </a:lnTo>
                    <a:lnTo>
                      <a:pt x="1471" y="3134"/>
                    </a:lnTo>
                    <a:lnTo>
                      <a:pt x="1429" y="3192"/>
                    </a:lnTo>
                    <a:lnTo>
                      <a:pt x="1396" y="3251"/>
                    </a:lnTo>
                    <a:lnTo>
                      <a:pt x="1362" y="3317"/>
                    </a:lnTo>
                    <a:lnTo>
                      <a:pt x="1321" y="3376"/>
                    </a:lnTo>
                    <a:lnTo>
                      <a:pt x="1287" y="3434"/>
                    </a:lnTo>
                    <a:lnTo>
                      <a:pt x="1254" y="3493"/>
                    </a:lnTo>
                    <a:lnTo>
                      <a:pt x="1212" y="3560"/>
                    </a:lnTo>
                    <a:lnTo>
                      <a:pt x="1179" y="3618"/>
                    </a:lnTo>
                    <a:lnTo>
                      <a:pt x="1145" y="3677"/>
                    </a:lnTo>
                    <a:lnTo>
                      <a:pt x="1112" y="3735"/>
                    </a:lnTo>
                    <a:lnTo>
                      <a:pt x="1078" y="3802"/>
                    </a:lnTo>
                    <a:lnTo>
                      <a:pt x="1045" y="3860"/>
                    </a:lnTo>
                    <a:lnTo>
                      <a:pt x="1012" y="3927"/>
                    </a:lnTo>
                    <a:lnTo>
                      <a:pt x="978" y="3986"/>
                    </a:lnTo>
                    <a:lnTo>
                      <a:pt x="953" y="4044"/>
                    </a:lnTo>
                    <a:lnTo>
                      <a:pt x="920" y="4111"/>
                    </a:lnTo>
                    <a:lnTo>
                      <a:pt x="886" y="4170"/>
                    </a:lnTo>
                    <a:lnTo>
                      <a:pt x="853" y="4236"/>
                    </a:lnTo>
                    <a:lnTo>
                      <a:pt x="828" y="4295"/>
                    </a:lnTo>
                    <a:lnTo>
                      <a:pt x="794" y="4362"/>
                    </a:lnTo>
                    <a:lnTo>
                      <a:pt x="769" y="4429"/>
                    </a:lnTo>
                    <a:lnTo>
                      <a:pt x="736" y="4487"/>
                    </a:lnTo>
                    <a:lnTo>
                      <a:pt x="711" y="4554"/>
                    </a:lnTo>
                    <a:lnTo>
                      <a:pt x="669" y="4646"/>
                    </a:lnTo>
                    <a:lnTo>
                      <a:pt x="619" y="4746"/>
                    </a:lnTo>
                    <a:lnTo>
                      <a:pt x="577" y="4846"/>
                    </a:lnTo>
                    <a:lnTo>
                      <a:pt x="552" y="4896"/>
                    </a:lnTo>
                    <a:lnTo>
                      <a:pt x="527" y="4955"/>
                    </a:lnTo>
                    <a:lnTo>
                      <a:pt x="510" y="5005"/>
                    </a:lnTo>
                    <a:lnTo>
                      <a:pt x="502" y="5022"/>
                    </a:lnTo>
                    <a:lnTo>
                      <a:pt x="485" y="5055"/>
                    </a:lnTo>
                    <a:lnTo>
                      <a:pt x="460" y="5114"/>
                    </a:lnTo>
                    <a:lnTo>
                      <a:pt x="435" y="5164"/>
                    </a:lnTo>
                    <a:lnTo>
                      <a:pt x="410" y="5214"/>
                    </a:lnTo>
                    <a:lnTo>
                      <a:pt x="393" y="5272"/>
                    </a:lnTo>
                    <a:lnTo>
                      <a:pt x="368" y="5322"/>
                    </a:lnTo>
                    <a:lnTo>
                      <a:pt x="352" y="5381"/>
                    </a:lnTo>
                    <a:lnTo>
                      <a:pt x="326" y="5431"/>
                    </a:lnTo>
                    <a:lnTo>
                      <a:pt x="310" y="5490"/>
                    </a:lnTo>
                    <a:lnTo>
                      <a:pt x="293" y="5540"/>
                    </a:lnTo>
                    <a:lnTo>
                      <a:pt x="276" y="5598"/>
                    </a:lnTo>
                    <a:lnTo>
                      <a:pt x="268" y="5623"/>
                    </a:lnTo>
                    <a:lnTo>
                      <a:pt x="260" y="5648"/>
                    </a:lnTo>
                    <a:lnTo>
                      <a:pt x="251" y="5682"/>
                    </a:lnTo>
                    <a:lnTo>
                      <a:pt x="243" y="5707"/>
                    </a:lnTo>
                    <a:lnTo>
                      <a:pt x="235" y="5732"/>
                    </a:lnTo>
                    <a:lnTo>
                      <a:pt x="226" y="5757"/>
                    </a:lnTo>
                    <a:lnTo>
                      <a:pt x="226" y="5790"/>
                    </a:lnTo>
                    <a:lnTo>
                      <a:pt x="218" y="5815"/>
                    </a:lnTo>
                    <a:lnTo>
                      <a:pt x="218" y="5832"/>
                    </a:lnTo>
                    <a:lnTo>
                      <a:pt x="218" y="5840"/>
                    </a:lnTo>
                    <a:lnTo>
                      <a:pt x="210" y="5865"/>
                    </a:lnTo>
                    <a:lnTo>
                      <a:pt x="201" y="5891"/>
                    </a:lnTo>
                    <a:lnTo>
                      <a:pt x="193" y="5916"/>
                    </a:lnTo>
                    <a:lnTo>
                      <a:pt x="184" y="5941"/>
                    </a:lnTo>
                    <a:lnTo>
                      <a:pt x="176" y="5974"/>
                    </a:lnTo>
                    <a:lnTo>
                      <a:pt x="168" y="5999"/>
                    </a:lnTo>
                    <a:lnTo>
                      <a:pt x="159" y="6024"/>
                    </a:lnTo>
                    <a:lnTo>
                      <a:pt x="159" y="6049"/>
                    </a:lnTo>
                    <a:lnTo>
                      <a:pt x="159" y="6074"/>
                    </a:lnTo>
                    <a:lnTo>
                      <a:pt x="159" y="6099"/>
                    </a:lnTo>
                    <a:lnTo>
                      <a:pt x="159" y="6124"/>
                    </a:lnTo>
                    <a:lnTo>
                      <a:pt x="159" y="6150"/>
                    </a:lnTo>
                    <a:lnTo>
                      <a:pt x="159" y="6175"/>
                    </a:lnTo>
                    <a:lnTo>
                      <a:pt x="159" y="6175"/>
                    </a:lnTo>
                    <a:lnTo>
                      <a:pt x="159" y="6208"/>
                    </a:lnTo>
                    <a:lnTo>
                      <a:pt x="159" y="6233"/>
                    </a:lnTo>
                    <a:lnTo>
                      <a:pt x="93" y="6300"/>
                    </a:lnTo>
                    <a:lnTo>
                      <a:pt x="26" y="6241"/>
                    </a:lnTo>
                    <a:lnTo>
                      <a:pt x="17" y="6216"/>
                    </a:lnTo>
                    <a:lnTo>
                      <a:pt x="9" y="6191"/>
                    </a:lnTo>
                    <a:lnTo>
                      <a:pt x="9" y="6158"/>
                    </a:lnTo>
                    <a:lnTo>
                      <a:pt x="1" y="6133"/>
                    </a:lnTo>
                    <a:lnTo>
                      <a:pt x="1" y="6099"/>
                    </a:lnTo>
                    <a:lnTo>
                      <a:pt x="1" y="6074"/>
                    </a:lnTo>
                    <a:lnTo>
                      <a:pt x="1" y="6041"/>
                    </a:lnTo>
                    <a:lnTo>
                      <a:pt x="1" y="6016"/>
                    </a:lnTo>
                    <a:lnTo>
                      <a:pt x="1" y="5982"/>
                    </a:lnTo>
                    <a:lnTo>
                      <a:pt x="1" y="5957"/>
                    </a:lnTo>
                    <a:lnTo>
                      <a:pt x="1" y="5924"/>
                    </a:lnTo>
                    <a:lnTo>
                      <a:pt x="1" y="5899"/>
                    </a:lnTo>
                    <a:lnTo>
                      <a:pt x="1" y="5865"/>
                    </a:lnTo>
                    <a:lnTo>
                      <a:pt x="1" y="5832"/>
                    </a:lnTo>
                    <a:lnTo>
                      <a:pt x="1" y="5790"/>
                    </a:lnTo>
                    <a:lnTo>
                      <a:pt x="1" y="5765"/>
                    </a:lnTo>
                    <a:lnTo>
                      <a:pt x="1" y="5740"/>
                    </a:lnTo>
                    <a:lnTo>
                      <a:pt x="1" y="5707"/>
                    </a:lnTo>
                    <a:lnTo>
                      <a:pt x="1" y="5673"/>
                    </a:lnTo>
                    <a:lnTo>
                      <a:pt x="1" y="5648"/>
                    </a:lnTo>
                    <a:lnTo>
                      <a:pt x="9" y="5615"/>
                    </a:lnTo>
                    <a:lnTo>
                      <a:pt x="9" y="5590"/>
                    </a:lnTo>
                    <a:lnTo>
                      <a:pt x="17" y="5556"/>
                    </a:lnTo>
                    <a:lnTo>
                      <a:pt x="26" y="5523"/>
                    </a:lnTo>
                    <a:lnTo>
                      <a:pt x="34" y="5464"/>
                    </a:lnTo>
                    <a:lnTo>
                      <a:pt x="51" y="5406"/>
                    </a:lnTo>
                    <a:lnTo>
                      <a:pt x="68" y="5348"/>
                    </a:lnTo>
                    <a:lnTo>
                      <a:pt x="84" y="5281"/>
                    </a:lnTo>
                    <a:lnTo>
                      <a:pt x="101" y="5222"/>
                    </a:lnTo>
                    <a:lnTo>
                      <a:pt x="126" y="5164"/>
                    </a:lnTo>
                    <a:lnTo>
                      <a:pt x="143" y="5105"/>
                    </a:lnTo>
                    <a:lnTo>
                      <a:pt x="159" y="5047"/>
                    </a:lnTo>
                    <a:lnTo>
                      <a:pt x="184" y="4988"/>
                    </a:lnTo>
                    <a:lnTo>
                      <a:pt x="201" y="4930"/>
                    </a:lnTo>
                    <a:lnTo>
                      <a:pt x="218" y="4896"/>
                    </a:lnTo>
                    <a:lnTo>
                      <a:pt x="226" y="4871"/>
                    </a:lnTo>
                    <a:lnTo>
                      <a:pt x="243" y="4813"/>
                    </a:lnTo>
                    <a:lnTo>
                      <a:pt x="268" y="4763"/>
                    </a:lnTo>
                    <a:lnTo>
                      <a:pt x="293" y="4704"/>
                    </a:lnTo>
                    <a:lnTo>
                      <a:pt x="335" y="4604"/>
                    </a:lnTo>
                    <a:lnTo>
                      <a:pt x="385" y="4495"/>
                    </a:lnTo>
                    <a:lnTo>
                      <a:pt x="427" y="4404"/>
                    </a:lnTo>
                    <a:lnTo>
                      <a:pt x="452" y="4337"/>
                    </a:lnTo>
                    <a:lnTo>
                      <a:pt x="485" y="4270"/>
                    </a:lnTo>
                    <a:lnTo>
                      <a:pt x="519" y="4211"/>
                    </a:lnTo>
                    <a:lnTo>
                      <a:pt x="544" y="4145"/>
                    </a:lnTo>
                    <a:lnTo>
                      <a:pt x="577" y="4078"/>
                    </a:lnTo>
                    <a:lnTo>
                      <a:pt x="611" y="4011"/>
                    </a:lnTo>
                    <a:lnTo>
                      <a:pt x="636" y="3952"/>
                    </a:lnTo>
                    <a:lnTo>
                      <a:pt x="669" y="3886"/>
                    </a:lnTo>
                    <a:lnTo>
                      <a:pt x="702" y="3819"/>
                    </a:lnTo>
                    <a:lnTo>
                      <a:pt x="736" y="3760"/>
                    </a:lnTo>
                    <a:lnTo>
                      <a:pt x="769" y="3693"/>
                    </a:lnTo>
                    <a:lnTo>
                      <a:pt x="803" y="3627"/>
                    </a:lnTo>
                    <a:lnTo>
                      <a:pt x="836" y="3568"/>
                    </a:lnTo>
                    <a:lnTo>
                      <a:pt x="870" y="3501"/>
                    </a:lnTo>
                    <a:lnTo>
                      <a:pt x="911" y="3434"/>
                    </a:lnTo>
                    <a:lnTo>
                      <a:pt x="945" y="3376"/>
                    </a:lnTo>
                    <a:lnTo>
                      <a:pt x="978" y="3309"/>
                    </a:lnTo>
                    <a:lnTo>
                      <a:pt x="1012" y="3251"/>
                    </a:lnTo>
                    <a:lnTo>
                      <a:pt x="1053" y="3184"/>
                    </a:lnTo>
                    <a:lnTo>
                      <a:pt x="1087" y="3125"/>
                    </a:lnTo>
                    <a:lnTo>
                      <a:pt x="1128" y="3059"/>
                    </a:lnTo>
                    <a:lnTo>
                      <a:pt x="1162" y="3000"/>
                    </a:lnTo>
                    <a:lnTo>
                      <a:pt x="1204" y="2942"/>
                    </a:lnTo>
                    <a:lnTo>
                      <a:pt x="1245" y="2875"/>
                    </a:lnTo>
                    <a:lnTo>
                      <a:pt x="1279" y="2816"/>
                    </a:lnTo>
                    <a:lnTo>
                      <a:pt x="1321" y="2758"/>
                    </a:lnTo>
                    <a:lnTo>
                      <a:pt x="1362" y="2699"/>
                    </a:lnTo>
                    <a:lnTo>
                      <a:pt x="1396" y="2632"/>
                    </a:lnTo>
                    <a:lnTo>
                      <a:pt x="1438" y="2574"/>
                    </a:lnTo>
                    <a:lnTo>
                      <a:pt x="1479" y="2515"/>
                    </a:lnTo>
                    <a:lnTo>
                      <a:pt x="1521" y="2457"/>
                    </a:lnTo>
                    <a:lnTo>
                      <a:pt x="1563" y="2399"/>
                    </a:lnTo>
                    <a:lnTo>
                      <a:pt x="1605" y="2340"/>
                    </a:lnTo>
                    <a:lnTo>
                      <a:pt x="1646" y="2282"/>
                    </a:lnTo>
                    <a:lnTo>
                      <a:pt x="1697" y="2223"/>
                    </a:lnTo>
                    <a:lnTo>
                      <a:pt x="1738" y="2165"/>
                    </a:lnTo>
                    <a:lnTo>
                      <a:pt x="1780" y="2106"/>
                    </a:lnTo>
                    <a:lnTo>
                      <a:pt x="1830" y="2056"/>
                    </a:lnTo>
                    <a:lnTo>
                      <a:pt x="1872" y="1998"/>
                    </a:lnTo>
                    <a:lnTo>
                      <a:pt x="1922" y="1939"/>
                    </a:lnTo>
                    <a:lnTo>
                      <a:pt x="1964" y="1881"/>
                    </a:lnTo>
                    <a:lnTo>
                      <a:pt x="2014" y="1830"/>
                    </a:lnTo>
                    <a:lnTo>
                      <a:pt x="2056" y="1772"/>
                    </a:lnTo>
                    <a:lnTo>
                      <a:pt x="2106" y="1722"/>
                    </a:lnTo>
                    <a:lnTo>
                      <a:pt x="2156" y="1663"/>
                    </a:lnTo>
                    <a:lnTo>
                      <a:pt x="2198" y="1613"/>
                    </a:lnTo>
                    <a:lnTo>
                      <a:pt x="2248" y="1555"/>
                    </a:lnTo>
                    <a:lnTo>
                      <a:pt x="2298" y="1505"/>
                    </a:lnTo>
                    <a:lnTo>
                      <a:pt x="2348" y="1455"/>
                    </a:lnTo>
                    <a:lnTo>
                      <a:pt x="2398" y="1396"/>
                    </a:lnTo>
                    <a:lnTo>
                      <a:pt x="2448" y="1346"/>
                    </a:lnTo>
                    <a:lnTo>
                      <a:pt x="2507" y="1296"/>
                    </a:lnTo>
                    <a:lnTo>
                      <a:pt x="2557" y="1246"/>
                    </a:lnTo>
                    <a:lnTo>
                      <a:pt x="2607" y="1196"/>
                    </a:lnTo>
                    <a:lnTo>
                      <a:pt x="2657" y="1145"/>
                    </a:lnTo>
                    <a:lnTo>
                      <a:pt x="2716" y="1095"/>
                    </a:lnTo>
                    <a:lnTo>
                      <a:pt x="2766" y="1045"/>
                    </a:lnTo>
                    <a:lnTo>
                      <a:pt x="2824" y="995"/>
                    </a:lnTo>
                    <a:lnTo>
                      <a:pt x="2874" y="945"/>
                    </a:lnTo>
                    <a:lnTo>
                      <a:pt x="2933" y="903"/>
                    </a:lnTo>
                    <a:lnTo>
                      <a:pt x="2983" y="853"/>
                    </a:lnTo>
                    <a:lnTo>
                      <a:pt x="3042" y="811"/>
                    </a:lnTo>
                    <a:lnTo>
                      <a:pt x="3100" y="761"/>
                    </a:lnTo>
                    <a:lnTo>
                      <a:pt x="3159" y="719"/>
                    </a:lnTo>
                    <a:lnTo>
                      <a:pt x="3184" y="694"/>
                    </a:lnTo>
                    <a:lnTo>
                      <a:pt x="3209" y="678"/>
                    </a:lnTo>
                    <a:lnTo>
                      <a:pt x="3234" y="661"/>
                    </a:lnTo>
                    <a:lnTo>
                      <a:pt x="3267" y="636"/>
                    </a:lnTo>
                    <a:lnTo>
                      <a:pt x="3292" y="619"/>
                    </a:lnTo>
                    <a:lnTo>
                      <a:pt x="3326" y="594"/>
                    </a:lnTo>
                    <a:lnTo>
                      <a:pt x="3351" y="577"/>
                    </a:lnTo>
                    <a:lnTo>
                      <a:pt x="3384" y="552"/>
                    </a:lnTo>
                    <a:lnTo>
                      <a:pt x="3417" y="536"/>
                    </a:lnTo>
                    <a:lnTo>
                      <a:pt x="3451" y="519"/>
                    </a:lnTo>
                    <a:lnTo>
                      <a:pt x="3484" y="494"/>
                    </a:lnTo>
                    <a:lnTo>
                      <a:pt x="3518" y="477"/>
                    </a:lnTo>
                    <a:lnTo>
                      <a:pt x="3551" y="452"/>
                    </a:lnTo>
                    <a:lnTo>
                      <a:pt x="3585" y="435"/>
                    </a:lnTo>
                    <a:lnTo>
                      <a:pt x="3618" y="419"/>
                    </a:lnTo>
                    <a:lnTo>
                      <a:pt x="3660" y="394"/>
                    </a:lnTo>
                    <a:lnTo>
                      <a:pt x="3693" y="377"/>
                    </a:lnTo>
                    <a:lnTo>
                      <a:pt x="3727" y="360"/>
                    </a:lnTo>
                    <a:lnTo>
                      <a:pt x="3768" y="335"/>
                    </a:lnTo>
                    <a:lnTo>
                      <a:pt x="3802" y="318"/>
                    </a:lnTo>
                    <a:lnTo>
                      <a:pt x="3844" y="302"/>
                    </a:lnTo>
                    <a:lnTo>
                      <a:pt x="3877" y="285"/>
                    </a:lnTo>
                    <a:lnTo>
                      <a:pt x="3919" y="268"/>
                    </a:lnTo>
                    <a:lnTo>
                      <a:pt x="3961" y="252"/>
                    </a:lnTo>
                    <a:lnTo>
                      <a:pt x="4002" y="235"/>
                    </a:lnTo>
                    <a:lnTo>
                      <a:pt x="4036" y="218"/>
                    </a:lnTo>
                    <a:lnTo>
                      <a:pt x="4061" y="201"/>
                    </a:lnTo>
                    <a:lnTo>
                      <a:pt x="4077" y="201"/>
                    </a:lnTo>
                    <a:lnTo>
                      <a:pt x="4119" y="185"/>
                    </a:lnTo>
                    <a:lnTo>
                      <a:pt x="4161" y="168"/>
                    </a:lnTo>
                    <a:lnTo>
                      <a:pt x="4203" y="151"/>
                    </a:lnTo>
                    <a:lnTo>
                      <a:pt x="4245" y="135"/>
                    </a:lnTo>
                    <a:lnTo>
                      <a:pt x="4286" y="126"/>
                    </a:lnTo>
                    <a:lnTo>
                      <a:pt x="4328" y="110"/>
                    </a:lnTo>
                    <a:lnTo>
                      <a:pt x="4370" y="101"/>
                    </a:lnTo>
                    <a:lnTo>
                      <a:pt x="4412" y="84"/>
                    </a:lnTo>
                    <a:lnTo>
                      <a:pt x="4453" y="76"/>
                    </a:lnTo>
                    <a:lnTo>
                      <a:pt x="4495" y="59"/>
                    </a:lnTo>
                    <a:lnTo>
                      <a:pt x="4537" y="51"/>
                    </a:lnTo>
                    <a:lnTo>
                      <a:pt x="4579" y="43"/>
                    </a:lnTo>
                    <a:lnTo>
                      <a:pt x="4620" y="34"/>
                    </a:lnTo>
                    <a:lnTo>
                      <a:pt x="4662" y="26"/>
                    </a:lnTo>
                    <a:lnTo>
                      <a:pt x="4704" y="18"/>
                    </a:lnTo>
                    <a:lnTo>
                      <a:pt x="4746" y="9"/>
                    </a:lnTo>
                    <a:lnTo>
                      <a:pt x="4788" y="1"/>
                    </a:lnTo>
                    <a:lnTo>
                      <a:pt x="4829" y="1"/>
                    </a:lnTo>
                    <a:lnTo>
                      <a:pt x="4871" y="1"/>
                    </a:lnTo>
                    <a:lnTo>
                      <a:pt x="4913" y="1"/>
                    </a:lnTo>
                    <a:lnTo>
                      <a:pt x="4955" y="1"/>
                    </a:lnTo>
                    <a:lnTo>
                      <a:pt x="4996" y="1"/>
                    </a:lnTo>
                    <a:lnTo>
                      <a:pt x="5122" y="1"/>
                    </a:lnTo>
                    <a:lnTo>
                      <a:pt x="5163" y="1"/>
                    </a:lnTo>
                    <a:lnTo>
                      <a:pt x="5205" y="1"/>
                    </a:lnTo>
                    <a:lnTo>
                      <a:pt x="5247" y="1"/>
                    </a:lnTo>
                    <a:lnTo>
                      <a:pt x="5289" y="9"/>
                    </a:lnTo>
                    <a:lnTo>
                      <a:pt x="5322" y="9"/>
                    </a:lnTo>
                    <a:lnTo>
                      <a:pt x="5347" y="9"/>
                    </a:lnTo>
                    <a:lnTo>
                      <a:pt x="5364" y="9"/>
                    </a:lnTo>
                    <a:lnTo>
                      <a:pt x="5389" y="9"/>
                    </a:lnTo>
                    <a:lnTo>
                      <a:pt x="5406" y="9"/>
                    </a:lnTo>
                    <a:lnTo>
                      <a:pt x="5422" y="18"/>
                    </a:lnTo>
                    <a:lnTo>
                      <a:pt x="5448" y="26"/>
                    </a:lnTo>
                    <a:lnTo>
                      <a:pt x="5464" y="34"/>
                    </a:lnTo>
                    <a:lnTo>
                      <a:pt x="5489" y="34"/>
                    </a:lnTo>
                    <a:lnTo>
                      <a:pt x="5506" y="43"/>
                    </a:lnTo>
                    <a:lnTo>
                      <a:pt x="5523" y="51"/>
                    </a:lnTo>
                    <a:lnTo>
                      <a:pt x="5548" y="59"/>
                    </a:lnTo>
                    <a:lnTo>
                      <a:pt x="5564" y="68"/>
                    </a:lnTo>
                    <a:lnTo>
                      <a:pt x="5581" y="76"/>
                    </a:lnTo>
                    <a:lnTo>
                      <a:pt x="5598" y="84"/>
                    </a:lnTo>
                    <a:lnTo>
                      <a:pt x="5631" y="101"/>
                    </a:lnTo>
                    <a:lnTo>
                      <a:pt x="5665" y="126"/>
                    </a:lnTo>
                    <a:lnTo>
                      <a:pt x="5698" y="143"/>
                    </a:lnTo>
                    <a:lnTo>
                      <a:pt x="5732" y="168"/>
                    </a:lnTo>
                    <a:lnTo>
                      <a:pt x="5765" y="185"/>
                    </a:lnTo>
                    <a:lnTo>
                      <a:pt x="5790" y="210"/>
                    </a:lnTo>
                    <a:lnTo>
                      <a:pt x="5823" y="226"/>
                    </a:lnTo>
                    <a:lnTo>
                      <a:pt x="5849" y="252"/>
                    </a:lnTo>
                    <a:lnTo>
                      <a:pt x="5874" y="277"/>
                    </a:lnTo>
                    <a:lnTo>
                      <a:pt x="5899" y="302"/>
                    </a:lnTo>
                    <a:lnTo>
                      <a:pt x="5924" y="327"/>
                    </a:lnTo>
                    <a:lnTo>
                      <a:pt x="5949" y="352"/>
                    </a:lnTo>
                    <a:lnTo>
                      <a:pt x="5965" y="385"/>
                    </a:lnTo>
                    <a:lnTo>
                      <a:pt x="5991" y="410"/>
                    </a:lnTo>
                    <a:lnTo>
                      <a:pt x="6007" y="435"/>
                    </a:lnTo>
                    <a:lnTo>
                      <a:pt x="6024" y="469"/>
                    </a:lnTo>
                    <a:lnTo>
                      <a:pt x="6041" y="494"/>
                    </a:lnTo>
                    <a:lnTo>
                      <a:pt x="6057" y="527"/>
                    </a:lnTo>
                    <a:lnTo>
                      <a:pt x="6066" y="561"/>
                    </a:lnTo>
                    <a:lnTo>
                      <a:pt x="6082" y="586"/>
                    </a:lnTo>
                    <a:lnTo>
                      <a:pt x="6091" y="619"/>
                    </a:lnTo>
                    <a:lnTo>
                      <a:pt x="6107" y="653"/>
                    </a:lnTo>
                    <a:lnTo>
                      <a:pt x="6116" y="678"/>
                    </a:lnTo>
                    <a:lnTo>
                      <a:pt x="6124" y="711"/>
                    </a:lnTo>
                    <a:lnTo>
                      <a:pt x="6124" y="744"/>
                    </a:lnTo>
                    <a:lnTo>
                      <a:pt x="6133" y="778"/>
                    </a:lnTo>
                    <a:lnTo>
                      <a:pt x="6133" y="811"/>
                    </a:lnTo>
                    <a:lnTo>
                      <a:pt x="6133" y="845"/>
                    </a:lnTo>
                    <a:lnTo>
                      <a:pt x="6133" y="870"/>
                    </a:lnTo>
                    <a:lnTo>
                      <a:pt x="6133" y="987"/>
                    </a:lnTo>
                    <a:lnTo>
                      <a:pt x="6133" y="1020"/>
                    </a:lnTo>
                    <a:lnTo>
                      <a:pt x="6133" y="1054"/>
                    </a:lnTo>
                    <a:lnTo>
                      <a:pt x="6133" y="1087"/>
                    </a:lnTo>
                    <a:lnTo>
                      <a:pt x="6133" y="1112"/>
                    </a:lnTo>
                    <a:lnTo>
                      <a:pt x="6133" y="1145"/>
                    </a:lnTo>
                    <a:lnTo>
                      <a:pt x="6124" y="1179"/>
                    </a:lnTo>
                    <a:lnTo>
                      <a:pt x="6124" y="1212"/>
                    </a:lnTo>
                    <a:lnTo>
                      <a:pt x="6116" y="1246"/>
                    </a:lnTo>
                    <a:lnTo>
                      <a:pt x="6107" y="1279"/>
                    </a:lnTo>
                    <a:lnTo>
                      <a:pt x="6099" y="1313"/>
                    </a:lnTo>
                    <a:lnTo>
                      <a:pt x="6091" y="1346"/>
                    </a:lnTo>
                    <a:lnTo>
                      <a:pt x="6074" y="1371"/>
                    </a:lnTo>
                    <a:lnTo>
                      <a:pt x="6066" y="1404"/>
                    </a:lnTo>
                    <a:lnTo>
                      <a:pt x="6057" y="1438"/>
                    </a:lnTo>
                    <a:lnTo>
                      <a:pt x="6041" y="1471"/>
                    </a:lnTo>
                    <a:lnTo>
                      <a:pt x="6032" y="1505"/>
                    </a:lnTo>
                    <a:lnTo>
                      <a:pt x="6016" y="1538"/>
                    </a:lnTo>
                    <a:lnTo>
                      <a:pt x="6007" y="1571"/>
                    </a:lnTo>
                    <a:lnTo>
                      <a:pt x="5991" y="1597"/>
                    </a:lnTo>
                    <a:lnTo>
                      <a:pt x="5974" y="1630"/>
                    </a:lnTo>
                    <a:lnTo>
                      <a:pt x="5965" y="1663"/>
                    </a:lnTo>
                    <a:lnTo>
                      <a:pt x="5949" y="1697"/>
                    </a:lnTo>
                    <a:lnTo>
                      <a:pt x="5932" y="1730"/>
                    </a:lnTo>
                    <a:lnTo>
                      <a:pt x="5915" y="1755"/>
                    </a:lnTo>
                    <a:lnTo>
                      <a:pt x="5899" y="1789"/>
                    </a:lnTo>
                    <a:lnTo>
                      <a:pt x="5882" y="1822"/>
                    </a:lnTo>
                    <a:lnTo>
                      <a:pt x="5865" y="1856"/>
                    </a:lnTo>
                    <a:lnTo>
                      <a:pt x="5849" y="1881"/>
                    </a:lnTo>
                    <a:lnTo>
                      <a:pt x="5832" y="1914"/>
                    </a:lnTo>
                    <a:lnTo>
                      <a:pt x="5807" y="1947"/>
                    </a:lnTo>
                    <a:lnTo>
                      <a:pt x="5790" y="1981"/>
                    </a:lnTo>
                    <a:lnTo>
                      <a:pt x="5773" y="2006"/>
                    </a:lnTo>
                    <a:lnTo>
                      <a:pt x="5757" y="2039"/>
                    </a:lnTo>
                    <a:lnTo>
                      <a:pt x="5732" y="2073"/>
                    </a:lnTo>
                    <a:lnTo>
                      <a:pt x="5715" y="2106"/>
                    </a:lnTo>
                    <a:lnTo>
                      <a:pt x="5690" y="2131"/>
                    </a:lnTo>
                    <a:lnTo>
                      <a:pt x="5648" y="2198"/>
                    </a:lnTo>
                    <a:lnTo>
                      <a:pt x="5606" y="2257"/>
                    </a:lnTo>
                    <a:lnTo>
                      <a:pt x="5564" y="2315"/>
                    </a:lnTo>
                    <a:lnTo>
                      <a:pt x="5523" y="2373"/>
                    </a:lnTo>
                    <a:lnTo>
                      <a:pt x="5473" y="2432"/>
                    </a:lnTo>
                    <a:lnTo>
                      <a:pt x="5431" y="2490"/>
                    </a:lnTo>
                    <a:lnTo>
                      <a:pt x="5322" y="2557"/>
                    </a:lnTo>
                    <a:lnTo>
                      <a:pt x="5280" y="2607"/>
                    </a:lnTo>
                    <a:lnTo>
                      <a:pt x="5230" y="2666"/>
                    </a:lnTo>
                    <a:lnTo>
                      <a:pt x="5189" y="2716"/>
                    </a:lnTo>
                    <a:lnTo>
                      <a:pt x="5138" y="2774"/>
                    </a:lnTo>
                    <a:lnTo>
                      <a:pt x="5097" y="2825"/>
                    </a:lnTo>
                    <a:lnTo>
                      <a:pt x="5047" y="2875"/>
                    </a:lnTo>
                    <a:lnTo>
                      <a:pt x="5005" y="2925"/>
                    </a:lnTo>
                    <a:lnTo>
                      <a:pt x="4955" y="2975"/>
                    </a:lnTo>
                    <a:lnTo>
                      <a:pt x="4913" y="3017"/>
                    </a:lnTo>
                    <a:lnTo>
                      <a:pt x="4871" y="3067"/>
                    </a:lnTo>
                    <a:lnTo>
                      <a:pt x="4829" y="3109"/>
                    </a:lnTo>
                    <a:lnTo>
                      <a:pt x="4779" y="3150"/>
                    </a:lnTo>
                    <a:lnTo>
                      <a:pt x="4737" y="3192"/>
                    </a:lnTo>
                    <a:lnTo>
                      <a:pt x="4704" y="3234"/>
                    </a:lnTo>
                    <a:lnTo>
                      <a:pt x="4662" y="3267"/>
                    </a:lnTo>
                    <a:lnTo>
                      <a:pt x="4620" y="3301"/>
                    </a:lnTo>
                    <a:lnTo>
                      <a:pt x="4587" y="3334"/>
                    </a:lnTo>
                    <a:lnTo>
                      <a:pt x="4554" y="3368"/>
                    </a:lnTo>
                    <a:lnTo>
                      <a:pt x="4520" y="3401"/>
                    </a:lnTo>
                    <a:lnTo>
                      <a:pt x="4487" y="3426"/>
                    </a:lnTo>
                    <a:lnTo>
                      <a:pt x="4453" y="3451"/>
                    </a:lnTo>
                    <a:lnTo>
                      <a:pt x="4428" y="3476"/>
                    </a:lnTo>
                    <a:lnTo>
                      <a:pt x="4395" y="3493"/>
                    </a:lnTo>
                    <a:lnTo>
                      <a:pt x="4328" y="3551"/>
                    </a:lnTo>
                    <a:lnTo>
                      <a:pt x="4328" y="3551"/>
                    </a:lnTo>
                    <a:lnTo>
                      <a:pt x="4378" y="3535"/>
                    </a:lnTo>
                    <a:lnTo>
                      <a:pt x="4445" y="3518"/>
                    </a:lnTo>
                    <a:lnTo>
                      <a:pt x="4504" y="3501"/>
                    </a:lnTo>
                    <a:lnTo>
                      <a:pt x="4570" y="3493"/>
                    </a:lnTo>
                    <a:lnTo>
                      <a:pt x="4629" y="3476"/>
                    </a:lnTo>
                    <a:lnTo>
                      <a:pt x="4696" y="3460"/>
                    </a:lnTo>
                    <a:lnTo>
                      <a:pt x="4762" y="3443"/>
                    </a:lnTo>
                    <a:lnTo>
                      <a:pt x="4821" y="3434"/>
                    </a:lnTo>
                    <a:lnTo>
                      <a:pt x="4888" y="3418"/>
                    </a:lnTo>
                    <a:lnTo>
                      <a:pt x="4955" y="3401"/>
                    </a:lnTo>
                    <a:lnTo>
                      <a:pt x="5021" y="3393"/>
                    </a:lnTo>
                    <a:lnTo>
                      <a:pt x="5080" y="3376"/>
                    </a:lnTo>
                    <a:lnTo>
                      <a:pt x="5147" y="3368"/>
                    </a:lnTo>
                    <a:lnTo>
                      <a:pt x="5214" y="3351"/>
                    </a:lnTo>
                    <a:lnTo>
                      <a:pt x="5280" y="3343"/>
                    </a:lnTo>
                    <a:lnTo>
                      <a:pt x="5347" y="3334"/>
                    </a:lnTo>
                    <a:lnTo>
                      <a:pt x="5414" y="3326"/>
                    </a:lnTo>
                    <a:lnTo>
                      <a:pt x="5481" y="3309"/>
                    </a:lnTo>
                    <a:lnTo>
                      <a:pt x="5548" y="3301"/>
                    </a:lnTo>
                    <a:lnTo>
                      <a:pt x="5615" y="3292"/>
                    </a:lnTo>
                    <a:lnTo>
                      <a:pt x="5681" y="3284"/>
                    </a:lnTo>
                    <a:lnTo>
                      <a:pt x="5740" y="3284"/>
                    </a:lnTo>
                    <a:lnTo>
                      <a:pt x="5807" y="3276"/>
                    </a:lnTo>
                    <a:lnTo>
                      <a:pt x="5882" y="3276"/>
                    </a:lnTo>
                    <a:lnTo>
                      <a:pt x="5949" y="3267"/>
                    </a:lnTo>
                    <a:lnTo>
                      <a:pt x="6016" y="3267"/>
                    </a:lnTo>
                    <a:lnTo>
                      <a:pt x="6082" y="3267"/>
                    </a:lnTo>
                    <a:lnTo>
                      <a:pt x="6149" y="3267"/>
                    </a:lnTo>
                    <a:lnTo>
                      <a:pt x="6224" y="3267"/>
                    </a:lnTo>
                    <a:lnTo>
                      <a:pt x="6291" y="3267"/>
                    </a:lnTo>
                    <a:lnTo>
                      <a:pt x="6575" y="326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1133;p37"/>
              <p:cNvSpPr/>
              <p:nvPr/>
            </p:nvSpPr>
            <p:spPr>
              <a:xfrm>
                <a:off x="5720975" y="9255028"/>
                <a:ext cx="129041" cy="137673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2791" extrusionOk="0">
                    <a:moveTo>
                      <a:pt x="2365" y="661"/>
                    </a:moveTo>
                    <a:lnTo>
                      <a:pt x="2365" y="627"/>
                    </a:lnTo>
                    <a:lnTo>
                      <a:pt x="2365" y="627"/>
                    </a:lnTo>
                    <a:lnTo>
                      <a:pt x="2365" y="602"/>
                    </a:lnTo>
                    <a:lnTo>
                      <a:pt x="2365" y="577"/>
                    </a:lnTo>
                    <a:lnTo>
                      <a:pt x="2365" y="552"/>
                    </a:lnTo>
                    <a:lnTo>
                      <a:pt x="2365" y="527"/>
                    </a:lnTo>
                    <a:lnTo>
                      <a:pt x="2357" y="502"/>
                    </a:lnTo>
                    <a:lnTo>
                      <a:pt x="2348" y="477"/>
                    </a:lnTo>
                    <a:lnTo>
                      <a:pt x="2340" y="460"/>
                    </a:lnTo>
                    <a:lnTo>
                      <a:pt x="2331" y="435"/>
                    </a:lnTo>
                    <a:lnTo>
                      <a:pt x="2331" y="427"/>
                    </a:lnTo>
                    <a:lnTo>
                      <a:pt x="2331" y="427"/>
                    </a:lnTo>
                    <a:lnTo>
                      <a:pt x="2331" y="410"/>
                    </a:lnTo>
                    <a:lnTo>
                      <a:pt x="2331" y="410"/>
                    </a:lnTo>
                    <a:lnTo>
                      <a:pt x="2323" y="402"/>
                    </a:lnTo>
                    <a:lnTo>
                      <a:pt x="2323" y="402"/>
                    </a:lnTo>
                    <a:lnTo>
                      <a:pt x="2315" y="385"/>
                    </a:lnTo>
                    <a:lnTo>
                      <a:pt x="2315" y="385"/>
                    </a:lnTo>
                    <a:lnTo>
                      <a:pt x="2315" y="377"/>
                    </a:lnTo>
                    <a:lnTo>
                      <a:pt x="2315" y="377"/>
                    </a:lnTo>
                    <a:lnTo>
                      <a:pt x="2306" y="360"/>
                    </a:lnTo>
                    <a:lnTo>
                      <a:pt x="2306" y="360"/>
                    </a:lnTo>
                    <a:lnTo>
                      <a:pt x="2298" y="352"/>
                    </a:lnTo>
                    <a:lnTo>
                      <a:pt x="2298" y="352"/>
                    </a:lnTo>
                    <a:lnTo>
                      <a:pt x="2298" y="352"/>
                    </a:lnTo>
                    <a:lnTo>
                      <a:pt x="2290" y="343"/>
                    </a:lnTo>
                    <a:lnTo>
                      <a:pt x="2290" y="343"/>
                    </a:lnTo>
                    <a:lnTo>
                      <a:pt x="2281" y="327"/>
                    </a:lnTo>
                    <a:lnTo>
                      <a:pt x="2281" y="327"/>
                    </a:lnTo>
                    <a:lnTo>
                      <a:pt x="2273" y="318"/>
                    </a:lnTo>
                    <a:lnTo>
                      <a:pt x="2273" y="318"/>
                    </a:lnTo>
                    <a:lnTo>
                      <a:pt x="2273" y="310"/>
                    </a:lnTo>
                    <a:lnTo>
                      <a:pt x="2273" y="310"/>
                    </a:lnTo>
                    <a:lnTo>
                      <a:pt x="2265" y="293"/>
                    </a:lnTo>
                    <a:lnTo>
                      <a:pt x="2265" y="293"/>
                    </a:lnTo>
                    <a:lnTo>
                      <a:pt x="2256" y="285"/>
                    </a:lnTo>
                    <a:lnTo>
                      <a:pt x="2256" y="285"/>
                    </a:lnTo>
                    <a:lnTo>
                      <a:pt x="2248" y="276"/>
                    </a:lnTo>
                    <a:lnTo>
                      <a:pt x="2248" y="276"/>
                    </a:lnTo>
                    <a:lnTo>
                      <a:pt x="2231" y="268"/>
                    </a:lnTo>
                    <a:lnTo>
                      <a:pt x="2231" y="268"/>
                    </a:lnTo>
                    <a:lnTo>
                      <a:pt x="2223" y="260"/>
                    </a:lnTo>
                    <a:lnTo>
                      <a:pt x="2223" y="260"/>
                    </a:lnTo>
                    <a:lnTo>
                      <a:pt x="2215" y="251"/>
                    </a:lnTo>
                    <a:lnTo>
                      <a:pt x="2215" y="251"/>
                    </a:lnTo>
                    <a:lnTo>
                      <a:pt x="2206" y="243"/>
                    </a:lnTo>
                    <a:lnTo>
                      <a:pt x="2206" y="243"/>
                    </a:lnTo>
                    <a:lnTo>
                      <a:pt x="2198" y="235"/>
                    </a:lnTo>
                    <a:lnTo>
                      <a:pt x="2198" y="235"/>
                    </a:lnTo>
                    <a:lnTo>
                      <a:pt x="2189" y="226"/>
                    </a:lnTo>
                    <a:lnTo>
                      <a:pt x="2189" y="226"/>
                    </a:lnTo>
                    <a:lnTo>
                      <a:pt x="2181" y="218"/>
                    </a:lnTo>
                    <a:lnTo>
                      <a:pt x="2181" y="218"/>
                    </a:lnTo>
                    <a:lnTo>
                      <a:pt x="2164" y="210"/>
                    </a:lnTo>
                    <a:lnTo>
                      <a:pt x="2164" y="210"/>
                    </a:lnTo>
                    <a:lnTo>
                      <a:pt x="2156" y="201"/>
                    </a:lnTo>
                    <a:lnTo>
                      <a:pt x="2156" y="201"/>
                    </a:lnTo>
                    <a:lnTo>
                      <a:pt x="2148" y="193"/>
                    </a:lnTo>
                    <a:lnTo>
                      <a:pt x="2148" y="193"/>
                    </a:lnTo>
                    <a:lnTo>
                      <a:pt x="2131" y="185"/>
                    </a:lnTo>
                    <a:lnTo>
                      <a:pt x="2131" y="185"/>
                    </a:lnTo>
                    <a:lnTo>
                      <a:pt x="2123" y="176"/>
                    </a:lnTo>
                    <a:lnTo>
                      <a:pt x="2123" y="176"/>
                    </a:lnTo>
                    <a:lnTo>
                      <a:pt x="2106" y="176"/>
                    </a:lnTo>
                    <a:lnTo>
                      <a:pt x="2106" y="176"/>
                    </a:lnTo>
                    <a:lnTo>
                      <a:pt x="2098" y="168"/>
                    </a:lnTo>
                    <a:lnTo>
                      <a:pt x="2098" y="168"/>
                    </a:lnTo>
                    <a:lnTo>
                      <a:pt x="2081" y="159"/>
                    </a:lnTo>
                    <a:lnTo>
                      <a:pt x="2081" y="159"/>
                    </a:lnTo>
                    <a:lnTo>
                      <a:pt x="2073" y="159"/>
                    </a:lnTo>
                    <a:lnTo>
                      <a:pt x="2073" y="159"/>
                    </a:lnTo>
                    <a:lnTo>
                      <a:pt x="2056" y="159"/>
                    </a:lnTo>
                    <a:lnTo>
                      <a:pt x="2056" y="159"/>
                    </a:lnTo>
                    <a:lnTo>
                      <a:pt x="2047" y="159"/>
                    </a:lnTo>
                    <a:lnTo>
                      <a:pt x="2047" y="159"/>
                    </a:lnTo>
                    <a:lnTo>
                      <a:pt x="2031" y="159"/>
                    </a:lnTo>
                    <a:lnTo>
                      <a:pt x="2031" y="159"/>
                    </a:lnTo>
                    <a:lnTo>
                      <a:pt x="2014" y="159"/>
                    </a:lnTo>
                    <a:lnTo>
                      <a:pt x="2014" y="159"/>
                    </a:lnTo>
                    <a:lnTo>
                      <a:pt x="1997" y="159"/>
                    </a:lnTo>
                    <a:lnTo>
                      <a:pt x="1997" y="159"/>
                    </a:lnTo>
                    <a:lnTo>
                      <a:pt x="1989" y="159"/>
                    </a:lnTo>
                    <a:lnTo>
                      <a:pt x="1989" y="159"/>
                    </a:lnTo>
                    <a:lnTo>
                      <a:pt x="1972" y="159"/>
                    </a:lnTo>
                    <a:lnTo>
                      <a:pt x="1972" y="159"/>
                    </a:lnTo>
                    <a:lnTo>
                      <a:pt x="1956" y="159"/>
                    </a:lnTo>
                    <a:lnTo>
                      <a:pt x="1956" y="159"/>
                    </a:lnTo>
                    <a:lnTo>
                      <a:pt x="1939" y="159"/>
                    </a:lnTo>
                    <a:lnTo>
                      <a:pt x="1805" y="159"/>
                    </a:lnTo>
                    <a:lnTo>
                      <a:pt x="1788" y="159"/>
                    </a:lnTo>
                    <a:lnTo>
                      <a:pt x="1788" y="159"/>
                    </a:lnTo>
                    <a:lnTo>
                      <a:pt x="1772" y="159"/>
                    </a:lnTo>
                    <a:lnTo>
                      <a:pt x="1755" y="159"/>
                    </a:lnTo>
                    <a:lnTo>
                      <a:pt x="1755" y="159"/>
                    </a:lnTo>
                    <a:lnTo>
                      <a:pt x="1738" y="159"/>
                    </a:lnTo>
                    <a:lnTo>
                      <a:pt x="1788" y="226"/>
                    </a:lnTo>
                    <a:lnTo>
                      <a:pt x="1755" y="226"/>
                    </a:lnTo>
                    <a:lnTo>
                      <a:pt x="1755" y="226"/>
                    </a:lnTo>
                    <a:lnTo>
                      <a:pt x="1722" y="235"/>
                    </a:lnTo>
                    <a:lnTo>
                      <a:pt x="1688" y="251"/>
                    </a:lnTo>
                    <a:lnTo>
                      <a:pt x="1655" y="260"/>
                    </a:lnTo>
                    <a:lnTo>
                      <a:pt x="1621" y="268"/>
                    </a:lnTo>
                    <a:lnTo>
                      <a:pt x="1588" y="285"/>
                    </a:lnTo>
                    <a:lnTo>
                      <a:pt x="1555" y="293"/>
                    </a:lnTo>
                    <a:lnTo>
                      <a:pt x="1521" y="310"/>
                    </a:lnTo>
                    <a:lnTo>
                      <a:pt x="1488" y="327"/>
                    </a:lnTo>
                    <a:lnTo>
                      <a:pt x="1463" y="335"/>
                    </a:lnTo>
                    <a:lnTo>
                      <a:pt x="1454" y="335"/>
                    </a:lnTo>
                    <a:lnTo>
                      <a:pt x="1421" y="352"/>
                    </a:lnTo>
                    <a:lnTo>
                      <a:pt x="1387" y="368"/>
                    </a:lnTo>
                    <a:lnTo>
                      <a:pt x="1354" y="385"/>
                    </a:lnTo>
                    <a:lnTo>
                      <a:pt x="1321" y="410"/>
                    </a:lnTo>
                    <a:lnTo>
                      <a:pt x="1287" y="427"/>
                    </a:lnTo>
                    <a:lnTo>
                      <a:pt x="1254" y="452"/>
                    </a:lnTo>
                    <a:lnTo>
                      <a:pt x="1220" y="469"/>
                    </a:lnTo>
                    <a:lnTo>
                      <a:pt x="1187" y="494"/>
                    </a:lnTo>
                    <a:lnTo>
                      <a:pt x="1154" y="519"/>
                    </a:lnTo>
                    <a:lnTo>
                      <a:pt x="1120" y="544"/>
                    </a:lnTo>
                    <a:lnTo>
                      <a:pt x="1087" y="560"/>
                    </a:lnTo>
                    <a:lnTo>
                      <a:pt x="1053" y="586"/>
                    </a:lnTo>
                    <a:lnTo>
                      <a:pt x="1020" y="611"/>
                    </a:lnTo>
                    <a:lnTo>
                      <a:pt x="986" y="644"/>
                    </a:lnTo>
                    <a:lnTo>
                      <a:pt x="953" y="669"/>
                    </a:lnTo>
                    <a:lnTo>
                      <a:pt x="928" y="694"/>
                    </a:lnTo>
                    <a:lnTo>
                      <a:pt x="895" y="719"/>
                    </a:lnTo>
                    <a:lnTo>
                      <a:pt x="861" y="753"/>
                    </a:lnTo>
                    <a:lnTo>
                      <a:pt x="828" y="778"/>
                    </a:lnTo>
                    <a:lnTo>
                      <a:pt x="803" y="803"/>
                    </a:lnTo>
                    <a:lnTo>
                      <a:pt x="769" y="836"/>
                    </a:lnTo>
                    <a:lnTo>
                      <a:pt x="744" y="861"/>
                    </a:lnTo>
                    <a:lnTo>
                      <a:pt x="711" y="895"/>
                    </a:lnTo>
                    <a:lnTo>
                      <a:pt x="686" y="928"/>
                    </a:lnTo>
                    <a:lnTo>
                      <a:pt x="652" y="953"/>
                    </a:lnTo>
                    <a:lnTo>
                      <a:pt x="627" y="987"/>
                    </a:lnTo>
                    <a:lnTo>
                      <a:pt x="594" y="1012"/>
                    </a:lnTo>
                    <a:lnTo>
                      <a:pt x="569" y="1045"/>
                    </a:lnTo>
                    <a:lnTo>
                      <a:pt x="544" y="1078"/>
                    </a:lnTo>
                    <a:lnTo>
                      <a:pt x="519" y="1112"/>
                    </a:lnTo>
                    <a:lnTo>
                      <a:pt x="494" y="1137"/>
                    </a:lnTo>
                    <a:lnTo>
                      <a:pt x="469" y="1170"/>
                    </a:lnTo>
                    <a:lnTo>
                      <a:pt x="443" y="1204"/>
                    </a:lnTo>
                    <a:lnTo>
                      <a:pt x="418" y="1237"/>
                    </a:lnTo>
                    <a:lnTo>
                      <a:pt x="393" y="1262"/>
                    </a:lnTo>
                    <a:lnTo>
                      <a:pt x="368" y="1296"/>
                    </a:lnTo>
                    <a:lnTo>
                      <a:pt x="343" y="1329"/>
                    </a:lnTo>
                    <a:lnTo>
                      <a:pt x="327" y="1362"/>
                    </a:lnTo>
                    <a:lnTo>
                      <a:pt x="301" y="1388"/>
                    </a:lnTo>
                    <a:lnTo>
                      <a:pt x="285" y="1421"/>
                    </a:lnTo>
                    <a:lnTo>
                      <a:pt x="260" y="1454"/>
                    </a:lnTo>
                    <a:lnTo>
                      <a:pt x="243" y="1479"/>
                    </a:lnTo>
                    <a:lnTo>
                      <a:pt x="218" y="1513"/>
                    </a:lnTo>
                    <a:lnTo>
                      <a:pt x="201" y="1546"/>
                    </a:lnTo>
                    <a:lnTo>
                      <a:pt x="185" y="1571"/>
                    </a:lnTo>
                    <a:lnTo>
                      <a:pt x="168" y="1605"/>
                    </a:lnTo>
                    <a:lnTo>
                      <a:pt x="151" y="1630"/>
                    </a:lnTo>
                    <a:lnTo>
                      <a:pt x="134" y="1663"/>
                    </a:lnTo>
                    <a:lnTo>
                      <a:pt x="134" y="1663"/>
                    </a:lnTo>
                    <a:lnTo>
                      <a:pt x="126" y="1688"/>
                    </a:lnTo>
                    <a:lnTo>
                      <a:pt x="34" y="1713"/>
                    </a:lnTo>
                    <a:lnTo>
                      <a:pt x="1" y="1630"/>
                    </a:lnTo>
                    <a:lnTo>
                      <a:pt x="17" y="1605"/>
                    </a:lnTo>
                    <a:lnTo>
                      <a:pt x="17" y="1605"/>
                    </a:lnTo>
                    <a:lnTo>
                      <a:pt x="34" y="1571"/>
                    </a:lnTo>
                    <a:lnTo>
                      <a:pt x="51" y="1538"/>
                    </a:lnTo>
                    <a:lnTo>
                      <a:pt x="68" y="1504"/>
                    </a:lnTo>
                    <a:lnTo>
                      <a:pt x="84" y="1471"/>
                    </a:lnTo>
                    <a:lnTo>
                      <a:pt x="101" y="1446"/>
                    </a:lnTo>
                    <a:lnTo>
                      <a:pt x="118" y="1413"/>
                    </a:lnTo>
                    <a:lnTo>
                      <a:pt x="143" y="1379"/>
                    </a:lnTo>
                    <a:lnTo>
                      <a:pt x="159" y="1346"/>
                    </a:lnTo>
                    <a:lnTo>
                      <a:pt x="176" y="1312"/>
                    </a:lnTo>
                    <a:lnTo>
                      <a:pt x="201" y="1279"/>
                    </a:lnTo>
                    <a:lnTo>
                      <a:pt x="226" y="1246"/>
                    </a:lnTo>
                    <a:lnTo>
                      <a:pt x="243" y="1212"/>
                    </a:lnTo>
                    <a:lnTo>
                      <a:pt x="268" y="1179"/>
                    </a:lnTo>
                    <a:lnTo>
                      <a:pt x="293" y="1145"/>
                    </a:lnTo>
                    <a:lnTo>
                      <a:pt x="318" y="1112"/>
                    </a:lnTo>
                    <a:lnTo>
                      <a:pt x="343" y="1078"/>
                    </a:lnTo>
                    <a:lnTo>
                      <a:pt x="368" y="1045"/>
                    </a:lnTo>
                    <a:lnTo>
                      <a:pt x="393" y="1012"/>
                    </a:lnTo>
                    <a:lnTo>
                      <a:pt x="418" y="978"/>
                    </a:lnTo>
                    <a:lnTo>
                      <a:pt x="443" y="945"/>
                    </a:lnTo>
                    <a:lnTo>
                      <a:pt x="469" y="911"/>
                    </a:lnTo>
                    <a:lnTo>
                      <a:pt x="502" y="878"/>
                    </a:lnTo>
                    <a:lnTo>
                      <a:pt x="527" y="845"/>
                    </a:lnTo>
                    <a:lnTo>
                      <a:pt x="552" y="811"/>
                    </a:lnTo>
                    <a:lnTo>
                      <a:pt x="586" y="778"/>
                    </a:lnTo>
                    <a:lnTo>
                      <a:pt x="619" y="744"/>
                    </a:lnTo>
                    <a:lnTo>
                      <a:pt x="644" y="711"/>
                    </a:lnTo>
                    <a:lnTo>
                      <a:pt x="677" y="677"/>
                    </a:lnTo>
                    <a:lnTo>
                      <a:pt x="711" y="652"/>
                    </a:lnTo>
                    <a:lnTo>
                      <a:pt x="736" y="619"/>
                    </a:lnTo>
                    <a:lnTo>
                      <a:pt x="769" y="586"/>
                    </a:lnTo>
                    <a:lnTo>
                      <a:pt x="803" y="560"/>
                    </a:lnTo>
                    <a:lnTo>
                      <a:pt x="836" y="527"/>
                    </a:lnTo>
                    <a:lnTo>
                      <a:pt x="870" y="502"/>
                    </a:lnTo>
                    <a:lnTo>
                      <a:pt x="903" y="469"/>
                    </a:lnTo>
                    <a:lnTo>
                      <a:pt x="936" y="444"/>
                    </a:lnTo>
                    <a:lnTo>
                      <a:pt x="970" y="410"/>
                    </a:lnTo>
                    <a:lnTo>
                      <a:pt x="1003" y="385"/>
                    </a:lnTo>
                    <a:lnTo>
                      <a:pt x="1037" y="360"/>
                    </a:lnTo>
                    <a:lnTo>
                      <a:pt x="1070" y="335"/>
                    </a:lnTo>
                    <a:lnTo>
                      <a:pt x="1103" y="310"/>
                    </a:lnTo>
                    <a:lnTo>
                      <a:pt x="1137" y="285"/>
                    </a:lnTo>
                    <a:lnTo>
                      <a:pt x="1179" y="260"/>
                    </a:lnTo>
                    <a:lnTo>
                      <a:pt x="1212" y="235"/>
                    </a:lnTo>
                    <a:lnTo>
                      <a:pt x="1245" y="218"/>
                    </a:lnTo>
                    <a:lnTo>
                      <a:pt x="1287" y="193"/>
                    </a:lnTo>
                    <a:lnTo>
                      <a:pt x="1321" y="176"/>
                    </a:lnTo>
                    <a:lnTo>
                      <a:pt x="1354" y="151"/>
                    </a:lnTo>
                    <a:lnTo>
                      <a:pt x="1362" y="151"/>
                    </a:lnTo>
                    <a:lnTo>
                      <a:pt x="1396" y="134"/>
                    </a:lnTo>
                    <a:lnTo>
                      <a:pt x="1429" y="118"/>
                    </a:lnTo>
                    <a:lnTo>
                      <a:pt x="1471" y="101"/>
                    </a:lnTo>
                    <a:lnTo>
                      <a:pt x="1504" y="84"/>
                    </a:lnTo>
                    <a:lnTo>
                      <a:pt x="1546" y="68"/>
                    </a:lnTo>
                    <a:lnTo>
                      <a:pt x="1580" y="51"/>
                    </a:lnTo>
                    <a:lnTo>
                      <a:pt x="1621" y="43"/>
                    </a:lnTo>
                    <a:lnTo>
                      <a:pt x="1663" y="26"/>
                    </a:lnTo>
                    <a:lnTo>
                      <a:pt x="1697" y="17"/>
                    </a:lnTo>
                    <a:lnTo>
                      <a:pt x="1738" y="9"/>
                    </a:lnTo>
                    <a:lnTo>
                      <a:pt x="1780" y="1"/>
                    </a:lnTo>
                    <a:lnTo>
                      <a:pt x="1797" y="1"/>
                    </a:lnTo>
                    <a:lnTo>
                      <a:pt x="1814" y="1"/>
                    </a:lnTo>
                    <a:lnTo>
                      <a:pt x="1839" y="1"/>
                    </a:lnTo>
                    <a:lnTo>
                      <a:pt x="1855" y="1"/>
                    </a:lnTo>
                    <a:lnTo>
                      <a:pt x="1880" y="1"/>
                    </a:lnTo>
                    <a:lnTo>
                      <a:pt x="1897" y="1"/>
                    </a:lnTo>
                    <a:lnTo>
                      <a:pt x="1914" y="1"/>
                    </a:lnTo>
                    <a:lnTo>
                      <a:pt x="2056" y="1"/>
                    </a:lnTo>
                    <a:lnTo>
                      <a:pt x="2073" y="1"/>
                    </a:lnTo>
                    <a:lnTo>
                      <a:pt x="2089" y="1"/>
                    </a:lnTo>
                    <a:lnTo>
                      <a:pt x="2114" y="1"/>
                    </a:lnTo>
                    <a:lnTo>
                      <a:pt x="2131" y="1"/>
                    </a:lnTo>
                    <a:lnTo>
                      <a:pt x="2148" y="1"/>
                    </a:lnTo>
                    <a:lnTo>
                      <a:pt x="2164" y="1"/>
                    </a:lnTo>
                    <a:lnTo>
                      <a:pt x="2181" y="1"/>
                    </a:lnTo>
                    <a:lnTo>
                      <a:pt x="2198" y="1"/>
                    </a:lnTo>
                    <a:lnTo>
                      <a:pt x="2215" y="9"/>
                    </a:lnTo>
                    <a:lnTo>
                      <a:pt x="2231" y="17"/>
                    </a:lnTo>
                    <a:lnTo>
                      <a:pt x="2248" y="26"/>
                    </a:lnTo>
                    <a:lnTo>
                      <a:pt x="2265" y="34"/>
                    </a:lnTo>
                    <a:lnTo>
                      <a:pt x="2281" y="34"/>
                    </a:lnTo>
                    <a:lnTo>
                      <a:pt x="2290" y="43"/>
                    </a:lnTo>
                    <a:lnTo>
                      <a:pt x="2306" y="51"/>
                    </a:lnTo>
                    <a:lnTo>
                      <a:pt x="2323" y="68"/>
                    </a:lnTo>
                    <a:lnTo>
                      <a:pt x="2340" y="76"/>
                    </a:lnTo>
                    <a:lnTo>
                      <a:pt x="2348" y="84"/>
                    </a:lnTo>
                    <a:lnTo>
                      <a:pt x="2365" y="93"/>
                    </a:lnTo>
                    <a:lnTo>
                      <a:pt x="2373" y="101"/>
                    </a:lnTo>
                    <a:lnTo>
                      <a:pt x="2390" y="118"/>
                    </a:lnTo>
                    <a:lnTo>
                      <a:pt x="2398" y="126"/>
                    </a:lnTo>
                    <a:lnTo>
                      <a:pt x="2415" y="134"/>
                    </a:lnTo>
                    <a:lnTo>
                      <a:pt x="2423" y="151"/>
                    </a:lnTo>
                    <a:lnTo>
                      <a:pt x="2440" y="159"/>
                    </a:lnTo>
                    <a:lnTo>
                      <a:pt x="2448" y="176"/>
                    </a:lnTo>
                    <a:lnTo>
                      <a:pt x="2457" y="185"/>
                    </a:lnTo>
                    <a:lnTo>
                      <a:pt x="2465" y="201"/>
                    </a:lnTo>
                    <a:lnTo>
                      <a:pt x="2474" y="218"/>
                    </a:lnTo>
                    <a:lnTo>
                      <a:pt x="2482" y="226"/>
                    </a:lnTo>
                    <a:lnTo>
                      <a:pt x="2490" y="243"/>
                    </a:lnTo>
                    <a:lnTo>
                      <a:pt x="2507" y="251"/>
                    </a:lnTo>
                    <a:lnTo>
                      <a:pt x="2515" y="268"/>
                    </a:lnTo>
                    <a:lnTo>
                      <a:pt x="2515" y="285"/>
                    </a:lnTo>
                    <a:lnTo>
                      <a:pt x="2524" y="301"/>
                    </a:lnTo>
                    <a:lnTo>
                      <a:pt x="2532" y="310"/>
                    </a:lnTo>
                    <a:lnTo>
                      <a:pt x="2540" y="327"/>
                    </a:lnTo>
                    <a:lnTo>
                      <a:pt x="2549" y="343"/>
                    </a:lnTo>
                    <a:lnTo>
                      <a:pt x="2557" y="377"/>
                    </a:lnTo>
                    <a:lnTo>
                      <a:pt x="2574" y="402"/>
                    </a:lnTo>
                    <a:lnTo>
                      <a:pt x="2582" y="435"/>
                    </a:lnTo>
                    <a:lnTo>
                      <a:pt x="2590" y="469"/>
                    </a:lnTo>
                    <a:lnTo>
                      <a:pt x="2599" y="502"/>
                    </a:lnTo>
                    <a:lnTo>
                      <a:pt x="2607" y="535"/>
                    </a:lnTo>
                    <a:lnTo>
                      <a:pt x="2607" y="569"/>
                    </a:lnTo>
                    <a:lnTo>
                      <a:pt x="2616" y="602"/>
                    </a:lnTo>
                    <a:lnTo>
                      <a:pt x="2616" y="636"/>
                    </a:lnTo>
                    <a:lnTo>
                      <a:pt x="2616" y="669"/>
                    </a:lnTo>
                    <a:lnTo>
                      <a:pt x="2616" y="702"/>
                    </a:lnTo>
                    <a:lnTo>
                      <a:pt x="2616" y="736"/>
                    </a:lnTo>
                    <a:lnTo>
                      <a:pt x="2616" y="911"/>
                    </a:lnTo>
                    <a:lnTo>
                      <a:pt x="2616" y="945"/>
                    </a:lnTo>
                    <a:lnTo>
                      <a:pt x="2616" y="978"/>
                    </a:lnTo>
                    <a:lnTo>
                      <a:pt x="2616" y="1012"/>
                    </a:lnTo>
                    <a:lnTo>
                      <a:pt x="2616" y="1045"/>
                    </a:lnTo>
                    <a:lnTo>
                      <a:pt x="2616" y="1078"/>
                    </a:lnTo>
                    <a:lnTo>
                      <a:pt x="2616" y="1112"/>
                    </a:lnTo>
                    <a:lnTo>
                      <a:pt x="2616" y="1145"/>
                    </a:lnTo>
                    <a:lnTo>
                      <a:pt x="2607" y="1179"/>
                    </a:lnTo>
                    <a:lnTo>
                      <a:pt x="2607" y="1195"/>
                    </a:lnTo>
                    <a:lnTo>
                      <a:pt x="2607" y="1212"/>
                    </a:lnTo>
                    <a:lnTo>
                      <a:pt x="2599" y="1246"/>
                    </a:lnTo>
                    <a:lnTo>
                      <a:pt x="2599" y="1279"/>
                    </a:lnTo>
                    <a:lnTo>
                      <a:pt x="2590" y="1304"/>
                    </a:lnTo>
                    <a:lnTo>
                      <a:pt x="2582" y="1337"/>
                    </a:lnTo>
                    <a:lnTo>
                      <a:pt x="2574" y="1371"/>
                    </a:lnTo>
                    <a:lnTo>
                      <a:pt x="2565" y="1396"/>
                    </a:lnTo>
                    <a:lnTo>
                      <a:pt x="2557" y="1421"/>
                    </a:lnTo>
                    <a:lnTo>
                      <a:pt x="2549" y="1454"/>
                    </a:lnTo>
                    <a:lnTo>
                      <a:pt x="2524" y="1479"/>
                    </a:lnTo>
                    <a:lnTo>
                      <a:pt x="2515" y="1504"/>
                    </a:lnTo>
                    <a:lnTo>
                      <a:pt x="2507" y="1530"/>
                    </a:lnTo>
                    <a:lnTo>
                      <a:pt x="2490" y="1555"/>
                    </a:lnTo>
                    <a:lnTo>
                      <a:pt x="2482" y="1580"/>
                    </a:lnTo>
                    <a:lnTo>
                      <a:pt x="2474" y="1596"/>
                    </a:lnTo>
                    <a:lnTo>
                      <a:pt x="2465" y="1621"/>
                    </a:lnTo>
                    <a:lnTo>
                      <a:pt x="2457" y="1646"/>
                    </a:lnTo>
                    <a:lnTo>
                      <a:pt x="2440" y="1688"/>
                    </a:lnTo>
                    <a:lnTo>
                      <a:pt x="2415" y="1722"/>
                    </a:lnTo>
                    <a:lnTo>
                      <a:pt x="2415" y="1730"/>
                    </a:lnTo>
                    <a:lnTo>
                      <a:pt x="2398" y="1763"/>
                    </a:lnTo>
                    <a:lnTo>
                      <a:pt x="2373" y="1805"/>
                    </a:lnTo>
                    <a:lnTo>
                      <a:pt x="2357" y="1847"/>
                    </a:lnTo>
                    <a:lnTo>
                      <a:pt x="2331" y="1880"/>
                    </a:lnTo>
                    <a:lnTo>
                      <a:pt x="2306" y="1922"/>
                    </a:lnTo>
                    <a:lnTo>
                      <a:pt x="2281" y="1964"/>
                    </a:lnTo>
                    <a:lnTo>
                      <a:pt x="2265" y="1997"/>
                    </a:lnTo>
                    <a:lnTo>
                      <a:pt x="2240" y="2039"/>
                    </a:lnTo>
                    <a:lnTo>
                      <a:pt x="2215" y="2073"/>
                    </a:lnTo>
                    <a:lnTo>
                      <a:pt x="2189" y="2114"/>
                    </a:lnTo>
                    <a:lnTo>
                      <a:pt x="2156" y="2148"/>
                    </a:lnTo>
                    <a:lnTo>
                      <a:pt x="2131" y="2181"/>
                    </a:lnTo>
                    <a:lnTo>
                      <a:pt x="2106" y="2223"/>
                    </a:lnTo>
                    <a:lnTo>
                      <a:pt x="2081" y="2256"/>
                    </a:lnTo>
                    <a:lnTo>
                      <a:pt x="2081" y="2256"/>
                    </a:lnTo>
                    <a:lnTo>
                      <a:pt x="2056" y="2290"/>
                    </a:lnTo>
                    <a:lnTo>
                      <a:pt x="2022" y="2323"/>
                    </a:lnTo>
                    <a:lnTo>
                      <a:pt x="1997" y="2357"/>
                    </a:lnTo>
                    <a:lnTo>
                      <a:pt x="1964" y="2390"/>
                    </a:lnTo>
                    <a:lnTo>
                      <a:pt x="1939" y="2423"/>
                    </a:lnTo>
                    <a:lnTo>
                      <a:pt x="1905" y="2457"/>
                    </a:lnTo>
                    <a:lnTo>
                      <a:pt x="1880" y="2490"/>
                    </a:lnTo>
                    <a:lnTo>
                      <a:pt x="1847" y="2524"/>
                    </a:lnTo>
                    <a:lnTo>
                      <a:pt x="1822" y="2557"/>
                    </a:lnTo>
                    <a:lnTo>
                      <a:pt x="1788" y="2591"/>
                    </a:lnTo>
                    <a:lnTo>
                      <a:pt x="1755" y="2624"/>
                    </a:lnTo>
                    <a:lnTo>
                      <a:pt x="1730" y="2657"/>
                    </a:lnTo>
                    <a:lnTo>
                      <a:pt x="1672" y="2724"/>
                    </a:lnTo>
                    <a:lnTo>
                      <a:pt x="1605" y="2783"/>
                    </a:lnTo>
                    <a:lnTo>
                      <a:pt x="1471" y="2791"/>
                    </a:lnTo>
                    <a:lnTo>
                      <a:pt x="1471" y="2649"/>
                    </a:lnTo>
                    <a:lnTo>
                      <a:pt x="1530" y="2591"/>
                    </a:lnTo>
                    <a:lnTo>
                      <a:pt x="1580" y="2524"/>
                    </a:lnTo>
                    <a:lnTo>
                      <a:pt x="1613" y="2490"/>
                    </a:lnTo>
                    <a:lnTo>
                      <a:pt x="1638" y="2457"/>
                    </a:lnTo>
                    <a:lnTo>
                      <a:pt x="1663" y="2423"/>
                    </a:lnTo>
                    <a:lnTo>
                      <a:pt x="1688" y="2390"/>
                    </a:lnTo>
                    <a:lnTo>
                      <a:pt x="1713" y="2357"/>
                    </a:lnTo>
                    <a:lnTo>
                      <a:pt x="1747" y="2323"/>
                    </a:lnTo>
                    <a:lnTo>
                      <a:pt x="1772" y="2290"/>
                    </a:lnTo>
                    <a:lnTo>
                      <a:pt x="1797" y="2256"/>
                    </a:lnTo>
                    <a:lnTo>
                      <a:pt x="1822" y="2223"/>
                    </a:lnTo>
                    <a:lnTo>
                      <a:pt x="1847" y="2190"/>
                    </a:lnTo>
                    <a:lnTo>
                      <a:pt x="1872" y="2148"/>
                    </a:lnTo>
                    <a:lnTo>
                      <a:pt x="1897" y="2114"/>
                    </a:lnTo>
                    <a:lnTo>
                      <a:pt x="1897" y="2114"/>
                    </a:lnTo>
                    <a:lnTo>
                      <a:pt x="1922" y="2081"/>
                    </a:lnTo>
                    <a:lnTo>
                      <a:pt x="1939" y="2047"/>
                    </a:lnTo>
                    <a:lnTo>
                      <a:pt x="1964" y="2014"/>
                    </a:lnTo>
                    <a:lnTo>
                      <a:pt x="1989" y="1972"/>
                    </a:lnTo>
                    <a:lnTo>
                      <a:pt x="2014" y="1939"/>
                    </a:lnTo>
                    <a:lnTo>
                      <a:pt x="2031" y="1905"/>
                    </a:lnTo>
                    <a:lnTo>
                      <a:pt x="2056" y="1864"/>
                    </a:lnTo>
                    <a:lnTo>
                      <a:pt x="2073" y="1830"/>
                    </a:lnTo>
                    <a:lnTo>
                      <a:pt x="2098" y="1797"/>
                    </a:lnTo>
                    <a:lnTo>
                      <a:pt x="2114" y="1755"/>
                    </a:lnTo>
                    <a:lnTo>
                      <a:pt x="2139" y="1722"/>
                    </a:lnTo>
                    <a:lnTo>
                      <a:pt x="2156" y="1688"/>
                    </a:lnTo>
                    <a:lnTo>
                      <a:pt x="2173" y="1646"/>
                    </a:lnTo>
                    <a:lnTo>
                      <a:pt x="2189" y="1613"/>
                    </a:lnTo>
                    <a:lnTo>
                      <a:pt x="2189" y="1613"/>
                    </a:lnTo>
                    <a:lnTo>
                      <a:pt x="2206" y="1580"/>
                    </a:lnTo>
                    <a:lnTo>
                      <a:pt x="2223" y="1538"/>
                    </a:lnTo>
                    <a:lnTo>
                      <a:pt x="2223" y="1538"/>
                    </a:lnTo>
                    <a:lnTo>
                      <a:pt x="2231" y="1521"/>
                    </a:lnTo>
                    <a:lnTo>
                      <a:pt x="2240" y="1504"/>
                    </a:lnTo>
                    <a:lnTo>
                      <a:pt x="2240" y="1504"/>
                    </a:lnTo>
                    <a:lnTo>
                      <a:pt x="2248" y="1488"/>
                    </a:lnTo>
                    <a:lnTo>
                      <a:pt x="2256" y="1463"/>
                    </a:lnTo>
                    <a:lnTo>
                      <a:pt x="2265" y="1446"/>
                    </a:lnTo>
                    <a:lnTo>
                      <a:pt x="2273" y="1421"/>
                    </a:lnTo>
                    <a:lnTo>
                      <a:pt x="2281" y="1396"/>
                    </a:lnTo>
                    <a:lnTo>
                      <a:pt x="2281" y="1379"/>
                    </a:lnTo>
                    <a:lnTo>
                      <a:pt x="2290" y="1354"/>
                    </a:lnTo>
                    <a:lnTo>
                      <a:pt x="2298" y="1329"/>
                    </a:lnTo>
                    <a:lnTo>
                      <a:pt x="2306" y="1296"/>
                    </a:lnTo>
                    <a:lnTo>
                      <a:pt x="2315" y="1271"/>
                    </a:lnTo>
                    <a:lnTo>
                      <a:pt x="2315" y="1246"/>
                    </a:lnTo>
                    <a:lnTo>
                      <a:pt x="2323" y="1220"/>
                    </a:lnTo>
                    <a:lnTo>
                      <a:pt x="2331" y="1187"/>
                    </a:lnTo>
                    <a:lnTo>
                      <a:pt x="2331" y="1162"/>
                    </a:lnTo>
                    <a:lnTo>
                      <a:pt x="2331" y="1145"/>
                    </a:lnTo>
                    <a:lnTo>
                      <a:pt x="2331" y="1129"/>
                    </a:lnTo>
                    <a:lnTo>
                      <a:pt x="2340" y="1103"/>
                    </a:lnTo>
                    <a:lnTo>
                      <a:pt x="2340" y="1070"/>
                    </a:lnTo>
                    <a:lnTo>
                      <a:pt x="2340" y="1045"/>
                    </a:lnTo>
                    <a:lnTo>
                      <a:pt x="2340" y="1012"/>
                    </a:lnTo>
                    <a:lnTo>
                      <a:pt x="2340" y="987"/>
                    </a:lnTo>
                    <a:lnTo>
                      <a:pt x="2340" y="953"/>
                    </a:lnTo>
                    <a:lnTo>
                      <a:pt x="2340" y="928"/>
                    </a:lnTo>
                    <a:lnTo>
                      <a:pt x="2340" y="895"/>
                    </a:lnTo>
                    <a:lnTo>
                      <a:pt x="2340" y="861"/>
                    </a:lnTo>
                    <a:lnTo>
                      <a:pt x="2340" y="694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1134;p37"/>
              <p:cNvSpPr/>
              <p:nvPr/>
            </p:nvSpPr>
            <p:spPr>
              <a:xfrm>
                <a:off x="3378708" y="9182517"/>
                <a:ext cx="115032" cy="73399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488" extrusionOk="0">
                    <a:moveTo>
                      <a:pt x="535" y="602"/>
                    </a:moveTo>
                    <a:lnTo>
                      <a:pt x="535" y="602"/>
                    </a:lnTo>
                    <a:lnTo>
                      <a:pt x="518" y="619"/>
                    </a:lnTo>
                    <a:lnTo>
                      <a:pt x="510" y="627"/>
                    </a:lnTo>
                    <a:lnTo>
                      <a:pt x="510" y="627"/>
                    </a:lnTo>
                    <a:lnTo>
                      <a:pt x="502" y="635"/>
                    </a:lnTo>
                    <a:lnTo>
                      <a:pt x="485" y="652"/>
                    </a:lnTo>
                    <a:lnTo>
                      <a:pt x="485" y="652"/>
                    </a:lnTo>
                    <a:lnTo>
                      <a:pt x="477" y="660"/>
                    </a:lnTo>
                    <a:lnTo>
                      <a:pt x="468" y="669"/>
                    </a:lnTo>
                    <a:lnTo>
                      <a:pt x="468" y="669"/>
                    </a:lnTo>
                    <a:lnTo>
                      <a:pt x="460" y="677"/>
                    </a:lnTo>
                    <a:lnTo>
                      <a:pt x="451" y="694"/>
                    </a:lnTo>
                    <a:lnTo>
                      <a:pt x="451" y="694"/>
                    </a:lnTo>
                    <a:lnTo>
                      <a:pt x="443" y="702"/>
                    </a:lnTo>
                    <a:lnTo>
                      <a:pt x="443" y="702"/>
                    </a:lnTo>
                    <a:lnTo>
                      <a:pt x="426" y="711"/>
                    </a:lnTo>
                    <a:lnTo>
                      <a:pt x="426" y="711"/>
                    </a:lnTo>
                    <a:lnTo>
                      <a:pt x="418" y="727"/>
                    </a:lnTo>
                    <a:lnTo>
                      <a:pt x="418" y="727"/>
                    </a:lnTo>
                    <a:lnTo>
                      <a:pt x="410" y="736"/>
                    </a:lnTo>
                    <a:lnTo>
                      <a:pt x="410" y="736"/>
                    </a:lnTo>
                    <a:lnTo>
                      <a:pt x="410" y="744"/>
                    </a:lnTo>
                    <a:lnTo>
                      <a:pt x="410" y="744"/>
                    </a:lnTo>
                    <a:lnTo>
                      <a:pt x="401" y="752"/>
                    </a:lnTo>
                    <a:lnTo>
                      <a:pt x="401" y="752"/>
                    </a:lnTo>
                    <a:lnTo>
                      <a:pt x="393" y="761"/>
                    </a:lnTo>
                    <a:lnTo>
                      <a:pt x="393" y="752"/>
                    </a:lnTo>
                    <a:lnTo>
                      <a:pt x="385" y="769"/>
                    </a:lnTo>
                    <a:lnTo>
                      <a:pt x="385" y="761"/>
                    </a:lnTo>
                    <a:lnTo>
                      <a:pt x="385" y="769"/>
                    </a:lnTo>
                    <a:lnTo>
                      <a:pt x="385" y="769"/>
                    </a:lnTo>
                    <a:lnTo>
                      <a:pt x="385" y="777"/>
                    </a:lnTo>
                    <a:lnTo>
                      <a:pt x="385" y="769"/>
                    </a:lnTo>
                    <a:lnTo>
                      <a:pt x="385" y="777"/>
                    </a:lnTo>
                    <a:lnTo>
                      <a:pt x="385" y="769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86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93" y="802"/>
                    </a:lnTo>
                    <a:lnTo>
                      <a:pt x="410" y="811"/>
                    </a:lnTo>
                    <a:lnTo>
                      <a:pt x="426" y="827"/>
                    </a:lnTo>
                    <a:lnTo>
                      <a:pt x="435" y="836"/>
                    </a:lnTo>
                    <a:lnTo>
                      <a:pt x="451" y="844"/>
                    </a:lnTo>
                    <a:lnTo>
                      <a:pt x="468" y="853"/>
                    </a:lnTo>
                    <a:lnTo>
                      <a:pt x="493" y="869"/>
                    </a:lnTo>
                    <a:lnTo>
                      <a:pt x="510" y="878"/>
                    </a:lnTo>
                    <a:lnTo>
                      <a:pt x="535" y="886"/>
                    </a:lnTo>
                    <a:lnTo>
                      <a:pt x="560" y="894"/>
                    </a:lnTo>
                    <a:lnTo>
                      <a:pt x="560" y="894"/>
                    </a:lnTo>
                    <a:lnTo>
                      <a:pt x="585" y="911"/>
                    </a:lnTo>
                    <a:lnTo>
                      <a:pt x="610" y="919"/>
                    </a:lnTo>
                    <a:lnTo>
                      <a:pt x="635" y="928"/>
                    </a:lnTo>
                    <a:lnTo>
                      <a:pt x="635" y="928"/>
                    </a:lnTo>
                    <a:lnTo>
                      <a:pt x="669" y="936"/>
                    </a:lnTo>
                    <a:lnTo>
                      <a:pt x="694" y="944"/>
                    </a:lnTo>
                    <a:lnTo>
                      <a:pt x="719" y="953"/>
                    </a:lnTo>
                    <a:lnTo>
                      <a:pt x="752" y="961"/>
                    </a:lnTo>
                    <a:lnTo>
                      <a:pt x="786" y="970"/>
                    </a:lnTo>
                    <a:lnTo>
                      <a:pt x="811" y="978"/>
                    </a:lnTo>
                    <a:lnTo>
                      <a:pt x="844" y="986"/>
                    </a:lnTo>
                    <a:lnTo>
                      <a:pt x="878" y="995"/>
                    </a:lnTo>
                    <a:lnTo>
                      <a:pt x="911" y="1003"/>
                    </a:lnTo>
                    <a:lnTo>
                      <a:pt x="944" y="1011"/>
                    </a:lnTo>
                    <a:lnTo>
                      <a:pt x="978" y="1011"/>
                    </a:lnTo>
                    <a:lnTo>
                      <a:pt x="1011" y="1020"/>
                    </a:lnTo>
                    <a:lnTo>
                      <a:pt x="1045" y="1020"/>
                    </a:lnTo>
                    <a:lnTo>
                      <a:pt x="1078" y="1020"/>
                    </a:lnTo>
                    <a:lnTo>
                      <a:pt x="1120" y="1020"/>
                    </a:lnTo>
                    <a:lnTo>
                      <a:pt x="1153" y="1020"/>
                    </a:lnTo>
                    <a:lnTo>
                      <a:pt x="1187" y="1020"/>
                    </a:lnTo>
                    <a:lnTo>
                      <a:pt x="1228" y="1020"/>
                    </a:lnTo>
                    <a:lnTo>
                      <a:pt x="1287" y="1020"/>
                    </a:lnTo>
                    <a:lnTo>
                      <a:pt x="1387" y="1028"/>
                    </a:lnTo>
                    <a:lnTo>
                      <a:pt x="1487" y="1036"/>
                    </a:lnTo>
                    <a:lnTo>
                      <a:pt x="1596" y="1045"/>
                    </a:lnTo>
                    <a:lnTo>
                      <a:pt x="1796" y="1053"/>
                    </a:lnTo>
                    <a:lnTo>
                      <a:pt x="1897" y="1061"/>
                    </a:lnTo>
                    <a:lnTo>
                      <a:pt x="2005" y="1070"/>
                    </a:lnTo>
                    <a:lnTo>
                      <a:pt x="2189" y="1270"/>
                    </a:lnTo>
                    <a:lnTo>
                      <a:pt x="2055" y="1487"/>
                    </a:lnTo>
                    <a:lnTo>
                      <a:pt x="1237" y="1487"/>
                    </a:lnTo>
                    <a:lnTo>
                      <a:pt x="1195" y="1487"/>
                    </a:lnTo>
                    <a:lnTo>
                      <a:pt x="1153" y="1487"/>
                    </a:lnTo>
                    <a:lnTo>
                      <a:pt x="1111" y="1487"/>
                    </a:lnTo>
                    <a:lnTo>
                      <a:pt x="1070" y="1487"/>
                    </a:lnTo>
                    <a:lnTo>
                      <a:pt x="1028" y="1487"/>
                    </a:lnTo>
                    <a:lnTo>
                      <a:pt x="986" y="1479"/>
                    </a:lnTo>
                    <a:lnTo>
                      <a:pt x="944" y="1471"/>
                    </a:lnTo>
                    <a:lnTo>
                      <a:pt x="911" y="1471"/>
                    </a:lnTo>
                    <a:lnTo>
                      <a:pt x="869" y="1462"/>
                    </a:lnTo>
                    <a:lnTo>
                      <a:pt x="827" y="1454"/>
                    </a:lnTo>
                    <a:lnTo>
                      <a:pt x="786" y="1446"/>
                    </a:lnTo>
                    <a:lnTo>
                      <a:pt x="752" y="1437"/>
                    </a:lnTo>
                    <a:lnTo>
                      <a:pt x="710" y="1429"/>
                    </a:lnTo>
                    <a:lnTo>
                      <a:pt x="677" y="1412"/>
                    </a:lnTo>
                    <a:lnTo>
                      <a:pt x="635" y="1404"/>
                    </a:lnTo>
                    <a:lnTo>
                      <a:pt x="602" y="1396"/>
                    </a:lnTo>
                    <a:lnTo>
                      <a:pt x="560" y="1387"/>
                    </a:lnTo>
                    <a:lnTo>
                      <a:pt x="560" y="1387"/>
                    </a:lnTo>
                    <a:lnTo>
                      <a:pt x="535" y="1371"/>
                    </a:lnTo>
                    <a:lnTo>
                      <a:pt x="502" y="1354"/>
                    </a:lnTo>
                    <a:lnTo>
                      <a:pt x="468" y="1345"/>
                    </a:lnTo>
                    <a:lnTo>
                      <a:pt x="435" y="1329"/>
                    </a:lnTo>
                    <a:lnTo>
                      <a:pt x="401" y="1312"/>
                    </a:lnTo>
                    <a:lnTo>
                      <a:pt x="368" y="1295"/>
                    </a:lnTo>
                    <a:lnTo>
                      <a:pt x="335" y="1279"/>
                    </a:lnTo>
                    <a:lnTo>
                      <a:pt x="309" y="1262"/>
                    </a:lnTo>
                    <a:lnTo>
                      <a:pt x="276" y="1245"/>
                    </a:lnTo>
                    <a:lnTo>
                      <a:pt x="251" y="1220"/>
                    </a:lnTo>
                    <a:lnTo>
                      <a:pt x="218" y="1203"/>
                    </a:lnTo>
                    <a:lnTo>
                      <a:pt x="192" y="1178"/>
                    </a:lnTo>
                    <a:lnTo>
                      <a:pt x="167" y="1153"/>
                    </a:lnTo>
                    <a:lnTo>
                      <a:pt x="151" y="1145"/>
                    </a:lnTo>
                    <a:lnTo>
                      <a:pt x="142" y="1128"/>
                    </a:lnTo>
                    <a:lnTo>
                      <a:pt x="126" y="1120"/>
                    </a:lnTo>
                    <a:lnTo>
                      <a:pt x="117" y="1103"/>
                    </a:lnTo>
                    <a:lnTo>
                      <a:pt x="109" y="1095"/>
                    </a:lnTo>
                    <a:lnTo>
                      <a:pt x="92" y="1078"/>
                    </a:lnTo>
                    <a:lnTo>
                      <a:pt x="84" y="1070"/>
                    </a:lnTo>
                    <a:lnTo>
                      <a:pt x="76" y="1053"/>
                    </a:lnTo>
                    <a:lnTo>
                      <a:pt x="67" y="1036"/>
                    </a:lnTo>
                    <a:lnTo>
                      <a:pt x="59" y="1020"/>
                    </a:lnTo>
                    <a:lnTo>
                      <a:pt x="42" y="1003"/>
                    </a:lnTo>
                    <a:lnTo>
                      <a:pt x="34" y="986"/>
                    </a:lnTo>
                    <a:lnTo>
                      <a:pt x="25" y="970"/>
                    </a:lnTo>
                    <a:lnTo>
                      <a:pt x="25" y="953"/>
                    </a:lnTo>
                    <a:lnTo>
                      <a:pt x="17" y="936"/>
                    </a:lnTo>
                    <a:lnTo>
                      <a:pt x="9" y="919"/>
                    </a:lnTo>
                    <a:lnTo>
                      <a:pt x="0" y="903"/>
                    </a:lnTo>
                    <a:lnTo>
                      <a:pt x="0" y="886"/>
                    </a:lnTo>
                    <a:lnTo>
                      <a:pt x="0" y="861"/>
                    </a:lnTo>
                    <a:lnTo>
                      <a:pt x="0" y="844"/>
                    </a:lnTo>
                    <a:lnTo>
                      <a:pt x="0" y="827"/>
                    </a:lnTo>
                    <a:lnTo>
                      <a:pt x="0" y="761"/>
                    </a:lnTo>
                    <a:lnTo>
                      <a:pt x="0" y="744"/>
                    </a:lnTo>
                    <a:lnTo>
                      <a:pt x="0" y="727"/>
                    </a:lnTo>
                    <a:lnTo>
                      <a:pt x="0" y="702"/>
                    </a:lnTo>
                    <a:lnTo>
                      <a:pt x="0" y="685"/>
                    </a:lnTo>
                    <a:lnTo>
                      <a:pt x="9" y="669"/>
                    </a:lnTo>
                    <a:lnTo>
                      <a:pt x="17" y="644"/>
                    </a:lnTo>
                    <a:lnTo>
                      <a:pt x="25" y="627"/>
                    </a:lnTo>
                    <a:lnTo>
                      <a:pt x="34" y="610"/>
                    </a:lnTo>
                    <a:lnTo>
                      <a:pt x="42" y="594"/>
                    </a:lnTo>
                    <a:lnTo>
                      <a:pt x="50" y="577"/>
                    </a:lnTo>
                    <a:lnTo>
                      <a:pt x="59" y="560"/>
                    </a:lnTo>
                    <a:lnTo>
                      <a:pt x="67" y="543"/>
                    </a:lnTo>
                    <a:lnTo>
                      <a:pt x="76" y="527"/>
                    </a:lnTo>
                    <a:lnTo>
                      <a:pt x="92" y="510"/>
                    </a:lnTo>
                    <a:lnTo>
                      <a:pt x="101" y="493"/>
                    </a:lnTo>
                    <a:lnTo>
                      <a:pt x="117" y="477"/>
                    </a:lnTo>
                    <a:lnTo>
                      <a:pt x="126" y="468"/>
                    </a:lnTo>
                    <a:lnTo>
                      <a:pt x="142" y="452"/>
                    </a:lnTo>
                    <a:lnTo>
                      <a:pt x="151" y="435"/>
                    </a:lnTo>
                    <a:lnTo>
                      <a:pt x="167" y="418"/>
                    </a:lnTo>
                    <a:lnTo>
                      <a:pt x="184" y="410"/>
                    </a:lnTo>
                    <a:lnTo>
                      <a:pt x="184" y="410"/>
                    </a:lnTo>
                    <a:lnTo>
                      <a:pt x="201" y="393"/>
                    </a:lnTo>
                    <a:lnTo>
                      <a:pt x="218" y="376"/>
                    </a:lnTo>
                    <a:lnTo>
                      <a:pt x="234" y="368"/>
                    </a:lnTo>
                    <a:lnTo>
                      <a:pt x="251" y="351"/>
                    </a:lnTo>
                    <a:lnTo>
                      <a:pt x="268" y="343"/>
                    </a:lnTo>
                    <a:lnTo>
                      <a:pt x="284" y="326"/>
                    </a:lnTo>
                    <a:lnTo>
                      <a:pt x="301" y="318"/>
                    </a:lnTo>
                    <a:lnTo>
                      <a:pt x="318" y="301"/>
                    </a:lnTo>
                    <a:lnTo>
                      <a:pt x="335" y="293"/>
                    </a:lnTo>
                    <a:lnTo>
                      <a:pt x="360" y="276"/>
                    </a:lnTo>
                    <a:lnTo>
                      <a:pt x="376" y="268"/>
                    </a:lnTo>
                    <a:lnTo>
                      <a:pt x="401" y="251"/>
                    </a:lnTo>
                    <a:lnTo>
                      <a:pt x="418" y="243"/>
                    </a:lnTo>
                    <a:lnTo>
                      <a:pt x="443" y="226"/>
                    </a:lnTo>
                    <a:lnTo>
                      <a:pt x="468" y="218"/>
                    </a:lnTo>
                    <a:lnTo>
                      <a:pt x="485" y="201"/>
                    </a:lnTo>
                    <a:lnTo>
                      <a:pt x="485" y="201"/>
                    </a:lnTo>
                    <a:lnTo>
                      <a:pt x="510" y="193"/>
                    </a:lnTo>
                    <a:lnTo>
                      <a:pt x="560" y="176"/>
                    </a:lnTo>
                    <a:lnTo>
                      <a:pt x="610" y="126"/>
                    </a:lnTo>
                    <a:lnTo>
                      <a:pt x="669" y="101"/>
                    </a:lnTo>
                    <a:lnTo>
                      <a:pt x="694" y="92"/>
                    </a:lnTo>
                    <a:lnTo>
                      <a:pt x="719" y="84"/>
                    </a:lnTo>
                    <a:lnTo>
                      <a:pt x="744" y="76"/>
                    </a:lnTo>
                    <a:lnTo>
                      <a:pt x="769" y="67"/>
                    </a:lnTo>
                    <a:lnTo>
                      <a:pt x="794" y="59"/>
                    </a:lnTo>
                    <a:lnTo>
                      <a:pt x="827" y="51"/>
                    </a:lnTo>
                    <a:lnTo>
                      <a:pt x="852" y="42"/>
                    </a:lnTo>
                    <a:lnTo>
                      <a:pt x="878" y="34"/>
                    </a:lnTo>
                    <a:lnTo>
                      <a:pt x="903" y="26"/>
                    </a:lnTo>
                    <a:lnTo>
                      <a:pt x="928" y="26"/>
                    </a:lnTo>
                    <a:lnTo>
                      <a:pt x="953" y="17"/>
                    </a:lnTo>
                    <a:lnTo>
                      <a:pt x="978" y="9"/>
                    </a:lnTo>
                    <a:lnTo>
                      <a:pt x="1003" y="0"/>
                    </a:lnTo>
                    <a:lnTo>
                      <a:pt x="1028" y="0"/>
                    </a:lnTo>
                    <a:lnTo>
                      <a:pt x="1053" y="0"/>
                    </a:lnTo>
                    <a:lnTo>
                      <a:pt x="1078" y="0"/>
                    </a:lnTo>
                    <a:lnTo>
                      <a:pt x="1111" y="0"/>
                    </a:lnTo>
                    <a:lnTo>
                      <a:pt x="1136" y="0"/>
                    </a:lnTo>
                    <a:lnTo>
                      <a:pt x="1153" y="0"/>
                    </a:lnTo>
                    <a:lnTo>
                      <a:pt x="1162" y="0"/>
                    </a:lnTo>
                    <a:lnTo>
                      <a:pt x="1187" y="0"/>
                    </a:lnTo>
                    <a:lnTo>
                      <a:pt x="1212" y="0"/>
                    </a:lnTo>
                    <a:lnTo>
                      <a:pt x="1237" y="0"/>
                    </a:lnTo>
                    <a:lnTo>
                      <a:pt x="1287" y="0"/>
                    </a:lnTo>
                    <a:lnTo>
                      <a:pt x="1337" y="0"/>
                    </a:lnTo>
                    <a:lnTo>
                      <a:pt x="1537" y="0"/>
                    </a:lnTo>
                    <a:lnTo>
                      <a:pt x="1588" y="0"/>
                    </a:lnTo>
                    <a:lnTo>
                      <a:pt x="1638" y="0"/>
                    </a:lnTo>
                    <a:lnTo>
                      <a:pt x="1688" y="0"/>
                    </a:lnTo>
                    <a:lnTo>
                      <a:pt x="1738" y="0"/>
                    </a:lnTo>
                    <a:lnTo>
                      <a:pt x="1788" y="0"/>
                    </a:lnTo>
                    <a:lnTo>
                      <a:pt x="1830" y="9"/>
                    </a:lnTo>
                    <a:lnTo>
                      <a:pt x="1880" y="17"/>
                    </a:lnTo>
                    <a:lnTo>
                      <a:pt x="1930" y="26"/>
                    </a:lnTo>
                    <a:lnTo>
                      <a:pt x="1980" y="34"/>
                    </a:lnTo>
                    <a:lnTo>
                      <a:pt x="2030" y="42"/>
                    </a:lnTo>
                    <a:lnTo>
                      <a:pt x="2081" y="51"/>
                    </a:lnTo>
                    <a:lnTo>
                      <a:pt x="2131" y="59"/>
                    </a:lnTo>
                    <a:lnTo>
                      <a:pt x="2181" y="67"/>
                    </a:lnTo>
                    <a:lnTo>
                      <a:pt x="2231" y="84"/>
                    </a:lnTo>
                    <a:lnTo>
                      <a:pt x="2256" y="84"/>
                    </a:lnTo>
                    <a:lnTo>
                      <a:pt x="2273" y="84"/>
                    </a:lnTo>
                    <a:lnTo>
                      <a:pt x="2331" y="159"/>
                    </a:lnTo>
                    <a:lnTo>
                      <a:pt x="2256" y="218"/>
                    </a:lnTo>
                    <a:lnTo>
                      <a:pt x="2239" y="218"/>
                    </a:lnTo>
                    <a:lnTo>
                      <a:pt x="2206" y="218"/>
                    </a:lnTo>
                    <a:lnTo>
                      <a:pt x="2156" y="218"/>
                    </a:lnTo>
                    <a:lnTo>
                      <a:pt x="2106" y="218"/>
                    </a:lnTo>
                    <a:lnTo>
                      <a:pt x="2064" y="218"/>
                    </a:lnTo>
                    <a:lnTo>
                      <a:pt x="2014" y="218"/>
                    </a:lnTo>
                    <a:lnTo>
                      <a:pt x="1964" y="218"/>
                    </a:lnTo>
                    <a:lnTo>
                      <a:pt x="1913" y="218"/>
                    </a:lnTo>
                    <a:lnTo>
                      <a:pt x="1680" y="218"/>
                    </a:lnTo>
                    <a:lnTo>
                      <a:pt x="1629" y="218"/>
                    </a:lnTo>
                    <a:lnTo>
                      <a:pt x="1588" y="218"/>
                    </a:lnTo>
                    <a:lnTo>
                      <a:pt x="1537" y="218"/>
                    </a:lnTo>
                    <a:lnTo>
                      <a:pt x="1496" y="226"/>
                    </a:lnTo>
                    <a:lnTo>
                      <a:pt x="1454" y="226"/>
                    </a:lnTo>
                    <a:lnTo>
                      <a:pt x="1404" y="234"/>
                    </a:lnTo>
                    <a:lnTo>
                      <a:pt x="1362" y="243"/>
                    </a:lnTo>
                    <a:lnTo>
                      <a:pt x="1320" y="251"/>
                    </a:lnTo>
                    <a:lnTo>
                      <a:pt x="1279" y="268"/>
                    </a:lnTo>
                    <a:lnTo>
                      <a:pt x="1253" y="268"/>
                    </a:lnTo>
                    <a:lnTo>
                      <a:pt x="1228" y="276"/>
                    </a:lnTo>
                    <a:lnTo>
                      <a:pt x="1212" y="284"/>
                    </a:lnTo>
                    <a:lnTo>
                      <a:pt x="1212" y="284"/>
                    </a:lnTo>
                    <a:lnTo>
                      <a:pt x="1195" y="284"/>
                    </a:lnTo>
                    <a:lnTo>
                      <a:pt x="1170" y="284"/>
                    </a:lnTo>
                    <a:lnTo>
                      <a:pt x="1153" y="293"/>
                    </a:lnTo>
                    <a:lnTo>
                      <a:pt x="1128" y="301"/>
                    </a:lnTo>
                    <a:lnTo>
                      <a:pt x="1111" y="310"/>
                    </a:lnTo>
                    <a:lnTo>
                      <a:pt x="1086" y="318"/>
                    </a:lnTo>
                    <a:lnTo>
                      <a:pt x="1070" y="326"/>
                    </a:lnTo>
                    <a:lnTo>
                      <a:pt x="1045" y="335"/>
                    </a:lnTo>
                    <a:lnTo>
                      <a:pt x="1028" y="343"/>
                    </a:lnTo>
                    <a:lnTo>
                      <a:pt x="1003" y="351"/>
                    </a:lnTo>
                    <a:lnTo>
                      <a:pt x="986" y="360"/>
                    </a:lnTo>
                    <a:lnTo>
                      <a:pt x="961" y="368"/>
                    </a:lnTo>
                    <a:lnTo>
                      <a:pt x="944" y="376"/>
                    </a:lnTo>
                    <a:lnTo>
                      <a:pt x="919" y="385"/>
                    </a:lnTo>
                    <a:lnTo>
                      <a:pt x="903" y="393"/>
                    </a:lnTo>
                    <a:lnTo>
                      <a:pt x="878" y="401"/>
                    </a:lnTo>
                    <a:lnTo>
                      <a:pt x="861" y="418"/>
                    </a:lnTo>
                    <a:lnTo>
                      <a:pt x="836" y="426"/>
                    </a:lnTo>
                    <a:lnTo>
                      <a:pt x="819" y="435"/>
                    </a:lnTo>
                    <a:lnTo>
                      <a:pt x="769" y="468"/>
                    </a:lnTo>
                    <a:lnTo>
                      <a:pt x="727" y="493"/>
                    </a:lnTo>
                    <a:lnTo>
                      <a:pt x="694" y="518"/>
                    </a:lnTo>
                    <a:lnTo>
                      <a:pt x="677" y="527"/>
                    </a:lnTo>
                    <a:lnTo>
                      <a:pt x="677" y="527"/>
                    </a:lnTo>
                    <a:lnTo>
                      <a:pt x="660" y="535"/>
                    </a:lnTo>
                    <a:lnTo>
                      <a:pt x="644" y="552"/>
                    </a:lnTo>
                    <a:lnTo>
                      <a:pt x="627" y="560"/>
                    </a:lnTo>
                    <a:lnTo>
                      <a:pt x="610" y="569"/>
                    </a:lnTo>
                    <a:lnTo>
                      <a:pt x="593" y="585"/>
                    </a:lnTo>
                    <a:lnTo>
                      <a:pt x="585" y="594"/>
                    </a:lnTo>
                    <a:lnTo>
                      <a:pt x="568" y="602"/>
                    </a:lnTo>
                    <a:lnTo>
                      <a:pt x="568" y="602"/>
                    </a:lnTo>
                    <a:lnTo>
                      <a:pt x="552" y="619"/>
                    </a:lnTo>
                    <a:close/>
                    <a:moveTo>
                      <a:pt x="426" y="761"/>
                    </a:moveTo>
                    <a:lnTo>
                      <a:pt x="426" y="752"/>
                    </a:lnTo>
                    <a:lnTo>
                      <a:pt x="426" y="752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1135;p37"/>
              <p:cNvSpPr/>
              <p:nvPr/>
            </p:nvSpPr>
            <p:spPr>
              <a:xfrm>
                <a:off x="3480470" y="8886207"/>
                <a:ext cx="342086" cy="236624"/>
              </a:xfrm>
              <a:custGeom>
                <a:avLst/>
                <a:gdLst/>
                <a:ahLst/>
                <a:cxnLst/>
                <a:rect l="l" t="t" r="r" b="b"/>
                <a:pathLst>
                  <a:path w="6935" h="4797" extrusionOk="0">
                    <a:moveTo>
                      <a:pt x="2332" y="4771"/>
                    </a:moveTo>
                    <a:cubicBezTo>
                      <a:pt x="6935" y="4562"/>
                      <a:pt x="6926" y="569"/>
                      <a:pt x="6717" y="477"/>
                    </a:cubicBezTo>
                    <a:cubicBezTo>
                      <a:pt x="6007" y="160"/>
                      <a:pt x="5331" y="1"/>
                      <a:pt x="4570" y="68"/>
                    </a:cubicBezTo>
                    <a:cubicBezTo>
                      <a:pt x="2507" y="260"/>
                      <a:pt x="569" y="2415"/>
                      <a:pt x="34" y="4345"/>
                    </a:cubicBezTo>
                    <a:cubicBezTo>
                      <a:pt x="1" y="4454"/>
                      <a:pt x="427" y="4487"/>
                      <a:pt x="485" y="4495"/>
                    </a:cubicBezTo>
                    <a:cubicBezTo>
                      <a:pt x="1095" y="4579"/>
                      <a:pt x="1722" y="4796"/>
                      <a:pt x="2332" y="477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1136;p37"/>
              <p:cNvSpPr/>
              <p:nvPr/>
            </p:nvSpPr>
            <p:spPr>
              <a:xfrm>
                <a:off x="3447914" y="8617569"/>
                <a:ext cx="332615" cy="325562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6600" extrusionOk="0">
                    <a:moveTo>
                      <a:pt x="853" y="2665"/>
                    </a:moveTo>
                    <a:cubicBezTo>
                      <a:pt x="3242" y="6600"/>
                      <a:pt x="6743" y="4678"/>
                      <a:pt x="6726" y="4453"/>
                    </a:cubicBezTo>
                    <a:cubicBezTo>
                      <a:pt x="6667" y="3684"/>
                      <a:pt x="6484" y="3008"/>
                      <a:pt x="6049" y="2373"/>
                    </a:cubicBezTo>
                    <a:cubicBezTo>
                      <a:pt x="4888" y="660"/>
                      <a:pt x="2064" y="0"/>
                      <a:pt x="118" y="451"/>
                    </a:cubicBezTo>
                    <a:cubicBezTo>
                      <a:pt x="1" y="476"/>
                      <a:pt x="176" y="869"/>
                      <a:pt x="201" y="919"/>
                    </a:cubicBezTo>
                    <a:cubicBezTo>
                      <a:pt x="419" y="1495"/>
                      <a:pt x="535" y="2147"/>
                      <a:pt x="853" y="2665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1137;p37"/>
              <p:cNvSpPr/>
              <p:nvPr/>
            </p:nvSpPr>
            <p:spPr>
              <a:xfrm>
                <a:off x="4435303" y="7982527"/>
                <a:ext cx="295916" cy="391118"/>
              </a:xfrm>
              <a:custGeom>
                <a:avLst/>
                <a:gdLst/>
                <a:ahLst/>
                <a:cxnLst/>
                <a:rect l="l" t="t" r="r" b="b"/>
                <a:pathLst>
                  <a:path w="5999" h="7929" extrusionOk="0">
                    <a:moveTo>
                      <a:pt x="2297" y="1797"/>
                    </a:moveTo>
                    <a:cubicBezTo>
                      <a:pt x="0" y="5781"/>
                      <a:pt x="3367" y="7928"/>
                      <a:pt x="3559" y="7803"/>
                    </a:cubicBezTo>
                    <a:cubicBezTo>
                      <a:pt x="4202" y="7377"/>
                      <a:pt x="4703" y="6893"/>
                      <a:pt x="5046" y="6216"/>
                    </a:cubicBezTo>
                    <a:cubicBezTo>
                      <a:pt x="5998" y="4370"/>
                      <a:pt x="5221" y="1579"/>
                      <a:pt x="3885" y="84"/>
                    </a:cubicBezTo>
                    <a:cubicBezTo>
                      <a:pt x="3810" y="0"/>
                      <a:pt x="3551" y="343"/>
                      <a:pt x="3509" y="385"/>
                    </a:cubicBezTo>
                    <a:cubicBezTo>
                      <a:pt x="3108" y="853"/>
                      <a:pt x="2598" y="1270"/>
                      <a:pt x="2297" y="1797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1138;p37"/>
              <p:cNvSpPr/>
              <p:nvPr/>
            </p:nvSpPr>
            <p:spPr>
              <a:xfrm>
                <a:off x="4750111" y="8367429"/>
                <a:ext cx="39195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5940" extrusionOk="0">
                    <a:moveTo>
                      <a:pt x="6082" y="2130"/>
                    </a:moveTo>
                    <a:cubicBezTo>
                      <a:pt x="1997" y="0"/>
                      <a:pt x="1" y="3467"/>
                      <a:pt x="134" y="3651"/>
                    </a:cubicBezTo>
                    <a:cubicBezTo>
                      <a:pt x="585" y="4277"/>
                      <a:pt x="1095" y="4754"/>
                      <a:pt x="1788" y="5079"/>
                    </a:cubicBezTo>
                    <a:cubicBezTo>
                      <a:pt x="3668" y="5940"/>
                      <a:pt x="6425" y="5038"/>
                      <a:pt x="7853" y="3643"/>
                    </a:cubicBezTo>
                    <a:cubicBezTo>
                      <a:pt x="7945" y="3559"/>
                      <a:pt x="7586" y="3317"/>
                      <a:pt x="7544" y="3283"/>
                    </a:cubicBezTo>
                    <a:cubicBezTo>
                      <a:pt x="7060" y="2899"/>
                      <a:pt x="6625" y="2406"/>
                      <a:pt x="6082" y="2130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1139;p37"/>
              <p:cNvSpPr/>
              <p:nvPr/>
            </p:nvSpPr>
            <p:spPr>
              <a:xfrm>
                <a:off x="5031968" y="9103396"/>
                <a:ext cx="346230" cy="232875"/>
              </a:xfrm>
              <a:custGeom>
                <a:avLst/>
                <a:gdLst/>
                <a:ahLst/>
                <a:cxnLst/>
                <a:rect l="l" t="t" r="r" b="b"/>
                <a:pathLst>
                  <a:path w="7019" h="4721" extrusionOk="0">
                    <a:moveTo>
                      <a:pt x="2315" y="4704"/>
                    </a:moveTo>
                    <a:cubicBezTo>
                      <a:pt x="6926" y="4612"/>
                      <a:pt x="7018" y="610"/>
                      <a:pt x="6809" y="510"/>
                    </a:cubicBezTo>
                    <a:cubicBezTo>
                      <a:pt x="6108" y="184"/>
                      <a:pt x="5439" y="0"/>
                      <a:pt x="4671" y="59"/>
                    </a:cubicBezTo>
                    <a:cubicBezTo>
                      <a:pt x="2607" y="201"/>
                      <a:pt x="619" y="2315"/>
                      <a:pt x="34" y="4228"/>
                    </a:cubicBezTo>
                    <a:cubicBezTo>
                      <a:pt x="1" y="4336"/>
                      <a:pt x="427" y="4386"/>
                      <a:pt x="485" y="4395"/>
                    </a:cubicBezTo>
                    <a:cubicBezTo>
                      <a:pt x="1087" y="4495"/>
                      <a:pt x="1705" y="4720"/>
                      <a:pt x="2315" y="4704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1140;p37"/>
              <p:cNvSpPr/>
              <p:nvPr/>
            </p:nvSpPr>
            <p:spPr>
              <a:xfrm>
                <a:off x="3310290" y="9292961"/>
                <a:ext cx="347019" cy="320629"/>
              </a:xfrm>
              <a:custGeom>
                <a:avLst/>
                <a:gdLst/>
                <a:ahLst/>
                <a:cxnLst/>
                <a:rect l="l" t="t" r="r" b="b"/>
                <a:pathLst>
                  <a:path w="7035" h="6500" extrusionOk="0">
                    <a:moveTo>
                      <a:pt x="6024" y="3751"/>
                    </a:moveTo>
                    <a:cubicBezTo>
                      <a:pt x="3351" y="0"/>
                      <a:pt x="1" y="2181"/>
                      <a:pt x="34" y="2415"/>
                    </a:cubicBezTo>
                    <a:cubicBezTo>
                      <a:pt x="151" y="3175"/>
                      <a:pt x="385" y="3826"/>
                      <a:pt x="869" y="4428"/>
                    </a:cubicBezTo>
                    <a:cubicBezTo>
                      <a:pt x="2156" y="6057"/>
                      <a:pt x="5021" y="6500"/>
                      <a:pt x="6926" y="5907"/>
                    </a:cubicBezTo>
                    <a:cubicBezTo>
                      <a:pt x="7035" y="5865"/>
                      <a:pt x="6834" y="5489"/>
                      <a:pt x="6809" y="5439"/>
                    </a:cubicBezTo>
                    <a:cubicBezTo>
                      <a:pt x="6542" y="4887"/>
                      <a:pt x="6383" y="4244"/>
                      <a:pt x="6024" y="375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1141;p37"/>
              <p:cNvSpPr/>
              <p:nvPr/>
            </p:nvSpPr>
            <p:spPr>
              <a:xfrm>
                <a:off x="3799422" y="9310670"/>
                <a:ext cx="341692" cy="239880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4863" extrusionOk="0">
                    <a:moveTo>
                      <a:pt x="2332" y="4821"/>
                    </a:moveTo>
                    <a:cubicBezTo>
                      <a:pt x="6926" y="4537"/>
                      <a:pt x="6859" y="544"/>
                      <a:pt x="6651" y="452"/>
                    </a:cubicBezTo>
                    <a:cubicBezTo>
                      <a:pt x="5941" y="151"/>
                      <a:pt x="5264" y="1"/>
                      <a:pt x="4495" y="84"/>
                    </a:cubicBezTo>
                    <a:cubicBezTo>
                      <a:pt x="2432" y="318"/>
                      <a:pt x="535" y="2507"/>
                      <a:pt x="34" y="4437"/>
                    </a:cubicBezTo>
                    <a:cubicBezTo>
                      <a:pt x="1" y="4553"/>
                      <a:pt x="435" y="4579"/>
                      <a:pt x="485" y="4587"/>
                    </a:cubicBezTo>
                    <a:cubicBezTo>
                      <a:pt x="1104" y="4662"/>
                      <a:pt x="1730" y="4863"/>
                      <a:pt x="2332" y="482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1142;p37"/>
              <p:cNvSpPr/>
              <p:nvPr/>
            </p:nvSpPr>
            <p:spPr>
              <a:xfrm>
                <a:off x="3467300" y="9265732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73" y="2649"/>
                    </a:moveTo>
                    <a:cubicBezTo>
                      <a:pt x="5773" y="1989"/>
                      <a:pt x="5865" y="1354"/>
                      <a:pt x="6208" y="770"/>
                    </a:cubicBezTo>
                    <a:lnTo>
                      <a:pt x="6308" y="594"/>
                    </a:lnTo>
                    <a:cubicBezTo>
                      <a:pt x="6341" y="536"/>
                      <a:pt x="6366" y="511"/>
                      <a:pt x="6400" y="469"/>
                    </a:cubicBezTo>
                    <a:cubicBezTo>
                      <a:pt x="6433" y="427"/>
                      <a:pt x="6450" y="410"/>
                      <a:pt x="6466" y="385"/>
                    </a:cubicBezTo>
                    <a:cubicBezTo>
                      <a:pt x="6650" y="151"/>
                      <a:pt x="6934" y="9"/>
                      <a:pt x="7227" y="1"/>
                    </a:cubicBezTo>
                    <a:cubicBezTo>
                      <a:pt x="7444" y="1"/>
                      <a:pt x="7636" y="93"/>
                      <a:pt x="7770" y="260"/>
                    </a:cubicBezTo>
                    <a:cubicBezTo>
                      <a:pt x="7937" y="485"/>
                      <a:pt x="7937" y="786"/>
                      <a:pt x="7954" y="1054"/>
                    </a:cubicBezTo>
                    <a:cubicBezTo>
                      <a:pt x="8129" y="937"/>
                      <a:pt x="8321" y="828"/>
                      <a:pt x="8513" y="736"/>
                    </a:cubicBezTo>
                    <a:cubicBezTo>
                      <a:pt x="9223" y="419"/>
                      <a:pt x="10059" y="736"/>
                      <a:pt x="10376" y="1446"/>
                    </a:cubicBezTo>
                    <a:cubicBezTo>
                      <a:pt x="10827" y="2390"/>
                      <a:pt x="10426" y="3510"/>
                      <a:pt x="9758" y="4404"/>
                    </a:cubicBezTo>
                    <a:cubicBezTo>
                      <a:pt x="10142" y="4278"/>
                      <a:pt x="10543" y="4220"/>
                      <a:pt x="10953" y="4220"/>
                    </a:cubicBezTo>
                    <a:cubicBezTo>
                      <a:pt x="11905" y="4236"/>
                      <a:pt x="12907" y="4738"/>
                      <a:pt x="13083" y="5615"/>
                    </a:cubicBezTo>
                    <a:cubicBezTo>
                      <a:pt x="13308" y="6676"/>
                      <a:pt x="12398" y="7854"/>
                      <a:pt x="11262" y="7954"/>
                    </a:cubicBezTo>
                    <a:cubicBezTo>
                      <a:pt x="11370" y="8146"/>
                      <a:pt x="11462" y="8347"/>
                      <a:pt x="11529" y="8555"/>
                    </a:cubicBezTo>
                    <a:cubicBezTo>
                      <a:pt x="11638" y="9065"/>
                      <a:pt x="11295" y="9566"/>
                      <a:pt x="10769" y="9642"/>
                    </a:cubicBezTo>
                    <a:cubicBezTo>
                      <a:pt x="10234" y="9700"/>
                      <a:pt x="9716" y="9525"/>
                      <a:pt x="9207" y="9224"/>
                    </a:cubicBezTo>
                    <a:cubicBezTo>
                      <a:pt x="9683" y="10084"/>
                      <a:pt x="9883" y="11187"/>
                      <a:pt x="9349" y="12064"/>
                    </a:cubicBezTo>
                    <a:cubicBezTo>
                      <a:pt x="9332" y="12098"/>
                      <a:pt x="9307" y="12131"/>
                      <a:pt x="9282" y="12156"/>
                    </a:cubicBezTo>
                    <a:cubicBezTo>
                      <a:pt x="8872" y="12616"/>
                      <a:pt x="7970" y="12540"/>
                      <a:pt x="7477" y="12098"/>
                    </a:cubicBezTo>
                    <a:cubicBezTo>
                      <a:pt x="7310" y="11939"/>
                      <a:pt x="7060" y="11697"/>
                      <a:pt x="7060" y="11697"/>
                    </a:cubicBezTo>
                    <a:lnTo>
                      <a:pt x="7043" y="11763"/>
                    </a:lnTo>
                    <a:cubicBezTo>
                      <a:pt x="6851" y="12423"/>
                      <a:pt x="6458" y="13342"/>
                      <a:pt x="5539" y="12808"/>
                    </a:cubicBezTo>
                    <a:cubicBezTo>
                      <a:pt x="4913" y="12448"/>
                      <a:pt x="4787" y="11605"/>
                      <a:pt x="4796" y="10995"/>
                    </a:cubicBezTo>
                    <a:cubicBezTo>
                      <a:pt x="4796" y="10903"/>
                      <a:pt x="4796" y="10811"/>
                      <a:pt x="4804" y="10728"/>
                    </a:cubicBezTo>
                    <a:cubicBezTo>
                      <a:pt x="4746" y="10828"/>
                      <a:pt x="4679" y="10928"/>
                      <a:pt x="4612" y="11020"/>
                    </a:cubicBezTo>
                    <a:cubicBezTo>
                      <a:pt x="4228" y="11596"/>
                      <a:pt x="3576" y="12081"/>
                      <a:pt x="2891" y="11789"/>
                    </a:cubicBezTo>
                    <a:cubicBezTo>
                      <a:pt x="2690" y="11705"/>
                      <a:pt x="2523" y="11571"/>
                      <a:pt x="2381" y="11413"/>
                    </a:cubicBezTo>
                    <a:cubicBezTo>
                      <a:pt x="2273" y="11321"/>
                      <a:pt x="2181" y="11212"/>
                      <a:pt x="2106" y="11087"/>
                    </a:cubicBezTo>
                    <a:cubicBezTo>
                      <a:pt x="1805" y="10552"/>
                      <a:pt x="1880" y="9875"/>
                      <a:pt x="2147" y="9357"/>
                    </a:cubicBezTo>
                    <a:cubicBezTo>
                      <a:pt x="2147" y="9357"/>
                      <a:pt x="1437" y="9558"/>
                      <a:pt x="1070" y="9508"/>
                    </a:cubicBezTo>
                    <a:cubicBezTo>
                      <a:pt x="410" y="9408"/>
                      <a:pt x="0" y="8748"/>
                      <a:pt x="193" y="8121"/>
                    </a:cubicBezTo>
                    <a:cubicBezTo>
                      <a:pt x="502" y="7010"/>
                      <a:pt x="1705" y="6317"/>
                      <a:pt x="2782" y="6041"/>
                    </a:cubicBezTo>
                    <a:cubicBezTo>
                      <a:pt x="1905" y="5907"/>
                      <a:pt x="1112" y="5456"/>
                      <a:pt x="552" y="4763"/>
                    </a:cubicBezTo>
                    <a:cubicBezTo>
                      <a:pt x="193" y="4295"/>
                      <a:pt x="226" y="3510"/>
                      <a:pt x="786" y="3209"/>
                    </a:cubicBezTo>
                    <a:cubicBezTo>
                      <a:pt x="1137" y="3017"/>
                      <a:pt x="1571" y="3017"/>
                      <a:pt x="1980" y="3050"/>
                    </a:cubicBezTo>
                    <a:lnTo>
                      <a:pt x="2189" y="3075"/>
                    </a:lnTo>
                    <a:lnTo>
                      <a:pt x="2173" y="3008"/>
                    </a:lnTo>
                    <a:cubicBezTo>
                      <a:pt x="1914" y="2006"/>
                      <a:pt x="2081" y="870"/>
                      <a:pt x="2966" y="293"/>
                    </a:cubicBezTo>
                    <a:cubicBezTo>
                      <a:pt x="3125" y="193"/>
                      <a:pt x="3309" y="135"/>
                      <a:pt x="3492" y="126"/>
                    </a:cubicBezTo>
                    <a:cubicBezTo>
                      <a:pt x="4069" y="135"/>
                      <a:pt x="4520" y="619"/>
                      <a:pt x="4846" y="1029"/>
                    </a:cubicBezTo>
                    <a:cubicBezTo>
                      <a:pt x="5238" y="1521"/>
                      <a:pt x="5548" y="2064"/>
                      <a:pt x="5773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1143;p37"/>
              <p:cNvSpPr/>
              <p:nvPr/>
            </p:nvSpPr>
            <p:spPr>
              <a:xfrm>
                <a:off x="3590076" y="9384858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1144;p37"/>
              <p:cNvSpPr/>
              <p:nvPr/>
            </p:nvSpPr>
            <p:spPr>
              <a:xfrm>
                <a:off x="3709596" y="9517549"/>
                <a:ext cx="159180" cy="135552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748" extrusionOk="0">
                    <a:moveTo>
                      <a:pt x="1872" y="0"/>
                    </a:moveTo>
                    <a:cubicBezTo>
                      <a:pt x="1496" y="0"/>
                      <a:pt x="1128" y="117"/>
                      <a:pt x="819" y="343"/>
                    </a:cubicBezTo>
                    <a:cubicBezTo>
                      <a:pt x="1" y="928"/>
                      <a:pt x="118" y="1980"/>
                      <a:pt x="953" y="2532"/>
                    </a:cubicBezTo>
                    <a:cubicBezTo>
                      <a:pt x="1176" y="2682"/>
                      <a:pt x="1414" y="2747"/>
                      <a:pt x="1649" y="2747"/>
                    </a:cubicBezTo>
                    <a:cubicBezTo>
                      <a:pt x="2458" y="2747"/>
                      <a:pt x="3226" y="1963"/>
                      <a:pt x="3200" y="1153"/>
                    </a:cubicBezTo>
                    <a:cubicBezTo>
                      <a:pt x="3184" y="460"/>
                      <a:pt x="2524" y="9"/>
                      <a:pt x="1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1145;p37"/>
              <p:cNvSpPr/>
              <p:nvPr/>
            </p:nvSpPr>
            <p:spPr>
              <a:xfrm>
                <a:off x="4603805" y="9023436"/>
                <a:ext cx="651567" cy="663504"/>
              </a:xfrm>
              <a:custGeom>
                <a:avLst/>
                <a:gdLst/>
                <a:ahLst/>
                <a:cxnLst/>
                <a:rect l="l" t="t" r="r" b="b"/>
                <a:pathLst>
                  <a:path w="13209" h="13451" extrusionOk="0">
                    <a:moveTo>
                      <a:pt x="10201" y="5155"/>
                    </a:moveTo>
                    <a:cubicBezTo>
                      <a:pt x="10836" y="4996"/>
                      <a:pt x="11479" y="4938"/>
                      <a:pt x="12131" y="5122"/>
                    </a:cubicBezTo>
                    <a:cubicBezTo>
                      <a:pt x="12198" y="5139"/>
                      <a:pt x="12265" y="5164"/>
                      <a:pt x="12323" y="5189"/>
                    </a:cubicBezTo>
                    <a:cubicBezTo>
                      <a:pt x="12390" y="5214"/>
                      <a:pt x="12423" y="5222"/>
                      <a:pt x="12473" y="5247"/>
                    </a:cubicBezTo>
                    <a:cubicBezTo>
                      <a:pt x="12515" y="5264"/>
                      <a:pt x="12540" y="5281"/>
                      <a:pt x="12565" y="5289"/>
                    </a:cubicBezTo>
                    <a:cubicBezTo>
                      <a:pt x="12841" y="5414"/>
                      <a:pt x="13042" y="5648"/>
                      <a:pt x="13125" y="5941"/>
                    </a:cubicBezTo>
                    <a:cubicBezTo>
                      <a:pt x="13175" y="6141"/>
                      <a:pt x="13133" y="6358"/>
                      <a:pt x="13000" y="6525"/>
                    </a:cubicBezTo>
                    <a:cubicBezTo>
                      <a:pt x="12824" y="6734"/>
                      <a:pt x="12540" y="6818"/>
                      <a:pt x="12281" y="6893"/>
                    </a:cubicBezTo>
                    <a:cubicBezTo>
                      <a:pt x="12440" y="7035"/>
                      <a:pt x="12590" y="7194"/>
                      <a:pt x="12724" y="7361"/>
                    </a:cubicBezTo>
                    <a:cubicBezTo>
                      <a:pt x="13209" y="7971"/>
                      <a:pt x="13108" y="8864"/>
                      <a:pt x="12490" y="9341"/>
                    </a:cubicBezTo>
                    <a:cubicBezTo>
                      <a:pt x="11680" y="10009"/>
                      <a:pt x="10502" y="9900"/>
                      <a:pt x="9466" y="9458"/>
                    </a:cubicBezTo>
                    <a:cubicBezTo>
                      <a:pt x="9675" y="9800"/>
                      <a:pt x="9834" y="10176"/>
                      <a:pt x="9934" y="10569"/>
                    </a:cubicBezTo>
                    <a:cubicBezTo>
                      <a:pt x="10143" y="11496"/>
                      <a:pt x="9900" y="12599"/>
                      <a:pt x="9098" y="12983"/>
                    </a:cubicBezTo>
                    <a:cubicBezTo>
                      <a:pt x="8121" y="13451"/>
                      <a:pt x="6759" y="12849"/>
                      <a:pt x="6383" y="11772"/>
                    </a:cubicBezTo>
                    <a:cubicBezTo>
                      <a:pt x="6233" y="11930"/>
                      <a:pt x="6058" y="12064"/>
                      <a:pt x="5865" y="12181"/>
                    </a:cubicBezTo>
                    <a:cubicBezTo>
                      <a:pt x="5398" y="12415"/>
                      <a:pt x="4830" y="12198"/>
                      <a:pt x="4637" y="11705"/>
                    </a:cubicBezTo>
                    <a:cubicBezTo>
                      <a:pt x="4445" y="11195"/>
                      <a:pt x="4495" y="10652"/>
                      <a:pt x="4662" y="10092"/>
                    </a:cubicBezTo>
                    <a:cubicBezTo>
                      <a:pt x="3936" y="10761"/>
                      <a:pt x="2916" y="11229"/>
                      <a:pt x="1939" y="10920"/>
                    </a:cubicBezTo>
                    <a:cubicBezTo>
                      <a:pt x="1897" y="10903"/>
                      <a:pt x="1864" y="10886"/>
                      <a:pt x="1830" y="10869"/>
                    </a:cubicBezTo>
                    <a:cubicBezTo>
                      <a:pt x="1287" y="10585"/>
                      <a:pt x="1145" y="9691"/>
                      <a:pt x="1455" y="9107"/>
                    </a:cubicBezTo>
                    <a:cubicBezTo>
                      <a:pt x="1563" y="8898"/>
                      <a:pt x="1739" y="8614"/>
                      <a:pt x="1739" y="8614"/>
                    </a:cubicBezTo>
                    <a:lnTo>
                      <a:pt x="1672" y="8614"/>
                    </a:lnTo>
                    <a:cubicBezTo>
                      <a:pt x="978" y="8580"/>
                      <a:pt x="1" y="8430"/>
                      <a:pt x="293" y="7411"/>
                    </a:cubicBezTo>
                    <a:cubicBezTo>
                      <a:pt x="494" y="6709"/>
                      <a:pt x="1279" y="6383"/>
                      <a:pt x="1881" y="6241"/>
                    </a:cubicBezTo>
                    <a:cubicBezTo>
                      <a:pt x="1964" y="6225"/>
                      <a:pt x="2048" y="6208"/>
                      <a:pt x="2140" y="6191"/>
                    </a:cubicBezTo>
                    <a:cubicBezTo>
                      <a:pt x="2023" y="6149"/>
                      <a:pt x="1914" y="6116"/>
                      <a:pt x="1805" y="6074"/>
                    </a:cubicBezTo>
                    <a:cubicBezTo>
                      <a:pt x="1154" y="5840"/>
                      <a:pt x="527" y="5331"/>
                      <a:pt x="644" y="4587"/>
                    </a:cubicBezTo>
                    <a:cubicBezTo>
                      <a:pt x="678" y="4378"/>
                      <a:pt x="761" y="4178"/>
                      <a:pt x="886" y="4002"/>
                    </a:cubicBezTo>
                    <a:cubicBezTo>
                      <a:pt x="945" y="3877"/>
                      <a:pt x="1028" y="3760"/>
                      <a:pt x="1137" y="3660"/>
                    </a:cubicBezTo>
                    <a:cubicBezTo>
                      <a:pt x="1580" y="3234"/>
                      <a:pt x="2257" y="3134"/>
                      <a:pt x="2825" y="3276"/>
                    </a:cubicBezTo>
                    <a:cubicBezTo>
                      <a:pt x="2825" y="3276"/>
                      <a:pt x="2449" y="2632"/>
                      <a:pt x="2415" y="2265"/>
                    </a:cubicBezTo>
                    <a:cubicBezTo>
                      <a:pt x="2348" y="1605"/>
                      <a:pt x="2891" y="1045"/>
                      <a:pt x="3551" y="1087"/>
                    </a:cubicBezTo>
                    <a:cubicBezTo>
                      <a:pt x="4713" y="1112"/>
                      <a:pt x="5665" y="2106"/>
                      <a:pt x="6191" y="3092"/>
                    </a:cubicBezTo>
                    <a:cubicBezTo>
                      <a:pt x="6108" y="2206"/>
                      <a:pt x="6358" y="1321"/>
                      <a:pt x="6893" y="619"/>
                    </a:cubicBezTo>
                    <a:cubicBezTo>
                      <a:pt x="7261" y="151"/>
                      <a:pt x="8029" y="1"/>
                      <a:pt x="8455" y="469"/>
                    </a:cubicBezTo>
                    <a:cubicBezTo>
                      <a:pt x="8723" y="761"/>
                      <a:pt x="8831" y="1179"/>
                      <a:pt x="8898" y="1588"/>
                    </a:cubicBezTo>
                    <a:lnTo>
                      <a:pt x="8931" y="1797"/>
                    </a:lnTo>
                    <a:lnTo>
                      <a:pt x="8982" y="1763"/>
                    </a:lnTo>
                    <a:cubicBezTo>
                      <a:pt x="9900" y="1271"/>
                      <a:pt x="11045" y="1162"/>
                      <a:pt x="11814" y="1880"/>
                    </a:cubicBezTo>
                    <a:cubicBezTo>
                      <a:pt x="11947" y="2006"/>
                      <a:pt x="12047" y="2173"/>
                      <a:pt x="12098" y="2348"/>
                    </a:cubicBezTo>
                    <a:cubicBezTo>
                      <a:pt x="12231" y="2908"/>
                      <a:pt x="11872" y="3468"/>
                      <a:pt x="11555" y="3885"/>
                    </a:cubicBezTo>
                    <a:cubicBezTo>
                      <a:pt x="11170" y="4378"/>
                      <a:pt x="10711" y="4804"/>
                      <a:pt x="10201" y="5155"/>
                    </a:cubicBezTo>
                    <a:close/>
                  </a:path>
                </a:pathLst>
              </a:custGeom>
              <a:solidFill>
                <a:srgbClr val="F7A9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1146;p37"/>
              <p:cNvSpPr/>
              <p:nvPr/>
            </p:nvSpPr>
            <p:spPr>
              <a:xfrm>
                <a:off x="4705617" y="9175907"/>
                <a:ext cx="436450" cy="359006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7278" extrusionOk="0">
                    <a:moveTo>
                      <a:pt x="6015" y="1"/>
                    </a:moveTo>
                    <a:lnTo>
                      <a:pt x="5781" y="84"/>
                    </a:lnTo>
                    <a:cubicBezTo>
                      <a:pt x="5781" y="84"/>
                      <a:pt x="5531" y="569"/>
                      <a:pt x="5389" y="920"/>
                    </a:cubicBezTo>
                    <a:cubicBezTo>
                      <a:pt x="5330" y="1062"/>
                      <a:pt x="5280" y="1204"/>
                      <a:pt x="5230" y="1354"/>
                    </a:cubicBezTo>
                    <a:cubicBezTo>
                      <a:pt x="5188" y="1488"/>
                      <a:pt x="5146" y="1621"/>
                      <a:pt x="5105" y="1763"/>
                    </a:cubicBezTo>
                    <a:cubicBezTo>
                      <a:pt x="5046" y="2014"/>
                      <a:pt x="4971" y="2273"/>
                      <a:pt x="4887" y="2524"/>
                    </a:cubicBezTo>
                    <a:cubicBezTo>
                      <a:pt x="4821" y="2674"/>
                      <a:pt x="4779" y="2841"/>
                      <a:pt x="4779" y="3017"/>
                    </a:cubicBezTo>
                    <a:cubicBezTo>
                      <a:pt x="4779" y="3017"/>
                      <a:pt x="4749" y="3058"/>
                      <a:pt x="4773" y="3058"/>
                    </a:cubicBezTo>
                    <a:cubicBezTo>
                      <a:pt x="4795" y="3058"/>
                      <a:pt x="4862" y="3023"/>
                      <a:pt x="5038" y="2891"/>
                    </a:cubicBezTo>
                    <a:cubicBezTo>
                      <a:pt x="5172" y="2716"/>
                      <a:pt x="5280" y="2540"/>
                      <a:pt x="5372" y="2348"/>
                    </a:cubicBezTo>
                    <a:lnTo>
                      <a:pt x="5564" y="1839"/>
                    </a:lnTo>
                    <a:cubicBezTo>
                      <a:pt x="5731" y="1312"/>
                      <a:pt x="5873" y="778"/>
                      <a:pt x="6082" y="268"/>
                    </a:cubicBezTo>
                    <a:cubicBezTo>
                      <a:pt x="6116" y="193"/>
                      <a:pt x="6015" y="1"/>
                      <a:pt x="6015" y="1"/>
                    </a:cubicBezTo>
                    <a:close/>
                    <a:moveTo>
                      <a:pt x="7987" y="502"/>
                    </a:moveTo>
                    <a:lnTo>
                      <a:pt x="7795" y="560"/>
                    </a:lnTo>
                    <a:cubicBezTo>
                      <a:pt x="7319" y="1204"/>
                      <a:pt x="6592" y="1839"/>
                      <a:pt x="5915" y="2449"/>
                    </a:cubicBezTo>
                    <a:cubicBezTo>
                      <a:pt x="5029" y="3225"/>
                      <a:pt x="5531" y="2808"/>
                      <a:pt x="5096" y="3058"/>
                    </a:cubicBezTo>
                    <a:cubicBezTo>
                      <a:pt x="5096" y="3058"/>
                      <a:pt x="4971" y="3234"/>
                      <a:pt x="5071" y="3259"/>
                    </a:cubicBezTo>
                    <a:cubicBezTo>
                      <a:pt x="5074" y="3260"/>
                      <a:pt x="5076" y="3261"/>
                      <a:pt x="5079" y="3261"/>
                    </a:cubicBezTo>
                    <a:cubicBezTo>
                      <a:pt x="5097" y="3261"/>
                      <a:pt x="5121" y="3242"/>
                      <a:pt x="5121" y="3242"/>
                    </a:cubicBezTo>
                    <a:lnTo>
                      <a:pt x="5172" y="3276"/>
                    </a:lnTo>
                    <a:cubicBezTo>
                      <a:pt x="5172" y="3276"/>
                      <a:pt x="5531" y="3242"/>
                      <a:pt x="5556" y="3234"/>
                    </a:cubicBezTo>
                    <a:cubicBezTo>
                      <a:pt x="5890" y="3067"/>
                      <a:pt x="6199" y="2850"/>
                      <a:pt x="6458" y="2591"/>
                    </a:cubicBezTo>
                    <a:cubicBezTo>
                      <a:pt x="6909" y="2164"/>
                      <a:pt x="7678" y="1346"/>
                      <a:pt x="7678" y="1346"/>
                    </a:cubicBezTo>
                    <a:cubicBezTo>
                      <a:pt x="7836" y="1095"/>
                      <a:pt x="7945" y="803"/>
                      <a:pt x="7987" y="502"/>
                    </a:cubicBezTo>
                    <a:close/>
                    <a:moveTo>
                      <a:pt x="5213" y="3635"/>
                    </a:moveTo>
                    <a:cubicBezTo>
                      <a:pt x="5220" y="3637"/>
                      <a:pt x="5225" y="3638"/>
                      <a:pt x="5229" y="3639"/>
                    </a:cubicBezTo>
                    <a:lnTo>
                      <a:pt x="5229" y="3639"/>
                    </a:lnTo>
                    <a:cubicBezTo>
                      <a:pt x="5229" y="3637"/>
                      <a:pt x="5237" y="3635"/>
                      <a:pt x="5263" y="3635"/>
                    </a:cubicBezTo>
                    <a:close/>
                    <a:moveTo>
                      <a:pt x="5229" y="3639"/>
                    </a:moveTo>
                    <a:cubicBezTo>
                      <a:pt x="5230" y="3642"/>
                      <a:pt x="5244" y="3646"/>
                      <a:pt x="5247" y="3646"/>
                    </a:cubicBezTo>
                    <a:cubicBezTo>
                      <a:pt x="5249" y="3646"/>
                      <a:pt x="5246" y="3644"/>
                      <a:pt x="5229" y="3639"/>
                    </a:cubicBezTo>
                    <a:close/>
                    <a:moveTo>
                      <a:pt x="1674" y="1961"/>
                    </a:moveTo>
                    <a:cubicBezTo>
                      <a:pt x="1472" y="1961"/>
                      <a:pt x="1277" y="2010"/>
                      <a:pt x="1095" y="2098"/>
                    </a:cubicBezTo>
                    <a:lnTo>
                      <a:pt x="1220" y="2240"/>
                    </a:lnTo>
                    <a:cubicBezTo>
                      <a:pt x="1345" y="2273"/>
                      <a:pt x="1462" y="2315"/>
                      <a:pt x="1571" y="2357"/>
                    </a:cubicBezTo>
                    <a:cubicBezTo>
                      <a:pt x="2248" y="2582"/>
                      <a:pt x="2891" y="2900"/>
                      <a:pt x="3492" y="3284"/>
                    </a:cubicBezTo>
                    <a:cubicBezTo>
                      <a:pt x="4094" y="3685"/>
                      <a:pt x="4142" y="3763"/>
                      <a:pt x="4172" y="3763"/>
                    </a:cubicBezTo>
                    <a:cubicBezTo>
                      <a:pt x="4187" y="3763"/>
                      <a:pt x="4197" y="3743"/>
                      <a:pt x="4269" y="3735"/>
                    </a:cubicBezTo>
                    <a:cubicBezTo>
                      <a:pt x="4286" y="3735"/>
                      <a:pt x="4294" y="3727"/>
                      <a:pt x="4303" y="3718"/>
                    </a:cubicBezTo>
                    <a:cubicBezTo>
                      <a:pt x="4436" y="3585"/>
                      <a:pt x="4395" y="3668"/>
                      <a:pt x="4228" y="3426"/>
                    </a:cubicBezTo>
                    <a:cubicBezTo>
                      <a:pt x="4228" y="3426"/>
                      <a:pt x="4010" y="3192"/>
                      <a:pt x="3860" y="3025"/>
                    </a:cubicBezTo>
                    <a:cubicBezTo>
                      <a:pt x="3459" y="2616"/>
                      <a:pt x="1763" y="1964"/>
                      <a:pt x="1763" y="1964"/>
                    </a:cubicBezTo>
                    <a:cubicBezTo>
                      <a:pt x="1733" y="1962"/>
                      <a:pt x="1704" y="1961"/>
                      <a:pt x="1674" y="1961"/>
                    </a:cubicBezTo>
                    <a:close/>
                    <a:moveTo>
                      <a:pt x="2899" y="318"/>
                    </a:moveTo>
                    <a:lnTo>
                      <a:pt x="2908" y="444"/>
                    </a:lnTo>
                    <a:cubicBezTo>
                      <a:pt x="3217" y="769"/>
                      <a:pt x="3484" y="1129"/>
                      <a:pt x="3718" y="1513"/>
                    </a:cubicBezTo>
                    <a:cubicBezTo>
                      <a:pt x="3935" y="1905"/>
                      <a:pt x="4111" y="2306"/>
                      <a:pt x="4261" y="2724"/>
                    </a:cubicBezTo>
                    <a:cubicBezTo>
                      <a:pt x="4403" y="3209"/>
                      <a:pt x="4629" y="3877"/>
                      <a:pt x="4629" y="3877"/>
                    </a:cubicBezTo>
                    <a:lnTo>
                      <a:pt x="4771" y="3501"/>
                    </a:lnTo>
                    <a:cubicBezTo>
                      <a:pt x="4729" y="3025"/>
                      <a:pt x="4712" y="2858"/>
                      <a:pt x="4679" y="2666"/>
                    </a:cubicBezTo>
                    <a:cubicBezTo>
                      <a:pt x="4679" y="2616"/>
                      <a:pt x="4662" y="2565"/>
                      <a:pt x="4654" y="2515"/>
                    </a:cubicBezTo>
                    <a:cubicBezTo>
                      <a:pt x="4520" y="1972"/>
                      <a:pt x="3893" y="1078"/>
                      <a:pt x="3893" y="1078"/>
                    </a:cubicBezTo>
                    <a:cubicBezTo>
                      <a:pt x="3534" y="686"/>
                      <a:pt x="2899" y="318"/>
                      <a:pt x="2899" y="318"/>
                    </a:cubicBezTo>
                    <a:close/>
                    <a:moveTo>
                      <a:pt x="4808" y="4629"/>
                    </a:moveTo>
                    <a:cubicBezTo>
                      <a:pt x="4809" y="4632"/>
                      <a:pt x="4809" y="4636"/>
                      <a:pt x="4810" y="4640"/>
                    </a:cubicBezTo>
                    <a:lnTo>
                      <a:pt x="4810" y="4640"/>
                    </a:lnTo>
                    <a:lnTo>
                      <a:pt x="4812" y="4629"/>
                    </a:lnTo>
                    <a:close/>
                    <a:moveTo>
                      <a:pt x="4804" y="4629"/>
                    </a:moveTo>
                    <a:cubicBezTo>
                      <a:pt x="4704" y="4646"/>
                      <a:pt x="4796" y="4721"/>
                      <a:pt x="4796" y="4721"/>
                    </a:cubicBezTo>
                    <a:cubicBezTo>
                      <a:pt x="4824" y="4711"/>
                      <a:pt x="4817" y="4668"/>
                      <a:pt x="4810" y="4640"/>
                    </a:cubicBezTo>
                    <a:lnTo>
                      <a:pt x="4810" y="4640"/>
                    </a:lnTo>
                    <a:lnTo>
                      <a:pt x="4809" y="4648"/>
                    </a:lnTo>
                    <a:lnTo>
                      <a:pt x="4809" y="4648"/>
                    </a:lnTo>
                    <a:cubicBezTo>
                      <a:pt x="4807" y="4641"/>
                      <a:pt x="4806" y="4634"/>
                      <a:pt x="4804" y="4629"/>
                    </a:cubicBezTo>
                    <a:close/>
                    <a:moveTo>
                      <a:pt x="5389" y="4027"/>
                    </a:moveTo>
                    <a:cubicBezTo>
                      <a:pt x="4963" y="4103"/>
                      <a:pt x="5263" y="4119"/>
                      <a:pt x="5263" y="4119"/>
                    </a:cubicBezTo>
                    <a:cubicBezTo>
                      <a:pt x="5263" y="4119"/>
                      <a:pt x="5121" y="4136"/>
                      <a:pt x="5430" y="4245"/>
                    </a:cubicBezTo>
                    <a:lnTo>
                      <a:pt x="5489" y="4270"/>
                    </a:lnTo>
                    <a:cubicBezTo>
                      <a:pt x="5488" y="4269"/>
                      <a:pt x="5487" y="4269"/>
                      <a:pt x="5487" y="4269"/>
                    </a:cubicBezTo>
                    <a:lnTo>
                      <a:pt x="5487" y="4269"/>
                    </a:lnTo>
                    <a:cubicBezTo>
                      <a:pt x="5482" y="4269"/>
                      <a:pt x="5688" y="4356"/>
                      <a:pt x="5840" y="4420"/>
                    </a:cubicBezTo>
                    <a:cubicBezTo>
                      <a:pt x="6057" y="4504"/>
                      <a:pt x="6533" y="4654"/>
                      <a:pt x="6533" y="4654"/>
                    </a:cubicBezTo>
                    <a:cubicBezTo>
                      <a:pt x="7169" y="4800"/>
                      <a:pt x="7811" y="4876"/>
                      <a:pt x="8459" y="4876"/>
                    </a:cubicBezTo>
                    <a:cubicBezTo>
                      <a:pt x="8552" y="4876"/>
                      <a:pt x="8645" y="4874"/>
                      <a:pt x="8739" y="4871"/>
                    </a:cubicBezTo>
                    <a:lnTo>
                      <a:pt x="8847" y="4763"/>
                    </a:lnTo>
                    <a:lnTo>
                      <a:pt x="8655" y="4646"/>
                    </a:lnTo>
                    <a:cubicBezTo>
                      <a:pt x="8146" y="4629"/>
                      <a:pt x="7644" y="4554"/>
                      <a:pt x="7151" y="4437"/>
                    </a:cubicBezTo>
                    <a:cubicBezTo>
                      <a:pt x="6199" y="4220"/>
                      <a:pt x="6550" y="4286"/>
                      <a:pt x="6433" y="4261"/>
                    </a:cubicBezTo>
                    <a:cubicBezTo>
                      <a:pt x="6082" y="4161"/>
                      <a:pt x="5740" y="4086"/>
                      <a:pt x="5389" y="4027"/>
                    </a:cubicBezTo>
                    <a:close/>
                    <a:moveTo>
                      <a:pt x="3182" y="3644"/>
                    </a:moveTo>
                    <a:cubicBezTo>
                      <a:pt x="2424" y="3644"/>
                      <a:pt x="1664" y="3895"/>
                      <a:pt x="969" y="4220"/>
                    </a:cubicBezTo>
                    <a:cubicBezTo>
                      <a:pt x="911" y="4253"/>
                      <a:pt x="502" y="4462"/>
                      <a:pt x="209" y="4654"/>
                    </a:cubicBezTo>
                    <a:cubicBezTo>
                      <a:pt x="117" y="4712"/>
                      <a:pt x="42" y="4796"/>
                      <a:pt x="0" y="4896"/>
                    </a:cubicBezTo>
                    <a:lnTo>
                      <a:pt x="142" y="4938"/>
                    </a:lnTo>
                    <a:cubicBezTo>
                      <a:pt x="343" y="4863"/>
                      <a:pt x="543" y="4788"/>
                      <a:pt x="752" y="4721"/>
                    </a:cubicBezTo>
                    <a:cubicBezTo>
                      <a:pt x="1395" y="4520"/>
                      <a:pt x="769" y="4712"/>
                      <a:pt x="1421" y="4512"/>
                    </a:cubicBezTo>
                    <a:cubicBezTo>
                      <a:pt x="2022" y="4328"/>
                      <a:pt x="3384" y="4169"/>
                      <a:pt x="3384" y="4169"/>
                    </a:cubicBezTo>
                    <a:cubicBezTo>
                      <a:pt x="4010" y="4128"/>
                      <a:pt x="4403" y="4111"/>
                      <a:pt x="4403" y="4111"/>
                    </a:cubicBezTo>
                    <a:cubicBezTo>
                      <a:pt x="4537" y="4052"/>
                      <a:pt x="4244" y="3835"/>
                      <a:pt x="4236" y="3827"/>
                    </a:cubicBezTo>
                    <a:cubicBezTo>
                      <a:pt x="3890" y="3699"/>
                      <a:pt x="3536" y="3644"/>
                      <a:pt x="3182" y="3644"/>
                    </a:cubicBezTo>
                    <a:close/>
                    <a:moveTo>
                      <a:pt x="4080" y="4276"/>
                    </a:moveTo>
                    <a:cubicBezTo>
                      <a:pt x="3987" y="4276"/>
                      <a:pt x="3902" y="4286"/>
                      <a:pt x="3902" y="4286"/>
                    </a:cubicBezTo>
                    <a:cubicBezTo>
                      <a:pt x="3016" y="4470"/>
                      <a:pt x="2832" y="4621"/>
                      <a:pt x="2197" y="4938"/>
                    </a:cubicBezTo>
                    <a:cubicBezTo>
                      <a:pt x="1771" y="5147"/>
                      <a:pt x="1220" y="5865"/>
                      <a:pt x="1220" y="5865"/>
                    </a:cubicBezTo>
                    <a:lnTo>
                      <a:pt x="1354" y="5865"/>
                    </a:lnTo>
                    <a:cubicBezTo>
                      <a:pt x="2022" y="5306"/>
                      <a:pt x="2799" y="5105"/>
                      <a:pt x="3442" y="4754"/>
                    </a:cubicBezTo>
                    <a:lnTo>
                      <a:pt x="4236" y="4412"/>
                    </a:lnTo>
                    <a:cubicBezTo>
                      <a:pt x="4219" y="4403"/>
                      <a:pt x="4303" y="4395"/>
                      <a:pt x="4294" y="4387"/>
                    </a:cubicBezTo>
                    <a:cubicBezTo>
                      <a:pt x="4342" y="4295"/>
                      <a:pt x="4205" y="4276"/>
                      <a:pt x="4080" y="4276"/>
                    </a:cubicBezTo>
                    <a:close/>
                    <a:moveTo>
                      <a:pt x="4611" y="4831"/>
                    </a:moveTo>
                    <a:cubicBezTo>
                      <a:pt x="4587" y="4831"/>
                      <a:pt x="4587" y="4913"/>
                      <a:pt x="4587" y="4913"/>
                    </a:cubicBezTo>
                    <a:cubicBezTo>
                      <a:pt x="4587" y="4913"/>
                      <a:pt x="4576" y="4887"/>
                      <a:pt x="4574" y="4887"/>
                    </a:cubicBezTo>
                    <a:lnTo>
                      <a:pt x="4574" y="4887"/>
                    </a:lnTo>
                    <a:cubicBezTo>
                      <a:pt x="4573" y="4887"/>
                      <a:pt x="4577" y="4904"/>
                      <a:pt x="4595" y="4963"/>
                    </a:cubicBezTo>
                    <a:cubicBezTo>
                      <a:pt x="4879" y="5999"/>
                      <a:pt x="4720" y="5423"/>
                      <a:pt x="4762" y="5807"/>
                    </a:cubicBezTo>
                    <a:cubicBezTo>
                      <a:pt x="4812" y="6283"/>
                      <a:pt x="5088" y="7260"/>
                      <a:pt x="5088" y="7260"/>
                    </a:cubicBezTo>
                    <a:lnTo>
                      <a:pt x="5155" y="7160"/>
                    </a:lnTo>
                    <a:cubicBezTo>
                      <a:pt x="5121" y="6843"/>
                      <a:pt x="5105" y="6525"/>
                      <a:pt x="5071" y="6216"/>
                    </a:cubicBezTo>
                    <a:cubicBezTo>
                      <a:pt x="5046" y="6016"/>
                      <a:pt x="5013" y="5815"/>
                      <a:pt x="4971" y="5623"/>
                    </a:cubicBezTo>
                    <a:cubicBezTo>
                      <a:pt x="4963" y="5598"/>
                      <a:pt x="4954" y="5581"/>
                      <a:pt x="4954" y="5556"/>
                    </a:cubicBezTo>
                    <a:cubicBezTo>
                      <a:pt x="4938" y="5514"/>
                      <a:pt x="4812" y="5205"/>
                      <a:pt x="4670" y="4913"/>
                    </a:cubicBezTo>
                    <a:cubicBezTo>
                      <a:pt x="4642" y="4852"/>
                      <a:pt x="4624" y="4831"/>
                      <a:pt x="4611" y="4831"/>
                    </a:cubicBezTo>
                    <a:close/>
                    <a:moveTo>
                      <a:pt x="4807" y="4609"/>
                    </a:moveTo>
                    <a:cubicBezTo>
                      <a:pt x="4804" y="4609"/>
                      <a:pt x="4804" y="4615"/>
                      <a:pt x="4804" y="4629"/>
                    </a:cubicBezTo>
                    <a:lnTo>
                      <a:pt x="4808" y="4629"/>
                    </a:lnTo>
                    <a:cubicBezTo>
                      <a:pt x="4806" y="4621"/>
                      <a:pt x="4805" y="4615"/>
                      <a:pt x="4807" y="4615"/>
                    </a:cubicBezTo>
                    <a:lnTo>
                      <a:pt x="4807" y="4615"/>
                    </a:lnTo>
                    <a:cubicBezTo>
                      <a:pt x="4812" y="4615"/>
                      <a:pt x="4844" y="4666"/>
                      <a:pt x="4954" y="4838"/>
                    </a:cubicBezTo>
                    <a:cubicBezTo>
                      <a:pt x="5146" y="5147"/>
                      <a:pt x="5305" y="5473"/>
                      <a:pt x="5439" y="5815"/>
                    </a:cubicBezTo>
                    <a:cubicBezTo>
                      <a:pt x="5573" y="6133"/>
                      <a:pt x="5915" y="7277"/>
                      <a:pt x="5915" y="7277"/>
                    </a:cubicBezTo>
                    <a:lnTo>
                      <a:pt x="5982" y="7202"/>
                    </a:lnTo>
                    <a:cubicBezTo>
                      <a:pt x="5974" y="6893"/>
                      <a:pt x="5940" y="6592"/>
                      <a:pt x="5882" y="6291"/>
                    </a:cubicBezTo>
                    <a:cubicBezTo>
                      <a:pt x="5840" y="6141"/>
                      <a:pt x="5790" y="5982"/>
                      <a:pt x="5731" y="5832"/>
                    </a:cubicBezTo>
                    <a:cubicBezTo>
                      <a:pt x="5554" y="5380"/>
                      <a:pt x="5431" y="4618"/>
                      <a:pt x="4882" y="4618"/>
                    </a:cubicBezTo>
                    <a:cubicBezTo>
                      <a:pt x="4862" y="4618"/>
                      <a:pt x="4842" y="4619"/>
                      <a:pt x="4821" y="4621"/>
                    </a:cubicBezTo>
                    <a:cubicBezTo>
                      <a:pt x="4813" y="4613"/>
                      <a:pt x="4809" y="4609"/>
                      <a:pt x="4807" y="46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1147;p37"/>
              <p:cNvSpPr/>
              <p:nvPr/>
            </p:nvSpPr>
            <p:spPr>
              <a:xfrm>
                <a:off x="4850936" y="9292912"/>
                <a:ext cx="157601" cy="142606"/>
              </a:xfrm>
              <a:custGeom>
                <a:avLst/>
                <a:gdLst/>
                <a:ahLst/>
                <a:cxnLst/>
                <a:rect l="l" t="t" r="r" b="b"/>
                <a:pathLst>
                  <a:path w="3195" h="2891" extrusionOk="0">
                    <a:moveTo>
                      <a:pt x="1627" y="0"/>
                    </a:moveTo>
                    <a:cubicBezTo>
                      <a:pt x="1089" y="0"/>
                      <a:pt x="587" y="373"/>
                      <a:pt x="363" y="987"/>
                    </a:cubicBezTo>
                    <a:cubicBezTo>
                      <a:pt x="1" y="1984"/>
                      <a:pt x="965" y="2890"/>
                      <a:pt x="1891" y="2890"/>
                    </a:cubicBezTo>
                    <a:cubicBezTo>
                      <a:pt x="2013" y="2890"/>
                      <a:pt x="2134" y="2875"/>
                      <a:pt x="2251" y="2842"/>
                    </a:cubicBezTo>
                    <a:cubicBezTo>
                      <a:pt x="2927" y="2650"/>
                      <a:pt x="3195" y="1898"/>
                      <a:pt x="3053" y="1271"/>
                    </a:cubicBezTo>
                    <a:cubicBezTo>
                      <a:pt x="2961" y="904"/>
                      <a:pt x="2752" y="578"/>
                      <a:pt x="2468" y="327"/>
                    </a:cubicBezTo>
                    <a:cubicBezTo>
                      <a:pt x="2201" y="103"/>
                      <a:pt x="1909" y="0"/>
                      <a:pt x="16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1148;p37"/>
              <p:cNvSpPr/>
              <p:nvPr/>
            </p:nvSpPr>
            <p:spPr>
              <a:xfrm>
                <a:off x="3493246" y="8470425"/>
                <a:ext cx="713374" cy="680818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13802" extrusionOk="0">
                    <a:moveTo>
                      <a:pt x="5172" y="12974"/>
                    </a:moveTo>
                    <a:cubicBezTo>
                      <a:pt x="4537" y="12941"/>
                      <a:pt x="4462" y="11989"/>
                      <a:pt x="4445" y="11471"/>
                    </a:cubicBezTo>
                    <a:cubicBezTo>
                      <a:pt x="4428" y="10811"/>
                      <a:pt x="4520" y="10151"/>
                      <a:pt x="4704" y="9524"/>
                    </a:cubicBezTo>
                    <a:cubicBezTo>
                      <a:pt x="3902" y="10410"/>
                      <a:pt x="2724" y="11354"/>
                      <a:pt x="2039" y="10986"/>
                    </a:cubicBezTo>
                    <a:cubicBezTo>
                      <a:pt x="1555" y="10719"/>
                      <a:pt x="1880" y="9975"/>
                      <a:pt x="2248" y="9466"/>
                    </a:cubicBezTo>
                    <a:cubicBezTo>
                      <a:pt x="2440" y="9215"/>
                      <a:pt x="2649" y="8973"/>
                      <a:pt x="2875" y="8747"/>
                    </a:cubicBezTo>
                    <a:cubicBezTo>
                      <a:pt x="3276" y="8355"/>
                      <a:pt x="3710" y="8004"/>
                      <a:pt x="4186" y="7695"/>
                    </a:cubicBezTo>
                    <a:cubicBezTo>
                      <a:pt x="3693" y="7845"/>
                      <a:pt x="3192" y="7962"/>
                      <a:pt x="2691" y="8046"/>
                    </a:cubicBezTo>
                    <a:cubicBezTo>
                      <a:pt x="1713" y="8196"/>
                      <a:pt x="1" y="8271"/>
                      <a:pt x="636" y="7035"/>
                    </a:cubicBezTo>
                    <a:cubicBezTo>
                      <a:pt x="961" y="6391"/>
                      <a:pt x="1797" y="6216"/>
                      <a:pt x="2499" y="6074"/>
                    </a:cubicBezTo>
                    <a:cubicBezTo>
                      <a:pt x="3200" y="5940"/>
                      <a:pt x="3919" y="5874"/>
                      <a:pt x="4637" y="5899"/>
                    </a:cubicBezTo>
                    <a:cubicBezTo>
                      <a:pt x="4637" y="5899"/>
                      <a:pt x="2290" y="4746"/>
                      <a:pt x="2591" y="3025"/>
                    </a:cubicBezTo>
                    <a:cubicBezTo>
                      <a:pt x="2624" y="2691"/>
                      <a:pt x="2858" y="2415"/>
                      <a:pt x="3167" y="2315"/>
                    </a:cubicBezTo>
                    <a:cubicBezTo>
                      <a:pt x="3877" y="2106"/>
                      <a:pt x="4554" y="2607"/>
                      <a:pt x="5022" y="3042"/>
                    </a:cubicBezTo>
                    <a:cubicBezTo>
                      <a:pt x="5431" y="3434"/>
                      <a:pt x="5790" y="3877"/>
                      <a:pt x="6091" y="4361"/>
                    </a:cubicBezTo>
                    <a:lnTo>
                      <a:pt x="6149" y="4445"/>
                    </a:lnTo>
                    <a:cubicBezTo>
                      <a:pt x="5949" y="3434"/>
                      <a:pt x="5623" y="2440"/>
                      <a:pt x="5673" y="1387"/>
                    </a:cubicBezTo>
                    <a:cubicBezTo>
                      <a:pt x="5673" y="1362"/>
                      <a:pt x="5673" y="1329"/>
                      <a:pt x="5682" y="1296"/>
                    </a:cubicBezTo>
                    <a:cubicBezTo>
                      <a:pt x="5715" y="970"/>
                      <a:pt x="5832" y="1"/>
                      <a:pt x="6910" y="1521"/>
                    </a:cubicBezTo>
                    <a:cubicBezTo>
                      <a:pt x="7118" y="1805"/>
                      <a:pt x="7294" y="2114"/>
                      <a:pt x="7436" y="2440"/>
                    </a:cubicBezTo>
                    <a:cubicBezTo>
                      <a:pt x="7712" y="3075"/>
                      <a:pt x="7870" y="3752"/>
                      <a:pt x="7904" y="4445"/>
                    </a:cubicBezTo>
                    <a:cubicBezTo>
                      <a:pt x="7904" y="4445"/>
                      <a:pt x="8054" y="3743"/>
                      <a:pt x="8129" y="3434"/>
                    </a:cubicBezTo>
                    <a:cubicBezTo>
                      <a:pt x="8380" y="2306"/>
                      <a:pt x="9123" y="744"/>
                      <a:pt x="10193" y="1312"/>
                    </a:cubicBezTo>
                    <a:cubicBezTo>
                      <a:pt x="10694" y="1580"/>
                      <a:pt x="10493" y="2490"/>
                      <a:pt x="10402" y="3175"/>
                    </a:cubicBezTo>
                    <a:cubicBezTo>
                      <a:pt x="10326" y="3835"/>
                      <a:pt x="10118" y="4470"/>
                      <a:pt x="9800" y="5046"/>
                    </a:cubicBezTo>
                    <a:cubicBezTo>
                      <a:pt x="9800" y="5046"/>
                      <a:pt x="10677" y="4712"/>
                      <a:pt x="11379" y="4512"/>
                    </a:cubicBezTo>
                    <a:cubicBezTo>
                      <a:pt x="12549" y="4186"/>
                      <a:pt x="14136" y="3693"/>
                      <a:pt x="14303" y="4512"/>
                    </a:cubicBezTo>
                    <a:cubicBezTo>
                      <a:pt x="14462" y="5314"/>
                      <a:pt x="13275" y="5982"/>
                      <a:pt x="12707" y="6350"/>
                    </a:cubicBezTo>
                    <a:cubicBezTo>
                      <a:pt x="11947" y="6818"/>
                      <a:pt x="11087" y="7085"/>
                      <a:pt x="10201" y="7143"/>
                    </a:cubicBezTo>
                    <a:cubicBezTo>
                      <a:pt x="10201" y="7143"/>
                      <a:pt x="10953" y="7402"/>
                      <a:pt x="11563" y="7586"/>
                    </a:cubicBezTo>
                    <a:cubicBezTo>
                      <a:pt x="11797" y="7653"/>
                      <a:pt x="12039" y="7728"/>
                      <a:pt x="12265" y="7828"/>
                    </a:cubicBezTo>
                    <a:cubicBezTo>
                      <a:pt x="12557" y="7945"/>
                      <a:pt x="12866" y="7887"/>
                      <a:pt x="13384" y="8513"/>
                    </a:cubicBezTo>
                    <a:cubicBezTo>
                      <a:pt x="13777" y="8990"/>
                      <a:pt x="13117" y="9858"/>
                      <a:pt x="12248" y="9817"/>
                    </a:cubicBezTo>
                    <a:cubicBezTo>
                      <a:pt x="11780" y="9792"/>
                      <a:pt x="11128" y="9533"/>
                      <a:pt x="11128" y="9533"/>
                    </a:cubicBezTo>
                    <a:cubicBezTo>
                      <a:pt x="11521" y="10084"/>
                      <a:pt x="12273" y="11103"/>
                      <a:pt x="11680" y="11947"/>
                    </a:cubicBezTo>
                    <a:cubicBezTo>
                      <a:pt x="11245" y="12565"/>
                      <a:pt x="10243" y="12716"/>
                      <a:pt x="9650" y="12189"/>
                    </a:cubicBezTo>
                    <a:cubicBezTo>
                      <a:pt x="9240" y="11838"/>
                      <a:pt x="8915" y="11170"/>
                      <a:pt x="8915" y="11170"/>
                    </a:cubicBezTo>
                    <a:cubicBezTo>
                      <a:pt x="8864" y="12273"/>
                      <a:pt x="8555" y="13802"/>
                      <a:pt x="7570" y="13509"/>
                    </a:cubicBezTo>
                    <a:cubicBezTo>
                      <a:pt x="6960" y="13325"/>
                      <a:pt x="6793" y="12640"/>
                      <a:pt x="6692" y="12147"/>
                    </a:cubicBezTo>
                    <a:cubicBezTo>
                      <a:pt x="6634" y="11872"/>
                      <a:pt x="6584" y="11446"/>
                      <a:pt x="6584" y="11446"/>
                    </a:cubicBezTo>
                    <a:cubicBezTo>
                      <a:pt x="6559" y="11513"/>
                      <a:pt x="6534" y="11571"/>
                      <a:pt x="6500" y="11629"/>
                    </a:cubicBezTo>
                    <a:lnTo>
                      <a:pt x="6417" y="11788"/>
                    </a:lnTo>
                    <a:cubicBezTo>
                      <a:pt x="6133" y="12331"/>
                      <a:pt x="5798" y="12941"/>
                      <a:pt x="5239" y="12983"/>
                    </a:cubicBezTo>
                    <a:close/>
                  </a:path>
                </a:pathLst>
              </a:custGeom>
              <a:solidFill>
                <a:srgbClr val="F7A9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1149;p37"/>
              <p:cNvSpPr/>
              <p:nvPr/>
            </p:nvSpPr>
            <p:spPr>
              <a:xfrm>
                <a:off x="3627614" y="8580475"/>
                <a:ext cx="511822" cy="476010"/>
              </a:xfrm>
              <a:custGeom>
                <a:avLst/>
                <a:gdLst/>
                <a:ahLst/>
                <a:cxnLst/>
                <a:rect l="l" t="t" r="r" b="b"/>
                <a:pathLst>
                  <a:path w="10376" h="9650" extrusionOk="0">
                    <a:moveTo>
                      <a:pt x="1036" y="2699"/>
                    </a:moveTo>
                    <a:cubicBezTo>
                      <a:pt x="1136" y="2298"/>
                      <a:pt x="1838" y="2373"/>
                      <a:pt x="2222" y="2431"/>
                    </a:cubicBezTo>
                    <a:cubicBezTo>
                      <a:pt x="2699" y="2506"/>
                      <a:pt x="3158" y="2648"/>
                      <a:pt x="3601" y="2849"/>
                    </a:cubicBezTo>
                    <a:cubicBezTo>
                      <a:pt x="3066" y="2214"/>
                      <a:pt x="2531" y="1345"/>
                      <a:pt x="2891" y="953"/>
                    </a:cubicBezTo>
                    <a:cubicBezTo>
                      <a:pt x="3141" y="677"/>
                      <a:pt x="3643" y="978"/>
                      <a:pt x="3960" y="1287"/>
                    </a:cubicBezTo>
                    <a:cubicBezTo>
                      <a:pt x="4119" y="1437"/>
                      <a:pt x="4269" y="1604"/>
                      <a:pt x="4403" y="1780"/>
                    </a:cubicBezTo>
                    <a:cubicBezTo>
                      <a:pt x="4637" y="2080"/>
                      <a:pt x="4837" y="2415"/>
                      <a:pt x="5004" y="2757"/>
                    </a:cubicBezTo>
                    <a:cubicBezTo>
                      <a:pt x="4954" y="2423"/>
                      <a:pt x="4937" y="2089"/>
                      <a:pt x="4937" y="1755"/>
                    </a:cubicBezTo>
                    <a:cubicBezTo>
                      <a:pt x="4954" y="1111"/>
                      <a:pt x="5121" y="0"/>
                      <a:pt x="5940" y="568"/>
                    </a:cubicBezTo>
                    <a:cubicBezTo>
                      <a:pt x="6366" y="869"/>
                      <a:pt x="6383" y="1420"/>
                      <a:pt x="6391" y="1888"/>
                    </a:cubicBezTo>
                    <a:cubicBezTo>
                      <a:pt x="6399" y="2356"/>
                      <a:pt x="6358" y="2824"/>
                      <a:pt x="6249" y="3275"/>
                    </a:cubicBezTo>
                    <a:cubicBezTo>
                      <a:pt x="6249" y="3275"/>
                      <a:pt x="7385" y="1922"/>
                      <a:pt x="8605" y="2339"/>
                    </a:cubicBezTo>
                    <a:cubicBezTo>
                      <a:pt x="8822" y="2415"/>
                      <a:pt x="9023" y="2573"/>
                      <a:pt x="9039" y="2807"/>
                    </a:cubicBezTo>
                    <a:cubicBezTo>
                      <a:pt x="9098" y="3283"/>
                      <a:pt x="8647" y="3651"/>
                      <a:pt x="8271" y="3893"/>
                    </a:cubicBezTo>
                    <a:cubicBezTo>
                      <a:pt x="7928" y="4110"/>
                      <a:pt x="7561" y="4277"/>
                      <a:pt x="7176" y="4411"/>
                    </a:cubicBezTo>
                    <a:lnTo>
                      <a:pt x="7101" y="4436"/>
                    </a:lnTo>
                    <a:cubicBezTo>
                      <a:pt x="7861" y="4436"/>
                      <a:pt x="8630" y="4361"/>
                      <a:pt x="9390" y="4528"/>
                    </a:cubicBezTo>
                    <a:lnTo>
                      <a:pt x="9457" y="4545"/>
                    </a:lnTo>
                    <a:cubicBezTo>
                      <a:pt x="9683" y="4612"/>
                      <a:pt x="10376" y="4812"/>
                      <a:pt x="9131" y="5305"/>
                    </a:cubicBezTo>
                    <a:cubicBezTo>
                      <a:pt x="8889" y="5397"/>
                      <a:pt x="8647" y="5464"/>
                      <a:pt x="8396" y="5514"/>
                    </a:cubicBezTo>
                    <a:cubicBezTo>
                      <a:pt x="7895" y="5606"/>
                      <a:pt x="7385" y="5622"/>
                      <a:pt x="6884" y="5547"/>
                    </a:cubicBezTo>
                    <a:lnTo>
                      <a:pt x="7586" y="5823"/>
                    </a:lnTo>
                    <a:cubicBezTo>
                      <a:pt x="8371" y="6140"/>
                      <a:pt x="9407" y="6817"/>
                      <a:pt x="8855" y="7427"/>
                    </a:cubicBezTo>
                    <a:cubicBezTo>
                      <a:pt x="8596" y="7711"/>
                      <a:pt x="7962" y="7460"/>
                      <a:pt x="7469" y="7310"/>
                    </a:cubicBezTo>
                    <a:cubicBezTo>
                      <a:pt x="7009" y="7185"/>
                      <a:pt x="6583" y="6967"/>
                      <a:pt x="6199" y="6683"/>
                    </a:cubicBezTo>
                    <a:cubicBezTo>
                      <a:pt x="6199" y="6683"/>
                      <a:pt x="6324" y="7293"/>
                      <a:pt x="6374" y="7769"/>
                    </a:cubicBezTo>
                    <a:cubicBezTo>
                      <a:pt x="6458" y="8555"/>
                      <a:pt x="6608" y="9649"/>
                      <a:pt x="5990" y="9641"/>
                    </a:cubicBezTo>
                    <a:cubicBezTo>
                      <a:pt x="5389" y="9641"/>
                      <a:pt x="5063" y="8789"/>
                      <a:pt x="4862" y="8379"/>
                    </a:cubicBezTo>
                    <a:cubicBezTo>
                      <a:pt x="4628" y="7845"/>
                      <a:pt x="4536" y="7251"/>
                      <a:pt x="4620" y="6667"/>
                    </a:cubicBezTo>
                    <a:cubicBezTo>
                      <a:pt x="4620" y="6667"/>
                      <a:pt x="4328" y="7118"/>
                      <a:pt x="4119" y="7485"/>
                    </a:cubicBezTo>
                    <a:cubicBezTo>
                      <a:pt x="4035" y="7627"/>
                      <a:pt x="3943" y="7769"/>
                      <a:pt x="3851" y="7903"/>
                    </a:cubicBezTo>
                    <a:cubicBezTo>
                      <a:pt x="3726" y="8070"/>
                      <a:pt x="3726" y="8279"/>
                      <a:pt x="3208" y="8530"/>
                    </a:cubicBezTo>
                    <a:cubicBezTo>
                      <a:pt x="2807" y="8722"/>
                      <a:pt x="2264" y="8179"/>
                      <a:pt x="2406" y="7627"/>
                    </a:cubicBezTo>
                    <a:cubicBezTo>
                      <a:pt x="2490" y="7385"/>
                      <a:pt x="2607" y="7160"/>
                      <a:pt x="2757" y="6951"/>
                    </a:cubicBezTo>
                    <a:cubicBezTo>
                      <a:pt x="2306" y="7126"/>
                      <a:pt x="1471" y="7469"/>
                      <a:pt x="936" y="6984"/>
                    </a:cubicBezTo>
                    <a:cubicBezTo>
                      <a:pt x="535" y="6617"/>
                      <a:pt x="577" y="5973"/>
                      <a:pt x="1028" y="5656"/>
                    </a:cubicBezTo>
                    <a:cubicBezTo>
                      <a:pt x="1337" y="5447"/>
                      <a:pt x="1863" y="5322"/>
                      <a:pt x="1863" y="5322"/>
                    </a:cubicBezTo>
                    <a:cubicBezTo>
                      <a:pt x="1070" y="5138"/>
                      <a:pt x="0" y="4745"/>
                      <a:pt x="343" y="4152"/>
                    </a:cubicBezTo>
                    <a:cubicBezTo>
                      <a:pt x="552" y="3785"/>
                      <a:pt x="1070" y="3768"/>
                      <a:pt x="1445" y="3768"/>
                    </a:cubicBezTo>
                    <a:cubicBezTo>
                      <a:pt x="1654" y="3768"/>
                      <a:pt x="1963" y="3793"/>
                      <a:pt x="1963" y="3793"/>
                    </a:cubicBezTo>
                    <a:lnTo>
                      <a:pt x="1846" y="3709"/>
                    </a:lnTo>
                    <a:lnTo>
                      <a:pt x="1746" y="3634"/>
                    </a:lnTo>
                    <a:cubicBezTo>
                      <a:pt x="1387" y="3384"/>
                      <a:pt x="986" y="3091"/>
                      <a:pt x="1036" y="2724"/>
                    </a:cubicBezTo>
                    <a:cubicBezTo>
                      <a:pt x="1028" y="2724"/>
                      <a:pt x="1036" y="2707"/>
                      <a:pt x="1036" y="26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1150;p37"/>
              <p:cNvSpPr/>
              <p:nvPr/>
            </p:nvSpPr>
            <p:spPr>
              <a:xfrm>
                <a:off x="3716601" y="8694619"/>
                <a:ext cx="296360" cy="272830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5531" extrusionOk="0">
                    <a:moveTo>
                      <a:pt x="4813" y="786"/>
                    </a:moveTo>
                    <a:cubicBezTo>
                      <a:pt x="5047" y="886"/>
                      <a:pt x="4930" y="1253"/>
                      <a:pt x="4846" y="1446"/>
                    </a:cubicBezTo>
                    <a:cubicBezTo>
                      <a:pt x="4746" y="1696"/>
                      <a:pt x="4612" y="1930"/>
                      <a:pt x="4445" y="2139"/>
                    </a:cubicBezTo>
                    <a:cubicBezTo>
                      <a:pt x="4888" y="1922"/>
                      <a:pt x="5473" y="1730"/>
                      <a:pt x="5673" y="1963"/>
                    </a:cubicBezTo>
                    <a:cubicBezTo>
                      <a:pt x="5807" y="2131"/>
                      <a:pt x="5573" y="2364"/>
                      <a:pt x="5347" y="2498"/>
                    </a:cubicBezTo>
                    <a:cubicBezTo>
                      <a:pt x="5239" y="2565"/>
                      <a:pt x="5122" y="2632"/>
                      <a:pt x="5005" y="2682"/>
                    </a:cubicBezTo>
                    <a:cubicBezTo>
                      <a:pt x="4788" y="2774"/>
                      <a:pt x="4570" y="2841"/>
                      <a:pt x="4345" y="2891"/>
                    </a:cubicBezTo>
                    <a:cubicBezTo>
                      <a:pt x="4554" y="2899"/>
                      <a:pt x="4754" y="2924"/>
                      <a:pt x="4963" y="2966"/>
                    </a:cubicBezTo>
                    <a:cubicBezTo>
                      <a:pt x="5347" y="3049"/>
                      <a:pt x="6007" y="3258"/>
                      <a:pt x="5564" y="3634"/>
                    </a:cubicBezTo>
                    <a:cubicBezTo>
                      <a:pt x="5339" y="3826"/>
                      <a:pt x="5005" y="3776"/>
                      <a:pt x="4721" y="3726"/>
                    </a:cubicBezTo>
                    <a:cubicBezTo>
                      <a:pt x="4437" y="3684"/>
                      <a:pt x="4161" y="3609"/>
                      <a:pt x="3894" y="3501"/>
                    </a:cubicBezTo>
                    <a:cubicBezTo>
                      <a:pt x="3894" y="3501"/>
                      <a:pt x="4587" y="4252"/>
                      <a:pt x="4211" y="4854"/>
                    </a:cubicBezTo>
                    <a:cubicBezTo>
                      <a:pt x="4144" y="4971"/>
                      <a:pt x="4011" y="5046"/>
                      <a:pt x="3877" y="5038"/>
                    </a:cubicBezTo>
                    <a:cubicBezTo>
                      <a:pt x="3585" y="5021"/>
                      <a:pt x="3409" y="4737"/>
                      <a:pt x="3301" y="4511"/>
                    </a:cubicBezTo>
                    <a:cubicBezTo>
                      <a:pt x="3209" y="4303"/>
                      <a:pt x="3142" y="4085"/>
                      <a:pt x="3108" y="3868"/>
                    </a:cubicBezTo>
                    <a:lnTo>
                      <a:pt x="3100" y="3826"/>
                    </a:lnTo>
                    <a:cubicBezTo>
                      <a:pt x="3016" y="4236"/>
                      <a:pt x="2983" y="4653"/>
                      <a:pt x="2791" y="5038"/>
                    </a:cubicBezTo>
                    <a:lnTo>
                      <a:pt x="2774" y="5071"/>
                    </a:lnTo>
                    <a:cubicBezTo>
                      <a:pt x="2716" y="5188"/>
                      <a:pt x="2515" y="5531"/>
                      <a:pt x="2348" y="4812"/>
                    </a:cubicBezTo>
                    <a:cubicBezTo>
                      <a:pt x="2323" y="4679"/>
                      <a:pt x="2306" y="4537"/>
                      <a:pt x="2306" y="4394"/>
                    </a:cubicBezTo>
                    <a:cubicBezTo>
                      <a:pt x="2298" y="4119"/>
                      <a:pt x="2348" y="3843"/>
                      <a:pt x="2448" y="3584"/>
                    </a:cubicBezTo>
                    <a:lnTo>
                      <a:pt x="2206" y="3927"/>
                    </a:lnTo>
                    <a:cubicBezTo>
                      <a:pt x="1930" y="4311"/>
                      <a:pt x="1404" y="4795"/>
                      <a:pt x="1095" y="4436"/>
                    </a:cubicBezTo>
                    <a:cubicBezTo>
                      <a:pt x="945" y="4261"/>
                      <a:pt x="1170" y="3943"/>
                      <a:pt x="1312" y="3701"/>
                    </a:cubicBezTo>
                    <a:cubicBezTo>
                      <a:pt x="1446" y="3467"/>
                      <a:pt x="1621" y="3258"/>
                      <a:pt x="1830" y="3091"/>
                    </a:cubicBezTo>
                    <a:cubicBezTo>
                      <a:pt x="1830" y="3091"/>
                      <a:pt x="1454" y="3091"/>
                      <a:pt x="1162" y="3066"/>
                    </a:cubicBezTo>
                    <a:cubicBezTo>
                      <a:pt x="669" y="3024"/>
                      <a:pt x="1" y="2991"/>
                      <a:pt x="67" y="2657"/>
                    </a:cubicBezTo>
                    <a:cubicBezTo>
                      <a:pt x="134" y="2323"/>
                      <a:pt x="686" y="2247"/>
                      <a:pt x="953" y="2189"/>
                    </a:cubicBezTo>
                    <a:cubicBezTo>
                      <a:pt x="1304" y="2122"/>
                      <a:pt x="1671" y="2139"/>
                      <a:pt x="2014" y="2247"/>
                    </a:cubicBezTo>
                    <a:cubicBezTo>
                      <a:pt x="2014" y="2247"/>
                      <a:pt x="1772" y="2039"/>
                      <a:pt x="1580" y="1888"/>
                    </a:cubicBezTo>
                    <a:cubicBezTo>
                      <a:pt x="1496" y="1830"/>
                      <a:pt x="1421" y="1771"/>
                      <a:pt x="1354" y="1704"/>
                    </a:cubicBezTo>
                    <a:cubicBezTo>
                      <a:pt x="1262" y="1613"/>
                      <a:pt x="1137" y="1596"/>
                      <a:pt x="1037" y="1287"/>
                    </a:cubicBezTo>
                    <a:cubicBezTo>
                      <a:pt x="970" y="1053"/>
                      <a:pt x="1354" y="819"/>
                      <a:pt x="1663" y="953"/>
                    </a:cubicBezTo>
                    <a:cubicBezTo>
                      <a:pt x="1805" y="1028"/>
                      <a:pt x="1930" y="1111"/>
                      <a:pt x="2039" y="1220"/>
                    </a:cubicBezTo>
                    <a:cubicBezTo>
                      <a:pt x="1981" y="953"/>
                      <a:pt x="1864" y="468"/>
                      <a:pt x="2214" y="234"/>
                    </a:cubicBezTo>
                    <a:cubicBezTo>
                      <a:pt x="2490" y="67"/>
                      <a:pt x="2849" y="151"/>
                      <a:pt x="3016" y="435"/>
                    </a:cubicBezTo>
                    <a:cubicBezTo>
                      <a:pt x="3083" y="593"/>
                      <a:pt x="3117" y="760"/>
                      <a:pt x="3133" y="936"/>
                    </a:cubicBezTo>
                    <a:cubicBezTo>
                      <a:pt x="3326" y="527"/>
                      <a:pt x="3685" y="0"/>
                      <a:pt x="4002" y="251"/>
                    </a:cubicBezTo>
                    <a:cubicBezTo>
                      <a:pt x="4203" y="401"/>
                      <a:pt x="4153" y="677"/>
                      <a:pt x="4119" y="877"/>
                    </a:cubicBezTo>
                    <a:cubicBezTo>
                      <a:pt x="4094" y="994"/>
                      <a:pt x="4044" y="1161"/>
                      <a:pt x="4044" y="1161"/>
                    </a:cubicBezTo>
                    <a:lnTo>
                      <a:pt x="4102" y="1103"/>
                    </a:lnTo>
                    <a:lnTo>
                      <a:pt x="4161" y="1053"/>
                    </a:lnTo>
                    <a:cubicBezTo>
                      <a:pt x="4353" y="886"/>
                      <a:pt x="4579" y="710"/>
                      <a:pt x="4788" y="777"/>
                    </a:cubicBezTo>
                    <a:close/>
                  </a:path>
                </a:pathLst>
              </a:custGeom>
              <a:solidFill>
                <a:srgbClr val="FFAA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1151;p37"/>
              <p:cNvSpPr/>
              <p:nvPr/>
            </p:nvSpPr>
            <p:spPr>
              <a:xfrm>
                <a:off x="4202033" y="8170021"/>
                <a:ext cx="739321" cy="733549"/>
              </a:xfrm>
              <a:custGeom>
                <a:avLst/>
                <a:gdLst/>
                <a:ahLst/>
                <a:cxnLst/>
                <a:rect l="l" t="t" r="r" b="b"/>
                <a:pathLst>
                  <a:path w="14988" h="14871" extrusionOk="0">
                    <a:moveTo>
                      <a:pt x="11805" y="12749"/>
                    </a:moveTo>
                    <a:lnTo>
                      <a:pt x="11805" y="12757"/>
                    </a:lnTo>
                    <a:cubicBezTo>
                      <a:pt x="11554" y="13100"/>
                      <a:pt x="10861" y="12816"/>
                      <a:pt x="10468" y="12607"/>
                    </a:cubicBezTo>
                    <a:cubicBezTo>
                      <a:pt x="9591" y="12147"/>
                      <a:pt x="9006" y="11262"/>
                      <a:pt x="8455" y="10376"/>
                    </a:cubicBezTo>
                    <a:cubicBezTo>
                      <a:pt x="8455" y="10376"/>
                      <a:pt x="8898" y="13843"/>
                      <a:pt x="8438" y="14236"/>
                    </a:cubicBezTo>
                    <a:cubicBezTo>
                      <a:pt x="8229" y="14403"/>
                      <a:pt x="7344" y="14278"/>
                      <a:pt x="7219" y="13250"/>
                    </a:cubicBezTo>
                    <a:cubicBezTo>
                      <a:pt x="7219" y="13250"/>
                      <a:pt x="5673" y="14871"/>
                      <a:pt x="6350" y="12022"/>
                    </a:cubicBezTo>
                    <a:cubicBezTo>
                      <a:pt x="6442" y="11646"/>
                      <a:pt x="6559" y="11279"/>
                      <a:pt x="6701" y="10928"/>
                    </a:cubicBezTo>
                    <a:cubicBezTo>
                      <a:pt x="6843" y="10577"/>
                      <a:pt x="7118" y="10092"/>
                      <a:pt x="7118" y="10092"/>
                    </a:cubicBezTo>
                    <a:lnTo>
                      <a:pt x="6584" y="10610"/>
                    </a:lnTo>
                    <a:cubicBezTo>
                      <a:pt x="6483" y="10702"/>
                      <a:pt x="6392" y="10794"/>
                      <a:pt x="6291" y="10886"/>
                    </a:cubicBezTo>
                    <a:cubicBezTo>
                      <a:pt x="6174" y="10986"/>
                      <a:pt x="6057" y="11103"/>
                      <a:pt x="5940" y="11203"/>
                    </a:cubicBezTo>
                    <a:cubicBezTo>
                      <a:pt x="5840" y="11295"/>
                      <a:pt x="5740" y="11379"/>
                      <a:pt x="5640" y="11462"/>
                    </a:cubicBezTo>
                    <a:cubicBezTo>
                      <a:pt x="4896" y="12064"/>
                      <a:pt x="3877" y="12757"/>
                      <a:pt x="3008" y="12323"/>
                    </a:cubicBezTo>
                    <a:cubicBezTo>
                      <a:pt x="2958" y="12298"/>
                      <a:pt x="2908" y="12264"/>
                      <a:pt x="2875" y="12231"/>
                    </a:cubicBezTo>
                    <a:cubicBezTo>
                      <a:pt x="2758" y="12114"/>
                      <a:pt x="2808" y="11964"/>
                      <a:pt x="2891" y="11813"/>
                    </a:cubicBezTo>
                    <a:lnTo>
                      <a:pt x="2966" y="11688"/>
                    </a:lnTo>
                    <a:cubicBezTo>
                      <a:pt x="2991" y="11654"/>
                      <a:pt x="3017" y="11621"/>
                      <a:pt x="3050" y="11588"/>
                    </a:cubicBezTo>
                    <a:cubicBezTo>
                      <a:pt x="3159" y="11454"/>
                      <a:pt x="3242" y="11362"/>
                      <a:pt x="3125" y="11379"/>
                    </a:cubicBezTo>
                    <a:cubicBezTo>
                      <a:pt x="2499" y="11462"/>
                      <a:pt x="1212" y="11120"/>
                      <a:pt x="3067" y="10167"/>
                    </a:cubicBezTo>
                    <a:cubicBezTo>
                      <a:pt x="3735" y="9825"/>
                      <a:pt x="4462" y="9624"/>
                      <a:pt x="5172" y="9399"/>
                    </a:cubicBezTo>
                    <a:cubicBezTo>
                      <a:pt x="5172" y="9399"/>
                      <a:pt x="2657" y="9482"/>
                      <a:pt x="1646" y="9215"/>
                    </a:cubicBezTo>
                    <a:cubicBezTo>
                      <a:pt x="1429" y="9157"/>
                      <a:pt x="1187" y="9115"/>
                      <a:pt x="1095" y="8889"/>
                    </a:cubicBezTo>
                    <a:cubicBezTo>
                      <a:pt x="803" y="8229"/>
                      <a:pt x="1747" y="8263"/>
                      <a:pt x="1488" y="8204"/>
                    </a:cubicBezTo>
                    <a:cubicBezTo>
                      <a:pt x="1304" y="8162"/>
                      <a:pt x="1062" y="8029"/>
                      <a:pt x="1179" y="7795"/>
                    </a:cubicBezTo>
                    <a:cubicBezTo>
                      <a:pt x="1220" y="7703"/>
                      <a:pt x="1396" y="7728"/>
                      <a:pt x="1446" y="7695"/>
                    </a:cubicBezTo>
                    <a:cubicBezTo>
                      <a:pt x="1404" y="7670"/>
                      <a:pt x="1354" y="7645"/>
                      <a:pt x="1304" y="7611"/>
                    </a:cubicBezTo>
                    <a:cubicBezTo>
                      <a:pt x="1304" y="7611"/>
                      <a:pt x="1" y="6609"/>
                      <a:pt x="1337" y="6233"/>
                    </a:cubicBezTo>
                    <a:cubicBezTo>
                      <a:pt x="1655" y="6141"/>
                      <a:pt x="1997" y="6216"/>
                      <a:pt x="2265" y="6316"/>
                    </a:cubicBezTo>
                    <a:cubicBezTo>
                      <a:pt x="2524" y="6375"/>
                      <a:pt x="2791" y="6467"/>
                      <a:pt x="3042" y="6567"/>
                    </a:cubicBezTo>
                    <a:cubicBezTo>
                      <a:pt x="3184" y="6625"/>
                      <a:pt x="3317" y="6675"/>
                      <a:pt x="3451" y="6734"/>
                    </a:cubicBezTo>
                    <a:cubicBezTo>
                      <a:pt x="3768" y="6792"/>
                      <a:pt x="4086" y="6876"/>
                      <a:pt x="4395" y="6968"/>
                    </a:cubicBezTo>
                    <a:cubicBezTo>
                      <a:pt x="4103" y="6792"/>
                      <a:pt x="3802" y="6625"/>
                      <a:pt x="3509" y="6442"/>
                    </a:cubicBezTo>
                    <a:cubicBezTo>
                      <a:pt x="3334" y="6341"/>
                      <a:pt x="3167" y="6241"/>
                      <a:pt x="3000" y="6141"/>
                    </a:cubicBezTo>
                    <a:cubicBezTo>
                      <a:pt x="2849" y="6041"/>
                      <a:pt x="2699" y="5949"/>
                      <a:pt x="2557" y="5848"/>
                    </a:cubicBezTo>
                    <a:cubicBezTo>
                      <a:pt x="2440" y="5765"/>
                      <a:pt x="2332" y="5690"/>
                      <a:pt x="2215" y="5606"/>
                    </a:cubicBezTo>
                    <a:cubicBezTo>
                      <a:pt x="2106" y="5523"/>
                      <a:pt x="2031" y="5456"/>
                      <a:pt x="1939" y="5381"/>
                    </a:cubicBezTo>
                    <a:cubicBezTo>
                      <a:pt x="1872" y="5330"/>
                      <a:pt x="1814" y="5280"/>
                      <a:pt x="1755" y="5230"/>
                    </a:cubicBezTo>
                    <a:cubicBezTo>
                      <a:pt x="1697" y="5180"/>
                      <a:pt x="1638" y="5122"/>
                      <a:pt x="1580" y="5071"/>
                    </a:cubicBezTo>
                    <a:cubicBezTo>
                      <a:pt x="1538" y="5030"/>
                      <a:pt x="1496" y="4988"/>
                      <a:pt x="1454" y="4946"/>
                    </a:cubicBezTo>
                    <a:cubicBezTo>
                      <a:pt x="1195" y="4696"/>
                      <a:pt x="669" y="4219"/>
                      <a:pt x="2064" y="4019"/>
                    </a:cubicBezTo>
                    <a:cubicBezTo>
                      <a:pt x="1847" y="3802"/>
                      <a:pt x="1847" y="3317"/>
                      <a:pt x="2390" y="3300"/>
                    </a:cubicBezTo>
                    <a:cubicBezTo>
                      <a:pt x="2382" y="3259"/>
                      <a:pt x="2382" y="3225"/>
                      <a:pt x="2382" y="3183"/>
                    </a:cubicBezTo>
                    <a:cubicBezTo>
                      <a:pt x="2448" y="2808"/>
                      <a:pt x="2950" y="3000"/>
                      <a:pt x="3259" y="3108"/>
                    </a:cubicBezTo>
                    <a:cubicBezTo>
                      <a:pt x="4044" y="3384"/>
                      <a:pt x="4704" y="3960"/>
                      <a:pt x="5289" y="4587"/>
                    </a:cubicBezTo>
                    <a:cubicBezTo>
                      <a:pt x="5197" y="4470"/>
                      <a:pt x="5113" y="4353"/>
                      <a:pt x="5030" y="4244"/>
                    </a:cubicBezTo>
                    <a:lnTo>
                      <a:pt x="5022" y="4244"/>
                    </a:lnTo>
                    <a:cubicBezTo>
                      <a:pt x="4871" y="4061"/>
                      <a:pt x="4737" y="3868"/>
                      <a:pt x="4629" y="3668"/>
                    </a:cubicBezTo>
                    <a:cubicBezTo>
                      <a:pt x="4570" y="3576"/>
                      <a:pt x="4512" y="3493"/>
                      <a:pt x="4462" y="3401"/>
                    </a:cubicBezTo>
                    <a:cubicBezTo>
                      <a:pt x="4395" y="3309"/>
                      <a:pt x="4228" y="3066"/>
                      <a:pt x="3827" y="2498"/>
                    </a:cubicBezTo>
                    <a:cubicBezTo>
                      <a:pt x="3184" y="1579"/>
                      <a:pt x="3977" y="869"/>
                      <a:pt x="4428" y="1003"/>
                    </a:cubicBezTo>
                    <a:cubicBezTo>
                      <a:pt x="4495" y="1028"/>
                      <a:pt x="4554" y="1062"/>
                      <a:pt x="4612" y="1112"/>
                    </a:cubicBezTo>
                    <a:cubicBezTo>
                      <a:pt x="4696" y="1170"/>
                      <a:pt x="4763" y="1229"/>
                      <a:pt x="4821" y="1279"/>
                    </a:cubicBezTo>
                    <a:cubicBezTo>
                      <a:pt x="4821" y="1229"/>
                      <a:pt x="4821" y="1178"/>
                      <a:pt x="4829" y="1120"/>
                    </a:cubicBezTo>
                    <a:cubicBezTo>
                      <a:pt x="4854" y="702"/>
                      <a:pt x="5297" y="460"/>
                      <a:pt x="5757" y="978"/>
                    </a:cubicBezTo>
                    <a:cubicBezTo>
                      <a:pt x="5782" y="1"/>
                      <a:pt x="6625" y="702"/>
                      <a:pt x="6793" y="953"/>
                    </a:cubicBezTo>
                    <a:cubicBezTo>
                      <a:pt x="6818" y="1003"/>
                      <a:pt x="6851" y="1053"/>
                      <a:pt x="6876" y="1103"/>
                    </a:cubicBezTo>
                    <a:cubicBezTo>
                      <a:pt x="6935" y="1229"/>
                      <a:pt x="6993" y="1362"/>
                      <a:pt x="7043" y="1496"/>
                    </a:cubicBezTo>
                    <a:cubicBezTo>
                      <a:pt x="7068" y="1546"/>
                      <a:pt x="7085" y="1605"/>
                      <a:pt x="7102" y="1655"/>
                    </a:cubicBezTo>
                    <a:cubicBezTo>
                      <a:pt x="7344" y="2156"/>
                      <a:pt x="7553" y="2666"/>
                      <a:pt x="7737" y="3192"/>
                    </a:cubicBezTo>
                    <a:cubicBezTo>
                      <a:pt x="7828" y="3426"/>
                      <a:pt x="7887" y="3668"/>
                      <a:pt x="7929" y="3919"/>
                    </a:cubicBezTo>
                    <a:cubicBezTo>
                      <a:pt x="8037" y="2799"/>
                      <a:pt x="8004" y="1630"/>
                      <a:pt x="8346" y="560"/>
                    </a:cubicBezTo>
                    <a:cubicBezTo>
                      <a:pt x="8405" y="376"/>
                      <a:pt x="8555" y="243"/>
                      <a:pt x="8739" y="201"/>
                    </a:cubicBezTo>
                    <a:cubicBezTo>
                      <a:pt x="8781" y="184"/>
                      <a:pt x="8823" y="176"/>
                      <a:pt x="8856" y="184"/>
                    </a:cubicBezTo>
                    <a:cubicBezTo>
                      <a:pt x="9157" y="151"/>
                      <a:pt x="9491" y="326"/>
                      <a:pt x="9616" y="819"/>
                    </a:cubicBezTo>
                    <a:cubicBezTo>
                      <a:pt x="9700" y="1162"/>
                      <a:pt x="9541" y="1730"/>
                      <a:pt x="9742" y="1354"/>
                    </a:cubicBezTo>
                    <a:cubicBezTo>
                      <a:pt x="10026" y="844"/>
                      <a:pt x="10544" y="811"/>
                      <a:pt x="10301" y="1980"/>
                    </a:cubicBezTo>
                    <a:cubicBezTo>
                      <a:pt x="10301" y="1980"/>
                      <a:pt x="11061" y="786"/>
                      <a:pt x="11538" y="1062"/>
                    </a:cubicBezTo>
                    <a:cubicBezTo>
                      <a:pt x="12031" y="1354"/>
                      <a:pt x="11788" y="2064"/>
                      <a:pt x="11663" y="2557"/>
                    </a:cubicBezTo>
                    <a:cubicBezTo>
                      <a:pt x="11362" y="3735"/>
                      <a:pt x="10552" y="4712"/>
                      <a:pt x="9758" y="5631"/>
                    </a:cubicBezTo>
                    <a:cubicBezTo>
                      <a:pt x="10017" y="5431"/>
                      <a:pt x="10268" y="5205"/>
                      <a:pt x="10502" y="4980"/>
                    </a:cubicBezTo>
                    <a:cubicBezTo>
                      <a:pt x="11162" y="4320"/>
                      <a:pt x="11763" y="3618"/>
                      <a:pt x="12315" y="2874"/>
                    </a:cubicBezTo>
                    <a:cubicBezTo>
                      <a:pt x="12732" y="2331"/>
                      <a:pt x="13910" y="1805"/>
                      <a:pt x="13484" y="3200"/>
                    </a:cubicBezTo>
                    <a:cubicBezTo>
                      <a:pt x="13484" y="3200"/>
                      <a:pt x="13927" y="2908"/>
                      <a:pt x="14144" y="3183"/>
                    </a:cubicBezTo>
                    <a:cubicBezTo>
                      <a:pt x="14395" y="3493"/>
                      <a:pt x="14119" y="3994"/>
                      <a:pt x="13785" y="4353"/>
                    </a:cubicBezTo>
                    <a:cubicBezTo>
                      <a:pt x="13977" y="4311"/>
                      <a:pt x="14228" y="4269"/>
                      <a:pt x="14320" y="4478"/>
                    </a:cubicBezTo>
                    <a:cubicBezTo>
                      <a:pt x="14553" y="5030"/>
                      <a:pt x="13802" y="5481"/>
                      <a:pt x="13208" y="6007"/>
                    </a:cubicBezTo>
                    <a:cubicBezTo>
                      <a:pt x="12640" y="6508"/>
                      <a:pt x="12022" y="6943"/>
                      <a:pt x="11362" y="7302"/>
                    </a:cubicBezTo>
                    <a:cubicBezTo>
                      <a:pt x="11989" y="7143"/>
                      <a:pt x="12624" y="7026"/>
                      <a:pt x="13267" y="6934"/>
                    </a:cubicBezTo>
                    <a:cubicBezTo>
                      <a:pt x="13593" y="6843"/>
                      <a:pt x="13927" y="6801"/>
                      <a:pt x="14261" y="6826"/>
                    </a:cubicBezTo>
                    <a:cubicBezTo>
                      <a:pt x="14604" y="6767"/>
                      <a:pt x="14988" y="7294"/>
                      <a:pt x="14746" y="7678"/>
                    </a:cubicBezTo>
                    <a:cubicBezTo>
                      <a:pt x="14595" y="7929"/>
                      <a:pt x="14470" y="7970"/>
                      <a:pt x="14044" y="8179"/>
                    </a:cubicBezTo>
                    <a:cubicBezTo>
                      <a:pt x="14152" y="8313"/>
                      <a:pt x="14946" y="8388"/>
                      <a:pt x="14478" y="8864"/>
                    </a:cubicBezTo>
                    <a:cubicBezTo>
                      <a:pt x="13910" y="9441"/>
                      <a:pt x="12599" y="9132"/>
                      <a:pt x="11747" y="8956"/>
                    </a:cubicBezTo>
                    <a:lnTo>
                      <a:pt x="11671" y="8939"/>
                    </a:lnTo>
                    <a:lnTo>
                      <a:pt x="11930" y="9056"/>
                    </a:lnTo>
                    <a:cubicBezTo>
                      <a:pt x="12482" y="9307"/>
                      <a:pt x="13743" y="9666"/>
                      <a:pt x="13618" y="10251"/>
                    </a:cubicBezTo>
                    <a:cubicBezTo>
                      <a:pt x="13493" y="10869"/>
                      <a:pt x="12724" y="10777"/>
                      <a:pt x="12173" y="10819"/>
                    </a:cubicBezTo>
                    <a:cubicBezTo>
                      <a:pt x="12173" y="10819"/>
                      <a:pt x="13208" y="11387"/>
                      <a:pt x="12348" y="11755"/>
                    </a:cubicBezTo>
                    <a:cubicBezTo>
                      <a:pt x="11872" y="11964"/>
                      <a:pt x="11061" y="11479"/>
                      <a:pt x="11462" y="11913"/>
                    </a:cubicBezTo>
                    <a:cubicBezTo>
                      <a:pt x="11613" y="12089"/>
                      <a:pt x="11788" y="12298"/>
                      <a:pt x="11838" y="12490"/>
                    </a:cubicBezTo>
                    <a:cubicBezTo>
                      <a:pt x="11922" y="12657"/>
                      <a:pt x="11880" y="12732"/>
                      <a:pt x="11805" y="12749"/>
                    </a:cubicBezTo>
                    <a:close/>
                    <a:moveTo>
                      <a:pt x="6108" y="711"/>
                    </a:moveTo>
                    <a:lnTo>
                      <a:pt x="6108" y="711"/>
                    </a:lnTo>
                    <a:cubicBezTo>
                      <a:pt x="6074" y="644"/>
                      <a:pt x="6041" y="619"/>
                      <a:pt x="6108" y="711"/>
                    </a:cubicBezTo>
                    <a:close/>
                    <a:moveTo>
                      <a:pt x="6108" y="2657"/>
                    </a:moveTo>
                    <a:close/>
                    <a:moveTo>
                      <a:pt x="13543" y="2741"/>
                    </a:moveTo>
                    <a:cubicBezTo>
                      <a:pt x="13584" y="2674"/>
                      <a:pt x="13576" y="2691"/>
                      <a:pt x="13526" y="2691"/>
                    </a:cubicBezTo>
                    <a:lnTo>
                      <a:pt x="13551" y="2741"/>
                    </a:lnTo>
                    <a:close/>
                    <a:moveTo>
                      <a:pt x="9608" y="3434"/>
                    </a:moveTo>
                    <a:lnTo>
                      <a:pt x="9608" y="3434"/>
                    </a:lnTo>
                    <a:lnTo>
                      <a:pt x="9591" y="3467"/>
                    </a:lnTo>
                    <a:close/>
                    <a:moveTo>
                      <a:pt x="13300" y="8463"/>
                    </a:moveTo>
                    <a:lnTo>
                      <a:pt x="13300" y="8463"/>
                    </a:lnTo>
                    <a:lnTo>
                      <a:pt x="13292" y="8463"/>
                    </a:lnTo>
                    <a:lnTo>
                      <a:pt x="13292" y="8463"/>
                    </a:lnTo>
                    <a:close/>
                    <a:moveTo>
                      <a:pt x="12390" y="9357"/>
                    </a:moveTo>
                    <a:lnTo>
                      <a:pt x="12365" y="9349"/>
                    </a:lnTo>
                    <a:lnTo>
                      <a:pt x="12398" y="9365"/>
                    </a:lnTo>
                    <a:close/>
                    <a:moveTo>
                      <a:pt x="2474" y="11028"/>
                    </a:moveTo>
                    <a:close/>
                    <a:moveTo>
                      <a:pt x="11763" y="12624"/>
                    </a:moveTo>
                    <a:close/>
                    <a:moveTo>
                      <a:pt x="6475" y="13509"/>
                    </a:moveTo>
                    <a:lnTo>
                      <a:pt x="6458" y="13492"/>
                    </a:lnTo>
                    <a:cubicBezTo>
                      <a:pt x="6458" y="13501"/>
                      <a:pt x="6467" y="13509"/>
                      <a:pt x="6475" y="135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1152;p37"/>
              <p:cNvSpPr/>
              <p:nvPr/>
            </p:nvSpPr>
            <p:spPr>
              <a:xfrm>
                <a:off x="4299701" y="8260093"/>
                <a:ext cx="540728" cy="524055"/>
              </a:xfrm>
              <a:custGeom>
                <a:avLst/>
                <a:gdLst/>
                <a:ahLst/>
                <a:cxnLst/>
                <a:rect l="l" t="t" r="r" b="b"/>
                <a:pathLst>
                  <a:path w="10962" h="10624" extrusionOk="0">
                    <a:moveTo>
                      <a:pt x="4352" y="1"/>
                    </a:moveTo>
                    <a:cubicBezTo>
                      <a:pt x="4274" y="1"/>
                      <a:pt x="4201" y="111"/>
                      <a:pt x="4178" y="464"/>
                    </a:cubicBezTo>
                    <a:cubicBezTo>
                      <a:pt x="4162" y="727"/>
                      <a:pt x="4264" y="1036"/>
                      <a:pt x="4218" y="1036"/>
                    </a:cubicBezTo>
                    <a:cubicBezTo>
                      <a:pt x="4188" y="1036"/>
                      <a:pt x="4096" y="906"/>
                      <a:pt x="3869" y="547"/>
                    </a:cubicBezTo>
                    <a:cubicBezTo>
                      <a:pt x="3729" y="323"/>
                      <a:pt x="3624" y="243"/>
                      <a:pt x="3547" y="243"/>
                    </a:cubicBezTo>
                    <a:cubicBezTo>
                      <a:pt x="3403" y="243"/>
                      <a:pt x="3359" y="525"/>
                      <a:pt x="3376" y="672"/>
                    </a:cubicBezTo>
                    <a:lnTo>
                      <a:pt x="3376" y="756"/>
                    </a:lnTo>
                    <a:cubicBezTo>
                      <a:pt x="3405" y="999"/>
                      <a:pt x="3407" y="1066"/>
                      <a:pt x="3400" y="1066"/>
                    </a:cubicBezTo>
                    <a:cubicBezTo>
                      <a:pt x="3391" y="1066"/>
                      <a:pt x="3367" y="956"/>
                      <a:pt x="3367" y="956"/>
                    </a:cubicBezTo>
                    <a:cubicBezTo>
                      <a:pt x="3142" y="610"/>
                      <a:pt x="2993" y="475"/>
                      <a:pt x="2904" y="475"/>
                    </a:cubicBezTo>
                    <a:cubicBezTo>
                      <a:pt x="2669" y="475"/>
                      <a:pt x="2854" y="1415"/>
                      <a:pt x="3175" y="1875"/>
                    </a:cubicBezTo>
                    <a:cubicBezTo>
                      <a:pt x="3526" y="2385"/>
                      <a:pt x="3902" y="2878"/>
                      <a:pt x="4295" y="3362"/>
                    </a:cubicBezTo>
                    <a:lnTo>
                      <a:pt x="4955" y="4064"/>
                    </a:lnTo>
                    <a:cubicBezTo>
                      <a:pt x="5182" y="4398"/>
                      <a:pt x="5521" y="4695"/>
                      <a:pt x="5666" y="4695"/>
                    </a:cubicBezTo>
                    <a:cubicBezTo>
                      <a:pt x="5749" y="4695"/>
                      <a:pt x="5769" y="4596"/>
                      <a:pt x="5665" y="4348"/>
                    </a:cubicBezTo>
                    <a:cubicBezTo>
                      <a:pt x="5339" y="3630"/>
                      <a:pt x="5180" y="2619"/>
                      <a:pt x="4963" y="1683"/>
                    </a:cubicBezTo>
                    <a:cubicBezTo>
                      <a:pt x="4871" y="1282"/>
                      <a:pt x="4930" y="1124"/>
                      <a:pt x="4570" y="230"/>
                    </a:cubicBezTo>
                    <a:cubicBezTo>
                      <a:pt x="4535" y="141"/>
                      <a:pt x="4441" y="1"/>
                      <a:pt x="4352" y="1"/>
                    </a:cubicBezTo>
                    <a:close/>
                    <a:moveTo>
                      <a:pt x="1946" y="2252"/>
                    </a:moveTo>
                    <a:cubicBezTo>
                      <a:pt x="1720" y="2252"/>
                      <a:pt x="1707" y="2543"/>
                      <a:pt x="1797" y="2702"/>
                    </a:cubicBezTo>
                    <a:cubicBezTo>
                      <a:pt x="1849" y="2782"/>
                      <a:pt x="1858" y="2811"/>
                      <a:pt x="1840" y="2811"/>
                    </a:cubicBezTo>
                    <a:cubicBezTo>
                      <a:pt x="1805" y="2811"/>
                      <a:pt x="1658" y="2689"/>
                      <a:pt x="1546" y="2627"/>
                    </a:cubicBezTo>
                    <a:lnTo>
                      <a:pt x="1546" y="2627"/>
                    </a:lnTo>
                    <a:cubicBezTo>
                      <a:pt x="1546" y="2627"/>
                      <a:pt x="1546" y="2627"/>
                      <a:pt x="1546" y="2627"/>
                    </a:cubicBezTo>
                    <a:cubicBezTo>
                      <a:pt x="1547" y="2627"/>
                      <a:pt x="1137" y="2415"/>
                      <a:pt x="951" y="2415"/>
                    </a:cubicBezTo>
                    <a:cubicBezTo>
                      <a:pt x="821" y="2415"/>
                      <a:pt x="800" y="2518"/>
                      <a:pt x="1103" y="2870"/>
                    </a:cubicBezTo>
                    <a:cubicBezTo>
                      <a:pt x="1436" y="3237"/>
                      <a:pt x="1491" y="3336"/>
                      <a:pt x="1454" y="3336"/>
                    </a:cubicBezTo>
                    <a:cubicBezTo>
                      <a:pt x="1411" y="3336"/>
                      <a:pt x="1245" y="3204"/>
                      <a:pt x="1245" y="3204"/>
                    </a:cubicBezTo>
                    <a:cubicBezTo>
                      <a:pt x="1226" y="3203"/>
                      <a:pt x="1207" y="3203"/>
                      <a:pt x="1189" y="3203"/>
                    </a:cubicBezTo>
                    <a:cubicBezTo>
                      <a:pt x="500" y="3203"/>
                      <a:pt x="1095" y="3663"/>
                      <a:pt x="1095" y="3663"/>
                    </a:cubicBezTo>
                    <a:lnTo>
                      <a:pt x="1112" y="3672"/>
                    </a:lnTo>
                    <a:lnTo>
                      <a:pt x="1120" y="3672"/>
                    </a:lnTo>
                    <a:cubicBezTo>
                      <a:pt x="1839" y="4131"/>
                      <a:pt x="3125" y="4549"/>
                      <a:pt x="3125" y="4549"/>
                    </a:cubicBezTo>
                    <a:cubicBezTo>
                      <a:pt x="3701" y="4741"/>
                      <a:pt x="4320" y="4983"/>
                      <a:pt x="4478" y="5050"/>
                    </a:cubicBezTo>
                    <a:cubicBezTo>
                      <a:pt x="4648" y="5130"/>
                      <a:pt x="4760" y="5163"/>
                      <a:pt x="4829" y="5163"/>
                    </a:cubicBezTo>
                    <a:cubicBezTo>
                      <a:pt x="5061" y="5163"/>
                      <a:pt x="4801" y="4791"/>
                      <a:pt x="4620" y="4624"/>
                    </a:cubicBezTo>
                    <a:cubicBezTo>
                      <a:pt x="3777" y="3830"/>
                      <a:pt x="3167" y="2744"/>
                      <a:pt x="2114" y="2293"/>
                    </a:cubicBezTo>
                    <a:cubicBezTo>
                      <a:pt x="2048" y="2264"/>
                      <a:pt x="1993" y="2252"/>
                      <a:pt x="1946" y="2252"/>
                    </a:cubicBezTo>
                    <a:close/>
                    <a:moveTo>
                      <a:pt x="6904" y="541"/>
                    </a:moveTo>
                    <a:cubicBezTo>
                      <a:pt x="6795" y="541"/>
                      <a:pt x="6665" y="697"/>
                      <a:pt x="6625" y="781"/>
                    </a:cubicBezTo>
                    <a:cubicBezTo>
                      <a:pt x="6417" y="1215"/>
                      <a:pt x="6208" y="3337"/>
                      <a:pt x="6208" y="3337"/>
                    </a:cubicBezTo>
                    <a:cubicBezTo>
                      <a:pt x="6208" y="3989"/>
                      <a:pt x="6141" y="4290"/>
                      <a:pt x="6166" y="4499"/>
                    </a:cubicBezTo>
                    <a:cubicBezTo>
                      <a:pt x="5999" y="5033"/>
                      <a:pt x="6224" y="5100"/>
                      <a:pt x="6224" y="5100"/>
                    </a:cubicBezTo>
                    <a:cubicBezTo>
                      <a:pt x="6324" y="5135"/>
                      <a:pt x="6353" y="5199"/>
                      <a:pt x="6385" y="5199"/>
                    </a:cubicBezTo>
                    <a:cubicBezTo>
                      <a:pt x="6422" y="5199"/>
                      <a:pt x="6463" y="5109"/>
                      <a:pt x="6625" y="4774"/>
                    </a:cubicBezTo>
                    <a:cubicBezTo>
                      <a:pt x="6650" y="4732"/>
                      <a:pt x="6659" y="4716"/>
                      <a:pt x="6676" y="4682"/>
                    </a:cubicBezTo>
                    <a:cubicBezTo>
                      <a:pt x="7210" y="3788"/>
                      <a:pt x="7887" y="3012"/>
                      <a:pt x="8363" y="2093"/>
                    </a:cubicBezTo>
                    <a:cubicBezTo>
                      <a:pt x="8380" y="2059"/>
                      <a:pt x="8396" y="2026"/>
                      <a:pt x="8413" y="1984"/>
                    </a:cubicBezTo>
                    <a:cubicBezTo>
                      <a:pt x="8413" y="1984"/>
                      <a:pt x="8413" y="1984"/>
                      <a:pt x="8413" y="1984"/>
                    </a:cubicBezTo>
                    <a:cubicBezTo>
                      <a:pt x="8419" y="1984"/>
                      <a:pt x="8721" y="1589"/>
                      <a:pt x="8614" y="1324"/>
                    </a:cubicBezTo>
                    <a:cubicBezTo>
                      <a:pt x="8566" y="1207"/>
                      <a:pt x="8494" y="1159"/>
                      <a:pt x="8408" y="1159"/>
                    </a:cubicBezTo>
                    <a:cubicBezTo>
                      <a:pt x="8152" y="1159"/>
                      <a:pt x="7768" y="1591"/>
                      <a:pt x="7511" y="1892"/>
                    </a:cubicBezTo>
                    <a:cubicBezTo>
                      <a:pt x="7490" y="1917"/>
                      <a:pt x="7446" y="2018"/>
                      <a:pt x="7437" y="2018"/>
                    </a:cubicBezTo>
                    <a:cubicBezTo>
                      <a:pt x="7428" y="2018"/>
                      <a:pt x="7458" y="1908"/>
                      <a:pt x="7594" y="1491"/>
                    </a:cubicBezTo>
                    <a:cubicBezTo>
                      <a:pt x="7691" y="1221"/>
                      <a:pt x="7709" y="653"/>
                      <a:pt x="7541" y="653"/>
                    </a:cubicBezTo>
                    <a:cubicBezTo>
                      <a:pt x="7475" y="653"/>
                      <a:pt x="7381" y="739"/>
                      <a:pt x="7252" y="965"/>
                    </a:cubicBezTo>
                    <a:cubicBezTo>
                      <a:pt x="7083" y="1261"/>
                      <a:pt x="7020" y="1358"/>
                      <a:pt x="7004" y="1358"/>
                    </a:cubicBezTo>
                    <a:cubicBezTo>
                      <a:pt x="6981" y="1358"/>
                      <a:pt x="7063" y="1146"/>
                      <a:pt x="7068" y="1057"/>
                    </a:cubicBezTo>
                    <a:cubicBezTo>
                      <a:pt x="7080" y="662"/>
                      <a:pt x="7000" y="541"/>
                      <a:pt x="6904" y="541"/>
                    </a:cubicBezTo>
                    <a:close/>
                    <a:moveTo>
                      <a:pt x="623" y="5354"/>
                    </a:moveTo>
                    <a:cubicBezTo>
                      <a:pt x="185" y="5354"/>
                      <a:pt x="384" y="5574"/>
                      <a:pt x="477" y="5651"/>
                    </a:cubicBezTo>
                    <a:cubicBezTo>
                      <a:pt x="619" y="5760"/>
                      <a:pt x="778" y="5852"/>
                      <a:pt x="953" y="5919"/>
                    </a:cubicBezTo>
                    <a:lnTo>
                      <a:pt x="1037" y="5952"/>
                    </a:lnTo>
                    <a:cubicBezTo>
                      <a:pt x="702" y="6044"/>
                      <a:pt x="1" y="6278"/>
                      <a:pt x="978" y="6487"/>
                    </a:cubicBezTo>
                    <a:cubicBezTo>
                      <a:pt x="1404" y="6579"/>
                      <a:pt x="661" y="6888"/>
                      <a:pt x="928" y="7005"/>
                    </a:cubicBezTo>
                    <a:cubicBezTo>
                      <a:pt x="1113" y="7090"/>
                      <a:pt x="1340" y="7126"/>
                      <a:pt x="1589" y="7126"/>
                    </a:cubicBezTo>
                    <a:cubicBezTo>
                      <a:pt x="2801" y="7126"/>
                      <a:pt x="4537" y="6286"/>
                      <a:pt x="4537" y="6286"/>
                    </a:cubicBezTo>
                    <a:cubicBezTo>
                      <a:pt x="5072" y="6144"/>
                      <a:pt x="4729" y="5902"/>
                      <a:pt x="4570" y="5869"/>
                    </a:cubicBezTo>
                    <a:cubicBezTo>
                      <a:pt x="3944" y="5760"/>
                      <a:pt x="3392" y="5676"/>
                      <a:pt x="2808" y="5585"/>
                    </a:cubicBezTo>
                    <a:cubicBezTo>
                      <a:pt x="2808" y="5585"/>
                      <a:pt x="2682" y="5484"/>
                      <a:pt x="744" y="5359"/>
                    </a:cubicBezTo>
                    <a:cubicBezTo>
                      <a:pt x="699" y="5356"/>
                      <a:pt x="659" y="5354"/>
                      <a:pt x="623" y="5354"/>
                    </a:cubicBezTo>
                    <a:close/>
                    <a:moveTo>
                      <a:pt x="5297" y="6716"/>
                    </a:moveTo>
                    <a:cubicBezTo>
                      <a:pt x="5256" y="6716"/>
                      <a:pt x="5192" y="6744"/>
                      <a:pt x="5097" y="6813"/>
                    </a:cubicBezTo>
                    <a:cubicBezTo>
                      <a:pt x="4236" y="7414"/>
                      <a:pt x="3476" y="7765"/>
                      <a:pt x="2707" y="8166"/>
                    </a:cubicBezTo>
                    <a:cubicBezTo>
                      <a:pt x="2206" y="8442"/>
                      <a:pt x="1772" y="8659"/>
                      <a:pt x="2214" y="8793"/>
                    </a:cubicBezTo>
                    <a:cubicBezTo>
                      <a:pt x="2457" y="8793"/>
                      <a:pt x="2699" y="8742"/>
                      <a:pt x="2925" y="8651"/>
                    </a:cubicBezTo>
                    <a:lnTo>
                      <a:pt x="3050" y="8600"/>
                    </a:lnTo>
                    <a:lnTo>
                      <a:pt x="3050" y="8600"/>
                    </a:lnTo>
                    <a:cubicBezTo>
                      <a:pt x="2192" y="9214"/>
                      <a:pt x="2234" y="9337"/>
                      <a:pt x="2410" y="9337"/>
                    </a:cubicBezTo>
                    <a:cubicBezTo>
                      <a:pt x="2492" y="9337"/>
                      <a:pt x="2604" y="9310"/>
                      <a:pt x="2666" y="9294"/>
                    </a:cubicBezTo>
                    <a:cubicBezTo>
                      <a:pt x="3735" y="9018"/>
                      <a:pt x="4503" y="8133"/>
                      <a:pt x="5163" y="7255"/>
                    </a:cubicBezTo>
                    <a:cubicBezTo>
                      <a:pt x="5275" y="7110"/>
                      <a:pt x="5450" y="6716"/>
                      <a:pt x="5297" y="6716"/>
                    </a:cubicBezTo>
                    <a:close/>
                    <a:moveTo>
                      <a:pt x="10036" y="2472"/>
                    </a:moveTo>
                    <a:cubicBezTo>
                      <a:pt x="9820" y="2472"/>
                      <a:pt x="9493" y="2612"/>
                      <a:pt x="9324" y="2778"/>
                    </a:cubicBezTo>
                    <a:cubicBezTo>
                      <a:pt x="8605" y="3496"/>
                      <a:pt x="7820" y="4181"/>
                      <a:pt x="7051" y="4883"/>
                    </a:cubicBezTo>
                    <a:cubicBezTo>
                      <a:pt x="7051" y="4883"/>
                      <a:pt x="7077" y="4941"/>
                      <a:pt x="6692" y="5234"/>
                    </a:cubicBezTo>
                    <a:cubicBezTo>
                      <a:pt x="6693" y="5233"/>
                      <a:pt x="6694" y="5232"/>
                      <a:pt x="6695" y="5232"/>
                    </a:cubicBezTo>
                    <a:cubicBezTo>
                      <a:pt x="6710" y="5232"/>
                      <a:pt x="6642" y="5376"/>
                      <a:pt x="6642" y="5376"/>
                    </a:cubicBezTo>
                    <a:cubicBezTo>
                      <a:pt x="6391" y="5476"/>
                      <a:pt x="6341" y="5610"/>
                      <a:pt x="6383" y="5727"/>
                    </a:cubicBezTo>
                    <a:cubicBezTo>
                      <a:pt x="6283" y="5768"/>
                      <a:pt x="6216" y="5827"/>
                      <a:pt x="6216" y="5885"/>
                    </a:cubicBezTo>
                    <a:cubicBezTo>
                      <a:pt x="6158" y="5910"/>
                      <a:pt x="6082" y="5961"/>
                      <a:pt x="5957" y="6027"/>
                    </a:cubicBezTo>
                    <a:lnTo>
                      <a:pt x="5932" y="5919"/>
                    </a:lnTo>
                    <a:cubicBezTo>
                      <a:pt x="5808" y="5881"/>
                      <a:pt x="5743" y="5801"/>
                      <a:pt x="5704" y="5801"/>
                    </a:cubicBezTo>
                    <a:cubicBezTo>
                      <a:pt x="5656" y="5801"/>
                      <a:pt x="5647" y="5920"/>
                      <a:pt x="5615" y="6378"/>
                    </a:cubicBezTo>
                    <a:cubicBezTo>
                      <a:pt x="5523" y="7707"/>
                      <a:pt x="5255" y="8475"/>
                      <a:pt x="5038" y="9461"/>
                    </a:cubicBezTo>
                    <a:cubicBezTo>
                      <a:pt x="4957" y="9816"/>
                      <a:pt x="4692" y="10623"/>
                      <a:pt x="4957" y="10623"/>
                    </a:cubicBezTo>
                    <a:cubicBezTo>
                      <a:pt x="4992" y="10623"/>
                      <a:pt x="5035" y="10610"/>
                      <a:pt x="5088" y="10580"/>
                    </a:cubicBezTo>
                    <a:cubicBezTo>
                      <a:pt x="5280" y="10472"/>
                      <a:pt x="5280" y="10221"/>
                      <a:pt x="5422" y="10154"/>
                    </a:cubicBezTo>
                    <a:cubicBezTo>
                      <a:pt x="5433" y="10149"/>
                      <a:pt x="5444" y="10147"/>
                      <a:pt x="5456" y="10147"/>
                    </a:cubicBezTo>
                    <a:cubicBezTo>
                      <a:pt x="5550" y="10147"/>
                      <a:pt x="5664" y="10299"/>
                      <a:pt x="5773" y="10299"/>
                    </a:cubicBezTo>
                    <a:cubicBezTo>
                      <a:pt x="5825" y="10299"/>
                      <a:pt x="5876" y="10265"/>
                      <a:pt x="5924" y="10163"/>
                    </a:cubicBezTo>
                    <a:cubicBezTo>
                      <a:pt x="6358" y="9219"/>
                      <a:pt x="6266" y="7940"/>
                      <a:pt x="6141" y="6779"/>
                    </a:cubicBezTo>
                    <a:lnTo>
                      <a:pt x="6141" y="6779"/>
                    </a:lnTo>
                    <a:cubicBezTo>
                      <a:pt x="6659" y="7698"/>
                      <a:pt x="7402" y="8625"/>
                      <a:pt x="8012" y="9336"/>
                    </a:cubicBezTo>
                    <a:cubicBezTo>
                      <a:pt x="8200" y="9555"/>
                      <a:pt x="8322" y="9636"/>
                      <a:pt x="8400" y="9636"/>
                    </a:cubicBezTo>
                    <a:cubicBezTo>
                      <a:pt x="8593" y="9636"/>
                      <a:pt x="8513" y="9141"/>
                      <a:pt x="8472" y="9010"/>
                    </a:cubicBezTo>
                    <a:cubicBezTo>
                      <a:pt x="8455" y="8968"/>
                      <a:pt x="8330" y="8509"/>
                      <a:pt x="8279" y="8408"/>
                    </a:cubicBezTo>
                    <a:lnTo>
                      <a:pt x="8279" y="8408"/>
                    </a:lnTo>
                    <a:cubicBezTo>
                      <a:pt x="8703" y="8783"/>
                      <a:pt x="9046" y="8832"/>
                      <a:pt x="9197" y="8832"/>
                    </a:cubicBezTo>
                    <a:cubicBezTo>
                      <a:pt x="9252" y="8832"/>
                      <a:pt x="9282" y="8826"/>
                      <a:pt x="9282" y="8826"/>
                    </a:cubicBezTo>
                    <a:cubicBezTo>
                      <a:pt x="9466" y="8534"/>
                      <a:pt x="9173" y="8291"/>
                      <a:pt x="8948" y="8057"/>
                    </a:cubicBezTo>
                    <a:cubicBezTo>
                      <a:pt x="8936" y="8045"/>
                      <a:pt x="8939" y="8040"/>
                      <a:pt x="8953" y="8040"/>
                    </a:cubicBezTo>
                    <a:cubicBezTo>
                      <a:pt x="9026" y="8040"/>
                      <a:pt x="9399" y="8174"/>
                      <a:pt x="9697" y="8174"/>
                    </a:cubicBezTo>
                    <a:cubicBezTo>
                      <a:pt x="9893" y="8174"/>
                      <a:pt x="10057" y="8116"/>
                      <a:pt x="10084" y="7924"/>
                    </a:cubicBezTo>
                    <a:cubicBezTo>
                      <a:pt x="10117" y="7590"/>
                      <a:pt x="8071" y="6946"/>
                      <a:pt x="7511" y="6637"/>
                    </a:cubicBezTo>
                    <a:lnTo>
                      <a:pt x="6926" y="6345"/>
                    </a:lnTo>
                    <a:cubicBezTo>
                      <a:pt x="6801" y="6261"/>
                      <a:pt x="6684" y="6169"/>
                      <a:pt x="6567" y="6069"/>
                    </a:cubicBezTo>
                    <a:lnTo>
                      <a:pt x="6592" y="6069"/>
                    </a:lnTo>
                    <a:lnTo>
                      <a:pt x="6784" y="6086"/>
                    </a:lnTo>
                    <a:cubicBezTo>
                      <a:pt x="8104" y="6270"/>
                      <a:pt x="9140" y="6754"/>
                      <a:pt x="10460" y="6796"/>
                    </a:cubicBezTo>
                    <a:cubicBezTo>
                      <a:pt x="10819" y="6796"/>
                      <a:pt x="10861" y="6437"/>
                      <a:pt x="10660" y="6328"/>
                    </a:cubicBezTo>
                    <a:cubicBezTo>
                      <a:pt x="10412" y="6188"/>
                      <a:pt x="10348" y="6151"/>
                      <a:pt x="10349" y="6151"/>
                    </a:cubicBezTo>
                    <a:lnTo>
                      <a:pt x="10349" y="6151"/>
                    </a:lnTo>
                    <a:cubicBezTo>
                      <a:pt x="10350" y="6151"/>
                      <a:pt x="10426" y="6194"/>
                      <a:pt x="10426" y="6194"/>
                    </a:cubicBezTo>
                    <a:cubicBezTo>
                      <a:pt x="10861" y="6027"/>
                      <a:pt x="10752" y="5860"/>
                      <a:pt x="10752" y="5860"/>
                    </a:cubicBezTo>
                    <a:cubicBezTo>
                      <a:pt x="10642" y="5699"/>
                      <a:pt x="10444" y="5650"/>
                      <a:pt x="10208" y="5650"/>
                    </a:cubicBezTo>
                    <a:cubicBezTo>
                      <a:pt x="9871" y="5650"/>
                      <a:pt x="9458" y="5750"/>
                      <a:pt x="9123" y="5760"/>
                    </a:cubicBezTo>
                    <a:cubicBezTo>
                      <a:pt x="8714" y="5768"/>
                      <a:pt x="8305" y="5802"/>
                      <a:pt x="7895" y="5810"/>
                    </a:cubicBezTo>
                    <a:lnTo>
                      <a:pt x="7469" y="5768"/>
                    </a:lnTo>
                    <a:cubicBezTo>
                      <a:pt x="8096" y="5560"/>
                      <a:pt x="8714" y="5217"/>
                      <a:pt x="9307" y="4908"/>
                    </a:cubicBezTo>
                    <a:cubicBezTo>
                      <a:pt x="9416" y="4858"/>
                      <a:pt x="9524" y="4791"/>
                      <a:pt x="9624" y="4716"/>
                    </a:cubicBezTo>
                    <a:cubicBezTo>
                      <a:pt x="10201" y="4357"/>
                      <a:pt x="10034" y="3989"/>
                      <a:pt x="10034" y="3989"/>
                    </a:cubicBezTo>
                    <a:cubicBezTo>
                      <a:pt x="10468" y="3680"/>
                      <a:pt x="10961" y="3454"/>
                      <a:pt x="10944" y="3095"/>
                    </a:cubicBezTo>
                    <a:cubicBezTo>
                      <a:pt x="10933" y="2895"/>
                      <a:pt x="10827" y="2828"/>
                      <a:pt x="10689" y="2828"/>
                    </a:cubicBezTo>
                    <a:cubicBezTo>
                      <a:pt x="10414" y="2828"/>
                      <a:pt x="10017" y="3095"/>
                      <a:pt x="10017" y="3095"/>
                    </a:cubicBezTo>
                    <a:cubicBezTo>
                      <a:pt x="10371" y="2633"/>
                      <a:pt x="10268" y="2472"/>
                      <a:pt x="10036" y="24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1153;p37"/>
              <p:cNvSpPr/>
              <p:nvPr/>
            </p:nvSpPr>
            <p:spPr>
              <a:xfrm>
                <a:off x="4518518" y="8460954"/>
                <a:ext cx="152915" cy="157453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3192" extrusionOk="0">
                    <a:moveTo>
                      <a:pt x="168" y="1872"/>
                    </a:moveTo>
                    <a:cubicBezTo>
                      <a:pt x="1" y="1295"/>
                      <a:pt x="727" y="544"/>
                      <a:pt x="727" y="544"/>
                    </a:cubicBezTo>
                    <a:cubicBezTo>
                      <a:pt x="811" y="427"/>
                      <a:pt x="928" y="343"/>
                      <a:pt x="1062" y="285"/>
                    </a:cubicBezTo>
                    <a:cubicBezTo>
                      <a:pt x="1630" y="1"/>
                      <a:pt x="2348" y="351"/>
                      <a:pt x="2599" y="844"/>
                    </a:cubicBezTo>
                    <a:cubicBezTo>
                      <a:pt x="3100" y="1863"/>
                      <a:pt x="1730" y="3192"/>
                      <a:pt x="636" y="2473"/>
                    </a:cubicBezTo>
                    <a:cubicBezTo>
                      <a:pt x="393" y="2315"/>
                      <a:pt x="184" y="1930"/>
                      <a:pt x="184" y="1930"/>
                    </a:cubicBezTo>
                    <a:cubicBezTo>
                      <a:pt x="176" y="1905"/>
                      <a:pt x="176" y="1905"/>
                      <a:pt x="168" y="18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1154;p37"/>
              <p:cNvSpPr/>
              <p:nvPr/>
            </p:nvSpPr>
            <p:spPr>
              <a:xfrm>
                <a:off x="2065412" y="8449412"/>
                <a:ext cx="508123" cy="1716400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34796" extrusionOk="0">
                    <a:moveTo>
                      <a:pt x="4102" y="34361"/>
                    </a:moveTo>
                    <a:cubicBezTo>
                      <a:pt x="877" y="30284"/>
                      <a:pt x="3885" y="25873"/>
                      <a:pt x="3642" y="21571"/>
                    </a:cubicBezTo>
                    <a:cubicBezTo>
                      <a:pt x="3475" y="18555"/>
                      <a:pt x="1245" y="16341"/>
                      <a:pt x="510" y="13484"/>
                    </a:cubicBezTo>
                    <a:cubicBezTo>
                      <a:pt x="0" y="11529"/>
                      <a:pt x="551" y="9750"/>
                      <a:pt x="1136" y="7945"/>
                    </a:cubicBezTo>
                    <a:cubicBezTo>
                      <a:pt x="1796" y="5890"/>
                      <a:pt x="2623" y="3927"/>
                      <a:pt x="3350" y="1905"/>
                    </a:cubicBezTo>
                    <a:cubicBezTo>
                      <a:pt x="3517" y="1496"/>
                      <a:pt x="3659" y="1078"/>
                      <a:pt x="3776" y="652"/>
                    </a:cubicBezTo>
                    <a:cubicBezTo>
                      <a:pt x="3784" y="610"/>
                      <a:pt x="3918" y="1"/>
                      <a:pt x="3943" y="1"/>
                    </a:cubicBezTo>
                    <a:cubicBezTo>
                      <a:pt x="4728" y="151"/>
                      <a:pt x="5597" y="1880"/>
                      <a:pt x="5923" y="2448"/>
                    </a:cubicBezTo>
                    <a:cubicBezTo>
                      <a:pt x="7728" y="5531"/>
                      <a:pt x="7134" y="8831"/>
                      <a:pt x="6792" y="12064"/>
                    </a:cubicBezTo>
                    <a:cubicBezTo>
                      <a:pt x="6449" y="15263"/>
                      <a:pt x="10259" y="17235"/>
                      <a:pt x="10292" y="20485"/>
                    </a:cubicBezTo>
                    <a:cubicBezTo>
                      <a:pt x="10301" y="22206"/>
                      <a:pt x="9139" y="23601"/>
                      <a:pt x="8546" y="25130"/>
                    </a:cubicBezTo>
                    <a:cubicBezTo>
                      <a:pt x="8128" y="26191"/>
                      <a:pt x="8229" y="27377"/>
                      <a:pt x="7794" y="28429"/>
                    </a:cubicBezTo>
                    <a:cubicBezTo>
                      <a:pt x="7393" y="29398"/>
                      <a:pt x="6600" y="30125"/>
                      <a:pt x="6057" y="31011"/>
                    </a:cubicBezTo>
                    <a:cubicBezTo>
                      <a:pt x="5330" y="32197"/>
                      <a:pt x="4971" y="33509"/>
                      <a:pt x="4494" y="34795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1155;p37"/>
              <p:cNvSpPr/>
              <p:nvPr/>
            </p:nvSpPr>
            <p:spPr>
              <a:xfrm>
                <a:off x="2209596" y="9010265"/>
                <a:ext cx="238252" cy="1145237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23217" extrusionOk="0">
                    <a:moveTo>
                      <a:pt x="1438" y="23166"/>
                    </a:moveTo>
                    <a:cubicBezTo>
                      <a:pt x="1371" y="23191"/>
                      <a:pt x="1304" y="23208"/>
                      <a:pt x="1237" y="23216"/>
                    </a:cubicBezTo>
                    <a:lnTo>
                      <a:pt x="1204" y="23141"/>
                    </a:lnTo>
                    <a:cubicBezTo>
                      <a:pt x="1154" y="23049"/>
                      <a:pt x="1095" y="22916"/>
                      <a:pt x="1095" y="22916"/>
                    </a:cubicBezTo>
                    <a:cubicBezTo>
                      <a:pt x="1095" y="22916"/>
                      <a:pt x="1012" y="22907"/>
                      <a:pt x="970" y="22765"/>
                    </a:cubicBezTo>
                    <a:cubicBezTo>
                      <a:pt x="711" y="21846"/>
                      <a:pt x="469" y="20919"/>
                      <a:pt x="469" y="19958"/>
                    </a:cubicBezTo>
                    <a:lnTo>
                      <a:pt x="469" y="19942"/>
                    </a:lnTo>
                    <a:cubicBezTo>
                      <a:pt x="561" y="18680"/>
                      <a:pt x="953" y="17469"/>
                      <a:pt x="1346" y="16291"/>
                    </a:cubicBezTo>
                    <a:cubicBezTo>
                      <a:pt x="1346" y="16291"/>
                      <a:pt x="1463" y="15965"/>
                      <a:pt x="1563" y="15698"/>
                    </a:cubicBezTo>
                    <a:cubicBezTo>
                      <a:pt x="1605" y="15581"/>
                      <a:pt x="1647" y="15472"/>
                      <a:pt x="1688" y="15355"/>
                    </a:cubicBezTo>
                    <a:cubicBezTo>
                      <a:pt x="2357" y="13509"/>
                      <a:pt x="2800" y="11537"/>
                      <a:pt x="2399" y="9549"/>
                    </a:cubicBezTo>
                    <a:cubicBezTo>
                      <a:pt x="2148" y="8313"/>
                      <a:pt x="1563" y="7126"/>
                      <a:pt x="1054" y="5940"/>
                    </a:cubicBezTo>
                    <a:cubicBezTo>
                      <a:pt x="1054" y="5940"/>
                      <a:pt x="845" y="5439"/>
                      <a:pt x="694" y="5030"/>
                    </a:cubicBezTo>
                    <a:cubicBezTo>
                      <a:pt x="460" y="4428"/>
                      <a:pt x="285" y="3810"/>
                      <a:pt x="168" y="3175"/>
                    </a:cubicBezTo>
                    <a:cubicBezTo>
                      <a:pt x="26" y="2331"/>
                      <a:pt x="1" y="1471"/>
                      <a:pt x="110" y="619"/>
                    </a:cubicBezTo>
                    <a:lnTo>
                      <a:pt x="110" y="610"/>
                    </a:lnTo>
                    <a:cubicBezTo>
                      <a:pt x="135" y="368"/>
                      <a:pt x="143" y="0"/>
                      <a:pt x="410" y="134"/>
                    </a:cubicBezTo>
                    <a:cubicBezTo>
                      <a:pt x="552" y="209"/>
                      <a:pt x="636" y="468"/>
                      <a:pt x="719" y="652"/>
                    </a:cubicBezTo>
                    <a:cubicBezTo>
                      <a:pt x="1421" y="2173"/>
                      <a:pt x="1546" y="3852"/>
                      <a:pt x="2198" y="5414"/>
                    </a:cubicBezTo>
                    <a:cubicBezTo>
                      <a:pt x="2666" y="6550"/>
                      <a:pt x="3251" y="7644"/>
                      <a:pt x="3735" y="8772"/>
                    </a:cubicBezTo>
                    <a:cubicBezTo>
                      <a:pt x="4562" y="10719"/>
                      <a:pt x="4830" y="12949"/>
                      <a:pt x="4044" y="14929"/>
                    </a:cubicBezTo>
                    <a:cubicBezTo>
                      <a:pt x="3393" y="16575"/>
                      <a:pt x="2273" y="18020"/>
                      <a:pt x="1638" y="19666"/>
                    </a:cubicBezTo>
                    <a:cubicBezTo>
                      <a:pt x="1438" y="20159"/>
                      <a:pt x="1296" y="20668"/>
                      <a:pt x="1221" y="21186"/>
                    </a:cubicBezTo>
                    <a:lnTo>
                      <a:pt x="1221" y="21195"/>
                    </a:lnTo>
                    <a:cubicBezTo>
                      <a:pt x="1237" y="21846"/>
                      <a:pt x="1371" y="22481"/>
                      <a:pt x="1613" y="23074"/>
                    </a:cubicBezTo>
                    <a:lnTo>
                      <a:pt x="1505" y="23141"/>
                    </a:lnTo>
                    <a:close/>
                  </a:path>
                </a:pathLst>
              </a:custGeom>
              <a:solidFill>
                <a:srgbClr val="147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1156;p37"/>
              <p:cNvSpPr/>
              <p:nvPr/>
            </p:nvSpPr>
            <p:spPr>
              <a:xfrm rot="-840273">
                <a:off x="1584965" y="8822828"/>
                <a:ext cx="719953" cy="1371930"/>
              </a:xfrm>
              <a:custGeom>
                <a:avLst/>
                <a:gdLst/>
                <a:ahLst/>
                <a:cxnLst/>
                <a:rect l="l" t="t" r="r" b="b"/>
                <a:pathLst>
                  <a:path w="14595" h="27812" extrusionOk="0">
                    <a:moveTo>
                      <a:pt x="4350" y="1"/>
                    </a:moveTo>
                    <a:cubicBezTo>
                      <a:pt x="4319" y="1"/>
                      <a:pt x="4285" y="87"/>
                      <a:pt x="4185" y="516"/>
                    </a:cubicBezTo>
                    <a:cubicBezTo>
                      <a:pt x="3659" y="2688"/>
                      <a:pt x="3584" y="5203"/>
                      <a:pt x="4202" y="7408"/>
                    </a:cubicBezTo>
                    <a:cubicBezTo>
                      <a:pt x="4386" y="8043"/>
                      <a:pt x="4570" y="8695"/>
                      <a:pt x="4904" y="9238"/>
                    </a:cubicBezTo>
                    <a:cubicBezTo>
                      <a:pt x="4979" y="9522"/>
                      <a:pt x="5054" y="9806"/>
                      <a:pt x="5129" y="10098"/>
                    </a:cubicBezTo>
                    <a:cubicBezTo>
                      <a:pt x="4269" y="8887"/>
                      <a:pt x="2807" y="8135"/>
                      <a:pt x="1362" y="7500"/>
                    </a:cubicBezTo>
                    <a:cubicBezTo>
                      <a:pt x="986" y="7316"/>
                      <a:pt x="601" y="7183"/>
                      <a:pt x="200" y="7082"/>
                    </a:cubicBezTo>
                    <a:cubicBezTo>
                      <a:pt x="185" y="7079"/>
                      <a:pt x="171" y="7077"/>
                      <a:pt x="159" y="7077"/>
                    </a:cubicBezTo>
                    <a:cubicBezTo>
                      <a:pt x="0" y="7077"/>
                      <a:pt x="108" y="7358"/>
                      <a:pt x="108" y="7358"/>
                    </a:cubicBezTo>
                    <a:cubicBezTo>
                      <a:pt x="292" y="7776"/>
                      <a:pt x="626" y="8102"/>
                      <a:pt x="969" y="8411"/>
                    </a:cubicBezTo>
                    <a:cubicBezTo>
                      <a:pt x="2289" y="9589"/>
                      <a:pt x="4260" y="9764"/>
                      <a:pt x="5405" y="11092"/>
                    </a:cubicBezTo>
                    <a:lnTo>
                      <a:pt x="5488" y="11393"/>
                    </a:lnTo>
                    <a:cubicBezTo>
                      <a:pt x="5476" y="11442"/>
                      <a:pt x="5473" y="11473"/>
                      <a:pt x="5479" y="11473"/>
                    </a:cubicBezTo>
                    <a:cubicBezTo>
                      <a:pt x="5481" y="11473"/>
                      <a:pt x="5484" y="11469"/>
                      <a:pt x="5488" y="11460"/>
                    </a:cubicBezTo>
                    <a:lnTo>
                      <a:pt x="5505" y="11460"/>
                    </a:lnTo>
                    <a:cubicBezTo>
                      <a:pt x="5714" y="12220"/>
                      <a:pt x="5931" y="12972"/>
                      <a:pt x="6132" y="13732"/>
                    </a:cubicBezTo>
                    <a:cubicBezTo>
                      <a:pt x="5580" y="12755"/>
                      <a:pt x="4661" y="12061"/>
                      <a:pt x="3667" y="11585"/>
                    </a:cubicBezTo>
                    <a:lnTo>
                      <a:pt x="3634" y="11569"/>
                    </a:lnTo>
                    <a:cubicBezTo>
                      <a:pt x="2782" y="11184"/>
                      <a:pt x="1846" y="10992"/>
                      <a:pt x="935" y="10775"/>
                    </a:cubicBezTo>
                    <a:cubicBezTo>
                      <a:pt x="861" y="10752"/>
                      <a:pt x="758" y="10697"/>
                      <a:pt x="688" y="10697"/>
                    </a:cubicBezTo>
                    <a:cubicBezTo>
                      <a:pt x="633" y="10697"/>
                      <a:pt x="600" y="10731"/>
                      <a:pt x="618" y="10842"/>
                    </a:cubicBezTo>
                    <a:cubicBezTo>
                      <a:pt x="610" y="10917"/>
                      <a:pt x="643" y="11000"/>
                      <a:pt x="693" y="11051"/>
                    </a:cubicBezTo>
                    <a:cubicBezTo>
                      <a:pt x="810" y="11226"/>
                      <a:pt x="952" y="11385"/>
                      <a:pt x="1111" y="11518"/>
                    </a:cubicBezTo>
                    <a:cubicBezTo>
                      <a:pt x="1996" y="12279"/>
                      <a:pt x="2957" y="12939"/>
                      <a:pt x="3985" y="13482"/>
                    </a:cubicBezTo>
                    <a:cubicBezTo>
                      <a:pt x="4854" y="13958"/>
                      <a:pt x="5839" y="14250"/>
                      <a:pt x="6483" y="15052"/>
                    </a:cubicBezTo>
                    <a:cubicBezTo>
                      <a:pt x="6666" y="15779"/>
                      <a:pt x="6842" y="16514"/>
                      <a:pt x="6984" y="17241"/>
                    </a:cubicBezTo>
                    <a:cubicBezTo>
                      <a:pt x="6817" y="16982"/>
                      <a:pt x="6625" y="16740"/>
                      <a:pt x="6407" y="16522"/>
                    </a:cubicBezTo>
                    <a:cubicBezTo>
                      <a:pt x="5605" y="15796"/>
                      <a:pt x="4536" y="15445"/>
                      <a:pt x="3542" y="15102"/>
                    </a:cubicBezTo>
                    <a:cubicBezTo>
                      <a:pt x="2982" y="14910"/>
                      <a:pt x="2414" y="14710"/>
                      <a:pt x="1846" y="14551"/>
                    </a:cubicBezTo>
                    <a:cubicBezTo>
                      <a:pt x="1738" y="14525"/>
                      <a:pt x="1613" y="14432"/>
                      <a:pt x="1526" y="14432"/>
                    </a:cubicBezTo>
                    <a:cubicBezTo>
                      <a:pt x="1472" y="14432"/>
                      <a:pt x="1433" y="14468"/>
                      <a:pt x="1420" y="14576"/>
                    </a:cubicBezTo>
                    <a:lnTo>
                      <a:pt x="1420" y="14693"/>
                    </a:lnTo>
                    <a:cubicBezTo>
                      <a:pt x="1646" y="15319"/>
                      <a:pt x="2255" y="15695"/>
                      <a:pt x="2849" y="16046"/>
                    </a:cubicBezTo>
                    <a:cubicBezTo>
                      <a:pt x="4010" y="16731"/>
                      <a:pt x="5330" y="17124"/>
                      <a:pt x="6458" y="17859"/>
                    </a:cubicBezTo>
                    <a:cubicBezTo>
                      <a:pt x="6758" y="18035"/>
                      <a:pt x="7017" y="18277"/>
                      <a:pt x="7226" y="18561"/>
                    </a:cubicBezTo>
                    <a:cubicBezTo>
                      <a:pt x="7376" y="19438"/>
                      <a:pt x="7468" y="20315"/>
                      <a:pt x="7527" y="21201"/>
                    </a:cubicBezTo>
                    <a:lnTo>
                      <a:pt x="7527" y="21242"/>
                    </a:lnTo>
                    <a:cubicBezTo>
                      <a:pt x="7176" y="20407"/>
                      <a:pt x="6382" y="19781"/>
                      <a:pt x="5614" y="19354"/>
                    </a:cubicBezTo>
                    <a:cubicBezTo>
                      <a:pt x="4578" y="18770"/>
                      <a:pt x="3475" y="18319"/>
                      <a:pt x="2414" y="17784"/>
                    </a:cubicBezTo>
                    <a:cubicBezTo>
                      <a:pt x="2314" y="17734"/>
                      <a:pt x="2189" y="17667"/>
                      <a:pt x="2189" y="17667"/>
                    </a:cubicBezTo>
                    <a:cubicBezTo>
                      <a:pt x="2055" y="17667"/>
                      <a:pt x="2097" y="17759"/>
                      <a:pt x="2130" y="17809"/>
                    </a:cubicBezTo>
                    <a:lnTo>
                      <a:pt x="2164" y="17884"/>
                    </a:lnTo>
                    <a:cubicBezTo>
                      <a:pt x="2539" y="18344"/>
                      <a:pt x="2957" y="18770"/>
                      <a:pt x="3400" y="19162"/>
                    </a:cubicBezTo>
                    <a:cubicBezTo>
                      <a:pt x="4336" y="19998"/>
                      <a:pt x="5355" y="20725"/>
                      <a:pt x="6449" y="21326"/>
                    </a:cubicBezTo>
                    <a:cubicBezTo>
                      <a:pt x="6850" y="21535"/>
                      <a:pt x="7243" y="21760"/>
                      <a:pt x="7560" y="22086"/>
                    </a:cubicBezTo>
                    <a:cubicBezTo>
                      <a:pt x="7594" y="23941"/>
                      <a:pt x="7310" y="25779"/>
                      <a:pt x="6725" y="27533"/>
                    </a:cubicBezTo>
                    <a:lnTo>
                      <a:pt x="6708" y="27608"/>
                    </a:lnTo>
                    <a:cubicBezTo>
                      <a:pt x="6701" y="27768"/>
                      <a:pt x="6706" y="27812"/>
                      <a:pt x="6715" y="27812"/>
                    </a:cubicBezTo>
                    <a:cubicBezTo>
                      <a:pt x="6726" y="27812"/>
                      <a:pt x="6742" y="27742"/>
                      <a:pt x="6742" y="27742"/>
                    </a:cubicBezTo>
                    <a:cubicBezTo>
                      <a:pt x="6792" y="27675"/>
                      <a:pt x="6833" y="27608"/>
                      <a:pt x="6833" y="27608"/>
                    </a:cubicBezTo>
                    <a:cubicBezTo>
                      <a:pt x="7477" y="25862"/>
                      <a:pt x="7719" y="24033"/>
                      <a:pt x="7719" y="22186"/>
                    </a:cubicBezTo>
                    <a:lnTo>
                      <a:pt x="7744" y="22186"/>
                    </a:lnTo>
                    <a:lnTo>
                      <a:pt x="7752" y="22078"/>
                    </a:lnTo>
                    <a:cubicBezTo>
                      <a:pt x="7736" y="22061"/>
                      <a:pt x="7727" y="22044"/>
                      <a:pt x="7711" y="22028"/>
                    </a:cubicBezTo>
                    <a:lnTo>
                      <a:pt x="7711" y="21669"/>
                    </a:lnTo>
                    <a:cubicBezTo>
                      <a:pt x="8287" y="21209"/>
                      <a:pt x="9022" y="21042"/>
                      <a:pt x="9682" y="20850"/>
                    </a:cubicBezTo>
                    <a:cubicBezTo>
                      <a:pt x="11169" y="20407"/>
                      <a:pt x="12690" y="19948"/>
                      <a:pt x="13959" y="18962"/>
                    </a:cubicBezTo>
                    <a:cubicBezTo>
                      <a:pt x="14093" y="18853"/>
                      <a:pt x="14285" y="18703"/>
                      <a:pt x="14285" y="18703"/>
                    </a:cubicBezTo>
                    <a:cubicBezTo>
                      <a:pt x="14452" y="18527"/>
                      <a:pt x="14594" y="18252"/>
                      <a:pt x="14427" y="18235"/>
                    </a:cubicBezTo>
                    <a:lnTo>
                      <a:pt x="14427" y="18235"/>
                    </a:lnTo>
                    <a:lnTo>
                      <a:pt x="14327" y="18268"/>
                    </a:lnTo>
                    <a:lnTo>
                      <a:pt x="14285" y="18285"/>
                    </a:lnTo>
                    <a:cubicBezTo>
                      <a:pt x="13183" y="18720"/>
                      <a:pt x="12063" y="18895"/>
                      <a:pt x="10919" y="19321"/>
                    </a:cubicBezTo>
                    <a:cubicBezTo>
                      <a:pt x="9891" y="19672"/>
                      <a:pt x="8947" y="20240"/>
                      <a:pt x="8153" y="20975"/>
                    </a:cubicBezTo>
                    <a:cubicBezTo>
                      <a:pt x="7986" y="21126"/>
                      <a:pt x="7844" y="21284"/>
                      <a:pt x="7702" y="21460"/>
                    </a:cubicBezTo>
                    <a:cubicBezTo>
                      <a:pt x="7669" y="20549"/>
                      <a:pt x="7577" y="19647"/>
                      <a:pt x="7443" y="18753"/>
                    </a:cubicBezTo>
                    <a:lnTo>
                      <a:pt x="7460" y="18745"/>
                    </a:lnTo>
                    <a:cubicBezTo>
                      <a:pt x="7485" y="18720"/>
                      <a:pt x="7502" y="18686"/>
                      <a:pt x="7510" y="18653"/>
                    </a:cubicBezTo>
                    <a:cubicBezTo>
                      <a:pt x="8178" y="17316"/>
                      <a:pt x="9490" y="16472"/>
                      <a:pt x="10526" y="15303"/>
                    </a:cubicBezTo>
                    <a:cubicBezTo>
                      <a:pt x="11228" y="14509"/>
                      <a:pt x="11921" y="13649"/>
                      <a:pt x="12372" y="12755"/>
                    </a:cubicBezTo>
                    <a:cubicBezTo>
                      <a:pt x="12439" y="12629"/>
                      <a:pt x="12506" y="12421"/>
                      <a:pt x="12506" y="12421"/>
                    </a:cubicBezTo>
                    <a:cubicBezTo>
                      <a:pt x="12506" y="12396"/>
                      <a:pt x="12514" y="12379"/>
                      <a:pt x="12514" y="12354"/>
                    </a:cubicBezTo>
                    <a:lnTo>
                      <a:pt x="12514" y="12312"/>
                    </a:lnTo>
                    <a:lnTo>
                      <a:pt x="12514" y="12279"/>
                    </a:lnTo>
                    <a:cubicBezTo>
                      <a:pt x="12509" y="12209"/>
                      <a:pt x="12486" y="12125"/>
                      <a:pt x="12429" y="12125"/>
                    </a:cubicBezTo>
                    <a:cubicBezTo>
                      <a:pt x="12397" y="12125"/>
                      <a:pt x="12354" y="12151"/>
                      <a:pt x="12297" y="12220"/>
                    </a:cubicBezTo>
                    <a:cubicBezTo>
                      <a:pt x="12188" y="12337"/>
                      <a:pt x="11838" y="12655"/>
                      <a:pt x="11545" y="12914"/>
                    </a:cubicBezTo>
                    <a:cubicBezTo>
                      <a:pt x="10802" y="13582"/>
                      <a:pt x="10025" y="14217"/>
                      <a:pt x="9340" y="14960"/>
                    </a:cubicBezTo>
                    <a:cubicBezTo>
                      <a:pt x="8529" y="15846"/>
                      <a:pt x="7686" y="16781"/>
                      <a:pt x="7385" y="17943"/>
                    </a:cubicBezTo>
                    <a:cubicBezTo>
                      <a:pt x="7368" y="18001"/>
                      <a:pt x="7360" y="18068"/>
                      <a:pt x="7343" y="18135"/>
                    </a:cubicBezTo>
                    <a:cubicBezTo>
                      <a:pt x="7209" y="17299"/>
                      <a:pt x="7034" y="16472"/>
                      <a:pt x="6842" y="15670"/>
                    </a:cubicBezTo>
                    <a:cubicBezTo>
                      <a:pt x="6792" y="15461"/>
                      <a:pt x="6742" y="15261"/>
                      <a:pt x="6691" y="15052"/>
                    </a:cubicBezTo>
                    <a:cubicBezTo>
                      <a:pt x="6692" y="15052"/>
                      <a:pt x="6692" y="15051"/>
                      <a:pt x="6693" y="15051"/>
                    </a:cubicBezTo>
                    <a:cubicBezTo>
                      <a:pt x="6693" y="15051"/>
                      <a:pt x="6693" y="15054"/>
                      <a:pt x="6693" y="15054"/>
                    </a:cubicBezTo>
                    <a:cubicBezTo>
                      <a:pt x="6693" y="15054"/>
                      <a:pt x="6702" y="15031"/>
                      <a:pt x="6783" y="14852"/>
                    </a:cubicBezTo>
                    <a:cubicBezTo>
                      <a:pt x="7293" y="13699"/>
                      <a:pt x="8128" y="12713"/>
                      <a:pt x="8855" y="11627"/>
                    </a:cubicBezTo>
                    <a:cubicBezTo>
                      <a:pt x="9365" y="10867"/>
                      <a:pt x="9858" y="10081"/>
                      <a:pt x="10342" y="9296"/>
                    </a:cubicBezTo>
                    <a:cubicBezTo>
                      <a:pt x="10743" y="8645"/>
                      <a:pt x="11144" y="7951"/>
                      <a:pt x="11228" y="7233"/>
                    </a:cubicBezTo>
                    <a:cubicBezTo>
                      <a:pt x="11228" y="7191"/>
                      <a:pt x="11219" y="7141"/>
                      <a:pt x="11203" y="7099"/>
                    </a:cubicBezTo>
                    <a:cubicBezTo>
                      <a:pt x="11163" y="7064"/>
                      <a:pt x="11156" y="7043"/>
                      <a:pt x="11143" y="7043"/>
                    </a:cubicBezTo>
                    <a:cubicBezTo>
                      <a:pt x="11132" y="7043"/>
                      <a:pt x="11116" y="7060"/>
                      <a:pt x="11069" y="7099"/>
                    </a:cubicBezTo>
                    <a:cubicBezTo>
                      <a:pt x="10902" y="7224"/>
                      <a:pt x="10785" y="7475"/>
                      <a:pt x="10609" y="7684"/>
                    </a:cubicBezTo>
                    <a:cubicBezTo>
                      <a:pt x="9398" y="9129"/>
                      <a:pt x="8128" y="10558"/>
                      <a:pt x="7268" y="12220"/>
                    </a:cubicBezTo>
                    <a:cubicBezTo>
                      <a:pt x="7017" y="12696"/>
                      <a:pt x="6817" y="13198"/>
                      <a:pt x="6675" y="13724"/>
                    </a:cubicBezTo>
                    <a:cubicBezTo>
                      <a:pt x="6608" y="14008"/>
                      <a:pt x="6574" y="14300"/>
                      <a:pt x="6574" y="14593"/>
                    </a:cubicBezTo>
                    <a:cubicBezTo>
                      <a:pt x="6282" y="13473"/>
                      <a:pt x="5981" y="12345"/>
                      <a:pt x="5681" y="11226"/>
                    </a:cubicBezTo>
                    <a:lnTo>
                      <a:pt x="5706" y="11151"/>
                    </a:lnTo>
                    <a:cubicBezTo>
                      <a:pt x="5714" y="10992"/>
                      <a:pt x="5747" y="11000"/>
                      <a:pt x="5764" y="10959"/>
                    </a:cubicBezTo>
                    <a:cubicBezTo>
                      <a:pt x="5831" y="10833"/>
                      <a:pt x="5940" y="10650"/>
                      <a:pt x="5940" y="10650"/>
                    </a:cubicBezTo>
                    <a:cubicBezTo>
                      <a:pt x="5956" y="10624"/>
                      <a:pt x="5965" y="10599"/>
                      <a:pt x="5981" y="10574"/>
                    </a:cubicBezTo>
                    <a:cubicBezTo>
                      <a:pt x="6407" y="9823"/>
                      <a:pt x="6967" y="9146"/>
                      <a:pt x="7418" y="8394"/>
                    </a:cubicBezTo>
                    <a:cubicBezTo>
                      <a:pt x="8003" y="7417"/>
                      <a:pt x="8429" y="6331"/>
                      <a:pt x="8805" y="5261"/>
                    </a:cubicBezTo>
                    <a:cubicBezTo>
                      <a:pt x="8864" y="5086"/>
                      <a:pt x="8922" y="4782"/>
                      <a:pt x="8807" y="4782"/>
                    </a:cubicBezTo>
                    <a:cubicBezTo>
                      <a:pt x="8790" y="4782"/>
                      <a:pt x="8770" y="4788"/>
                      <a:pt x="8747" y="4802"/>
                    </a:cubicBezTo>
                    <a:cubicBezTo>
                      <a:pt x="8655" y="4860"/>
                      <a:pt x="8613" y="5019"/>
                      <a:pt x="8596" y="5036"/>
                    </a:cubicBezTo>
                    <a:lnTo>
                      <a:pt x="8279" y="5512"/>
                    </a:lnTo>
                    <a:cubicBezTo>
                      <a:pt x="7460" y="6706"/>
                      <a:pt x="6558" y="7843"/>
                      <a:pt x="5998" y="9229"/>
                    </a:cubicBezTo>
                    <a:cubicBezTo>
                      <a:pt x="5789" y="9756"/>
                      <a:pt x="5656" y="10307"/>
                      <a:pt x="5597" y="10875"/>
                    </a:cubicBezTo>
                    <a:cubicBezTo>
                      <a:pt x="5371" y="10015"/>
                      <a:pt x="5146" y="9163"/>
                      <a:pt x="4937" y="8302"/>
                    </a:cubicBezTo>
                    <a:cubicBezTo>
                      <a:pt x="4870" y="8001"/>
                      <a:pt x="4795" y="7709"/>
                      <a:pt x="4728" y="7408"/>
                    </a:cubicBezTo>
                    <a:cubicBezTo>
                      <a:pt x="4703" y="6740"/>
                      <a:pt x="4753" y="6072"/>
                      <a:pt x="4778" y="5403"/>
                    </a:cubicBezTo>
                    <a:cubicBezTo>
                      <a:pt x="4837" y="3899"/>
                      <a:pt x="4879" y="2371"/>
                      <a:pt x="4686" y="959"/>
                    </a:cubicBezTo>
                    <a:cubicBezTo>
                      <a:pt x="4661" y="683"/>
                      <a:pt x="4603" y="408"/>
                      <a:pt x="4519" y="140"/>
                    </a:cubicBezTo>
                    <a:cubicBezTo>
                      <a:pt x="4494" y="98"/>
                      <a:pt x="4469" y="65"/>
                      <a:pt x="4427" y="40"/>
                    </a:cubicBezTo>
                    <a:cubicBezTo>
                      <a:pt x="4390" y="40"/>
                      <a:pt x="4371" y="1"/>
                      <a:pt x="43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1157;p37"/>
              <p:cNvSpPr/>
              <p:nvPr/>
            </p:nvSpPr>
            <p:spPr>
              <a:xfrm>
                <a:off x="2192726" y="8227734"/>
                <a:ext cx="1406919" cy="2016755"/>
              </a:xfrm>
              <a:custGeom>
                <a:avLst/>
                <a:gdLst/>
                <a:ahLst/>
                <a:cxnLst/>
                <a:rect l="l" t="t" r="r" b="b"/>
                <a:pathLst>
                  <a:path w="28522" h="40885" extrusionOk="0">
                    <a:moveTo>
                      <a:pt x="21420" y="25664"/>
                    </a:moveTo>
                    <a:cubicBezTo>
                      <a:pt x="28521" y="30050"/>
                      <a:pt x="23450" y="40885"/>
                      <a:pt x="12715" y="39582"/>
                    </a:cubicBezTo>
                    <a:cubicBezTo>
                      <a:pt x="6349" y="38813"/>
                      <a:pt x="0" y="30050"/>
                      <a:pt x="7093" y="25664"/>
                    </a:cubicBezTo>
                    <a:cubicBezTo>
                      <a:pt x="14194" y="21278"/>
                      <a:pt x="1220" y="19473"/>
                      <a:pt x="7093" y="14277"/>
                    </a:cubicBezTo>
                    <a:cubicBezTo>
                      <a:pt x="12974" y="9089"/>
                      <a:pt x="10485" y="10735"/>
                      <a:pt x="10075" y="5330"/>
                    </a:cubicBezTo>
                    <a:cubicBezTo>
                      <a:pt x="9925" y="3450"/>
                      <a:pt x="10869" y="1078"/>
                      <a:pt x="13601" y="560"/>
                    </a:cubicBezTo>
                    <a:cubicBezTo>
                      <a:pt x="16525" y="0"/>
                      <a:pt x="18605" y="3258"/>
                      <a:pt x="18446" y="5330"/>
                    </a:cubicBezTo>
                    <a:cubicBezTo>
                      <a:pt x="18028" y="10735"/>
                      <a:pt x="15539" y="9089"/>
                      <a:pt x="21420" y="14277"/>
                    </a:cubicBezTo>
                    <a:cubicBezTo>
                      <a:pt x="27293" y="19465"/>
                      <a:pt x="14319" y="21278"/>
                      <a:pt x="21420" y="25664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1158;p37"/>
              <p:cNvSpPr/>
              <p:nvPr/>
            </p:nvSpPr>
            <p:spPr>
              <a:xfrm>
                <a:off x="2606880" y="8429237"/>
                <a:ext cx="602930" cy="2135881"/>
              </a:xfrm>
              <a:custGeom>
                <a:avLst/>
                <a:gdLst/>
                <a:ahLst/>
                <a:cxnLst/>
                <a:rect l="l" t="t" r="r" b="b"/>
                <a:pathLst>
                  <a:path w="12223" h="43300" extrusionOk="0">
                    <a:moveTo>
                      <a:pt x="5088" y="17469"/>
                    </a:moveTo>
                    <a:cubicBezTo>
                      <a:pt x="5088" y="17226"/>
                      <a:pt x="5079" y="16984"/>
                      <a:pt x="5079" y="16742"/>
                    </a:cubicBezTo>
                    <a:cubicBezTo>
                      <a:pt x="5038" y="14202"/>
                      <a:pt x="5054" y="11662"/>
                      <a:pt x="5163" y="9115"/>
                    </a:cubicBezTo>
                    <a:lnTo>
                      <a:pt x="5163" y="8947"/>
                    </a:lnTo>
                    <a:cubicBezTo>
                      <a:pt x="5222" y="8037"/>
                      <a:pt x="5305" y="6809"/>
                      <a:pt x="5305" y="6809"/>
                    </a:cubicBezTo>
                    <a:lnTo>
                      <a:pt x="5364" y="6057"/>
                    </a:lnTo>
                    <a:cubicBezTo>
                      <a:pt x="5506" y="4119"/>
                      <a:pt x="5673" y="2181"/>
                      <a:pt x="5689" y="234"/>
                    </a:cubicBezTo>
                    <a:lnTo>
                      <a:pt x="5856" y="0"/>
                    </a:lnTo>
                    <a:lnTo>
                      <a:pt x="6032" y="159"/>
                    </a:lnTo>
                    <a:cubicBezTo>
                      <a:pt x="6140" y="2131"/>
                      <a:pt x="6107" y="4102"/>
                      <a:pt x="6107" y="6082"/>
                    </a:cubicBezTo>
                    <a:lnTo>
                      <a:pt x="6107" y="6834"/>
                    </a:lnTo>
                    <a:lnTo>
                      <a:pt x="6082" y="8638"/>
                    </a:lnTo>
                    <a:lnTo>
                      <a:pt x="6082" y="8972"/>
                    </a:lnTo>
                    <a:cubicBezTo>
                      <a:pt x="6074" y="9357"/>
                      <a:pt x="6065" y="9733"/>
                      <a:pt x="6049" y="10117"/>
                    </a:cubicBezTo>
                    <a:cubicBezTo>
                      <a:pt x="5998" y="12172"/>
                      <a:pt x="5998" y="14219"/>
                      <a:pt x="6015" y="16249"/>
                    </a:cubicBezTo>
                    <a:cubicBezTo>
                      <a:pt x="6450" y="15781"/>
                      <a:pt x="6942" y="15347"/>
                      <a:pt x="7394" y="14896"/>
                    </a:cubicBezTo>
                    <a:cubicBezTo>
                      <a:pt x="8070" y="14244"/>
                      <a:pt x="8747" y="13592"/>
                      <a:pt x="9415" y="12941"/>
                    </a:cubicBezTo>
                    <a:cubicBezTo>
                      <a:pt x="9415" y="12941"/>
                      <a:pt x="10443" y="12005"/>
                      <a:pt x="11178" y="11295"/>
                    </a:cubicBezTo>
                    <a:cubicBezTo>
                      <a:pt x="11178" y="11295"/>
                      <a:pt x="11270" y="11203"/>
                      <a:pt x="11270" y="11370"/>
                    </a:cubicBezTo>
                    <a:cubicBezTo>
                      <a:pt x="9758" y="13007"/>
                      <a:pt x="8187" y="14536"/>
                      <a:pt x="6583" y="16132"/>
                    </a:cubicBezTo>
                    <a:cubicBezTo>
                      <a:pt x="6391" y="16332"/>
                      <a:pt x="6199" y="16533"/>
                      <a:pt x="6023" y="16750"/>
                    </a:cubicBezTo>
                    <a:cubicBezTo>
                      <a:pt x="6074" y="20952"/>
                      <a:pt x="6224" y="25129"/>
                      <a:pt x="6257" y="29373"/>
                    </a:cubicBezTo>
                    <a:lnTo>
                      <a:pt x="6257" y="29590"/>
                    </a:lnTo>
                    <a:cubicBezTo>
                      <a:pt x="6399" y="29448"/>
                      <a:pt x="6541" y="29298"/>
                      <a:pt x="6692" y="29156"/>
                    </a:cubicBezTo>
                    <a:lnTo>
                      <a:pt x="6725" y="29114"/>
                    </a:lnTo>
                    <a:cubicBezTo>
                      <a:pt x="8388" y="27669"/>
                      <a:pt x="10276" y="26491"/>
                      <a:pt x="11921" y="25029"/>
                    </a:cubicBezTo>
                    <a:lnTo>
                      <a:pt x="12222" y="25012"/>
                    </a:lnTo>
                    <a:cubicBezTo>
                      <a:pt x="12222" y="25012"/>
                      <a:pt x="12222" y="25179"/>
                      <a:pt x="12214" y="25263"/>
                    </a:cubicBezTo>
                    <a:cubicBezTo>
                      <a:pt x="10618" y="26750"/>
                      <a:pt x="8772" y="27953"/>
                      <a:pt x="7126" y="29415"/>
                    </a:cubicBezTo>
                    <a:cubicBezTo>
                      <a:pt x="7126" y="29415"/>
                      <a:pt x="6725" y="29741"/>
                      <a:pt x="6266" y="30158"/>
                    </a:cubicBezTo>
                    <a:cubicBezTo>
                      <a:pt x="6299" y="33801"/>
                      <a:pt x="6358" y="37451"/>
                      <a:pt x="6508" y="41094"/>
                    </a:cubicBezTo>
                    <a:lnTo>
                      <a:pt x="6458" y="42447"/>
                    </a:lnTo>
                    <a:cubicBezTo>
                      <a:pt x="6391" y="42673"/>
                      <a:pt x="6391" y="42673"/>
                      <a:pt x="6341" y="42898"/>
                    </a:cubicBezTo>
                    <a:lnTo>
                      <a:pt x="6023" y="43299"/>
                    </a:lnTo>
                    <a:lnTo>
                      <a:pt x="5673" y="42932"/>
                    </a:lnTo>
                    <a:cubicBezTo>
                      <a:pt x="5673" y="42932"/>
                      <a:pt x="5597" y="42706"/>
                      <a:pt x="5480" y="42405"/>
                    </a:cubicBezTo>
                    <a:cubicBezTo>
                      <a:pt x="5422" y="41904"/>
                      <a:pt x="5347" y="41227"/>
                      <a:pt x="5347" y="41227"/>
                    </a:cubicBezTo>
                    <a:cubicBezTo>
                      <a:pt x="5180" y="36942"/>
                      <a:pt x="5146" y="32631"/>
                      <a:pt x="5138" y="28329"/>
                    </a:cubicBezTo>
                    <a:cubicBezTo>
                      <a:pt x="4303" y="27911"/>
                      <a:pt x="3492" y="27443"/>
                      <a:pt x="2690" y="26959"/>
                    </a:cubicBezTo>
                    <a:lnTo>
                      <a:pt x="1796" y="26407"/>
                    </a:lnTo>
                    <a:lnTo>
                      <a:pt x="1278" y="26057"/>
                    </a:lnTo>
                    <a:lnTo>
                      <a:pt x="1028" y="25889"/>
                    </a:lnTo>
                    <a:lnTo>
                      <a:pt x="460" y="25505"/>
                    </a:lnTo>
                    <a:cubicBezTo>
                      <a:pt x="184" y="25321"/>
                      <a:pt x="50" y="25229"/>
                      <a:pt x="50" y="25229"/>
                    </a:cubicBezTo>
                    <a:lnTo>
                      <a:pt x="0" y="25046"/>
                    </a:lnTo>
                    <a:cubicBezTo>
                      <a:pt x="92" y="25012"/>
                      <a:pt x="192" y="25012"/>
                      <a:pt x="284" y="25046"/>
                    </a:cubicBezTo>
                    <a:cubicBezTo>
                      <a:pt x="819" y="25313"/>
                      <a:pt x="1529" y="25689"/>
                      <a:pt x="1529" y="25689"/>
                    </a:cubicBezTo>
                    <a:cubicBezTo>
                      <a:pt x="1788" y="25839"/>
                      <a:pt x="2080" y="26015"/>
                      <a:pt x="2080" y="26015"/>
                    </a:cubicBezTo>
                    <a:cubicBezTo>
                      <a:pt x="3100" y="26658"/>
                      <a:pt x="4094" y="27326"/>
                      <a:pt x="5138" y="27928"/>
                    </a:cubicBezTo>
                    <a:cubicBezTo>
                      <a:pt x="5130" y="24670"/>
                      <a:pt x="5130" y="21403"/>
                      <a:pt x="5096" y="18154"/>
                    </a:cubicBezTo>
                    <a:cubicBezTo>
                      <a:pt x="4110" y="16441"/>
                      <a:pt x="2991" y="14804"/>
                      <a:pt x="1746" y="13266"/>
                    </a:cubicBezTo>
                    <a:cubicBezTo>
                      <a:pt x="1746" y="13266"/>
                      <a:pt x="1145" y="12464"/>
                      <a:pt x="727" y="11938"/>
                    </a:cubicBezTo>
                    <a:cubicBezTo>
                      <a:pt x="727" y="11938"/>
                      <a:pt x="694" y="11721"/>
                      <a:pt x="919" y="11947"/>
                    </a:cubicBezTo>
                    <a:cubicBezTo>
                      <a:pt x="1370" y="12406"/>
                      <a:pt x="1980" y="13066"/>
                      <a:pt x="1980" y="13066"/>
                    </a:cubicBezTo>
                    <a:cubicBezTo>
                      <a:pt x="3125" y="14453"/>
                      <a:pt x="4169" y="15923"/>
                      <a:pt x="5088" y="17469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9" name="任意多边形 608"/>
          <p:cNvSpPr/>
          <p:nvPr/>
        </p:nvSpPr>
        <p:spPr>
          <a:xfrm>
            <a:off x="1212812" y="2159039"/>
            <a:ext cx="2471492" cy="1296559"/>
          </a:xfrm>
          <a:custGeom>
            <a:avLst/>
            <a:gdLst>
              <a:gd name="connsiteX0" fmla="*/ 3108161 w 5108590"/>
              <a:gd name="connsiteY0" fmla="*/ 0 h 2871537"/>
              <a:gd name="connsiteX1" fmla="*/ 3989444 w 5108590"/>
              <a:gd name="connsiteY1" fmla="*/ 400035 h 2871537"/>
              <a:gd name="connsiteX2" fmla="*/ 4086693 w 5108590"/>
              <a:gd name="connsiteY2" fmla="*/ 563266 h 2871537"/>
              <a:gd name="connsiteX3" fmla="*/ 4131348 w 5108590"/>
              <a:gd name="connsiteY3" fmla="*/ 534900 h 2871537"/>
              <a:gd name="connsiteX4" fmla="*/ 4405156 w 5108590"/>
              <a:gd name="connsiteY4" fmla="*/ 465220 h 2871537"/>
              <a:gd name="connsiteX5" fmla="*/ 5108590 w 5108590"/>
              <a:gd name="connsiteY5" fmla="*/ 1102292 h 2871537"/>
              <a:gd name="connsiteX6" fmla="*/ 4798453 w 5108590"/>
              <a:gd name="connsiteY6" fmla="*/ 1640226 h 2871537"/>
              <a:gd name="connsiteX7" fmla="*/ 4794480 w 5108590"/>
              <a:gd name="connsiteY7" fmla="*/ 1642029 h 2871537"/>
              <a:gd name="connsiteX8" fmla="*/ 4815013 w 5108590"/>
              <a:gd name="connsiteY8" fmla="*/ 1704408 h 2871537"/>
              <a:gd name="connsiteX9" fmla="*/ 4832286 w 5108590"/>
              <a:gd name="connsiteY9" fmla="*/ 1872313 h 2871537"/>
              <a:gd name="connsiteX10" fmla="*/ 3982054 w 5108590"/>
              <a:gd name="connsiteY10" fmla="*/ 2642334 h 2871537"/>
              <a:gd name="connsiteX11" fmla="*/ 3380849 w 5108590"/>
              <a:gd name="connsiteY11" fmla="*/ 2353576 h 2871537"/>
              <a:gd name="connsiteX12" fmla="*/ 3379137 w 5108590"/>
              <a:gd name="connsiteY12" fmla="*/ 2351518 h 2871537"/>
              <a:gd name="connsiteX13" fmla="*/ 3307654 w 5108590"/>
              <a:gd name="connsiteY13" fmla="*/ 2471502 h 2871537"/>
              <a:gd name="connsiteX14" fmla="*/ 2426371 w 5108590"/>
              <a:gd name="connsiteY14" fmla="*/ 2871537 h 2871537"/>
              <a:gd name="connsiteX15" fmla="*/ 1447099 w 5108590"/>
              <a:gd name="connsiteY15" fmla="*/ 2194760 h 2871537"/>
              <a:gd name="connsiteX16" fmla="*/ 1418508 w 5108590"/>
              <a:gd name="connsiteY16" fmla="*/ 2124456 h 2871537"/>
              <a:gd name="connsiteX17" fmla="*/ 1325605 w 5108590"/>
              <a:gd name="connsiteY17" fmla="*/ 2190236 h 2871537"/>
              <a:gd name="connsiteX18" fmla="*/ 850232 w 5108590"/>
              <a:gd name="connsiteY18" fmla="*/ 2310063 h 2871537"/>
              <a:gd name="connsiteX19" fmla="*/ 0 w 5108590"/>
              <a:gd name="connsiteY19" fmla="*/ 1540042 h 2871537"/>
              <a:gd name="connsiteX20" fmla="*/ 850232 w 5108590"/>
              <a:gd name="connsiteY20" fmla="*/ 770021 h 2871537"/>
              <a:gd name="connsiteX21" fmla="*/ 1021583 w 5108590"/>
              <a:gd name="connsiteY21" fmla="*/ 783848 h 2871537"/>
              <a:gd name="connsiteX22" fmla="*/ 1029246 w 5108590"/>
              <a:gd name="connsiteY22" fmla="*/ 785791 h 2871537"/>
              <a:gd name="connsiteX23" fmla="*/ 1026695 w 5108590"/>
              <a:gd name="connsiteY23" fmla="*/ 770021 h 2871537"/>
              <a:gd name="connsiteX24" fmla="*/ 1876927 w 5108590"/>
              <a:gd name="connsiteY24" fmla="*/ 0 h 2871537"/>
              <a:gd name="connsiteX25" fmla="*/ 2478132 w 5108590"/>
              <a:gd name="connsiteY25" fmla="*/ 208922 h 2871537"/>
              <a:gd name="connsiteX26" fmla="*/ 2500065 w 5108590"/>
              <a:gd name="connsiteY26" fmla="*/ 232394 h 2871537"/>
              <a:gd name="connsiteX27" fmla="*/ 2513944 w 5108590"/>
              <a:gd name="connsiteY27" fmla="*/ 219952 h 2871537"/>
              <a:gd name="connsiteX28" fmla="*/ 3108161 w 5108590"/>
              <a:gd name="connsiteY28" fmla="*/ 0 h 2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108590" h="2871537">
                <a:moveTo>
                  <a:pt x="3108161" y="0"/>
                </a:moveTo>
                <a:cubicBezTo>
                  <a:pt x="3475013" y="0"/>
                  <a:pt x="3798453" y="146705"/>
                  <a:pt x="3989444" y="400035"/>
                </a:cubicBezTo>
                <a:lnTo>
                  <a:pt x="4086693" y="563266"/>
                </a:lnTo>
                <a:lnTo>
                  <a:pt x="4131348" y="534900"/>
                </a:lnTo>
                <a:cubicBezTo>
                  <a:pt x="4215506" y="491765"/>
                  <a:pt x="4308032" y="465220"/>
                  <a:pt x="4405156" y="465220"/>
                </a:cubicBezTo>
                <a:cubicBezTo>
                  <a:pt x="4793652" y="465220"/>
                  <a:pt x="5108590" y="713796"/>
                  <a:pt x="5108590" y="1102292"/>
                </a:cubicBezTo>
                <a:cubicBezTo>
                  <a:pt x="5108590" y="1345102"/>
                  <a:pt x="4985568" y="1533256"/>
                  <a:pt x="4798453" y="1640226"/>
                </a:cubicBezTo>
                <a:lnTo>
                  <a:pt x="4794480" y="1642029"/>
                </a:lnTo>
                <a:lnTo>
                  <a:pt x="4815013" y="1704408"/>
                </a:lnTo>
                <a:cubicBezTo>
                  <a:pt x="4826338" y="1757563"/>
                  <a:pt x="4832286" y="1813617"/>
                  <a:pt x="4832286" y="1872313"/>
                </a:cubicBezTo>
                <a:cubicBezTo>
                  <a:pt x="4832286" y="2341883"/>
                  <a:pt x="4451624" y="2642334"/>
                  <a:pt x="3982054" y="2642334"/>
                </a:cubicBezTo>
                <a:cubicBezTo>
                  <a:pt x="3747269" y="2642334"/>
                  <a:pt x="3534711" y="2513997"/>
                  <a:pt x="3380849" y="2353576"/>
                </a:cubicBezTo>
                <a:lnTo>
                  <a:pt x="3379137" y="2351518"/>
                </a:lnTo>
                <a:lnTo>
                  <a:pt x="3307654" y="2471502"/>
                </a:lnTo>
                <a:cubicBezTo>
                  <a:pt x="3116662" y="2724832"/>
                  <a:pt x="2793223" y="2871537"/>
                  <a:pt x="2426371" y="2871537"/>
                </a:cubicBezTo>
                <a:cubicBezTo>
                  <a:pt x="1986149" y="2871537"/>
                  <a:pt x="1608440" y="2510590"/>
                  <a:pt x="1447099" y="2194760"/>
                </a:cubicBezTo>
                <a:lnTo>
                  <a:pt x="1418508" y="2124456"/>
                </a:lnTo>
                <a:lnTo>
                  <a:pt x="1325605" y="2190236"/>
                </a:lnTo>
                <a:cubicBezTo>
                  <a:pt x="1189907" y="2267812"/>
                  <a:pt x="1026321" y="2310063"/>
                  <a:pt x="850232" y="2310063"/>
                </a:cubicBezTo>
                <a:cubicBezTo>
                  <a:pt x="380662" y="2310063"/>
                  <a:pt x="0" y="1796716"/>
                  <a:pt x="0" y="1540042"/>
                </a:cubicBezTo>
                <a:cubicBezTo>
                  <a:pt x="0" y="1283368"/>
                  <a:pt x="380662" y="770021"/>
                  <a:pt x="850232" y="770021"/>
                </a:cubicBezTo>
                <a:cubicBezTo>
                  <a:pt x="908928" y="770021"/>
                  <a:pt x="966235" y="774716"/>
                  <a:pt x="1021583" y="783848"/>
                </a:cubicBezTo>
                <a:lnTo>
                  <a:pt x="1029246" y="785791"/>
                </a:lnTo>
                <a:lnTo>
                  <a:pt x="1026695" y="770021"/>
                </a:lnTo>
                <a:cubicBezTo>
                  <a:pt x="1026695" y="513347"/>
                  <a:pt x="1407357" y="0"/>
                  <a:pt x="1876927" y="0"/>
                </a:cubicBezTo>
                <a:cubicBezTo>
                  <a:pt x="2111712" y="0"/>
                  <a:pt x="2324270" y="75113"/>
                  <a:pt x="2478132" y="208922"/>
                </a:cubicBezTo>
                <a:lnTo>
                  <a:pt x="2500065" y="232394"/>
                </a:lnTo>
                <a:lnTo>
                  <a:pt x="2513944" y="219952"/>
                </a:lnTo>
                <a:cubicBezTo>
                  <a:pt x="2683567" y="90237"/>
                  <a:pt x="2888050" y="0"/>
                  <a:pt x="3108161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rgbClr val="6054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50"/>
          </a:p>
        </p:txBody>
      </p:sp>
      <p:grpSp>
        <p:nvGrpSpPr>
          <p:cNvPr id="550" name="组合 609"/>
          <p:cNvGrpSpPr/>
          <p:nvPr/>
        </p:nvGrpSpPr>
        <p:grpSpPr>
          <a:xfrm flipH="1">
            <a:off x="1740107" y="2347780"/>
            <a:ext cx="1657826" cy="1015663"/>
            <a:chOff x="2974068" y="1178789"/>
            <a:chExt cx="2210434" cy="1354219"/>
          </a:xfrm>
        </p:grpSpPr>
        <p:sp>
          <p:nvSpPr>
            <p:cNvPr id="551" name="矩形 610"/>
            <p:cNvSpPr/>
            <p:nvPr/>
          </p:nvSpPr>
          <p:spPr>
            <a:xfrm>
              <a:off x="2974068" y="1196040"/>
              <a:ext cx="221043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YÊU CẦU </a:t>
              </a:r>
            </a:p>
            <a:p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CẦN ĐẠT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52" name="矩形 611"/>
            <p:cNvSpPr/>
            <p:nvPr/>
          </p:nvSpPr>
          <p:spPr>
            <a:xfrm>
              <a:off x="4482669" y="1178789"/>
              <a:ext cx="246308" cy="1354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6000" spc="-225" dirty="0">
                <a:solidFill>
                  <a:schemeClr val="accent1">
                    <a:lumMod val="50000"/>
                  </a:schemeClr>
                </a:solidFill>
                <a:latin typeface="新蒂下午茶基本版" panose="03000600000000000000" pitchFamily="66" charset="-122"/>
                <a:ea typeface="新蒂下午茶基本版" panose="03000600000000000000" pitchFamily="66" charset="-122"/>
              </a:endParaRPr>
            </a:p>
          </p:txBody>
        </p:sp>
      </p:grpSp>
      <p:grpSp>
        <p:nvGrpSpPr>
          <p:cNvPr id="554" name="Google Shape;1494;p46"/>
          <p:cNvGrpSpPr/>
          <p:nvPr/>
        </p:nvGrpSpPr>
        <p:grpSpPr>
          <a:xfrm>
            <a:off x="3819531" y="831605"/>
            <a:ext cx="589910" cy="575439"/>
            <a:chOff x="4194000" y="3132025"/>
            <a:chExt cx="747650" cy="693181"/>
          </a:xfrm>
        </p:grpSpPr>
        <p:sp>
          <p:nvSpPr>
            <p:cNvPr id="555" name="Google Shape;1495;p46"/>
            <p:cNvSpPr/>
            <p:nvPr/>
          </p:nvSpPr>
          <p:spPr>
            <a:xfrm>
              <a:off x="4201307" y="3214581"/>
              <a:ext cx="639675" cy="610625"/>
            </a:xfrm>
            <a:custGeom>
              <a:avLst/>
              <a:gdLst/>
              <a:ahLst/>
              <a:cxnLst/>
              <a:rect l="l" t="t" r="r" b="b"/>
              <a:pathLst>
                <a:path w="25587" h="24425" extrusionOk="0">
                  <a:moveTo>
                    <a:pt x="14229" y="0"/>
                  </a:moveTo>
                  <a:cubicBezTo>
                    <a:pt x="13393" y="0"/>
                    <a:pt x="12519" y="475"/>
                    <a:pt x="11872" y="2002"/>
                  </a:cubicBezTo>
                  <a:cubicBezTo>
                    <a:pt x="11872" y="2002"/>
                    <a:pt x="10967" y="1671"/>
                    <a:pt x="9922" y="1671"/>
                  </a:cubicBezTo>
                  <a:cubicBezTo>
                    <a:pt x="8521" y="1671"/>
                    <a:pt x="6867" y="2265"/>
                    <a:pt x="6793" y="5043"/>
                  </a:cubicBezTo>
                  <a:cubicBezTo>
                    <a:pt x="6793" y="5043"/>
                    <a:pt x="6366" y="4930"/>
                    <a:pt x="5828" y="4930"/>
                  </a:cubicBezTo>
                  <a:cubicBezTo>
                    <a:pt x="4639" y="4930"/>
                    <a:pt x="2908" y="5482"/>
                    <a:pt x="4044" y="9022"/>
                  </a:cubicBezTo>
                  <a:cubicBezTo>
                    <a:pt x="2750" y="9022"/>
                    <a:pt x="421" y="9022"/>
                    <a:pt x="98" y="11092"/>
                  </a:cubicBezTo>
                  <a:cubicBezTo>
                    <a:pt x="1" y="11739"/>
                    <a:pt x="162" y="12386"/>
                    <a:pt x="518" y="12935"/>
                  </a:cubicBezTo>
                  <a:cubicBezTo>
                    <a:pt x="809" y="13453"/>
                    <a:pt x="1197" y="13938"/>
                    <a:pt x="1618" y="14359"/>
                  </a:cubicBezTo>
                  <a:lnTo>
                    <a:pt x="1812" y="14585"/>
                  </a:lnTo>
                  <a:lnTo>
                    <a:pt x="1844" y="14618"/>
                  </a:lnTo>
                  <a:lnTo>
                    <a:pt x="2071" y="14844"/>
                  </a:lnTo>
                  <a:cubicBezTo>
                    <a:pt x="2621" y="15361"/>
                    <a:pt x="3203" y="15847"/>
                    <a:pt x="3817" y="16300"/>
                  </a:cubicBezTo>
                  <a:lnTo>
                    <a:pt x="4141" y="16494"/>
                  </a:lnTo>
                  <a:lnTo>
                    <a:pt x="4173" y="16526"/>
                  </a:lnTo>
                  <a:lnTo>
                    <a:pt x="4464" y="16752"/>
                  </a:lnTo>
                  <a:lnTo>
                    <a:pt x="4529" y="16785"/>
                  </a:lnTo>
                  <a:lnTo>
                    <a:pt x="4852" y="16979"/>
                  </a:lnTo>
                  <a:lnTo>
                    <a:pt x="4885" y="17011"/>
                  </a:lnTo>
                  <a:lnTo>
                    <a:pt x="5208" y="17205"/>
                  </a:lnTo>
                  <a:cubicBezTo>
                    <a:pt x="5694" y="17529"/>
                    <a:pt x="6179" y="17787"/>
                    <a:pt x="6696" y="18079"/>
                  </a:cubicBezTo>
                  <a:lnTo>
                    <a:pt x="6729" y="18111"/>
                  </a:lnTo>
                  <a:lnTo>
                    <a:pt x="7052" y="18273"/>
                  </a:lnTo>
                  <a:lnTo>
                    <a:pt x="7149" y="18305"/>
                  </a:lnTo>
                  <a:lnTo>
                    <a:pt x="7440" y="18467"/>
                  </a:lnTo>
                  <a:lnTo>
                    <a:pt x="7570" y="18531"/>
                  </a:lnTo>
                  <a:lnTo>
                    <a:pt x="7861" y="18661"/>
                  </a:lnTo>
                  <a:lnTo>
                    <a:pt x="7990" y="18758"/>
                  </a:lnTo>
                  <a:lnTo>
                    <a:pt x="8281" y="18887"/>
                  </a:lnTo>
                  <a:lnTo>
                    <a:pt x="8411" y="18952"/>
                  </a:lnTo>
                  <a:lnTo>
                    <a:pt x="8702" y="19081"/>
                  </a:lnTo>
                  <a:lnTo>
                    <a:pt x="8831" y="19146"/>
                  </a:lnTo>
                  <a:cubicBezTo>
                    <a:pt x="9155" y="19275"/>
                    <a:pt x="9510" y="19405"/>
                    <a:pt x="9834" y="19534"/>
                  </a:cubicBezTo>
                  <a:lnTo>
                    <a:pt x="9963" y="19599"/>
                  </a:lnTo>
                  <a:lnTo>
                    <a:pt x="10222" y="19696"/>
                  </a:lnTo>
                  <a:lnTo>
                    <a:pt x="10416" y="19761"/>
                  </a:lnTo>
                  <a:lnTo>
                    <a:pt x="10675" y="19858"/>
                  </a:lnTo>
                  <a:lnTo>
                    <a:pt x="10869" y="19922"/>
                  </a:lnTo>
                  <a:lnTo>
                    <a:pt x="11095" y="20019"/>
                  </a:lnTo>
                  <a:lnTo>
                    <a:pt x="11322" y="20084"/>
                  </a:lnTo>
                  <a:lnTo>
                    <a:pt x="11548" y="20181"/>
                  </a:lnTo>
                  <a:lnTo>
                    <a:pt x="11775" y="20246"/>
                  </a:lnTo>
                  <a:lnTo>
                    <a:pt x="11969" y="20310"/>
                  </a:lnTo>
                  <a:lnTo>
                    <a:pt x="12228" y="20375"/>
                  </a:lnTo>
                  <a:lnTo>
                    <a:pt x="12422" y="20440"/>
                  </a:lnTo>
                  <a:lnTo>
                    <a:pt x="12680" y="20505"/>
                  </a:lnTo>
                  <a:lnTo>
                    <a:pt x="12874" y="20569"/>
                  </a:lnTo>
                  <a:lnTo>
                    <a:pt x="13295" y="20666"/>
                  </a:lnTo>
                  <a:lnTo>
                    <a:pt x="13424" y="20699"/>
                  </a:lnTo>
                  <a:lnTo>
                    <a:pt x="13651" y="20763"/>
                  </a:lnTo>
                  <a:cubicBezTo>
                    <a:pt x="13327" y="22219"/>
                    <a:pt x="13230" y="23416"/>
                    <a:pt x="13715" y="23998"/>
                  </a:cubicBezTo>
                  <a:cubicBezTo>
                    <a:pt x="13970" y="24295"/>
                    <a:pt x="14487" y="24425"/>
                    <a:pt x="15150" y="24425"/>
                  </a:cubicBezTo>
                  <a:cubicBezTo>
                    <a:pt x="15500" y="24425"/>
                    <a:pt x="15890" y="24388"/>
                    <a:pt x="16303" y="24321"/>
                  </a:cubicBezTo>
                  <a:lnTo>
                    <a:pt x="16788" y="24224"/>
                  </a:lnTo>
                  <a:lnTo>
                    <a:pt x="16853" y="24224"/>
                  </a:lnTo>
                  <a:lnTo>
                    <a:pt x="17274" y="24127"/>
                  </a:lnTo>
                  <a:lnTo>
                    <a:pt x="17371" y="24095"/>
                  </a:lnTo>
                  <a:cubicBezTo>
                    <a:pt x="17694" y="23998"/>
                    <a:pt x="18050" y="23901"/>
                    <a:pt x="18406" y="23772"/>
                  </a:cubicBezTo>
                  <a:lnTo>
                    <a:pt x="18503" y="23739"/>
                  </a:lnTo>
                  <a:lnTo>
                    <a:pt x="18956" y="23577"/>
                  </a:lnTo>
                  <a:lnTo>
                    <a:pt x="19053" y="23545"/>
                  </a:lnTo>
                  <a:lnTo>
                    <a:pt x="19570" y="23351"/>
                  </a:lnTo>
                  <a:lnTo>
                    <a:pt x="19635" y="23319"/>
                  </a:lnTo>
                  <a:lnTo>
                    <a:pt x="20088" y="23157"/>
                  </a:lnTo>
                  <a:lnTo>
                    <a:pt x="20217" y="23092"/>
                  </a:lnTo>
                  <a:lnTo>
                    <a:pt x="20670" y="22898"/>
                  </a:lnTo>
                  <a:lnTo>
                    <a:pt x="20702" y="22898"/>
                  </a:lnTo>
                  <a:lnTo>
                    <a:pt x="21188" y="22639"/>
                  </a:lnTo>
                  <a:lnTo>
                    <a:pt x="21285" y="22575"/>
                  </a:lnTo>
                  <a:lnTo>
                    <a:pt x="21673" y="22413"/>
                  </a:lnTo>
                  <a:lnTo>
                    <a:pt x="21770" y="22348"/>
                  </a:lnTo>
                  <a:lnTo>
                    <a:pt x="22190" y="22090"/>
                  </a:lnTo>
                  <a:lnTo>
                    <a:pt x="22255" y="22057"/>
                  </a:lnTo>
                  <a:lnTo>
                    <a:pt x="22611" y="21831"/>
                  </a:lnTo>
                  <a:lnTo>
                    <a:pt x="22708" y="21766"/>
                  </a:lnTo>
                  <a:lnTo>
                    <a:pt x="22999" y="21572"/>
                  </a:lnTo>
                  <a:lnTo>
                    <a:pt x="23064" y="21507"/>
                  </a:lnTo>
                  <a:cubicBezTo>
                    <a:pt x="23161" y="21443"/>
                    <a:pt x="23290" y="21346"/>
                    <a:pt x="23387" y="21249"/>
                  </a:cubicBezTo>
                  <a:lnTo>
                    <a:pt x="23452" y="21216"/>
                  </a:lnTo>
                  <a:lnTo>
                    <a:pt x="23646" y="21022"/>
                  </a:lnTo>
                  <a:lnTo>
                    <a:pt x="23711" y="20925"/>
                  </a:lnTo>
                  <a:cubicBezTo>
                    <a:pt x="23808" y="20860"/>
                    <a:pt x="23872" y="20763"/>
                    <a:pt x="23937" y="20699"/>
                  </a:cubicBezTo>
                  <a:cubicBezTo>
                    <a:pt x="24552" y="19922"/>
                    <a:pt x="23419" y="18661"/>
                    <a:pt x="21770" y="17367"/>
                  </a:cubicBezTo>
                  <a:lnTo>
                    <a:pt x="21802" y="17302"/>
                  </a:lnTo>
                  <a:cubicBezTo>
                    <a:pt x="21964" y="16946"/>
                    <a:pt x="22126" y="16591"/>
                    <a:pt x="22287" y="16202"/>
                  </a:cubicBezTo>
                  <a:lnTo>
                    <a:pt x="22287" y="16170"/>
                  </a:lnTo>
                  <a:lnTo>
                    <a:pt x="22546" y="15620"/>
                  </a:lnTo>
                  <a:lnTo>
                    <a:pt x="22546" y="15588"/>
                  </a:lnTo>
                  <a:lnTo>
                    <a:pt x="22805" y="15006"/>
                  </a:lnTo>
                  <a:lnTo>
                    <a:pt x="22805" y="14973"/>
                  </a:lnTo>
                  <a:cubicBezTo>
                    <a:pt x="23064" y="14391"/>
                    <a:pt x="23322" y="13744"/>
                    <a:pt x="23581" y="13097"/>
                  </a:cubicBezTo>
                  <a:cubicBezTo>
                    <a:pt x="23646" y="12903"/>
                    <a:pt x="23743" y="12677"/>
                    <a:pt x="23808" y="12483"/>
                  </a:cubicBezTo>
                  <a:lnTo>
                    <a:pt x="23808" y="12450"/>
                  </a:lnTo>
                  <a:cubicBezTo>
                    <a:pt x="24131" y="11577"/>
                    <a:pt x="24455" y="10704"/>
                    <a:pt x="24681" y="9830"/>
                  </a:cubicBezTo>
                  <a:cubicBezTo>
                    <a:pt x="24746" y="9604"/>
                    <a:pt x="24810" y="9410"/>
                    <a:pt x="24875" y="9183"/>
                  </a:cubicBezTo>
                  <a:cubicBezTo>
                    <a:pt x="25360" y="7243"/>
                    <a:pt x="25587" y="5463"/>
                    <a:pt x="25199" y="4137"/>
                  </a:cubicBezTo>
                  <a:cubicBezTo>
                    <a:pt x="25069" y="3555"/>
                    <a:pt x="24778" y="3070"/>
                    <a:pt x="24358" y="2682"/>
                  </a:cubicBezTo>
                  <a:cubicBezTo>
                    <a:pt x="24260" y="2585"/>
                    <a:pt x="24131" y="2488"/>
                    <a:pt x="24002" y="2423"/>
                  </a:cubicBezTo>
                  <a:cubicBezTo>
                    <a:pt x="23423" y="2081"/>
                    <a:pt x="22739" y="1910"/>
                    <a:pt x="22051" y="1910"/>
                  </a:cubicBezTo>
                  <a:cubicBezTo>
                    <a:pt x="21892" y="1910"/>
                    <a:pt x="21733" y="1919"/>
                    <a:pt x="21576" y="1938"/>
                  </a:cubicBezTo>
                  <a:cubicBezTo>
                    <a:pt x="21576" y="1938"/>
                    <a:pt x="20498" y="174"/>
                    <a:pt x="18957" y="174"/>
                  </a:cubicBezTo>
                  <a:cubicBezTo>
                    <a:pt x="18330" y="174"/>
                    <a:pt x="17625" y="467"/>
                    <a:pt x="16885" y="1291"/>
                  </a:cubicBezTo>
                  <a:cubicBezTo>
                    <a:pt x="16885" y="1291"/>
                    <a:pt x="15608" y="0"/>
                    <a:pt x="14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1496;p46"/>
            <p:cNvSpPr/>
            <p:nvPr/>
          </p:nvSpPr>
          <p:spPr>
            <a:xfrm>
              <a:off x="4518375" y="3515325"/>
              <a:ext cx="330775" cy="283450"/>
            </a:xfrm>
            <a:custGeom>
              <a:avLst/>
              <a:gdLst/>
              <a:ahLst/>
              <a:cxnLst/>
              <a:rect l="l" t="t" r="r" b="b"/>
              <a:pathLst>
                <a:path w="13231" h="11338" extrusionOk="0">
                  <a:moveTo>
                    <a:pt x="2524" y="0"/>
                  </a:moveTo>
                  <a:lnTo>
                    <a:pt x="2524" y="0"/>
                  </a:lnTo>
                  <a:cubicBezTo>
                    <a:pt x="3009" y="3364"/>
                    <a:pt x="1" y="9381"/>
                    <a:pt x="1327" y="10901"/>
                  </a:cubicBezTo>
                  <a:cubicBezTo>
                    <a:pt x="1592" y="11205"/>
                    <a:pt x="2097" y="11337"/>
                    <a:pt x="2748" y="11337"/>
                  </a:cubicBezTo>
                  <a:cubicBezTo>
                    <a:pt x="5351" y="11337"/>
                    <a:pt x="10293" y="9226"/>
                    <a:pt x="11613" y="7569"/>
                  </a:cubicBezTo>
                  <a:cubicBezTo>
                    <a:pt x="13230" y="5532"/>
                    <a:pt x="2524" y="1"/>
                    <a:pt x="2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1497;p46"/>
            <p:cNvSpPr/>
            <p:nvPr/>
          </p:nvSpPr>
          <p:spPr>
            <a:xfrm>
              <a:off x="4582275" y="3515325"/>
              <a:ext cx="266875" cy="280625"/>
            </a:xfrm>
            <a:custGeom>
              <a:avLst/>
              <a:gdLst/>
              <a:ahLst/>
              <a:cxnLst/>
              <a:rect l="l" t="t" r="r" b="b"/>
              <a:pathLst>
                <a:path w="10675" h="11225" extrusionOk="0">
                  <a:moveTo>
                    <a:pt x="0" y="0"/>
                  </a:moveTo>
                  <a:lnTo>
                    <a:pt x="0" y="0"/>
                  </a:lnTo>
                  <a:cubicBezTo>
                    <a:pt x="65" y="486"/>
                    <a:pt x="65" y="1003"/>
                    <a:pt x="0" y="1521"/>
                  </a:cubicBezTo>
                  <a:cubicBezTo>
                    <a:pt x="3008" y="3235"/>
                    <a:pt x="8313" y="6567"/>
                    <a:pt x="7149" y="8055"/>
                  </a:cubicBezTo>
                  <a:cubicBezTo>
                    <a:pt x="6275" y="9154"/>
                    <a:pt x="3752" y="10481"/>
                    <a:pt x="1359" y="11225"/>
                  </a:cubicBezTo>
                  <a:cubicBezTo>
                    <a:pt x="4076" y="10772"/>
                    <a:pt x="7925" y="8993"/>
                    <a:pt x="9057" y="7569"/>
                  </a:cubicBezTo>
                  <a:cubicBezTo>
                    <a:pt x="10674" y="5532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1498;p46"/>
            <p:cNvSpPr/>
            <p:nvPr/>
          </p:nvSpPr>
          <p:spPr>
            <a:xfrm>
              <a:off x="4194000" y="3187100"/>
              <a:ext cx="747650" cy="529700"/>
            </a:xfrm>
            <a:custGeom>
              <a:avLst/>
              <a:gdLst/>
              <a:ahLst/>
              <a:cxnLst/>
              <a:rect l="l" t="t" r="r" b="b"/>
              <a:pathLst>
                <a:path w="29906" h="21188" extrusionOk="0">
                  <a:moveTo>
                    <a:pt x="14775" y="0"/>
                  </a:moveTo>
                  <a:cubicBezTo>
                    <a:pt x="13934" y="0"/>
                    <a:pt x="13053" y="475"/>
                    <a:pt x="12393" y="2002"/>
                  </a:cubicBezTo>
                  <a:cubicBezTo>
                    <a:pt x="12393" y="2002"/>
                    <a:pt x="11489" y="1671"/>
                    <a:pt x="10443" y="1671"/>
                  </a:cubicBezTo>
                  <a:cubicBezTo>
                    <a:pt x="9043" y="1671"/>
                    <a:pt x="7389" y="2265"/>
                    <a:pt x="7315" y="5043"/>
                  </a:cubicBezTo>
                  <a:cubicBezTo>
                    <a:pt x="7315" y="5043"/>
                    <a:pt x="6888" y="4930"/>
                    <a:pt x="6349" y="4930"/>
                  </a:cubicBezTo>
                  <a:cubicBezTo>
                    <a:pt x="5160" y="4930"/>
                    <a:pt x="3430" y="5481"/>
                    <a:pt x="4566" y="9021"/>
                  </a:cubicBezTo>
                  <a:cubicBezTo>
                    <a:pt x="3272" y="9021"/>
                    <a:pt x="943" y="9021"/>
                    <a:pt x="619" y="11092"/>
                  </a:cubicBezTo>
                  <a:cubicBezTo>
                    <a:pt x="1" y="14901"/>
                    <a:pt x="10863" y="21188"/>
                    <a:pt x="17326" y="21188"/>
                  </a:cubicBezTo>
                  <a:cubicBezTo>
                    <a:pt x="19315" y="21188"/>
                    <a:pt x="20887" y="20592"/>
                    <a:pt x="21580" y="19146"/>
                  </a:cubicBezTo>
                  <a:cubicBezTo>
                    <a:pt x="23774" y="14567"/>
                    <a:pt x="29906" y="1894"/>
                    <a:pt x="22679" y="1894"/>
                  </a:cubicBezTo>
                  <a:cubicBezTo>
                    <a:pt x="22554" y="1894"/>
                    <a:pt x="22425" y="1897"/>
                    <a:pt x="22291" y="1905"/>
                  </a:cubicBezTo>
                  <a:cubicBezTo>
                    <a:pt x="22291" y="1905"/>
                    <a:pt x="21140" y="153"/>
                    <a:pt x="19560" y="153"/>
                  </a:cubicBezTo>
                  <a:cubicBezTo>
                    <a:pt x="18909" y="153"/>
                    <a:pt x="18185" y="451"/>
                    <a:pt x="17439" y="1291"/>
                  </a:cubicBezTo>
                  <a:cubicBezTo>
                    <a:pt x="17439" y="1291"/>
                    <a:pt x="16162" y="0"/>
                    <a:pt x="14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1499;p46"/>
            <p:cNvSpPr/>
            <p:nvPr/>
          </p:nvSpPr>
          <p:spPr>
            <a:xfrm>
              <a:off x="4672550" y="3178100"/>
              <a:ext cx="82800" cy="499050"/>
            </a:xfrm>
            <a:custGeom>
              <a:avLst/>
              <a:gdLst/>
              <a:ahLst/>
              <a:cxnLst/>
              <a:rect l="l" t="t" r="r" b="b"/>
              <a:pathLst>
                <a:path w="3312" h="19962" extrusionOk="0">
                  <a:moveTo>
                    <a:pt x="1467" y="1"/>
                  </a:moveTo>
                  <a:cubicBezTo>
                    <a:pt x="1467" y="1"/>
                    <a:pt x="1" y="19962"/>
                    <a:pt x="1214" y="19962"/>
                  </a:cubicBezTo>
                  <a:cubicBezTo>
                    <a:pt x="1223" y="19962"/>
                    <a:pt x="1232" y="19961"/>
                    <a:pt x="1241" y="19959"/>
                  </a:cubicBezTo>
                  <a:cubicBezTo>
                    <a:pt x="2535" y="19635"/>
                    <a:pt x="3117" y="2265"/>
                    <a:pt x="3117" y="2265"/>
                  </a:cubicBezTo>
                  <a:lnTo>
                    <a:pt x="3311" y="130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1500;p46"/>
            <p:cNvSpPr/>
            <p:nvPr/>
          </p:nvSpPr>
          <p:spPr>
            <a:xfrm>
              <a:off x="4545875" y="3132025"/>
              <a:ext cx="154475" cy="553275"/>
            </a:xfrm>
            <a:custGeom>
              <a:avLst/>
              <a:gdLst/>
              <a:ahLst/>
              <a:cxnLst/>
              <a:rect l="l" t="t" r="r" b="b"/>
              <a:pathLst>
                <a:path w="6179" h="22131" extrusionOk="0">
                  <a:moveTo>
                    <a:pt x="0" y="0"/>
                  </a:moveTo>
                  <a:cubicBezTo>
                    <a:pt x="1" y="1"/>
                    <a:pt x="3848" y="22130"/>
                    <a:pt x="5017" y="22130"/>
                  </a:cubicBezTo>
                  <a:cubicBezTo>
                    <a:pt x="5027" y="22130"/>
                    <a:pt x="5037" y="22128"/>
                    <a:pt x="5046" y="22125"/>
                  </a:cubicBezTo>
                  <a:cubicBezTo>
                    <a:pt x="6179" y="21705"/>
                    <a:pt x="3364" y="3494"/>
                    <a:pt x="3364" y="3494"/>
                  </a:cubicBezTo>
                  <a:lnTo>
                    <a:pt x="2265" y="9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1501;p46"/>
            <p:cNvSpPr/>
            <p:nvPr/>
          </p:nvSpPr>
          <p:spPr>
            <a:xfrm>
              <a:off x="4390600" y="3195900"/>
              <a:ext cx="269325" cy="499000"/>
            </a:xfrm>
            <a:custGeom>
              <a:avLst/>
              <a:gdLst/>
              <a:ahLst/>
              <a:cxnLst/>
              <a:rect l="l" t="t" r="r" b="b"/>
              <a:pathLst>
                <a:path w="10773" h="19960" extrusionOk="0">
                  <a:moveTo>
                    <a:pt x="1" y="1"/>
                  </a:moveTo>
                  <a:cubicBezTo>
                    <a:pt x="1" y="1"/>
                    <a:pt x="9403" y="19959"/>
                    <a:pt x="10117" y="19959"/>
                  </a:cubicBezTo>
                  <a:cubicBezTo>
                    <a:pt x="10120" y="19959"/>
                    <a:pt x="10123" y="19959"/>
                    <a:pt x="10125" y="19958"/>
                  </a:cubicBezTo>
                  <a:cubicBezTo>
                    <a:pt x="10772" y="19797"/>
                    <a:pt x="4562" y="1650"/>
                    <a:pt x="4562" y="1650"/>
                  </a:cubicBezTo>
                  <a:lnTo>
                    <a:pt x="4012" y="7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1502;p46"/>
            <p:cNvSpPr/>
            <p:nvPr/>
          </p:nvSpPr>
          <p:spPr>
            <a:xfrm>
              <a:off x="4288725" y="3274350"/>
              <a:ext cx="350975" cy="414225"/>
            </a:xfrm>
            <a:custGeom>
              <a:avLst/>
              <a:gdLst/>
              <a:ahLst/>
              <a:cxnLst/>
              <a:rect l="l" t="t" r="r" b="b"/>
              <a:pathLst>
                <a:path w="14039" h="16569" extrusionOk="0">
                  <a:moveTo>
                    <a:pt x="0" y="0"/>
                  </a:moveTo>
                  <a:cubicBezTo>
                    <a:pt x="1" y="1"/>
                    <a:pt x="10561" y="16568"/>
                    <a:pt x="12363" y="16568"/>
                  </a:cubicBezTo>
                  <a:cubicBezTo>
                    <a:pt x="12384" y="16568"/>
                    <a:pt x="12403" y="16566"/>
                    <a:pt x="12421" y="16562"/>
                  </a:cubicBezTo>
                  <a:cubicBezTo>
                    <a:pt x="14039" y="16173"/>
                    <a:pt x="3526" y="1553"/>
                    <a:pt x="3526" y="15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1503;p46"/>
            <p:cNvSpPr/>
            <p:nvPr/>
          </p:nvSpPr>
          <p:spPr>
            <a:xfrm>
              <a:off x="4210275" y="3394825"/>
              <a:ext cx="342900" cy="272775"/>
            </a:xfrm>
            <a:custGeom>
              <a:avLst/>
              <a:gdLst/>
              <a:ahLst/>
              <a:cxnLst/>
              <a:rect l="l" t="t" r="r" b="b"/>
              <a:pathLst>
                <a:path w="13716" h="10911" extrusionOk="0">
                  <a:moveTo>
                    <a:pt x="1780" y="1"/>
                  </a:moveTo>
                  <a:lnTo>
                    <a:pt x="1" y="551"/>
                  </a:lnTo>
                  <a:cubicBezTo>
                    <a:pt x="1" y="551"/>
                    <a:pt x="11268" y="10910"/>
                    <a:pt x="12621" y="10910"/>
                  </a:cubicBezTo>
                  <a:cubicBezTo>
                    <a:pt x="12644" y="10910"/>
                    <a:pt x="12664" y="10907"/>
                    <a:pt x="12680" y="10902"/>
                  </a:cubicBezTo>
                  <a:cubicBezTo>
                    <a:pt x="13716" y="10546"/>
                    <a:pt x="3915" y="712"/>
                    <a:pt x="3915" y="712"/>
                  </a:cubicBezTo>
                  <a:lnTo>
                    <a:pt x="17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1504;p46"/>
            <p:cNvSpPr/>
            <p:nvPr/>
          </p:nvSpPr>
          <p:spPr>
            <a:xfrm>
              <a:off x="4219975" y="3242000"/>
              <a:ext cx="694675" cy="474700"/>
            </a:xfrm>
            <a:custGeom>
              <a:avLst/>
              <a:gdLst/>
              <a:ahLst/>
              <a:cxnLst/>
              <a:rect l="l" t="t" r="r" b="b"/>
              <a:pathLst>
                <a:path w="27787" h="18988" extrusionOk="0">
                  <a:moveTo>
                    <a:pt x="23258" y="0"/>
                  </a:moveTo>
                  <a:cubicBezTo>
                    <a:pt x="24293" y="3849"/>
                    <a:pt x="20541" y="11613"/>
                    <a:pt x="18924" y="14977"/>
                  </a:cubicBezTo>
                  <a:cubicBezTo>
                    <a:pt x="18234" y="16425"/>
                    <a:pt x="16660" y="17021"/>
                    <a:pt x="14666" y="17021"/>
                  </a:cubicBezTo>
                  <a:cubicBezTo>
                    <a:pt x="10114" y="17021"/>
                    <a:pt x="3375" y="13911"/>
                    <a:pt x="1" y="10739"/>
                  </a:cubicBezTo>
                  <a:lnTo>
                    <a:pt x="1" y="10739"/>
                  </a:lnTo>
                  <a:cubicBezTo>
                    <a:pt x="2091" y="14445"/>
                    <a:pt x="10775" y="18988"/>
                    <a:pt x="16266" y="18988"/>
                  </a:cubicBezTo>
                  <a:cubicBezTo>
                    <a:pt x="18253" y="18988"/>
                    <a:pt x="19821" y="18393"/>
                    <a:pt x="20508" y="16950"/>
                  </a:cubicBezTo>
                  <a:cubicBezTo>
                    <a:pt x="22514" y="12777"/>
                    <a:pt x="27786" y="1909"/>
                    <a:pt x="23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" name="Google Shape;1505;p46"/>
          <p:cNvGrpSpPr/>
          <p:nvPr/>
        </p:nvGrpSpPr>
        <p:grpSpPr>
          <a:xfrm>
            <a:off x="3910660" y="3091518"/>
            <a:ext cx="730581" cy="642095"/>
            <a:chOff x="1974325" y="3108175"/>
            <a:chExt cx="1315988" cy="1119063"/>
          </a:xfrm>
        </p:grpSpPr>
        <p:sp>
          <p:nvSpPr>
            <p:cNvPr id="566" name="Google Shape;1506;p46"/>
            <p:cNvSpPr/>
            <p:nvPr/>
          </p:nvSpPr>
          <p:spPr>
            <a:xfrm>
              <a:off x="1986713" y="3131213"/>
              <a:ext cx="1303600" cy="1096025"/>
            </a:xfrm>
            <a:custGeom>
              <a:avLst/>
              <a:gdLst/>
              <a:ahLst/>
              <a:cxnLst/>
              <a:rect l="l" t="t" r="r" b="b"/>
              <a:pathLst>
                <a:path w="52144" h="43841" extrusionOk="0">
                  <a:moveTo>
                    <a:pt x="13074" y="0"/>
                  </a:moveTo>
                  <a:cubicBezTo>
                    <a:pt x="12229" y="0"/>
                    <a:pt x="10412" y="405"/>
                    <a:pt x="9607" y="3698"/>
                  </a:cubicBezTo>
                  <a:cubicBezTo>
                    <a:pt x="8540" y="8065"/>
                    <a:pt x="14298" y="9197"/>
                    <a:pt x="14298" y="9197"/>
                  </a:cubicBezTo>
                  <a:lnTo>
                    <a:pt x="14880" y="12399"/>
                  </a:lnTo>
                  <a:cubicBezTo>
                    <a:pt x="14136" y="12658"/>
                    <a:pt x="13424" y="12982"/>
                    <a:pt x="12745" y="13402"/>
                  </a:cubicBezTo>
                  <a:lnTo>
                    <a:pt x="12389" y="13629"/>
                  </a:lnTo>
                  <a:lnTo>
                    <a:pt x="12357" y="13661"/>
                  </a:lnTo>
                  <a:lnTo>
                    <a:pt x="12033" y="13887"/>
                  </a:lnTo>
                  <a:lnTo>
                    <a:pt x="11969" y="13952"/>
                  </a:lnTo>
                  <a:lnTo>
                    <a:pt x="11710" y="14179"/>
                  </a:lnTo>
                  <a:lnTo>
                    <a:pt x="11613" y="14243"/>
                  </a:lnTo>
                  <a:lnTo>
                    <a:pt x="11354" y="14502"/>
                  </a:lnTo>
                  <a:lnTo>
                    <a:pt x="11289" y="14567"/>
                  </a:lnTo>
                  <a:lnTo>
                    <a:pt x="11031" y="14825"/>
                  </a:lnTo>
                  <a:lnTo>
                    <a:pt x="10934" y="14922"/>
                  </a:lnTo>
                  <a:lnTo>
                    <a:pt x="10707" y="15181"/>
                  </a:lnTo>
                  <a:lnTo>
                    <a:pt x="10610" y="15278"/>
                  </a:lnTo>
                  <a:lnTo>
                    <a:pt x="10545" y="15375"/>
                  </a:lnTo>
                  <a:cubicBezTo>
                    <a:pt x="9865" y="14298"/>
                    <a:pt x="8215" y="12028"/>
                    <a:pt x="6294" y="12028"/>
                  </a:cubicBezTo>
                  <a:cubicBezTo>
                    <a:pt x="6023" y="12028"/>
                    <a:pt x="5747" y="12073"/>
                    <a:pt x="5467" y="12173"/>
                  </a:cubicBezTo>
                  <a:cubicBezTo>
                    <a:pt x="2556" y="13176"/>
                    <a:pt x="2232" y="15440"/>
                    <a:pt x="2232" y="15440"/>
                  </a:cubicBezTo>
                  <a:lnTo>
                    <a:pt x="6082" y="14308"/>
                  </a:lnTo>
                  <a:cubicBezTo>
                    <a:pt x="6082" y="14308"/>
                    <a:pt x="7764" y="17025"/>
                    <a:pt x="8960" y="18028"/>
                  </a:cubicBezTo>
                  <a:cubicBezTo>
                    <a:pt x="8928" y="18125"/>
                    <a:pt x="8896" y="18254"/>
                    <a:pt x="8831" y="18351"/>
                  </a:cubicBezTo>
                  <a:lnTo>
                    <a:pt x="8766" y="18545"/>
                  </a:lnTo>
                  <a:cubicBezTo>
                    <a:pt x="8702" y="18675"/>
                    <a:pt x="8669" y="18804"/>
                    <a:pt x="8605" y="18966"/>
                  </a:cubicBezTo>
                  <a:lnTo>
                    <a:pt x="8540" y="19128"/>
                  </a:lnTo>
                  <a:cubicBezTo>
                    <a:pt x="8475" y="19322"/>
                    <a:pt x="8410" y="19548"/>
                    <a:pt x="8346" y="19742"/>
                  </a:cubicBezTo>
                  <a:cubicBezTo>
                    <a:pt x="8249" y="20066"/>
                    <a:pt x="8152" y="20389"/>
                    <a:pt x="8087" y="20713"/>
                  </a:cubicBezTo>
                  <a:cubicBezTo>
                    <a:pt x="7241" y="20192"/>
                    <a:pt x="5625" y="19337"/>
                    <a:pt x="4144" y="19337"/>
                  </a:cubicBezTo>
                  <a:cubicBezTo>
                    <a:pt x="3417" y="19337"/>
                    <a:pt x="2722" y="19544"/>
                    <a:pt x="2168" y="20098"/>
                  </a:cubicBezTo>
                  <a:cubicBezTo>
                    <a:pt x="0" y="22265"/>
                    <a:pt x="680" y="24465"/>
                    <a:pt x="680" y="24465"/>
                  </a:cubicBezTo>
                  <a:lnTo>
                    <a:pt x="3656" y="21780"/>
                  </a:lnTo>
                  <a:cubicBezTo>
                    <a:pt x="3656" y="21780"/>
                    <a:pt x="6276" y="23430"/>
                    <a:pt x="7796" y="23818"/>
                  </a:cubicBezTo>
                  <a:cubicBezTo>
                    <a:pt x="7828" y="24497"/>
                    <a:pt x="7925" y="25144"/>
                    <a:pt x="8087" y="25791"/>
                  </a:cubicBezTo>
                  <a:cubicBezTo>
                    <a:pt x="7149" y="25856"/>
                    <a:pt x="2847" y="26211"/>
                    <a:pt x="2491" y="28929"/>
                  </a:cubicBezTo>
                  <a:cubicBezTo>
                    <a:pt x="2071" y="31969"/>
                    <a:pt x="3947" y="33295"/>
                    <a:pt x="3947" y="33295"/>
                  </a:cubicBezTo>
                  <a:lnTo>
                    <a:pt x="4658" y="29381"/>
                  </a:lnTo>
                  <a:cubicBezTo>
                    <a:pt x="4658" y="29381"/>
                    <a:pt x="7699" y="29090"/>
                    <a:pt x="9187" y="28508"/>
                  </a:cubicBezTo>
                  <a:cubicBezTo>
                    <a:pt x="12874" y="35074"/>
                    <a:pt x="22611" y="37986"/>
                    <a:pt x="22611" y="37986"/>
                  </a:cubicBezTo>
                  <a:cubicBezTo>
                    <a:pt x="22611" y="37986"/>
                    <a:pt x="26225" y="39259"/>
                    <a:pt x="30460" y="39259"/>
                  </a:cubicBezTo>
                  <a:cubicBezTo>
                    <a:pt x="32942" y="39259"/>
                    <a:pt x="35637" y="38822"/>
                    <a:pt x="37943" y="37436"/>
                  </a:cubicBezTo>
                  <a:cubicBezTo>
                    <a:pt x="38978" y="38406"/>
                    <a:pt x="40110" y="39247"/>
                    <a:pt x="41307" y="40023"/>
                  </a:cubicBezTo>
                  <a:lnTo>
                    <a:pt x="40175" y="43840"/>
                  </a:lnTo>
                  <a:cubicBezTo>
                    <a:pt x="40175" y="43840"/>
                    <a:pt x="42439" y="43517"/>
                    <a:pt x="43474" y="40606"/>
                  </a:cubicBezTo>
                  <a:cubicBezTo>
                    <a:pt x="44283" y="38341"/>
                    <a:pt x="41501" y="36271"/>
                    <a:pt x="40272" y="35495"/>
                  </a:cubicBezTo>
                  <a:cubicBezTo>
                    <a:pt x="40757" y="34945"/>
                    <a:pt x="41178" y="34363"/>
                    <a:pt x="41566" y="33716"/>
                  </a:cubicBezTo>
                  <a:cubicBezTo>
                    <a:pt x="42245" y="33781"/>
                    <a:pt x="42932" y="33813"/>
                    <a:pt x="43620" y="33813"/>
                  </a:cubicBezTo>
                  <a:cubicBezTo>
                    <a:pt x="44307" y="33813"/>
                    <a:pt x="44995" y="33781"/>
                    <a:pt x="45674" y="33716"/>
                  </a:cubicBezTo>
                  <a:lnTo>
                    <a:pt x="47097" y="37468"/>
                  </a:lnTo>
                  <a:cubicBezTo>
                    <a:pt x="47097" y="37468"/>
                    <a:pt x="48714" y="35818"/>
                    <a:pt x="47776" y="32907"/>
                  </a:cubicBezTo>
                  <a:cubicBezTo>
                    <a:pt x="47164" y="31010"/>
                    <a:pt x="44757" y="30705"/>
                    <a:pt x="43103" y="30705"/>
                  </a:cubicBezTo>
                  <a:cubicBezTo>
                    <a:pt x="43008" y="30705"/>
                    <a:pt x="42916" y="30706"/>
                    <a:pt x="42827" y="30708"/>
                  </a:cubicBezTo>
                  <a:lnTo>
                    <a:pt x="42892" y="30514"/>
                  </a:lnTo>
                  <a:lnTo>
                    <a:pt x="42924" y="30319"/>
                  </a:lnTo>
                  <a:cubicBezTo>
                    <a:pt x="42957" y="30158"/>
                    <a:pt x="43021" y="30028"/>
                    <a:pt x="43054" y="29867"/>
                  </a:cubicBezTo>
                  <a:lnTo>
                    <a:pt x="43086" y="29640"/>
                  </a:lnTo>
                  <a:cubicBezTo>
                    <a:pt x="43118" y="29478"/>
                    <a:pt x="43151" y="29317"/>
                    <a:pt x="43183" y="29187"/>
                  </a:cubicBezTo>
                  <a:cubicBezTo>
                    <a:pt x="43183" y="29123"/>
                    <a:pt x="43215" y="29058"/>
                    <a:pt x="43215" y="29026"/>
                  </a:cubicBezTo>
                  <a:cubicBezTo>
                    <a:pt x="43248" y="28799"/>
                    <a:pt x="43280" y="28605"/>
                    <a:pt x="43312" y="28379"/>
                  </a:cubicBezTo>
                  <a:lnTo>
                    <a:pt x="43312" y="28314"/>
                  </a:lnTo>
                  <a:cubicBezTo>
                    <a:pt x="43345" y="28120"/>
                    <a:pt x="43345" y="27958"/>
                    <a:pt x="43345" y="27796"/>
                  </a:cubicBezTo>
                  <a:cubicBezTo>
                    <a:pt x="44574" y="27279"/>
                    <a:pt x="45771" y="26697"/>
                    <a:pt x="46903" y="26017"/>
                  </a:cubicBezTo>
                  <a:lnTo>
                    <a:pt x="49814" y="28767"/>
                  </a:lnTo>
                  <a:cubicBezTo>
                    <a:pt x="49814" y="28767"/>
                    <a:pt x="50526" y="26567"/>
                    <a:pt x="48423" y="24368"/>
                  </a:cubicBezTo>
                  <a:cubicBezTo>
                    <a:pt x="47856" y="23788"/>
                    <a:pt x="47135" y="23572"/>
                    <a:pt x="46378" y="23572"/>
                  </a:cubicBezTo>
                  <a:cubicBezTo>
                    <a:pt x="45236" y="23572"/>
                    <a:pt x="44013" y="24063"/>
                    <a:pt x="43118" y="24529"/>
                  </a:cubicBezTo>
                  <a:cubicBezTo>
                    <a:pt x="43054" y="24206"/>
                    <a:pt x="42957" y="23915"/>
                    <a:pt x="42860" y="23624"/>
                  </a:cubicBezTo>
                  <a:lnTo>
                    <a:pt x="42860" y="23591"/>
                  </a:lnTo>
                  <a:cubicBezTo>
                    <a:pt x="42827" y="23430"/>
                    <a:pt x="42763" y="23268"/>
                    <a:pt x="42698" y="23139"/>
                  </a:cubicBezTo>
                  <a:lnTo>
                    <a:pt x="42698" y="23074"/>
                  </a:lnTo>
                  <a:cubicBezTo>
                    <a:pt x="42504" y="22589"/>
                    <a:pt x="42277" y="22103"/>
                    <a:pt x="42019" y="21618"/>
                  </a:cubicBezTo>
                  <a:cubicBezTo>
                    <a:pt x="41857" y="21359"/>
                    <a:pt x="41695" y="21133"/>
                    <a:pt x="41533" y="20874"/>
                  </a:cubicBezTo>
                  <a:lnTo>
                    <a:pt x="43215" y="19322"/>
                  </a:lnTo>
                  <a:cubicBezTo>
                    <a:pt x="43215" y="19322"/>
                    <a:pt x="44855" y="20132"/>
                    <a:pt x="46623" y="20132"/>
                  </a:cubicBezTo>
                  <a:cubicBezTo>
                    <a:pt x="48016" y="20132"/>
                    <a:pt x="49487" y="19629"/>
                    <a:pt x="50299" y="17834"/>
                  </a:cubicBezTo>
                  <a:cubicBezTo>
                    <a:pt x="52143" y="13726"/>
                    <a:pt x="49426" y="12561"/>
                    <a:pt x="49426" y="12561"/>
                  </a:cubicBezTo>
                  <a:lnTo>
                    <a:pt x="45286" y="15828"/>
                  </a:lnTo>
                  <a:cubicBezTo>
                    <a:pt x="45027" y="12173"/>
                    <a:pt x="45609" y="10847"/>
                    <a:pt x="45609" y="10847"/>
                  </a:cubicBezTo>
                  <a:lnTo>
                    <a:pt x="45609" y="10847"/>
                  </a:lnTo>
                  <a:cubicBezTo>
                    <a:pt x="40498" y="11267"/>
                    <a:pt x="42439" y="17251"/>
                    <a:pt x="42439" y="17251"/>
                  </a:cubicBezTo>
                  <a:lnTo>
                    <a:pt x="39787" y="18869"/>
                  </a:lnTo>
                  <a:cubicBezTo>
                    <a:pt x="37911" y="17154"/>
                    <a:pt x="35711" y="15796"/>
                    <a:pt x="33317" y="14890"/>
                  </a:cubicBezTo>
                  <a:cubicBezTo>
                    <a:pt x="33673" y="14308"/>
                    <a:pt x="34126" y="13790"/>
                    <a:pt x="34644" y="13338"/>
                  </a:cubicBezTo>
                  <a:cubicBezTo>
                    <a:pt x="35193" y="13338"/>
                    <a:pt x="35873" y="13111"/>
                    <a:pt x="36552" y="12335"/>
                  </a:cubicBezTo>
                  <a:cubicBezTo>
                    <a:pt x="38428" y="10329"/>
                    <a:pt x="36358" y="8777"/>
                    <a:pt x="36358" y="8777"/>
                  </a:cubicBezTo>
                  <a:cubicBezTo>
                    <a:pt x="36358" y="8777"/>
                    <a:pt x="35707" y="8210"/>
                    <a:pt x="34773" y="8210"/>
                  </a:cubicBezTo>
                  <a:cubicBezTo>
                    <a:pt x="34177" y="8210"/>
                    <a:pt x="33466" y="8441"/>
                    <a:pt x="32735" y="9197"/>
                  </a:cubicBezTo>
                  <a:cubicBezTo>
                    <a:pt x="31021" y="10976"/>
                    <a:pt x="32218" y="12173"/>
                    <a:pt x="32735" y="12529"/>
                  </a:cubicBezTo>
                  <a:cubicBezTo>
                    <a:pt x="32670" y="13208"/>
                    <a:pt x="32509" y="13855"/>
                    <a:pt x="32218" y="14470"/>
                  </a:cubicBezTo>
                  <a:cubicBezTo>
                    <a:pt x="31344" y="14179"/>
                    <a:pt x="30439" y="13920"/>
                    <a:pt x="29533" y="13758"/>
                  </a:cubicBezTo>
                  <a:cubicBezTo>
                    <a:pt x="28498" y="13596"/>
                    <a:pt x="26331" y="12820"/>
                    <a:pt x="23710" y="12302"/>
                  </a:cubicBezTo>
                  <a:cubicBezTo>
                    <a:pt x="23840" y="11494"/>
                    <a:pt x="24131" y="10717"/>
                    <a:pt x="24551" y="10038"/>
                  </a:cubicBezTo>
                  <a:cubicBezTo>
                    <a:pt x="25328" y="9715"/>
                    <a:pt x="25910" y="9068"/>
                    <a:pt x="26136" y="8259"/>
                  </a:cubicBezTo>
                  <a:cubicBezTo>
                    <a:pt x="27074" y="5736"/>
                    <a:pt x="25101" y="5219"/>
                    <a:pt x="24681" y="5219"/>
                  </a:cubicBezTo>
                  <a:cubicBezTo>
                    <a:pt x="24499" y="5206"/>
                    <a:pt x="24079" y="5063"/>
                    <a:pt x="23582" y="5063"/>
                  </a:cubicBezTo>
                  <a:cubicBezTo>
                    <a:pt x="22839" y="5063"/>
                    <a:pt x="21924" y="5382"/>
                    <a:pt x="21381" y="6933"/>
                  </a:cubicBezTo>
                  <a:cubicBezTo>
                    <a:pt x="20735" y="8777"/>
                    <a:pt x="21867" y="9618"/>
                    <a:pt x="22546" y="9909"/>
                  </a:cubicBezTo>
                  <a:cubicBezTo>
                    <a:pt x="22708" y="10620"/>
                    <a:pt x="22772" y="11364"/>
                    <a:pt x="22740" y="12108"/>
                  </a:cubicBezTo>
                  <a:cubicBezTo>
                    <a:pt x="21515" y="11877"/>
                    <a:pt x="20291" y="11762"/>
                    <a:pt x="19078" y="11762"/>
                  </a:cubicBezTo>
                  <a:cubicBezTo>
                    <a:pt x="18593" y="11762"/>
                    <a:pt x="18110" y="11780"/>
                    <a:pt x="17629" y="11817"/>
                  </a:cubicBezTo>
                  <a:lnTo>
                    <a:pt x="16174" y="8033"/>
                  </a:lnTo>
                  <a:cubicBezTo>
                    <a:pt x="16174" y="8033"/>
                    <a:pt x="21349" y="4507"/>
                    <a:pt x="17565" y="1046"/>
                  </a:cubicBezTo>
                  <a:lnTo>
                    <a:pt x="17565" y="1046"/>
                  </a:lnTo>
                  <a:cubicBezTo>
                    <a:pt x="17565" y="1046"/>
                    <a:pt x="17241" y="2469"/>
                    <a:pt x="14815" y="5186"/>
                  </a:cubicBezTo>
                  <a:lnTo>
                    <a:pt x="13521" y="43"/>
                  </a:lnTo>
                  <a:cubicBezTo>
                    <a:pt x="13521" y="43"/>
                    <a:pt x="13349" y="0"/>
                    <a:pt x="13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1507;p46"/>
            <p:cNvSpPr/>
            <p:nvPr/>
          </p:nvSpPr>
          <p:spPr>
            <a:xfrm>
              <a:off x="2925300" y="3380275"/>
              <a:ext cx="352600" cy="285475"/>
            </a:xfrm>
            <a:custGeom>
              <a:avLst/>
              <a:gdLst/>
              <a:ahLst/>
              <a:cxnLst/>
              <a:rect l="l" t="t" r="r" b="b"/>
              <a:pathLst>
                <a:path w="14104" h="11419" extrusionOk="0">
                  <a:moveTo>
                    <a:pt x="7602" y="1"/>
                  </a:moveTo>
                  <a:lnTo>
                    <a:pt x="7602" y="1"/>
                  </a:lnTo>
                  <a:cubicBezTo>
                    <a:pt x="2491" y="389"/>
                    <a:pt x="4400" y="6373"/>
                    <a:pt x="4400" y="6373"/>
                  </a:cubicBezTo>
                  <a:lnTo>
                    <a:pt x="1" y="9090"/>
                  </a:lnTo>
                  <a:lnTo>
                    <a:pt x="1909" y="11419"/>
                  </a:lnTo>
                  <a:lnTo>
                    <a:pt x="5209" y="8475"/>
                  </a:lnTo>
                  <a:cubicBezTo>
                    <a:pt x="5209" y="8475"/>
                    <a:pt x="6831" y="9266"/>
                    <a:pt x="8582" y="9266"/>
                  </a:cubicBezTo>
                  <a:cubicBezTo>
                    <a:pt x="9978" y="9266"/>
                    <a:pt x="11457" y="8763"/>
                    <a:pt x="12260" y="6955"/>
                  </a:cubicBezTo>
                  <a:cubicBezTo>
                    <a:pt x="14104" y="2847"/>
                    <a:pt x="11419" y="1683"/>
                    <a:pt x="11419" y="1683"/>
                  </a:cubicBezTo>
                  <a:lnTo>
                    <a:pt x="7279" y="4950"/>
                  </a:lnTo>
                  <a:cubicBezTo>
                    <a:pt x="6988" y="1327"/>
                    <a:pt x="7602" y="1"/>
                    <a:pt x="76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1508;p46"/>
            <p:cNvSpPr/>
            <p:nvPr/>
          </p:nvSpPr>
          <p:spPr>
            <a:xfrm>
              <a:off x="2188625" y="3108175"/>
              <a:ext cx="320250" cy="339250"/>
            </a:xfrm>
            <a:custGeom>
              <a:avLst/>
              <a:gdLst/>
              <a:ahLst/>
              <a:cxnLst/>
              <a:rect l="l" t="t" r="r" b="b"/>
              <a:pathLst>
                <a:path w="12810" h="13570" extrusionOk="0">
                  <a:moveTo>
                    <a:pt x="4483" y="1"/>
                  </a:moveTo>
                  <a:cubicBezTo>
                    <a:pt x="3638" y="1"/>
                    <a:pt x="1865" y="416"/>
                    <a:pt x="1067" y="3704"/>
                  </a:cubicBezTo>
                  <a:cubicBezTo>
                    <a:pt x="0" y="8070"/>
                    <a:pt x="5725" y="9202"/>
                    <a:pt x="5725" y="9202"/>
                  </a:cubicBezTo>
                  <a:lnTo>
                    <a:pt x="6534" y="13569"/>
                  </a:lnTo>
                  <a:lnTo>
                    <a:pt x="9478" y="12890"/>
                  </a:lnTo>
                  <a:lnTo>
                    <a:pt x="7634" y="8038"/>
                  </a:lnTo>
                  <a:cubicBezTo>
                    <a:pt x="7634" y="8038"/>
                    <a:pt x="12809" y="4480"/>
                    <a:pt x="9025" y="1019"/>
                  </a:cubicBezTo>
                  <a:lnTo>
                    <a:pt x="9025" y="1019"/>
                  </a:lnTo>
                  <a:cubicBezTo>
                    <a:pt x="9025" y="1019"/>
                    <a:pt x="8669" y="2475"/>
                    <a:pt x="6243" y="5159"/>
                  </a:cubicBezTo>
                  <a:lnTo>
                    <a:pt x="4949" y="48"/>
                  </a:lnTo>
                  <a:cubicBezTo>
                    <a:pt x="4949" y="48"/>
                    <a:pt x="4769" y="1"/>
                    <a:pt x="4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1509;p46"/>
            <p:cNvSpPr/>
            <p:nvPr/>
          </p:nvSpPr>
          <p:spPr>
            <a:xfrm>
              <a:off x="2994050" y="3697300"/>
              <a:ext cx="244225" cy="130200"/>
            </a:xfrm>
            <a:custGeom>
              <a:avLst/>
              <a:gdLst/>
              <a:ahLst/>
              <a:cxnLst/>
              <a:rect l="l" t="t" r="r" b="b"/>
              <a:pathLst>
                <a:path w="9769" h="5208" extrusionOk="0">
                  <a:moveTo>
                    <a:pt x="5589" y="1"/>
                  </a:moveTo>
                  <a:cubicBezTo>
                    <a:pt x="3481" y="1"/>
                    <a:pt x="1100" y="1681"/>
                    <a:pt x="1100" y="1681"/>
                  </a:cubicBezTo>
                  <a:cubicBezTo>
                    <a:pt x="1100" y="1681"/>
                    <a:pt x="0" y="4398"/>
                    <a:pt x="1262" y="4496"/>
                  </a:cubicBezTo>
                  <a:cubicBezTo>
                    <a:pt x="1291" y="4498"/>
                    <a:pt x="1320" y="4499"/>
                    <a:pt x="1351" y="4499"/>
                  </a:cubicBezTo>
                  <a:cubicBezTo>
                    <a:pt x="2712" y="4499"/>
                    <a:pt x="6114" y="2458"/>
                    <a:pt x="6114" y="2458"/>
                  </a:cubicBezTo>
                  <a:lnTo>
                    <a:pt x="9025" y="5207"/>
                  </a:lnTo>
                  <a:cubicBezTo>
                    <a:pt x="9025" y="5207"/>
                    <a:pt x="9769" y="3008"/>
                    <a:pt x="7634" y="808"/>
                  </a:cubicBezTo>
                  <a:cubicBezTo>
                    <a:pt x="7070" y="218"/>
                    <a:pt x="6347" y="1"/>
                    <a:pt x="55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1510;p46"/>
            <p:cNvSpPr/>
            <p:nvPr/>
          </p:nvSpPr>
          <p:spPr>
            <a:xfrm>
              <a:off x="2957650" y="3876400"/>
              <a:ext cx="234550" cy="168625"/>
            </a:xfrm>
            <a:custGeom>
              <a:avLst/>
              <a:gdLst/>
              <a:ahLst/>
              <a:cxnLst/>
              <a:rect l="l" t="t" r="r" b="b"/>
              <a:pathLst>
                <a:path w="9382" h="6745" extrusionOk="0">
                  <a:moveTo>
                    <a:pt x="3837" y="1"/>
                  </a:moveTo>
                  <a:cubicBezTo>
                    <a:pt x="2884" y="1"/>
                    <a:pt x="2168" y="113"/>
                    <a:pt x="2168" y="113"/>
                  </a:cubicBezTo>
                  <a:cubicBezTo>
                    <a:pt x="2168" y="113"/>
                    <a:pt x="1" y="2086"/>
                    <a:pt x="1100" y="2733"/>
                  </a:cubicBezTo>
                  <a:cubicBezTo>
                    <a:pt x="1600" y="3027"/>
                    <a:pt x="2728" y="3108"/>
                    <a:pt x="3810" y="3108"/>
                  </a:cubicBezTo>
                  <a:cubicBezTo>
                    <a:pt x="5109" y="3108"/>
                    <a:pt x="6341" y="2992"/>
                    <a:pt x="6341" y="2992"/>
                  </a:cubicBezTo>
                  <a:lnTo>
                    <a:pt x="7764" y="6744"/>
                  </a:lnTo>
                  <a:cubicBezTo>
                    <a:pt x="7764" y="6744"/>
                    <a:pt x="9381" y="5095"/>
                    <a:pt x="8443" y="2183"/>
                  </a:cubicBezTo>
                  <a:cubicBezTo>
                    <a:pt x="7849" y="338"/>
                    <a:pt x="5487" y="1"/>
                    <a:pt x="3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1511;p46"/>
            <p:cNvSpPr/>
            <p:nvPr/>
          </p:nvSpPr>
          <p:spPr>
            <a:xfrm>
              <a:off x="2894575" y="3988400"/>
              <a:ext cx="192500" cy="216725"/>
            </a:xfrm>
            <a:custGeom>
              <a:avLst/>
              <a:gdLst/>
              <a:ahLst/>
              <a:cxnLst/>
              <a:rect l="l" t="t" r="r" b="b"/>
              <a:pathLst>
                <a:path w="7700" h="8669" extrusionOk="0">
                  <a:moveTo>
                    <a:pt x="2912" y="0"/>
                  </a:moveTo>
                  <a:cubicBezTo>
                    <a:pt x="2912" y="0"/>
                    <a:pt x="1" y="259"/>
                    <a:pt x="486" y="1423"/>
                  </a:cubicBezTo>
                  <a:cubicBezTo>
                    <a:pt x="971" y="2620"/>
                    <a:pt x="4497" y="4820"/>
                    <a:pt x="4497" y="4820"/>
                  </a:cubicBezTo>
                  <a:lnTo>
                    <a:pt x="3365" y="8669"/>
                  </a:lnTo>
                  <a:cubicBezTo>
                    <a:pt x="3365" y="8669"/>
                    <a:pt x="5629" y="8313"/>
                    <a:pt x="6664" y="5434"/>
                  </a:cubicBezTo>
                  <a:cubicBezTo>
                    <a:pt x="7699" y="2523"/>
                    <a:pt x="2912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1512;p46"/>
            <p:cNvSpPr/>
            <p:nvPr/>
          </p:nvSpPr>
          <p:spPr>
            <a:xfrm>
              <a:off x="2030125" y="3409950"/>
              <a:ext cx="216725" cy="159475"/>
            </a:xfrm>
            <a:custGeom>
              <a:avLst/>
              <a:gdLst/>
              <a:ahLst/>
              <a:cxnLst/>
              <a:rect l="l" t="t" r="r" b="b"/>
              <a:pathLst>
                <a:path w="8669" h="6379" extrusionOk="0">
                  <a:moveTo>
                    <a:pt x="4055" y="1"/>
                  </a:moveTo>
                  <a:cubicBezTo>
                    <a:pt x="3787" y="1"/>
                    <a:pt x="3512" y="44"/>
                    <a:pt x="3235" y="140"/>
                  </a:cubicBezTo>
                  <a:cubicBezTo>
                    <a:pt x="356" y="1142"/>
                    <a:pt x="0" y="3407"/>
                    <a:pt x="0" y="3407"/>
                  </a:cubicBezTo>
                  <a:lnTo>
                    <a:pt x="3849" y="2275"/>
                  </a:lnTo>
                  <a:cubicBezTo>
                    <a:pt x="3849" y="2275"/>
                    <a:pt x="6049" y="5833"/>
                    <a:pt x="7246" y="6318"/>
                  </a:cubicBezTo>
                  <a:cubicBezTo>
                    <a:pt x="7340" y="6360"/>
                    <a:pt x="7428" y="6379"/>
                    <a:pt x="7511" y="6379"/>
                  </a:cubicBezTo>
                  <a:cubicBezTo>
                    <a:pt x="8450" y="6379"/>
                    <a:pt x="8669" y="3892"/>
                    <a:pt x="8669" y="3892"/>
                  </a:cubicBezTo>
                  <a:cubicBezTo>
                    <a:pt x="8669" y="3892"/>
                    <a:pt x="6604" y="1"/>
                    <a:pt x="4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1513;p46"/>
            <p:cNvSpPr/>
            <p:nvPr/>
          </p:nvSpPr>
          <p:spPr>
            <a:xfrm>
              <a:off x="1974325" y="3592275"/>
              <a:ext cx="243425" cy="128475"/>
            </a:xfrm>
            <a:custGeom>
              <a:avLst/>
              <a:gdLst/>
              <a:ahLst/>
              <a:cxnLst/>
              <a:rect l="l" t="t" r="r" b="b"/>
              <a:pathLst>
                <a:path w="9737" h="5139" extrusionOk="0">
                  <a:moveTo>
                    <a:pt x="4151" y="0"/>
                  </a:moveTo>
                  <a:cubicBezTo>
                    <a:pt x="3419" y="0"/>
                    <a:pt x="2721" y="209"/>
                    <a:pt x="2167" y="772"/>
                  </a:cubicBezTo>
                  <a:cubicBezTo>
                    <a:pt x="0" y="2939"/>
                    <a:pt x="679" y="5138"/>
                    <a:pt x="679" y="5138"/>
                  </a:cubicBezTo>
                  <a:lnTo>
                    <a:pt x="3655" y="2421"/>
                  </a:lnTo>
                  <a:cubicBezTo>
                    <a:pt x="3655" y="2421"/>
                    <a:pt x="7081" y="4590"/>
                    <a:pt x="8387" y="4590"/>
                  </a:cubicBezTo>
                  <a:cubicBezTo>
                    <a:pt x="8406" y="4590"/>
                    <a:pt x="8425" y="4589"/>
                    <a:pt x="8443" y="4589"/>
                  </a:cubicBezTo>
                  <a:cubicBezTo>
                    <a:pt x="9737" y="4491"/>
                    <a:pt x="8701" y="1774"/>
                    <a:pt x="8701" y="1774"/>
                  </a:cubicBezTo>
                  <a:cubicBezTo>
                    <a:pt x="8701" y="1774"/>
                    <a:pt x="6282" y="0"/>
                    <a:pt x="4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1514;p46"/>
            <p:cNvSpPr/>
            <p:nvPr/>
          </p:nvSpPr>
          <p:spPr>
            <a:xfrm>
              <a:off x="2026075" y="3753875"/>
              <a:ext cx="216750" cy="187625"/>
            </a:xfrm>
            <a:custGeom>
              <a:avLst/>
              <a:gdLst/>
              <a:ahLst/>
              <a:cxnLst/>
              <a:rect l="l" t="t" r="r" b="b"/>
              <a:pathLst>
                <a:path w="8670" h="7505" extrusionOk="0">
                  <a:moveTo>
                    <a:pt x="6211" y="1"/>
                  </a:moveTo>
                  <a:cubicBezTo>
                    <a:pt x="6211" y="1"/>
                    <a:pt x="809" y="98"/>
                    <a:pt x="421" y="3138"/>
                  </a:cubicBezTo>
                  <a:cubicBezTo>
                    <a:pt x="0" y="6146"/>
                    <a:pt x="1844" y="7505"/>
                    <a:pt x="1844" y="7505"/>
                  </a:cubicBezTo>
                  <a:lnTo>
                    <a:pt x="2588" y="3559"/>
                  </a:lnTo>
                  <a:cubicBezTo>
                    <a:pt x="2588" y="3559"/>
                    <a:pt x="6728" y="3203"/>
                    <a:pt x="7699" y="2362"/>
                  </a:cubicBezTo>
                  <a:cubicBezTo>
                    <a:pt x="8669" y="1521"/>
                    <a:pt x="6211" y="1"/>
                    <a:pt x="62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1515;p46"/>
            <p:cNvSpPr/>
            <p:nvPr/>
          </p:nvSpPr>
          <p:spPr>
            <a:xfrm>
              <a:off x="2509875" y="3326450"/>
              <a:ext cx="105750" cy="138675"/>
            </a:xfrm>
            <a:custGeom>
              <a:avLst/>
              <a:gdLst/>
              <a:ahLst/>
              <a:cxnLst/>
              <a:rect l="l" t="t" r="r" b="b"/>
              <a:pathLst>
                <a:path w="4230" h="5547" extrusionOk="0">
                  <a:moveTo>
                    <a:pt x="3697" y="1"/>
                  </a:moveTo>
                  <a:cubicBezTo>
                    <a:pt x="2892" y="1"/>
                    <a:pt x="994" y="633"/>
                    <a:pt x="994" y="633"/>
                  </a:cubicBezTo>
                  <a:cubicBezTo>
                    <a:pt x="994" y="633"/>
                    <a:pt x="2062" y="3997"/>
                    <a:pt x="509" y="5129"/>
                  </a:cubicBezTo>
                  <a:cubicBezTo>
                    <a:pt x="67" y="5436"/>
                    <a:pt x="0" y="5546"/>
                    <a:pt x="133" y="5546"/>
                  </a:cubicBezTo>
                  <a:cubicBezTo>
                    <a:pt x="476" y="5546"/>
                    <a:pt x="2159" y="4806"/>
                    <a:pt x="2159" y="4806"/>
                  </a:cubicBezTo>
                  <a:cubicBezTo>
                    <a:pt x="2159" y="4806"/>
                    <a:pt x="2159" y="2056"/>
                    <a:pt x="3712" y="633"/>
                  </a:cubicBezTo>
                  <a:cubicBezTo>
                    <a:pt x="4229" y="159"/>
                    <a:pt x="4100" y="1"/>
                    <a:pt x="36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1516;p46"/>
            <p:cNvSpPr/>
            <p:nvPr/>
          </p:nvSpPr>
          <p:spPr>
            <a:xfrm>
              <a:off x="2486200" y="3235225"/>
              <a:ext cx="165800" cy="127750"/>
            </a:xfrm>
            <a:custGeom>
              <a:avLst/>
              <a:gdLst/>
              <a:ahLst/>
              <a:cxnLst/>
              <a:rect l="l" t="t" r="r" b="b"/>
              <a:pathLst>
                <a:path w="6632" h="5110" extrusionOk="0">
                  <a:moveTo>
                    <a:pt x="3140" y="0"/>
                  </a:moveTo>
                  <a:cubicBezTo>
                    <a:pt x="2405" y="0"/>
                    <a:pt x="1499" y="311"/>
                    <a:pt x="939" y="1856"/>
                  </a:cubicBezTo>
                  <a:cubicBezTo>
                    <a:pt x="1" y="4444"/>
                    <a:pt x="2556" y="5026"/>
                    <a:pt x="2556" y="5026"/>
                  </a:cubicBezTo>
                  <a:cubicBezTo>
                    <a:pt x="2556" y="5026"/>
                    <a:pt x="2829" y="5109"/>
                    <a:pt x="3224" y="5109"/>
                  </a:cubicBezTo>
                  <a:cubicBezTo>
                    <a:pt x="3956" y="5109"/>
                    <a:pt x="5105" y="4822"/>
                    <a:pt x="5694" y="3182"/>
                  </a:cubicBezTo>
                  <a:cubicBezTo>
                    <a:pt x="6632" y="659"/>
                    <a:pt x="4691" y="174"/>
                    <a:pt x="4238" y="142"/>
                  </a:cubicBezTo>
                  <a:cubicBezTo>
                    <a:pt x="4056" y="142"/>
                    <a:pt x="3637" y="0"/>
                    <a:pt x="31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1517;p46"/>
            <p:cNvSpPr/>
            <p:nvPr/>
          </p:nvSpPr>
          <p:spPr>
            <a:xfrm>
              <a:off x="2764375" y="3373200"/>
              <a:ext cx="94650" cy="169125"/>
            </a:xfrm>
            <a:custGeom>
              <a:avLst/>
              <a:gdLst/>
              <a:ahLst/>
              <a:cxnLst/>
              <a:rect l="l" t="t" r="r" b="b"/>
              <a:pathLst>
                <a:path w="3786" h="6765" extrusionOk="0">
                  <a:moveTo>
                    <a:pt x="1068" y="0"/>
                  </a:moveTo>
                  <a:cubicBezTo>
                    <a:pt x="895" y="0"/>
                    <a:pt x="845" y="179"/>
                    <a:pt x="1004" y="639"/>
                  </a:cubicBezTo>
                  <a:cubicBezTo>
                    <a:pt x="1683" y="2710"/>
                    <a:pt x="1" y="4974"/>
                    <a:pt x="1" y="4974"/>
                  </a:cubicBezTo>
                  <a:cubicBezTo>
                    <a:pt x="1" y="4974"/>
                    <a:pt x="1410" y="6764"/>
                    <a:pt x="1657" y="6764"/>
                  </a:cubicBezTo>
                  <a:cubicBezTo>
                    <a:pt x="1732" y="6764"/>
                    <a:pt x="1699" y="6600"/>
                    <a:pt x="1489" y="6171"/>
                  </a:cubicBezTo>
                  <a:cubicBezTo>
                    <a:pt x="583" y="4359"/>
                    <a:pt x="3785" y="2192"/>
                    <a:pt x="3785" y="2192"/>
                  </a:cubicBezTo>
                  <a:cubicBezTo>
                    <a:pt x="3785" y="2192"/>
                    <a:pt x="1672" y="0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1518;p46"/>
            <p:cNvSpPr/>
            <p:nvPr/>
          </p:nvSpPr>
          <p:spPr>
            <a:xfrm>
              <a:off x="2746600" y="3314350"/>
              <a:ext cx="188425" cy="127700"/>
            </a:xfrm>
            <a:custGeom>
              <a:avLst/>
              <a:gdLst/>
              <a:ahLst/>
              <a:cxnLst/>
              <a:rect l="l" t="t" r="r" b="b"/>
              <a:pathLst>
                <a:path w="7537" h="5108" extrusionOk="0">
                  <a:moveTo>
                    <a:pt x="3882" y="1"/>
                  </a:moveTo>
                  <a:cubicBezTo>
                    <a:pt x="3286" y="1"/>
                    <a:pt x="2575" y="232"/>
                    <a:pt x="1844" y="988"/>
                  </a:cubicBezTo>
                  <a:cubicBezTo>
                    <a:pt x="0" y="2929"/>
                    <a:pt x="1585" y="4158"/>
                    <a:pt x="1973" y="4352"/>
                  </a:cubicBezTo>
                  <a:cubicBezTo>
                    <a:pt x="2233" y="4472"/>
                    <a:pt x="2873" y="5108"/>
                    <a:pt x="3766" y="5108"/>
                  </a:cubicBezTo>
                  <a:cubicBezTo>
                    <a:pt x="4321" y="5108"/>
                    <a:pt x="4974" y="4862"/>
                    <a:pt x="5693" y="4093"/>
                  </a:cubicBezTo>
                  <a:cubicBezTo>
                    <a:pt x="7537" y="2088"/>
                    <a:pt x="5467" y="567"/>
                    <a:pt x="5467" y="567"/>
                  </a:cubicBezTo>
                  <a:cubicBezTo>
                    <a:pt x="5467" y="567"/>
                    <a:pt x="4816" y="1"/>
                    <a:pt x="3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1519;p46"/>
            <p:cNvSpPr/>
            <p:nvPr/>
          </p:nvSpPr>
          <p:spPr>
            <a:xfrm>
              <a:off x="2085100" y="3402475"/>
              <a:ext cx="1057775" cy="688000"/>
            </a:xfrm>
            <a:custGeom>
              <a:avLst/>
              <a:gdLst/>
              <a:ahLst/>
              <a:cxnLst/>
              <a:rect l="l" t="t" r="r" b="b"/>
              <a:pathLst>
                <a:path w="42311" h="27520" extrusionOk="0">
                  <a:moveTo>
                    <a:pt x="14621" y="1"/>
                  </a:moveTo>
                  <a:cubicBezTo>
                    <a:pt x="10263" y="1"/>
                    <a:pt x="5843" y="1663"/>
                    <a:pt x="3915" y="7975"/>
                  </a:cubicBezTo>
                  <a:cubicBezTo>
                    <a:pt x="1" y="20817"/>
                    <a:pt x="18212" y="26251"/>
                    <a:pt x="18212" y="26251"/>
                  </a:cubicBezTo>
                  <a:cubicBezTo>
                    <a:pt x="18212" y="26251"/>
                    <a:pt x="21814" y="27520"/>
                    <a:pt x="26030" y="27520"/>
                  </a:cubicBezTo>
                  <a:cubicBezTo>
                    <a:pt x="30694" y="27520"/>
                    <a:pt x="36111" y="25967"/>
                    <a:pt x="38234" y="19426"/>
                  </a:cubicBezTo>
                  <a:cubicBezTo>
                    <a:pt x="42310" y="6973"/>
                    <a:pt x="28239" y="2509"/>
                    <a:pt x="25102" y="2024"/>
                  </a:cubicBezTo>
                  <a:cubicBezTo>
                    <a:pt x="23527" y="1761"/>
                    <a:pt x="19106" y="1"/>
                    <a:pt x="146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1520;p46"/>
            <p:cNvSpPr/>
            <p:nvPr/>
          </p:nvSpPr>
          <p:spPr>
            <a:xfrm>
              <a:off x="2085100" y="3437700"/>
              <a:ext cx="988225" cy="652350"/>
            </a:xfrm>
            <a:custGeom>
              <a:avLst/>
              <a:gdLst/>
              <a:ahLst/>
              <a:cxnLst/>
              <a:rect l="l" t="t" r="r" b="b"/>
              <a:pathLst>
                <a:path w="39529" h="26094" extrusionOk="0">
                  <a:moveTo>
                    <a:pt x="8734" y="0"/>
                  </a:moveTo>
                  <a:lnTo>
                    <a:pt x="8734" y="0"/>
                  </a:lnTo>
                  <a:cubicBezTo>
                    <a:pt x="6664" y="1197"/>
                    <a:pt x="4950" y="3235"/>
                    <a:pt x="3915" y="6566"/>
                  </a:cubicBezTo>
                  <a:cubicBezTo>
                    <a:pt x="1" y="19376"/>
                    <a:pt x="18212" y="24810"/>
                    <a:pt x="18212" y="24810"/>
                  </a:cubicBezTo>
                  <a:cubicBezTo>
                    <a:pt x="18212" y="24810"/>
                    <a:pt x="21835" y="26093"/>
                    <a:pt x="26068" y="26093"/>
                  </a:cubicBezTo>
                  <a:cubicBezTo>
                    <a:pt x="30724" y="26093"/>
                    <a:pt x="36116" y="24540"/>
                    <a:pt x="38234" y="18017"/>
                  </a:cubicBezTo>
                  <a:cubicBezTo>
                    <a:pt x="39528" y="14071"/>
                    <a:pt x="39011" y="10933"/>
                    <a:pt x="37555" y="8443"/>
                  </a:cubicBezTo>
                  <a:lnTo>
                    <a:pt x="37555" y="8443"/>
                  </a:lnTo>
                  <a:cubicBezTo>
                    <a:pt x="37976" y="10448"/>
                    <a:pt x="37846" y="12486"/>
                    <a:pt x="37167" y="14427"/>
                  </a:cubicBezTo>
                  <a:cubicBezTo>
                    <a:pt x="35253" y="20237"/>
                    <a:pt x="30429" y="21620"/>
                    <a:pt x="26268" y="21620"/>
                  </a:cubicBezTo>
                  <a:cubicBezTo>
                    <a:pt x="22484" y="21620"/>
                    <a:pt x="19247" y="20475"/>
                    <a:pt x="19247" y="20475"/>
                  </a:cubicBezTo>
                  <a:cubicBezTo>
                    <a:pt x="19247" y="20475"/>
                    <a:pt x="2977" y="15623"/>
                    <a:pt x="6502" y="4173"/>
                  </a:cubicBezTo>
                  <a:cubicBezTo>
                    <a:pt x="6923" y="2653"/>
                    <a:pt x="7699" y="1229"/>
                    <a:pt x="8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1521;p46"/>
            <p:cNvSpPr/>
            <p:nvPr/>
          </p:nvSpPr>
          <p:spPr>
            <a:xfrm>
              <a:off x="2729600" y="3561425"/>
              <a:ext cx="46125" cy="34800"/>
            </a:xfrm>
            <a:custGeom>
              <a:avLst/>
              <a:gdLst/>
              <a:ahLst/>
              <a:cxnLst/>
              <a:rect l="l" t="t" r="r" b="b"/>
              <a:pathLst>
                <a:path w="1845" h="1392" extrusionOk="0">
                  <a:moveTo>
                    <a:pt x="907" y="0"/>
                  </a:moveTo>
                  <a:cubicBezTo>
                    <a:pt x="1" y="0"/>
                    <a:pt x="1" y="1391"/>
                    <a:pt x="907" y="1391"/>
                  </a:cubicBezTo>
                  <a:cubicBezTo>
                    <a:pt x="1845" y="1359"/>
                    <a:pt x="1845" y="0"/>
                    <a:pt x="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1522;p46"/>
            <p:cNvSpPr/>
            <p:nvPr/>
          </p:nvSpPr>
          <p:spPr>
            <a:xfrm>
              <a:off x="2379450" y="3601850"/>
              <a:ext cx="46125" cy="34800"/>
            </a:xfrm>
            <a:custGeom>
              <a:avLst/>
              <a:gdLst/>
              <a:ahLst/>
              <a:cxnLst/>
              <a:rect l="l" t="t" r="r" b="b"/>
              <a:pathLst>
                <a:path w="1845" h="1392" extrusionOk="0">
                  <a:moveTo>
                    <a:pt x="907" y="0"/>
                  </a:moveTo>
                  <a:cubicBezTo>
                    <a:pt x="1" y="0"/>
                    <a:pt x="1" y="1391"/>
                    <a:pt x="907" y="1391"/>
                  </a:cubicBezTo>
                  <a:cubicBezTo>
                    <a:pt x="1845" y="1391"/>
                    <a:pt x="1845" y="0"/>
                    <a:pt x="9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1523;p46"/>
            <p:cNvSpPr/>
            <p:nvPr/>
          </p:nvSpPr>
          <p:spPr>
            <a:xfrm>
              <a:off x="2753875" y="3857375"/>
              <a:ext cx="46125" cy="34800"/>
            </a:xfrm>
            <a:custGeom>
              <a:avLst/>
              <a:gdLst/>
              <a:ahLst/>
              <a:cxnLst/>
              <a:rect l="l" t="t" r="r" b="b"/>
              <a:pathLst>
                <a:path w="1845" h="1392" extrusionOk="0">
                  <a:moveTo>
                    <a:pt x="938" y="1"/>
                  </a:moveTo>
                  <a:cubicBezTo>
                    <a:pt x="0" y="1"/>
                    <a:pt x="0" y="1392"/>
                    <a:pt x="938" y="1392"/>
                  </a:cubicBezTo>
                  <a:cubicBezTo>
                    <a:pt x="1844" y="1392"/>
                    <a:pt x="1844" y="1"/>
                    <a:pt x="9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1524;p46"/>
            <p:cNvSpPr/>
            <p:nvPr/>
          </p:nvSpPr>
          <p:spPr>
            <a:xfrm>
              <a:off x="2480550" y="3622075"/>
              <a:ext cx="88975" cy="69550"/>
            </a:xfrm>
            <a:custGeom>
              <a:avLst/>
              <a:gdLst/>
              <a:ahLst/>
              <a:cxnLst/>
              <a:rect l="l" t="t" r="r" b="b"/>
              <a:pathLst>
                <a:path w="3559" h="2782" extrusionOk="0">
                  <a:moveTo>
                    <a:pt x="1779" y="0"/>
                  </a:moveTo>
                  <a:cubicBezTo>
                    <a:pt x="0" y="0"/>
                    <a:pt x="0" y="2782"/>
                    <a:pt x="1779" y="2782"/>
                  </a:cubicBezTo>
                  <a:cubicBezTo>
                    <a:pt x="3558" y="2782"/>
                    <a:pt x="3558" y="0"/>
                    <a:pt x="17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1525;p46"/>
            <p:cNvSpPr/>
            <p:nvPr/>
          </p:nvSpPr>
          <p:spPr>
            <a:xfrm>
              <a:off x="2817750" y="3715050"/>
              <a:ext cx="88975" cy="69575"/>
            </a:xfrm>
            <a:custGeom>
              <a:avLst/>
              <a:gdLst/>
              <a:ahLst/>
              <a:cxnLst/>
              <a:rect l="l" t="t" r="r" b="b"/>
              <a:pathLst>
                <a:path w="3559" h="2783" extrusionOk="0">
                  <a:moveTo>
                    <a:pt x="1780" y="1"/>
                  </a:moveTo>
                  <a:cubicBezTo>
                    <a:pt x="1" y="1"/>
                    <a:pt x="1" y="2783"/>
                    <a:pt x="1780" y="2783"/>
                  </a:cubicBezTo>
                  <a:cubicBezTo>
                    <a:pt x="3559" y="2783"/>
                    <a:pt x="3559" y="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1526;p46"/>
            <p:cNvSpPr/>
            <p:nvPr/>
          </p:nvSpPr>
          <p:spPr>
            <a:xfrm>
              <a:off x="2535525" y="3850925"/>
              <a:ext cx="88975" cy="69550"/>
            </a:xfrm>
            <a:custGeom>
              <a:avLst/>
              <a:gdLst/>
              <a:ahLst/>
              <a:cxnLst/>
              <a:rect l="l" t="t" r="r" b="b"/>
              <a:pathLst>
                <a:path w="3559" h="2782" extrusionOk="0">
                  <a:moveTo>
                    <a:pt x="1780" y="0"/>
                  </a:moveTo>
                  <a:cubicBezTo>
                    <a:pt x="1" y="0"/>
                    <a:pt x="1" y="2782"/>
                    <a:pt x="1780" y="2782"/>
                  </a:cubicBezTo>
                  <a:cubicBezTo>
                    <a:pt x="3559" y="2782"/>
                    <a:pt x="3559" y="0"/>
                    <a:pt x="1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1527;p46"/>
            <p:cNvSpPr/>
            <p:nvPr/>
          </p:nvSpPr>
          <p:spPr>
            <a:xfrm>
              <a:off x="2422325" y="3467600"/>
              <a:ext cx="88975" cy="69575"/>
            </a:xfrm>
            <a:custGeom>
              <a:avLst/>
              <a:gdLst/>
              <a:ahLst/>
              <a:cxnLst/>
              <a:rect l="l" t="t" r="r" b="b"/>
              <a:pathLst>
                <a:path w="3559" h="2783" extrusionOk="0">
                  <a:moveTo>
                    <a:pt x="1779" y="1"/>
                  </a:moveTo>
                  <a:cubicBezTo>
                    <a:pt x="0" y="1"/>
                    <a:pt x="0" y="2783"/>
                    <a:pt x="1779" y="2783"/>
                  </a:cubicBezTo>
                  <a:cubicBezTo>
                    <a:pt x="3558" y="2783"/>
                    <a:pt x="3558" y="1"/>
                    <a:pt x="17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1528;p46"/>
            <p:cNvSpPr/>
            <p:nvPr/>
          </p:nvSpPr>
          <p:spPr>
            <a:xfrm>
              <a:off x="2261400" y="3681900"/>
              <a:ext cx="89775" cy="68775"/>
            </a:xfrm>
            <a:custGeom>
              <a:avLst/>
              <a:gdLst/>
              <a:ahLst/>
              <a:cxnLst/>
              <a:rect l="l" t="t" r="r" b="b"/>
              <a:pathLst>
                <a:path w="3591" h="2751" extrusionOk="0">
                  <a:moveTo>
                    <a:pt x="1812" y="1"/>
                  </a:moveTo>
                  <a:cubicBezTo>
                    <a:pt x="0" y="1"/>
                    <a:pt x="0" y="2750"/>
                    <a:pt x="1812" y="2750"/>
                  </a:cubicBezTo>
                  <a:cubicBezTo>
                    <a:pt x="3591" y="2750"/>
                    <a:pt x="3591" y="1"/>
                    <a:pt x="1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1529;p46"/>
            <p:cNvSpPr/>
            <p:nvPr/>
          </p:nvSpPr>
          <p:spPr>
            <a:xfrm>
              <a:off x="2368125" y="3770050"/>
              <a:ext cx="89000" cy="68750"/>
            </a:xfrm>
            <a:custGeom>
              <a:avLst/>
              <a:gdLst/>
              <a:ahLst/>
              <a:cxnLst/>
              <a:rect l="l" t="t" r="r" b="b"/>
              <a:pathLst>
                <a:path w="3560" h="2750" extrusionOk="0">
                  <a:moveTo>
                    <a:pt x="1780" y="1"/>
                  </a:moveTo>
                  <a:cubicBezTo>
                    <a:pt x="1" y="1"/>
                    <a:pt x="1" y="2750"/>
                    <a:pt x="1780" y="2750"/>
                  </a:cubicBezTo>
                  <a:cubicBezTo>
                    <a:pt x="3559" y="2750"/>
                    <a:pt x="3559" y="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1530;p46"/>
            <p:cNvSpPr/>
            <p:nvPr/>
          </p:nvSpPr>
          <p:spPr>
            <a:xfrm>
              <a:off x="2655225" y="3647950"/>
              <a:ext cx="88975" cy="69550"/>
            </a:xfrm>
            <a:custGeom>
              <a:avLst/>
              <a:gdLst/>
              <a:ahLst/>
              <a:cxnLst/>
              <a:rect l="l" t="t" r="r" b="b"/>
              <a:pathLst>
                <a:path w="3559" h="2782" extrusionOk="0">
                  <a:moveTo>
                    <a:pt x="1779" y="0"/>
                  </a:moveTo>
                  <a:cubicBezTo>
                    <a:pt x="0" y="0"/>
                    <a:pt x="0" y="2782"/>
                    <a:pt x="1779" y="2782"/>
                  </a:cubicBezTo>
                  <a:cubicBezTo>
                    <a:pt x="3558" y="2782"/>
                    <a:pt x="3558" y="0"/>
                    <a:pt x="17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1531;p46"/>
            <p:cNvSpPr/>
            <p:nvPr/>
          </p:nvSpPr>
          <p:spPr>
            <a:xfrm>
              <a:off x="2853325" y="3570300"/>
              <a:ext cx="46125" cy="34800"/>
            </a:xfrm>
            <a:custGeom>
              <a:avLst/>
              <a:gdLst/>
              <a:ahLst/>
              <a:cxnLst/>
              <a:rect l="l" t="t" r="r" b="b"/>
              <a:pathLst>
                <a:path w="1845" h="1392" extrusionOk="0">
                  <a:moveTo>
                    <a:pt x="939" y="1"/>
                  </a:moveTo>
                  <a:cubicBezTo>
                    <a:pt x="1" y="1"/>
                    <a:pt x="1" y="1392"/>
                    <a:pt x="939" y="1392"/>
                  </a:cubicBezTo>
                  <a:cubicBezTo>
                    <a:pt x="1845" y="1392"/>
                    <a:pt x="1845" y="1"/>
                    <a:pt x="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1532;p46"/>
            <p:cNvSpPr/>
            <p:nvPr/>
          </p:nvSpPr>
          <p:spPr>
            <a:xfrm>
              <a:off x="2700500" y="3781375"/>
              <a:ext cx="46125" cy="34800"/>
            </a:xfrm>
            <a:custGeom>
              <a:avLst/>
              <a:gdLst/>
              <a:ahLst/>
              <a:cxnLst/>
              <a:rect l="l" t="t" r="r" b="b"/>
              <a:pathLst>
                <a:path w="1845" h="1392" extrusionOk="0">
                  <a:moveTo>
                    <a:pt x="938" y="0"/>
                  </a:moveTo>
                  <a:cubicBezTo>
                    <a:pt x="0" y="0"/>
                    <a:pt x="0" y="1391"/>
                    <a:pt x="938" y="1391"/>
                  </a:cubicBezTo>
                  <a:cubicBezTo>
                    <a:pt x="1844" y="1391"/>
                    <a:pt x="1844" y="0"/>
                    <a:pt x="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1533;p46"/>
            <p:cNvSpPr/>
            <p:nvPr/>
          </p:nvSpPr>
          <p:spPr>
            <a:xfrm>
              <a:off x="2813700" y="3814525"/>
              <a:ext cx="46125" cy="34800"/>
            </a:xfrm>
            <a:custGeom>
              <a:avLst/>
              <a:gdLst/>
              <a:ahLst/>
              <a:cxnLst/>
              <a:rect l="l" t="t" r="r" b="b"/>
              <a:pathLst>
                <a:path w="1845" h="1392" extrusionOk="0">
                  <a:moveTo>
                    <a:pt x="939" y="1"/>
                  </a:moveTo>
                  <a:cubicBezTo>
                    <a:pt x="1" y="1"/>
                    <a:pt x="1" y="1391"/>
                    <a:pt x="939" y="1391"/>
                  </a:cubicBezTo>
                  <a:cubicBezTo>
                    <a:pt x="1845" y="1391"/>
                    <a:pt x="1845" y="1"/>
                    <a:pt x="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1534;p46"/>
            <p:cNvSpPr/>
            <p:nvPr/>
          </p:nvSpPr>
          <p:spPr>
            <a:xfrm>
              <a:off x="2445775" y="3766000"/>
              <a:ext cx="46125" cy="34800"/>
            </a:xfrm>
            <a:custGeom>
              <a:avLst/>
              <a:gdLst/>
              <a:ahLst/>
              <a:cxnLst/>
              <a:rect l="l" t="t" r="r" b="b"/>
              <a:pathLst>
                <a:path w="1845" h="1392" extrusionOk="0">
                  <a:moveTo>
                    <a:pt x="906" y="1"/>
                  </a:moveTo>
                  <a:cubicBezTo>
                    <a:pt x="0" y="1"/>
                    <a:pt x="0" y="1392"/>
                    <a:pt x="906" y="1392"/>
                  </a:cubicBezTo>
                  <a:cubicBezTo>
                    <a:pt x="1844" y="1359"/>
                    <a:pt x="1844" y="1"/>
                    <a:pt x="9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1535;p46"/>
            <p:cNvSpPr/>
            <p:nvPr/>
          </p:nvSpPr>
          <p:spPr>
            <a:xfrm>
              <a:off x="2546850" y="3566275"/>
              <a:ext cx="46125" cy="34800"/>
            </a:xfrm>
            <a:custGeom>
              <a:avLst/>
              <a:gdLst/>
              <a:ahLst/>
              <a:cxnLst/>
              <a:rect l="l" t="t" r="r" b="b"/>
              <a:pathLst>
                <a:path w="1845" h="1392" extrusionOk="0">
                  <a:moveTo>
                    <a:pt x="906" y="0"/>
                  </a:moveTo>
                  <a:cubicBezTo>
                    <a:pt x="1" y="0"/>
                    <a:pt x="1" y="1391"/>
                    <a:pt x="906" y="1391"/>
                  </a:cubicBezTo>
                  <a:cubicBezTo>
                    <a:pt x="1844" y="1391"/>
                    <a:pt x="1844" y="0"/>
                    <a:pt x="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1536;p46"/>
            <p:cNvSpPr/>
            <p:nvPr/>
          </p:nvSpPr>
          <p:spPr>
            <a:xfrm>
              <a:off x="2568675" y="3515325"/>
              <a:ext cx="20250" cy="17000"/>
            </a:xfrm>
            <a:custGeom>
              <a:avLst/>
              <a:gdLst/>
              <a:ahLst/>
              <a:cxnLst/>
              <a:rect l="l" t="t" r="r" b="b"/>
              <a:pathLst>
                <a:path w="810" h="680" extrusionOk="0">
                  <a:moveTo>
                    <a:pt x="421" y="0"/>
                  </a:moveTo>
                  <a:cubicBezTo>
                    <a:pt x="1" y="33"/>
                    <a:pt x="1" y="647"/>
                    <a:pt x="421" y="680"/>
                  </a:cubicBezTo>
                  <a:cubicBezTo>
                    <a:pt x="810" y="647"/>
                    <a:pt x="810" y="33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1537;p46"/>
            <p:cNvSpPr/>
            <p:nvPr/>
          </p:nvSpPr>
          <p:spPr>
            <a:xfrm>
              <a:off x="2603450" y="3606700"/>
              <a:ext cx="20250" cy="17000"/>
            </a:xfrm>
            <a:custGeom>
              <a:avLst/>
              <a:gdLst/>
              <a:ahLst/>
              <a:cxnLst/>
              <a:rect l="l" t="t" r="r" b="b"/>
              <a:pathLst>
                <a:path w="810" h="680" extrusionOk="0">
                  <a:moveTo>
                    <a:pt x="421" y="1"/>
                  </a:moveTo>
                  <a:cubicBezTo>
                    <a:pt x="1" y="33"/>
                    <a:pt x="1" y="647"/>
                    <a:pt x="421" y="680"/>
                  </a:cubicBezTo>
                  <a:cubicBezTo>
                    <a:pt x="810" y="647"/>
                    <a:pt x="810" y="33"/>
                    <a:pt x="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1538;p46"/>
            <p:cNvSpPr/>
            <p:nvPr/>
          </p:nvSpPr>
          <p:spPr>
            <a:xfrm>
              <a:off x="2320425" y="3561425"/>
              <a:ext cx="21050" cy="17800"/>
            </a:xfrm>
            <a:custGeom>
              <a:avLst/>
              <a:gdLst/>
              <a:ahLst/>
              <a:cxnLst/>
              <a:rect l="l" t="t" r="r" b="b"/>
              <a:pathLst>
                <a:path w="842" h="712" extrusionOk="0">
                  <a:moveTo>
                    <a:pt x="421" y="0"/>
                  </a:moveTo>
                  <a:cubicBezTo>
                    <a:pt x="1" y="65"/>
                    <a:pt x="1" y="647"/>
                    <a:pt x="421" y="712"/>
                  </a:cubicBezTo>
                  <a:cubicBezTo>
                    <a:pt x="842" y="647"/>
                    <a:pt x="842" y="65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1539;p46"/>
            <p:cNvSpPr/>
            <p:nvPr/>
          </p:nvSpPr>
          <p:spPr>
            <a:xfrm>
              <a:off x="2686750" y="3888125"/>
              <a:ext cx="20250" cy="17800"/>
            </a:xfrm>
            <a:custGeom>
              <a:avLst/>
              <a:gdLst/>
              <a:ahLst/>
              <a:cxnLst/>
              <a:rect l="l" t="t" r="r" b="b"/>
              <a:pathLst>
                <a:path w="810" h="712" extrusionOk="0">
                  <a:moveTo>
                    <a:pt x="421" y="0"/>
                  </a:moveTo>
                  <a:cubicBezTo>
                    <a:pt x="1" y="65"/>
                    <a:pt x="1" y="647"/>
                    <a:pt x="421" y="712"/>
                  </a:cubicBezTo>
                  <a:cubicBezTo>
                    <a:pt x="809" y="647"/>
                    <a:pt x="809" y="65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1540;p46"/>
            <p:cNvSpPr/>
            <p:nvPr/>
          </p:nvSpPr>
          <p:spPr>
            <a:xfrm>
              <a:off x="2937450" y="3692425"/>
              <a:ext cx="21050" cy="17000"/>
            </a:xfrm>
            <a:custGeom>
              <a:avLst/>
              <a:gdLst/>
              <a:ahLst/>
              <a:cxnLst/>
              <a:rect l="l" t="t" r="r" b="b"/>
              <a:pathLst>
                <a:path w="842" h="680" extrusionOk="0">
                  <a:moveTo>
                    <a:pt x="421" y="0"/>
                  </a:moveTo>
                  <a:cubicBezTo>
                    <a:pt x="0" y="33"/>
                    <a:pt x="0" y="647"/>
                    <a:pt x="421" y="680"/>
                  </a:cubicBezTo>
                  <a:cubicBezTo>
                    <a:pt x="841" y="647"/>
                    <a:pt x="841" y="33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1" name="Google Shape;1550;p46"/>
          <p:cNvGrpSpPr/>
          <p:nvPr/>
        </p:nvGrpSpPr>
        <p:grpSpPr>
          <a:xfrm>
            <a:off x="424181" y="4169707"/>
            <a:ext cx="1142862" cy="844913"/>
            <a:chOff x="6816238" y="2981625"/>
            <a:chExt cx="950299" cy="604708"/>
          </a:xfrm>
        </p:grpSpPr>
        <p:grpSp>
          <p:nvGrpSpPr>
            <p:cNvPr id="602" name="Google Shape;1551;p46"/>
            <p:cNvGrpSpPr/>
            <p:nvPr/>
          </p:nvGrpSpPr>
          <p:grpSpPr>
            <a:xfrm rot="-753293">
              <a:off x="6851473" y="3022784"/>
              <a:ext cx="419430" cy="370334"/>
              <a:chOff x="5935975" y="3564475"/>
              <a:chExt cx="549900" cy="485532"/>
            </a:xfrm>
          </p:grpSpPr>
          <p:sp>
            <p:nvSpPr>
              <p:cNvPr id="607" name="Google Shape;1552;p46"/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1553;p46"/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1554;p46"/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1555;p46"/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1556;p46"/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1557;p46"/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1558;p46"/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1559;p46"/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1560;p46"/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1561;p46"/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1562;p46"/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1563;p46"/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1564;p46"/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1565;p46"/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1566;p46"/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1567;p46"/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1568;p46"/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1569;p46"/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1570;p46"/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1571;p46"/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1572;p46"/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1573;p46"/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1574;p46"/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1575;p46"/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1576;p46"/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1577;p46"/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1578;p46"/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1579;p46"/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1580;p46"/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1581;p46"/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1582;p46"/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3" name="Google Shape;1583;p46"/>
            <p:cNvGrpSpPr/>
            <p:nvPr/>
          </p:nvGrpSpPr>
          <p:grpSpPr>
            <a:xfrm rot="1762008">
              <a:off x="7378411" y="3155661"/>
              <a:ext cx="315863" cy="377476"/>
              <a:chOff x="5217875" y="3076975"/>
              <a:chExt cx="315863" cy="377475"/>
            </a:xfrm>
          </p:grpSpPr>
          <p:sp>
            <p:nvSpPr>
              <p:cNvPr id="604" name="Google Shape;1584;p46"/>
              <p:cNvSpPr/>
              <p:nvPr/>
            </p:nvSpPr>
            <p:spPr>
              <a:xfrm>
                <a:off x="5231263" y="3082225"/>
                <a:ext cx="302475" cy="3722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4889" extrusionOk="0">
                    <a:moveTo>
                      <a:pt x="8411" y="1"/>
                    </a:moveTo>
                    <a:cubicBezTo>
                      <a:pt x="7343" y="66"/>
                      <a:pt x="6373" y="3236"/>
                      <a:pt x="6373" y="3236"/>
                    </a:cubicBezTo>
                    <a:cubicBezTo>
                      <a:pt x="6276" y="3236"/>
                      <a:pt x="6211" y="3268"/>
                      <a:pt x="6114" y="3300"/>
                    </a:cubicBezTo>
                    <a:cubicBezTo>
                      <a:pt x="5079" y="3591"/>
                      <a:pt x="4788" y="4238"/>
                      <a:pt x="4755" y="4821"/>
                    </a:cubicBezTo>
                    <a:lnTo>
                      <a:pt x="4755" y="4950"/>
                    </a:lnTo>
                    <a:lnTo>
                      <a:pt x="4755" y="5015"/>
                    </a:lnTo>
                    <a:lnTo>
                      <a:pt x="4755" y="5144"/>
                    </a:lnTo>
                    <a:lnTo>
                      <a:pt x="4755" y="5209"/>
                    </a:lnTo>
                    <a:lnTo>
                      <a:pt x="4755" y="5306"/>
                    </a:lnTo>
                    <a:lnTo>
                      <a:pt x="4755" y="5370"/>
                    </a:lnTo>
                    <a:lnTo>
                      <a:pt x="4788" y="5435"/>
                    </a:lnTo>
                    <a:lnTo>
                      <a:pt x="4788" y="5500"/>
                    </a:lnTo>
                    <a:lnTo>
                      <a:pt x="4788" y="5565"/>
                    </a:lnTo>
                    <a:lnTo>
                      <a:pt x="4788" y="5597"/>
                    </a:lnTo>
                    <a:lnTo>
                      <a:pt x="4788" y="5662"/>
                    </a:lnTo>
                    <a:lnTo>
                      <a:pt x="4788" y="5694"/>
                    </a:lnTo>
                    <a:lnTo>
                      <a:pt x="4788" y="5726"/>
                    </a:lnTo>
                    <a:cubicBezTo>
                      <a:pt x="2200" y="6211"/>
                      <a:pt x="3073" y="8379"/>
                      <a:pt x="3397" y="9058"/>
                    </a:cubicBezTo>
                    <a:lnTo>
                      <a:pt x="3429" y="9155"/>
                    </a:lnTo>
                    <a:lnTo>
                      <a:pt x="3494" y="9284"/>
                    </a:lnTo>
                    <a:cubicBezTo>
                      <a:pt x="3494" y="9284"/>
                      <a:pt x="3153" y="9164"/>
                      <a:pt x="2709" y="9164"/>
                    </a:cubicBezTo>
                    <a:cubicBezTo>
                      <a:pt x="2023" y="9164"/>
                      <a:pt x="1091" y="9450"/>
                      <a:pt x="777" y="10902"/>
                    </a:cubicBezTo>
                    <a:cubicBezTo>
                      <a:pt x="0" y="14492"/>
                      <a:pt x="6664" y="14816"/>
                      <a:pt x="6664" y="14816"/>
                    </a:cubicBezTo>
                    <a:cubicBezTo>
                      <a:pt x="6761" y="14848"/>
                      <a:pt x="6890" y="14848"/>
                      <a:pt x="6987" y="14880"/>
                    </a:cubicBezTo>
                    <a:lnTo>
                      <a:pt x="7278" y="14880"/>
                    </a:lnTo>
                    <a:cubicBezTo>
                      <a:pt x="7356" y="14886"/>
                      <a:pt x="7433" y="14889"/>
                      <a:pt x="7509" y="14889"/>
                    </a:cubicBezTo>
                    <a:cubicBezTo>
                      <a:pt x="7876" y="14889"/>
                      <a:pt x="8224" y="14826"/>
                      <a:pt x="8572" y="14719"/>
                    </a:cubicBezTo>
                    <a:cubicBezTo>
                      <a:pt x="8734" y="14654"/>
                      <a:pt x="8863" y="14622"/>
                      <a:pt x="9025" y="14557"/>
                    </a:cubicBezTo>
                    <a:cubicBezTo>
                      <a:pt x="9155" y="14492"/>
                      <a:pt x="9284" y="14428"/>
                      <a:pt x="9381" y="14363"/>
                    </a:cubicBezTo>
                    <a:cubicBezTo>
                      <a:pt x="9607" y="14233"/>
                      <a:pt x="9834" y="14072"/>
                      <a:pt x="10028" y="13910"/>
                    </a:cubicBezTo>
                    <a:cubicBezTo>
                      <a:pt x="12098" y="12357"/>
                      <a:pt x="8702" y="9964"/>
                      <a:pt x="8605" y="9899"/>
                    </a:cubicBezTo>
                    <a:cubicBezTo>
                      <a:pt x="11257" y="8896"/>
                      <a:pt x="8863" y="6341"/>
                      <a:pt x="8863" y="6341"/>
                    </a:cubicBezTo>
                    <a:cubicBezTo>
                      <a:pt x="10319" y="5629"/>
                      <a:pt x="8669" y="3624"/>
                      <a:pt x="8669" y="3624"/>
                    </a:cubicBezTo>
                    <a:cubicBezTo>
                      <a:pt x="8669" y="3624"/>
                      <a:pt x="9575" y="66"/>
                      <a:pt x="84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1585;p46"/>
              <p:cNvSpPr/>
              <p:nvPr/>
            </p:nvSpPr>
            <p:spPr>
              <a:xfrm>
                <a:off x="5217875" y="3076975"/>
                <a:ext cx="299225" cy="37302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21" extrusionOk="0">
                    <a:moveTo>
                      <a:pt x="8297" y="0"/>
                    </a:moveTo>
                    <a:cubicBezTo>
                      <a:pt x="7186" y="0"/>
                      <a:pt x="6243" y="3237"/>
                      <a:pt x="6243" y="3237"/>
                    </a:cubicBezTo>
                    <a:cubicBezTo>
                      <a:pt x="3882" y="3690"/>
                      <a:pt x="4788" y="5760"/>
                      <a:pt x="4788" y="5760"/>
                    </a:cubicBezTo>
                    <a:cubicBezTo>
                      <a:pt x="1682" y="6342"/>
                      <a:pt x="3494" y="9318"/>
                      <a:pt x="3494" y="9318"/>
                    </a:cubicBezTo>
                    <a:cubicBezTo>
                      <a:pt x="3494" y="9318"/>
                      <a:pt x="3153" y="9198"/>
                      <a:pt x="2709" y="9198"/>
                    </a:cubicBezTo>
                    <a:cubicBezTo>
                      <a:pt x="2023" y="9198"/>
                      <a:pt x="1091" y="9484"/>
                      <a:pt x="777" y="10936"/>
                    </a:cubicBezTo>
                    <a:cubicBezTo>
                      <a:pt x="0" y="14526"/>
                      <a:pt x="6632" y="14850"/>
                      <a:pt x="6632" y="14850"/>
                    </a:cubicBezTo>
                    <a:cubicBezTo>
                      <a:pt x="6883" y="14897"/>
                      <a:pt x="7135" y="14920"/>
                      <a:pt x="7386" y="14920"/>
                    </a:cubicBezTo>
                    <a:cubicBezTo>
                      <a:pt x="8331" y="14920"/>
                      <a:pt x="9254" y="14590"/>
                      <a:pt x="9996" y="13976"/>
                    </a:cubicBezTo>
                    <a:cubicBezTo>
                      <a:pt x="11969" y="12359"/>
                      <a:pt x="8572" y="9965"/>
                      <a:pt x="8443" y="9901"/>
                    </a:cubicBezTo>
                    <a:cubicBezTo>
                      <a:pt x="11095" y="8898"/>
                      <a:pt x="8702" y="6342"/>
                      <a:pt x="8702" y="6342"/>
                    </a:cubicBezTo>
                    <a:cubicBezTo>
                      <a:pt x="10190" y="5631"/>
                      <a:pt x="8508" y="3658"/>
                      <a:pt x="8508" y="3658"/>
                    </a:cubicBezTo>
                    <a:cubicBezTo>
                      <a:pt x="8508" y="3658"/>
                      <a:pt x="9446" y="100"/>
                      <a:pt x="8346" y="3"/>
                    </a:cubicBezTo>
                    <a:cubicBezTo>
                      <a:pt x="8330" y="1"/>
                      <a:pt x="8313" y="0"/>
                      <a:pt x="8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1586;p46"/>
              <p:cNvSpPr/>
              <p:nvPr/>
            </p:nvSpPr>
            <p:spPr>
              <a:xfrm>
                <a:off x="5217875" y="3077025"/>
                <a:ext cx="299225" cy="37337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35" extrusionOk="0">
                    <a:moveTo>
                      <a:pt x="8281" y="1"/>
                    </a:moveTo>
                    <a:cubicBezTo>
                      <a:pt x="8281" y="227"/>
                      <a:pt x="8249" y="453"/>
                      <a:pt x="8184" y="648"/>
                    </a:cubicBezTo>
                    <a:cubicBezTo>
                      <a:pt x="7692" y="2679"/>
                      <a:pt x="8195" y="3305"/>
                      <a:pt x="6294" y="3305"/>
                    </a:cubicBezTo>
                    <a:cubicBezTo>
                      <a:pt x="6197" y="3305"/>
                      <a:pt x="6094" y="3303"/>
                      <a:pt x="5985" y="3300"/>
                    </a:cubicBezTo>
                    <a:lnTo>
                      <a:pt x="5985" y="3300"/>
                    </a:lnTo>
                    <a:cubicBezTo>
                      <a:pt x="6276" y="3365"/>
                      <a:pt x="9219" y="3882"/>
                      <a:pt x="8475" y="5305"/>
                    </a:cubicBezTo>
                    <a:cubicBezTo>
                      <a:pt x="8303" y="5640"/>
                      <a:pt x="7958" y="5769"/>
                      <a:pt x="7528" y="5769"/>
                    </a:cubicBezTo>
                    <a:cubicBezTo>
                      <a:pt x="6667" y="5769"/>
                      <a:pt x="5467" y="5251"/>
                      <a:pt x="4626" y="4820"/>
                    </a:cubicBezTo>
                    <a:lnTo>
                      <a:pt x="4626" y="4820"/>
                    </a:lnTo>
                    <a:cubicBezTo>
                      <a:pt x="4594" y="5144"/>
                      <a:pt x="4658" y="5467"/>
                      <a:pt x="4788" y="5758"/>
                    </a:cubicBezTo>
                    <a:cubicBezTo>
                      <a:pt x="4788" y="5758"/>
                      <a:pt x="8346" y="6082"/>
                      <a:pt x="8346" y="7181"/>
                    </a:cubicBezTo>
                    <a:cubicBezTo>
                      <a:pt x="8346" y="7999"/>
                      <a:pt x="7119" y="9312"/>
                      <a:pt x="4965" y="9312"/>
                    </a:cubicBezTo>
                    <a:cubicBezTo>
                      <a:pt x="4478" y="9312"/>
                      <a:pt x="3943" y="9245"/>
                      <a:pt x="3365" y="9090"/>
                    </a:cubicBezTo>
                    <a:lnTo>
                      <a:pt x="3365" y="9090"/>
                    </a:lnTo>
                    <a:lnTo>
                      <a:pt x="3429" y="9187"/>
                    </a:lnTo>
                    <a:cubicBezTo>
                      <a:pt x="4982" y="9834"/>
                      <a:pt x="8184" y="11322"/>
                      <a:pt x="7699" y="12422"/>
                    </a:cubicBezTo>
                    <a:cubicBezTo>
                      <a:pt x="7417" y="13041"/>
                      <a:pt x="6216" y="13452"/>
                      <a:pt x="4886" y="13452"/>
                    </a:cubicBezTo>
                    <a:cubicBezTo>
                      <a:pt x="3160" y="13452"/>
                      <a:pt x="1215" y="12760"/>
                      <a:pt x="777" y="10934"/>
                    </a:cubicBezTo>
                    <a:lnTo>
                      <a:pt x="777" y="10934"/>
                    </a:lnTo>
                    <a:cubicBezTo>
                      <a:pt x="0" y="14524"/>
                      <a:pt x="6664" y="14880"/>
                      <a:pt x="6664" y="14880"/>
                    </a:cubicBezTo>
                    <a:cubicBezTo>
                      <a:pt x="6891" y="14917"/>
                      <a:pt x="7119" y="14935"/>
                      <a:pt x="7346" y="14935"/>
                    </a:cubicBezTo>
                    <a:cubicBezTo>
                      <a:pt x="8316" y="14935"/>
                      <a:pt x="9262" y="14603"/>
                      <a:pt x="9996" y="13974"/>
                    </a:cubicBezTo>
                    <a:cubicBezTo>
                      <a:pt x="11969" y="12357"/>
                      <a:pt x="8572" y="9963"/>
                      <a:pt x="8443" y="9899"/>
                    </a:cubicBezTo>
                    <a:cubicBezTo>
                      <a:pt x="11095" y="8896"/>
                      <a:pt x="8702" y="6340"/>
                      <a:pt x="8702" y="6340"/>
                    </a:cubicBezTo>
                    <a:cubicBezTo>
                      <a:pt x="10190" y="5597"/>
                      <a:pt x="8508" y="3623"/>
                      <a:pt x="8508" y="3623"/>
                    </a:cubicBezTo>
                    <a:cubicBezTo>
                      <a:pt x="8508" y="3623"/>
                      <a:pt x="9446" y="65"/>
                      <a:pt x="83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3789527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9" name="Google Shape;2219;p57"/>
          <p:cNvGrpSpPr/>
          <p:nvPr/>
        </p:nvGrpSpPr>
        <p:grpSpPr>
          <a:xfrm flipH="1">
            <a:off x="2104569" y="986971"/>
            <a:ext cx="4499430" cy="3570515"/>
            <a:chOff x="3705561" y="1335706"/>
            <a:chExt cx="3256675" cy="2558967"/>
          </a:xfrm>
        </p:grpSpPr>
        <p:sp>
          <p:nvSpPr>
            <p:cNvPr id="2220" name="Google Shape;2220;p57"/>
            <p:cNvSpPr/>
            <p:nvPr/>
          </p:nvSpPr>
          <p:spPr>
            <a:xfrm>
              <a:off x="4929382" y="3512181"/>
              <a:ext cx="808975" cy="355379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7"/>
            <p:cNvSpPr/>
            <p:nvPr/>
          </p:nvSpPr>
          <p:spPr>
            <a:xfrm>
              <a:off x="3705561" y="1481252"/>
              <a:ext cx="3256675" cy="2101642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7"/>
            <p:cNvSpPr/>
            <p:nvPr/>
          </p:nvSpPr>
          <p:spPr>
            <a:xfrm>
              <a:off x="3705561" y="1335706"/>
              <a:ext cx="3256675" cy="1999673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7"/>
            <p:cNvSpPr/>
            <p:nvPr/>
          </p:nvSpPr>
          <p:spPr>
            <a:xfrm>
              <a:off x="3877771" y="1475356"/>
              <a:ext cx="2912246" cy="1639620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7"/>
            <p:cNvSpPr/>
            <p:nvPr/>
          </p:nvSpPr>
          <p:spPr>
            <a:xfrm>
              <a:off x="4868688" y="3839266"/>
              <a:ext cx="930325" cy="55407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7"/>
            <p:cNvSpPr/>
            <p:nvPr/>
          </p:nvSpPr>
          <p:spPr>
            <a:xfrm>
              <a:off x="5282880" y="3399677"/>
              <a:ext cx="102000" cy="10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12571" y="1349829"/>
            <a:ext cx="354148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1: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ssorted-shape sea shells, sand, beach, seashells, starfish, vacations, HD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26"/>
            <a:ext cx="9144000" cy="515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94F9C584-5870-4D85-958F-7F0AF6C4D938}"/>
              </a:ext>
            </a:extLst>
          </p:cNvPr>
          <p:cNvSpPr/>
          <p:nvPr/>
        </p:nvSpPr>
        <p:spPr>
          <a:xfrm>
            <a:off x="0" y="0"/>
            <a:ext cx="9143999" cy="5143499"/>
          </a:xfrm>
          <a:custGeom>
            <a:avLst/>
            <a:gdLst>
              <a:gd name="connsiteX0" fmla="*/ 0 w 17373600"/>
              <a:gd name="connsiteY0" fmla="*/ 0 h 9372600"/>
              <a:gd name="connsiteX1" fmla="*/ 17373600 w 17373600"/>
              <a:gd name="connsiteY1" fmla="*/ 0 h 9372600"/>
              <a:gd name="connsiteX2" fmla="*/ 17373600 w 17373600"/>
              <a:gd name="connsiteY2" fmla="*/ 9372600 h 9372600"/>
              <a:gd name="connsiteX3" fmla="*/ 0 w 17373600"/>
              <a:gd name="connsiteY3" fmla="*/ 9372600 h 9372600"/>
              <a:gd name="connsiteX4" fmla="*/ 0 w 17373600"/>
              <a:gd name="connsiteY4" fmla="*/ 0 h 937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73600" h="9372600" fill="none" extrusionOk="0">
                <a:moveTo>
                  <a:pt x="0" y="0"/>
                </a:moveTo>
                <a:cubicBezTo>
                  <a:pt x="4493757" y="-133017"/>
                  <a:pt x="14176658" y="-123057"/>
                  <a:pt x="17373600" y="0"/>
                </a:cubicBezTo>
                <a:cubicBezTo>
                  <a:pt x="17300919" y="1045718"/>
                  <a:pt x="17342823" y="7581950"/>
                  <a:pt x="17373600" y="9372600"/>
                </a:cubicBezTo>
                <a:cubicBezTo>
                  <a:pt x="12922547" y="9370399"/>
                  <a:pt x="7147504" y="9242829"/>
                  <a:pt x="0" y="9372600"/>
                </a:cubicBezTo>
                <a:cubicBezTo>
                  <a:pt x="62819" y="6061844"/>
                  <a:pt x="-160207" y="2131776"/>
                  <a:pt x="0" y="0"/>
                </a:cubicBezTo>
                <a:close/>
              </a:path>
              <a:path w="17373600" h="9372600" stroke="0" extrusionOk="0">
                <a:moveTo>
                  <a:pt x="0" y="0"/>
                </a:moveTo>
                <a:cubicBezTo>
                  <a:pt x="3262731" y="-157587"/>
                  <a:pt x="14861763" y="-63908"/>
                  <a:pt x="17373600" y="0"/>
                </a:cubicBezTo>
                <a:cubicBezTo>
                  <a:pt x="17204191" y="3003259"/>
                  <a:pt x="17205458" y="7964924"/>
                  <a:pt x="17373600" y="9372600"/>
                </a:cubicBezTo>
                <a:cubicBezTo>
                  <a:pt x="9689780" y="9271602"/>
                  <a:pt x="5837478" y="9493656"/>
                  <a:pt x="0" y="9372600"/>
                </a:cubicBezTo>
                <a:cubicBezTo>
                  <a:pt x="-124967" y="5214421"/>
                  <a:pt x="-10970" y="3935450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  <a:alpha val="80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sd="101832881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SAO BIỂN</a:t>
            </a:r>
            <a:endParaRPr lang="vi-VN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lại gần hơn, ông thấy cậu bé đang nh</a:t>
            </a:r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những con sao biển bị thuỷ triều đánh dạt lên bờ và thả chúng trở về với đại dương.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Cháu đang làm gì vậy? – Người đàn ông hỏi.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trả lời: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con sao biển này sắp chết vì thiếu nước, cháu muốn giúp chúng.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hàng ngàn con sao biển như vậy, liệu cháu có thể giúp được tất cả chúng không?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vẫn tiếp tục nh</a:t>
            </a:r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những con sao biển khác thả xuống biển và nói với người đàn ông: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Cháu cũng biết như vậy, nhưng ít nhất thì cháu cũng cứu được những con sao biển này.</a:t>
            </a:r>
          </a:p>
          <a:p>
            <a:pPr algn="just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đàn ông trìu mến nhìn cậu bé và cùng cậu cứu những con sao biển.</a:t>
            </a:r>
          </a:p>
          <a:p>
            <a:pPr algn="r"/>
            <a:r>
              <a:rPr lang="vi-VN" sz="16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vi-VN" sz="1600" i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giống tâm hồn – Phép màu có giá bao nhiêu?)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94599" y="-10126"/>
            <a:ext cx="1549400" cy="3302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mẫu</a:t>
            </a: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088" y="294675"/>
            <a:ext cx="361474" cy="3022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60087" y="1849018"/>
            <a:ext cx="361475" cy="33538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60088" y="3346205"/>
            <a:ext cx="361476" cy="33820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594599" y="-10127"/>
            <a:ext cx="1549400" cy="3302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đoạn</a:t>
            </a: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94598" y="-10128"/>
            <a:ext cx="1549400" cy="3302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nối tiếp</a:t>
            </a: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594596" y="-10130"/>
            <a:ext cx="1549400" cy="3302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khó đọc</a:t>
            </a: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2B32A96-36C2-434C-9EB1-4547D370B53D}"/>
              </a:ext>
            </a:extLst>
          </p:cNvPr>
          <p:cNvCxnSpPr>
            <a:cxnSpLocks/>
          </p:cNvCxnSpPr>
          <p:nvPr/>
        </p:nvCxnSpPr>
        <p:spPr>
          <a:xfrm>
            <a:off x="4394200" y="914400"/>
            <a:ext cx="749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B32A96-36C2-434C-9EB1-4547D370B53D}"/>
              </a:ext>
            </a:extLst>
          </p:cNvPr>
          <p:cNvCxnSpPr>
            <a:cxnSpLocks/>
          </p:cNvCxnSpPr>
          <p:nvPr/>
        </p:nvCxnSpPr>
        <p:spPr>
          <a:xfrm>
            <a:off x="2068286" y="4865914"/>
            <a:ext cx="800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2B32A96-36C2-434C-9EB1-4547D370B53D}"/>
              </a:ext>
            </a:extLst>
          </p:cNvPr>
          <p:cNvCxnSpPr>
            <a:cxnSpLocks/>
          </p:cNvCxnSpPr>
          <p:nvPr/>
        </p:nvCxnSpPr>
        <p:spPr>
          <a:xfrm>
            <a:off x="7454900" y="1511300"/>
            <a:ext cx="10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2B32A96-36C2-434C-9EB1-4547D370B53D}"/>
              </a:ext>
            </a:extLst>
          </p:cNvPr>
          <p:cNvCxnSpPr>
            <a:cxnSpLocks/>
          </p:cNvCxnSpPr>
          <p:nvPr/>
        </p:nvCxnSpPr>
        <p:spPr>
          <a:xfrm>
            <a:off x="60087" y="1823618"/>
            <a:ext cx="361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2B32A96-36C2-434C-9EB1-4547D370B53D}"/>
              </a:ext>
            </a:extLst>
          </p:cNvPr>
          <p:cNvCxnSpPr>
            <a:cxnSpLocks/>
          </p:cNvCxnSpPr>
          <p:nvPr/>
        </p:nvCxnSpPr>
        <p:spPr>
          <a:xfrm>
            <a:off x="6019800" y="4254500"/>
            <a:ext cx="355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9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2">
            <a:extLst>
              <a:ext uri="{FF2B5EF4-FFF2-40B4-BE49-F238E27FC236}">
                <a16:creationId xmlns:a16="http://schemas.microsoft.com/office/drawing/2014/main" id="{B3418137-1913-477C-84A1-2653F8CAECE5}"/>
              </a:ext>
            </a:extLst>
          </p:cNvPr>
          <p:cNvGrpSpPr/>
          <p:nvPr/>
        </p:nvGrpSpPr>
        <p:grpSpPr>
          <a:xfrm flipH="1">
            <a:off x="2035772" y="155593"/>
            <a:ext cx="4935701" cy="2004336"/>
            <a:chOff x="-36066824" y="-37678"/>
            <a:chExt cx="39927481" cy="3526084"/>
          </a:xfrm>
        </p:grpSpPr>
        <p:grpSp>
          <p:nvGrpSpPr>
            <p:cNvPr id="13" name="组合 6">
              <a:extLst>
                <a:ext uri="{FF2B5EF4-FFF2-40B4-BE49-F238E27FC236}">
                  <a16:creationId xmlns:a16="http://schemas.microsoft.com/office/drawing/2014/main" id="{7FC68F2C-DDCA-4049-9037-8389AAF7A353}"/>
                </a:ext>
              </a:extLst>
            </p:cNvPr>
            <p:cNvGrpSpPr/>
            <p:nvPr/>
          </p:nvGrpSpPr>
          <p:grpSpPr>
            <a:xfrm>
              <a:off x="-36066824" y="-37678"/>
              <a:ext cx="32415344" cy="1149616"/>
              <a:chOff x="-34899969" y="113860"/>
              <a:chExt cx="32415344" cy="1149616"/>
            </a:xfrm>
          </p:grpSpPr>
          <p:sp>
            <p:nvSpPr>
              <p:cNvPr id="17" name="矩形 7">
                <a:extLst>
                  <a:ext uri="{FF2B5EF4-FFF2-40B4-BE49-F238E27FC236}">
                    <a16:creationId xmlns:a16="http://schemas.microsoft.com/office/drawing/2014/main" id="{BFE4BD2A-3009-477D-B820-6A7CB92F6B82}"/>
                  </a:ext>
                </a:extLst>
              </p:cNvPr>
              <p:cNvSpPr/>
              <p:nvPr/>
            </p:nvSpPr>
            <p:spPr>
              <a:xfrm>
                <a:off x="-34899969" y="113860"/>
                <a:ext cx="32415344" cy="1149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>
                  <a:defRPr/>
                </a:pPr>
                <a:r>
                  <a:rPr lang="en-US" altLang="zh-CN" sz="3200" kern="0" dirty="0" err="1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Luyện</a:t>
                </a:r>
                <a:r>
                  <a:rPr lang="en-US" altLang="zh-CN" sz="3200" kern="0" dirty="0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kern="0" dirty="0" err="1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đọc</a:t>
                </a:r>
                <a:r>
                  <a:rPr lang="en-US" altLang="zh-CN" sz="3200" kern="0" dirty="0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kern="0" dirty="0" err="1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từ</a:t>
                </a:r>
                <a:r>
                  <a:rPr lang="en-US" altLang="zh-CN" sz="3200" kern="0" dirty="0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kern="0" dirty="0" err="1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khó</a:t>
                </a:r>
                <a:endParaRPr lang="en-US" altLang="zh-CN" sz="3200" kern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矩形 8">
                <a:extLst>
                  <a:ext uri="{FF2B5EF4-FFF2-40B4-BE49-F238E27FC236}">
                    <a16:creationId xmlns:a16="http://schemas.microsoft.com/office/drawing/2014/main" id="{5243E3AF-87E0-4D6C-AEF3-C8EAF5144E04}"/>
                  </a:ext>
                </a:extLst>
              </p:cNvPr>
              <p:cNvSpPr/>
              <p:nvPr/>
            </p:nvSpPr>
            <p:spPr>
              <a:xfrm>
                <a:off x="-31362017" y="186942"/>
                <a:ext cx="28260875" cy="10287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>
                  <a:defRPr/>
                </a:pPr>
                <a:r>
                  <a:rPr lang="en-US" altLang="zh-CN" sz="3200" kern="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Luyện</a:t>
                </a:r>
                <a:r>
                  <a:rPr lang="en-US" altLang="zh-CN" sz="3200" kern="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kern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đọc</a:t>
                </a:r>
                <a:r>
                  <a:rPr lang="en-US" altLang="zh-CN" sz="3200" kern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 từ </a:t>
                </a:r>
                <a:r>
                  <a:rPr lang="en-US" altLang="zh-CN" sz="3200" kern="0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字魂27号-布丁体" panose="00000505000000000000" pitchFamily="2" charset="-122"/>
                    <a:cs typeface="Times New Roman" panose="02020603050405020304" pitchFamily="18" charset="0"/>
                  </a:rPr>
                  <a:t>khó</a:t>
                </a:r>
                <a:endParaRPr lang="en-US" altLang="zh-CN" sz="3200" kern="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组合 9">
              <a:extLst>
                <a:ext uri="{FF2B5EF4-FFF2-40B4-BE49-F238E27FC236}">
                  <a16:creationId xmlns:a16="http://schemas.microsoft.com/office/drawing/2014/main" id="{E56E79E7-86E2-4F40-AEE3-2CD0E0C032C3}"/>
                </a:ext>
              </a:extLst>
            </p:cNvPr>
            <p:cNvGrpSpPr/>
            <p:nvPr/>
          </p:nvGrpSpPr>
          <p:grpSpPr>
            <a:xfrm>
              <a:off x="1920306" y="873043"/>
              <a:ext cx="1940351" cy="2615363"/>
              <a:chOff x="2107753" y="1083236"/>
              <a:chExt cx="1940351" cy="2615363"/>
            </a:xfrm>
          </p:grpSpPr>
          <p:sp>
            <p:nvSpPr>
              <p:cNvPr id="15" name="矩形 10">
                <a:extLst>
                  <a:ext uri="{FF2B5EF4-FFF2-40B4-BE49-F238E27FC236}">
                    <a16:creationId xmlns:a16="http://schemas.microsoft.com/office/drawing/2014/main" id="{043BD8EA-0F2B-40CB-A119-B597A71FF378}"/>
                  </a:ext>
                </a:extLst>
              </p:cNvPr>
              <p:cNvSpPr/>
              <p:nvPr/>
            </p:nvSpPr>
            <p:spPr>
              <a:xfrm>
                <a:off x="2107753" y="1083236"/>
                <a:ext cx="1940351" cy="2601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>
                  <a:defRPr/>
                </a:pPr>
                <a:endParaRPr lang="zh-CN" altLang="en-US" sz="8000" kern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矩形 11">
                <a:extLst>
                  <a:ext uri="{FF2B5EF4-FFF2-40B4-BE49-F238E27FC236}">
                    <a16:creationId xmlns:a16="http://schemas.microsoft.com/office/drawing/2014/main" id="{77F7DE49-CADB-45E1-AA66-3D7AEFA1DDEE}"/>
                  </a:ext>
                </a:extLst>
              </p:cNvPr>
              <p:cNvSpPr/>
              <p:nvPr/>
            </p:nvSpPr>
            <p:spPr>
              <a:xfrm>
                <a:off x="2107753" y="1096836"/>
                <a:ext cx="1940351" cy="2601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>
                  <a:defRPr/>
                </a:pPr>
                <a:endParaRPr lang="zh-CN" altLang="en-US" sz="8000" kern="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9" name="Google Shape;2279;p59"/>
          <p:cNvSpPr/>
          <p:nvPr/>
        </p:nvSpPr>
        <p:spPr>
          <a:xfrm>
            <a:off x="1761277" y="1134024"/>
            <a:ext cx="1454892" cy="820400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liên tục</a:t>
            </a:r>
            <a:endParaRPr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oogle Shape;2346;p59"/>
          <p:cNvGrpSpPr/>
          <p:nvPr/>
        </p:nvGrpSpPr>
        <p:grpSpPr>
          <a:xfrm>
            <a:off x="6492870" y="2076560"/>
            <a:ext cx="988408" cy="827885"/>
            <a:chOff x="2185750" y="3005925"/>
            <a:chExt cx="1112475" cy="1008825"/>
          </a:xfrm>
        </p:grpSpPr>
        <p:sp>
          <p:nvSpPr>
            <p:cNvPr id="38" name="Google Shape;2347;p59"/>
            <p:cNvSpPr/>
            <p:nvPr/>
          </p:nvSpPr>
          <p:spPr>
            <a:xfrm>
              <a:off x="2185750" y="3005925"/>
              <a:ext cx="1112475" cy="1007450"/>
            </a:xfrm>
            <a:custGeom>
              <a:avLst/>
              <a:gdLst/>
              <a:ahLst/>
              <a:cxnLst/>
              <a:rect l="l" t="t" r="r" b="b"/>
              <a:pathLst>
                <a:path w="44499" h="40298" extrusionOk="0">
                  <a:moveTo>
                    <a:pt x="22675" y="0"/>
                  </a:moveTo>
                  <a:cubicBezTo>
                    <a:pt x="19427" y="0"/>
                    <a:pt x="16182" y="779"/>
                    <a:pt x="13228" y="2330"/>
                  </a:cubicBezTo>
                  <a:cubicBezTo>
                    <a:pt x="12893" y="1560"/>
                    <a:pt x="12224" y="1214"/>
                    <a:pt x="11560" y="1214"/>
                  </a:cubicBezTo>
                  <a:cubicBezTo>
                    <a:pt x="10624" y="1214"/>
                    <a:pt x="9696" y="1901"/>
                    <a:pt x="9719" y="3056"/>
                  </a:cubicBezTo>
                  <a:cubicBezTo>
                    <a:pt x="9719" y="3540"/>
                    <a:pt x="9881" y="3984"/>
                    <a:pt x="10203" y="4307"/>
                  </a:cubicBezTo>
                  <a:cubicBezTo>
                    <a:pt x="6049" y="7573"/>
                    <a:pt x="3307" y="12332"/>
                    <a:pt x="2662" y="17575"/>
                  </a:cubicBezTo>
                  <a:lnTo>
                    <a:pt x="2460" y="17575"/>
                  </a:lnTo>
                  <a:lnTo>
                    <a:pt x="2460" y="17494"/>
                  </a:lnTo>
                  <a:cubicBezTo>
                    <a:pt x="0" y="17494"/>
                    <a:pt x="0" y="21204"/>
                    <a:pt x="2460" y="21204"/>
                  </a:cubicBezTo>
                  <a:lnTo>
                    <a:pt x="2500" y="21204"/>
                  </a:lnTo>
                  <a:cubicBezTo>
                    <a:pt x="2783" y="26810"/>
                    <a:pt x="5444" y="32053"/>
                    <a:pt x="9760" y="35642"/>
                  </a:cubicBezTo>
                  <a:cubicBezTo>
                    <a:pt x="8832" y="36449"/>
                    <a:pt x="8913" y="37860"/>
                    <a:pt x="9921" y="38586"/>
                  </a:cubicBezTo>
                  <a:cubicBezTo>
                    <a:pt x="10233" y="38807"/>
                    <a:pt x="10586" y="38911"/>
                    <a:pt x="10937" y="38911"/>
                  </a:cubicBezTo>
                  <a:cubicBezTo>
                    <a:pt x="11676" y="38911"/>
                    <a:pt x="12403" y="38452"/>
                    <a:pt x="12704" y="37659"/>
                  </a:cubicBezTo>
                  <a:cubicBezTo>
                    <a:pt x="15775" y="39420"/>
                    <a:pt x="19208" y="40298"/>
                    <a:pt x="22642" y="40298"/>
                  </a:cubicBezTo>
                  <a:cubicBezTo>
                    <a:pt x="26286" y="40298"/>
                    <a:pt x="29932" y="39309"/>
                    <a:pt x="33150" y="37336"/>
                  </a:cubicBezTo>
                  <a:cubicBezTo>
                    <a:pt x="33546" y="37764"/>
                    <a:pt x="34012" y="37945"/>
                    <a:pt x="34464" y="37945"/>
                  </a:cubicBezTo>
                  <a:cubicBezTo>
                    <a:pt x="35716" y="37945"/>
                    <a:pt x="36854" y="36552"/>
                    <a:pt x="36054" y="35158"/>
                  </a:cubicBezTo>
                  <a:cubicBezTo>
                    <a:pt x="40369" y="31367"/>
                    <a:pt x="42789" y="25883"/>
                    <a:pt x="42789" y="20116"/>
                  </a:cubicBezTo>
                  <a:cubicBezTo>
                    <a:pt x="42789" y="19148"/>
                    <a:pt x="42708" y="18139"/>
                    <a:pt x="42587" y="17131"/>
                  </a:cubicBezTo>
                  <a:cubicBezTo>
                    <a:pt x="44498" y="16390"/>
                    <a:pt x="43883" y="13613"/>
                    <a:pt x="41907" y="13613"/>
                  </a:cubicBezTo>
                  <a:cubicBezTo>
                    <a:pt x="41840" y="13613"/>
                    <a:pt x="41771" y="13616"/>
                    <a:pt x="41700" y="13623"/>
                  </a:cubicBezTo>
                  <a:cubicBezTo>
                    <a:pt x="40329" y="9630"/>
                    <a:pt x="37788" y="6202"/>
                    <a:pt x="34360" y="3742"/>
                  </a:cubicBezTo>
                  <a:cubicBezTo>
                    <a:pt x="34562" y="3419"/>
                    <a:pt x="34683" y="3056"/>
                    <a:pt x="34683" y="2693"/>
                  </a:cubicBezTo>
                  <a:cubicBezTo>
                    <a:pt x="34683" y="1524"/>
                    <a:pt x="33751" y="835"/>
                    <a:pt x="32822" y="835"/>
                  </a:cubicBezTo>
                  <a:cubicBezTo>
                    <a:pt x="32182" y="835"/>
                    <a:pt x="31544" y="1163"/>
                    <a:pt x="31215" y="1887"/>
                  </a:cubicBezTo>
                  <a:cubicBezTo>
                    <a:pt x="28506" y="628"/>
                    <a:pt x="25589" y="0"/>
                    <a:pt x="22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48;p59"/>
            <p:cNvSpPr/>
            <p:nvPr/>
          </p:nvSpPr>
          <p:spPr>
            <a:xfrm>
              <a:off x="2527525" y="3527950"/>
              <a:ext cx="676550" cy="486800"/>
            </a:xfrm>
            <a:custGeom>
              <a:avLst/>
              <a:gdLst/>
              <a:ahLst/>
              <a:cxnLst/>
              <a:rect l="l" t="t" r="r" b="b"/>
              <a:pathLst>
                <a:path w="27062" h="19472" extrusionOk="0">
                  <a:moveTo>
                    <a:pt x="13995" y="1"/>
                  </a:moveTo>
                  <a:cubicBezTo>
                    <a:pt x="6292" y="1"/>
                    <a:pt x="1" y="5728"/>
                    <a:pt x="1" y="12745"/>
                  </a:cubicBezTo>
                  <a:cubicBezTo>
                    <a:pt x="1" y="14519"/>
                    <a:pt x="444" y="16294"/>
                    <a:pt x="1210" y="17907"/>
                  </a:cubicBezTo>
                  <a:cubicBezTo>
                    <a:pt x="3712" y="18955"/>
                    <a:pt x="6356" y="19472"/>
                    <a:pt x="8990" y="19472"/>
                  </a:cubicBezTo>
                  <a:cubicBezTo>
                    <a:pt x="12640" y="19472"/>
                    <a:pt x="16270" y="18480"/>
                    <a:pt x="19479" y="16536"/>
                  </a:cubicBezTo>
                  <a:cubicBezTo>
                    <a:pt x="19869" y="16947"/>
                    <a:pt x="20328" y="17121"/>
                    <a:pt x="20774" y="17121"/>
                  </a:cubicBezTo>
                  <a:cubicBezTo>
                    <a:pt x="22033" y="17121"/>
                    <a:pt x="23188" y="15728"/>
                    <a:pt x="22383" y="14358"/>
                  </a:cubicBezTo>
                  <a:cubicBezTo>
                    <a:pt x="24319" y="12624"/>
                    <a:pt x="25892" y="10527"/>
                    <a:pt x="27061" y="8188"/>
                  </a:cubicBezTo>
                  <a:cubicBezTo>
                    <a:pt x="25045" y="3429"/>
                    <a:pt x="19963" y="1"/>
                    <a:pt x="13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49;p59"/>
            <p:cNvSpPr/>
            <p:nvPr/>
          </p:nvSpPr>
          <p:spPr>
            <a:xfrm>
              <a:off x="2965100" y="3250975"/>
              <a:ext cx="82700" cy="72250"/>
            </a:xfrm>
            <a:custGeom>
              <a:avLst/>
              <a:gdLst/>
              <a:ahLst/>
              <a:cxnLst/>
              <a:rect l="l" t="t" r="r" b="b"/>
              <a:pathLst>
                <a:path w="3308" h="2890" extrusionOk="0">
                  <a:moveTo>
                    <a:pt x="1636" y="1"/>
                  </a:moveTo>
                  <a:cubicBezTo>
                    <a:pt x="1426" y="1"/>
                    <a:pt x="1213" y="49"/>
                    <a:pt x="1009" y="151"/>
                  </a:cubicBezTo>
                  <a:cubicBezTo>
                    <a:pt x="283" y="514"/>
                    <a:pt x="0" y="1361"/>
                    <a:pt x="363" y="2086"/>
                  </a:cubicBezTo>
                  <a:cubicBezTo>
                    <a:pt x="591" y="2598"/>
                    <a:pt x="1099" y="2890"/>
                    <a:pt x="1619" y="2890"/>
                  </a:cubicBezTo>
                  <a:cubicBezTo>
                    <a:pt x="1837" y="2890"/>
                    <a:pt x="2057" y="2839"/>
                    <a:pt x="2259" y="2732"/>
                  </a:cubicBezTo>
                  <a:cubicBezTo>
                    <a:pt x="2985" y="2409"/>
                    <a:pt x="3307" y="1522"/>
                    <a:pt x="2944" y="836"/>
                  </a:cubicBezTo>
                  <a:cubicBezTo>
                    <a:pt x="2683" y="314"/>
                    <a:pt x="2172" y="1"/>
                    <a:pt x="1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50;p59"/>
            <p:cNvSpPr/>
            <p:nvPr/>
          </p:nvSpPr>
          <p:spPr>
            <a:xfrm>
              <a:off x="2599100" y="3295775"/>
              <a:ext cx="81700" cy="72175"/>
            </a:xfrm>
            <a:custGeom>
              <a:avLst/>
              <a:gdLst/>
              <a:ahLst/>
              <a:cxnLst/>
              <a:rect l="l" t="t" r="r" b="b"/>
              <a:pathLst>
                <a:path w="3268" h="2887" extrusionOk="0">
                  <a:moveTo>
                    <a:pt x="1627" y="1"/>
                  </a:moveTo>
                  <a:cubicBezTo>
                    <a:pt x="1420" y="1"/>
                    <a:pt x="1210" y="44"/>
                    <a:pt x="1009" y="133"/>
                  </a:cubicBezTo>
                  <a:cubicBezTo>
                    <a:pt x="324" y="496"/>
                    <a:pt x="1" y="1343"/>
                    <a:pt x="364" y="2069"/>
                  </a:cubicBezTo>
                  <a:cubicBezTo>
                    <a:pt x="597" y="2594"/>
                    <a:pt x="1126" y="2887"/>
                    <a:pt x="1660" y="2887"/>
                  </a:cubicBezTo>
                  <a:cubicBezTo>
                    <a:pt x="1864" y="2887"/>
                    <a:pt x="2070" y="2844"/>
                    <a:pt x="2259" y="2755"/>
                  </a:cubicBezTo>
                  <a:cubicBezTo>
                    <a:pt x="2985" y="2392"/>
                    <a:pt x="3268" y="1545"/>
                    <a:pt x="2945" y="819"/>
                  </a:cubicBezTo>
                  <a:cubicBezTo>
                    <a:pt x="2682" y="294"/>
                    <a:pt x="2167" y="1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51;p59"/>
            <p:cNvSpPr/>
            <p:nvPr/>
          </p:nvSpPr>
          <p:spPr>
            <a:xfrm>
              <a:off x="2764350" y="3355725"/>
              <a:ext cx="115075" cy="70350"/>
            </a:xfrm>
            <a:custGeom>
              <a:avLst/>
              <a:gdLst/>
              <a:ahLst/>
              <a:cxnLst/>
              <a:rect l="l" t="t" r="r" b="b"/>
              <a:pathLst>
                <a:path w="4603" h="2814" extrusionOk="0">
                  <a:moveTo>
                    <a:pt x="4199" y="0"/>
                  </a:moveTo>
                  <a:cubicBezTo>
                    <a:pt x="4030" y="0"/>
                    <a:pt x="3854" y="115"/>
                    <a:pt x="3876" y="316"/>
                  </a:cubicBezTo>
                  <a:cubicBezTo>
                    <a:pt x="4056" y="1531"/>
                    <a:pt x="3132" y="2218"/>
                    <a:pt x="2224" y="2218"/>
                  </a:cubicBezTo>
                  <a:cubicBezTo>
                    <a:pt x="1504" y="2218"/>
                    <a:pt x="793" y="1786"/>
                    <a:pt x="650" y="840"/>
                  </a:cubicBezTo>
                  <a:lnTo>
                    <a:pt x="650" y="800"/>
                  </a:lnTo>
                  <a:cubicBezTo>
                    <a:pt x="614" y="639"/>
                    <a:pt x="474" y="565"/>
                    <a:pt x="338" y="565"/>
                  </a:cubicBezTo>
                  <a:cubicBezTo>
                    <a:pt x="167" y="565"/>
                    <a:pt x="0" y="679"/>
                    <a:pt x="45" y="881"/>
                  </a:cubicBezTo>
                  <a:cubicBezTo>
                    <a:pt x="262" y="1928"/>
                    <a:pt x="1158" y="2814"/>
                    <a:pt x="2211" y="2814"/>
                  </a:cubicBezTo>
                  <a:cubicBezTo>
                    <a:pt x="2334" y="2814"/>
                    <a:pt x="2459" y="2802"/>
                    <a:pt x="2586" y="2776"/>
                  </a:cubicBezTo>
                  <a:cubicBezTo>
                    <a:pt x="3796" y="2534"/>
                    <a:pt x="4602" y="1445"/>
                    <a:pt x="4481" y="236"/>
                  </a:cubicBezTo>
                  <a:cubicBezTo>
                    <a:pt x="4463" y="74"/>
                    <a:pt x="4334" y="0"/>
                    <a:pt x="4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52;p59"/>
            <p:cNvSpPr/>
            <p:nvPr/>
          </p:nvSpPr>
          <p:spPr>
            <a:xfrm>
              <a:off x="3026600" y="3285975"/>
              <a:ext cx="160325" cy="141225"/>
            </a:xfrm>
            <a:custGeom>
              <a:avLst/>
              <a:gdLst/>
              <a:ahLst/>
              <a:cxnLst/>
              <a:rect l="l" t="t" r="r" b="b"/>
              <a:pathLst>
                <a:path w="6413" h="5649" extrusionOk="0">
                  <a:moveTo>
                    <a:pt x="3194" y="0"/>
                  </a:moveTo>
                  <a:cubicBezTo>
                    <a:pt x="2787" y="0"/>
                    <a:pt x="2372" y="91"/>
                    <a:pt x="1977" y="283"/>
                  </a:cubicBezTo>
                  <a:cubicBezTo>
                    <a:pt x="565" y="969"/>
                    <a:pt x="0" y="2663"/>
                    <a:pt x="646" y="4074"/>
                  </a:cubicBezTo>
                  <a:cubicBezTo>
                    <a:pt x="1138" y="5059"/>
                    <a:pt x="2151" y="5649"/>
                    <a:pt x="3205" y="5649"/>
                  </a:cubicBezTo>
                  <a:cubicBezTo>
                    <a:pt x="3619" y="5649"/>
                    <a:pt x="4039" y="5558"/>
                    <a:pt x="4437" y="5365"/>
                  </a:cubicBezTo>
                  <a:cubicBezTo>
                    <a:pt x="5808" y="4679"/>
                    <a:pt x="6413" y="2985"/>
                    <a:pt x="5727" y="1614"/>
                  </a:cubicBezTo>
                  <a:cubicBezTo>
                    <a:pt x="5234" y="598"/>
                    <a:pt x="4239" y="0"/>
                    <a:pt x="3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53;p59"/>
            <p:cNvSpPr/>
            <p:nvPr/>
          </p:nvSpPr>
          <p:spPr>
            <a:xfrm>
              <a:off x="2467025" y="3362400"/>
              <a:ext cx="160350" cy="140600"/>
            </a:xfrm>
            <a:custGeom>
              <a:avLst/>
              <a:gdLst/>
              <a:ahLst/>
              <a:cxnLst/>
              <a:rect l="l" t="t" r="r" b="b"/>
              <a:pathLst>
                <a:path w="6414" h="5624" extrusionOk="0">
                  <a:moveTo>
                    <a:pt x="3234" y="0"/>
                  </a:moveTo>
                  <a:cubicBezTo>
                    <a:pt x="2812" y="0"/>
                    <a:pt x="2383" y="94"/>
                    <a:pt x="1977" y="291"/>
                  </a:cubicBezTo>
                  <a:cubicBezTo>
                    <a:pt x="606" y="977"/>
                    <a:pt x="1" y="2630"/>
                    <a:pt x="686" y="4042"/>
                  </a:cubicBezTo>
                  <a:cubicBezTo>
                    <a:pt x="1175" y="5047"/>
                    <a:pt x="2175" y="5623"/>
                    <a:pt x="3206" y="5623"/>
                  </a:cubicBezTo>
                  <a:cubicBezTo>
                    <a:pt x="3622" y="5623"/>
                    <a:pt x="4043" y="5529"/>
                    <a:pt x="4437" y="5332"/>
                  </a:cubicBezTo>
                  <a:cubicBezTo>
                    <a:pt x="5849" y="4687"/>
                    <a:pt x="6413" y="2993"/>
                    <a:pt x="5768" y="1582"/>
                  </a:cubicBezTo>
                  <a:cubicBezTo>
                    <a:pt x="5279" y="576"/>
                    <a:pt x="4279" y="0"/>
                    <a:pt x="3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54;p59"/>
            <p:cNvSpPr/>
            <p:nvPr/>
          </p:nvSpPr>
          <p:spPr>
            <a:xfrm>
              <a:off x="3081050" y="3461425"/>
              <a:ext cx="206950" cy="144550"/>
            </a:xfrm>
            <a:custGeom>
              <a:avLst/>
              <a:gdLst/>
              <a:ahLst/>
              <a:cxnLst/>
              <a:rect l="l" t="t" r="r" b="b"/>
              <a:pathLst>
                <a:path w="8278" h="5782" extrusionOk="0">
                  <a:moveTo>
                    <a:pt x="2218" y="0"/>
                  </a:moveTo>
                  <a:cubicBezTo>
                    <a:pt x="0" y="1089"/>
                    <a:pt x="2702" y="5122"/>
                    <a:pt x="4194" y="5687"/>
                  </a:cubicBezTo>
                  <a:cubicBezTo>
                    <a:pt x="4360" y="5752"/>
                    <a:pt x="4537" y="5782"/>
                    <a:pt x="4722" y="5782"/>
                  </a:cubicBezTo>
                  <a:cubicBezTo>
                    <a:pt x="6250" y="5782"/>
                    <a:pt x="8277" y="3724"/>
                    <a:pt x="8026" y="2501"/>
                  </a:cubicBezTo>
                  <a:cubicBezTo>
                    <a:pt x="7743" y="1129"/>
                    <a:pt x="2219" y="0"/>
                    <a:pt x="22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55;p59"/>
            <p:cNvSpPr/>
            <p:nvPr/>
          </p:nvSpPr>
          <p:spPr>
            <a:xfrm>
              <a:off x="2258525" y="3527950"/>
              <a:ext cx="190375" cy="156125"/>
            </a:xfrm>
            <a:custGeom>
              <a:avLst/>
              <a:gdLst/>
              <a:ahLst/>
              <a:cxnLst/>
              <a:rect l="l" t="t" r="r" b="b"/>
              <a:pathLst>
                <a:path w="7615" h="6245" extrusionOk="0">
                  <a:moveTo>
                    <a:pt x="5195" y="1"/>
                  </a:moveTo>
                  <a:cubicBezTo>
                    <a:pt x="5195" y="1"/>
                    <a:pt x="33" y="2259"/>
                    <a:pt x="33" y="3671"/>
                  </a:cubicBezTo>
                  <a:cubicBezTo>
                    <a:pt x="0" y="4823"/>
                    <a:pt x="2037" y="6245"/>
                    <a:pt x="3532" y="6245"/>
                  </a:cubicBezTo>
                  <a:cubicBezTo>
                    <a:pt x="3869" y="6245"/>
                    <a:pt x="4177" y="6173"/>
                    <a:pt x="4429" y="6010"/>
                  </a:cubicBezTo>
                  <a:cubicBezTo>
                    <a:pt x="5800" y="5123"/>
                    <a:pt x="7615" y="606"/>
                    <a:pt x="5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56;p59"/>
            <p:cNvSpPr/>
            <p:nvPr/>
          </p:nvSpPr>
          <p:spPr>
            <a:xfrm>
              <a:off x="3009075" y="3149950"/>
              <a:ext cx="91150" cy="78750"/>
            </a:xfrm>
            <a:custGeom>
              <a:avLst/>
              <a:gdLst/>
              <a:ahLst/>
              <a:cxnLst/>
              <a:rect l="l" t="t" r="r" b="b"/>
              <a:pathLst>
                <a:path w="3646" h="3150" extrusionOk="0">
                  <a:moveTo>
                    <a:pt x="2424" y="1"/>
                  </a:moveTo>
                  <a:cubicBezTo>
                    <a:pt x="1796" y="1"/>
                    <a:pt x="1075" y="440"/>
                    <a:pt x="742" y="925"/>
                  </a:cubicBezTo>
                  <a:cubicBezTo>
                    <a:pt x="0" y="2037"/>
                    <a:pt x="953" y="3149"/>
                    <a:pt x="1959" y="3149"/>
                  </a:cubicBezTo>
                  <a:cubicBezTo>
                    <a:pt x="2376" y="3149"/>
                    <a:pt x="2802" y="2959"/>
                    <a:pt x="3121" y="2498"/>
                  </a:cubicBezTo>
                  <a:cubicBezTo>
                    <a:pt x="3565" y="1853"/>
                    <a:pt x="3645" y="602"/>
                    <a:pt x="3000" y="159"/>
                  </a:cubicBezTo>
                  <a:cubicBezTo>
                    <a:pt x="2830" y="49"/>
                    <a:pt x="2632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57;p59"/>
            <p:cNvSpPr/>
            <p:nvPr/>
          </p:nvSpPr>
          <p:spPr>
            <a:xfrm>
              <a:off x="2806800" y="3067200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53" y="0"/>
                  </a:moveTo>
                  <a:cubicBezTo>
                    <a:pt x="646" y="0"/>
                    <a:pt x="1" y="1089"/>
                    <a:pt x="1" y="1896"/>
                  </a:cubicBezTo>
                  <a:cubicBezTo>
                    <a:pt x="1" y="2844"/>
                    <a:pt x="717" y="3318"/>
                    <a:pt x="1432" y="3318"/>
                  </a:cubicBezTo>
                  <a:cubicBezTo>
                    <a:pt x="2148" y="3318"/>
                    <a:pt x="2864" y="2844"/>
                    <a:pt x="2864" y="1896"/>
                  </a:cubicBezTo>
                  <a:cubicBezTo>
                    <a:pt x="2864" y="1089"/>
                    <a:pt x="2219" y="0"/>
                    <a:pt x="1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58;p59"/>
            <p:cNvSpPr/>
            <p:nvPr/>
          </p:nvSpPr>
          <p:spPr>
            <a:xfrm>
              <a:off x="2600125" y="3127200"/>
              <a:ext cx="85175" cy="80900"/>
            </a:xfrm>
            <a:custGeom>
              <a:avLst/>
              <a:gdLst/>
              <a:ahLst/>
              <a:cxnLst/>
              <a:rect l="l" t="t" r="r" b="b"/>
              <a:pathLst>
                <a:path w="3407" h="3236" extrusionOk="0">
                  <a:moveTo>
                    <a:pt x="1260" y="1"/>
                  </a:moveTo>
                  <a:cubicBezTo>
                    <a:pt x="1145" y="1"/>
                    <a:pt x="1034" y="19"/>
                    <a:pt x="928" y="61"/>
                  </a:cubicBezTo>
                  <a:cubicBezTo>
                    <a:pt x="202" y="303"/>
                    <a:pt x="0" y="1593"/>
                    <a:pt x="283" y="2319"/>
                  </a:cubicBezTo>
                  <a:cubicBezTo>
                    <a:pt x="546" y="2964"/>
                    <a:pt x="1066" y="3236"/>
                    <a:pt x="1585" y="3236"/>
                  </a:cubicBezTo>
                  <a:cubicBezTo>
                    <a:pt x="2495" y="3236"/>
                    <a:pt x="3406" y="2400"/>
                    <a:pt x="2944" y="1270"/>
                  </a:cubicBezTo>
                  <a:cubicBezTo>
                    <a:pt x="2703" y="650"/>
                    <a:pt x="1932" y="1"/>
                    <a:pt x="1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59;p59"/>
            <p:cNvSpPr/>
            <p:nvPr/>
          </p:nvSpPr>
          <p:spPr>
            <a:xfrm>
              <a:off x="2371250" y="3286375"/>
              <a:ext cx="103775" cy="73825"/>
            </a:xfrm>
            <a:custGeom>
              <a:avLst/>
              <a:gdLst/>
              <a:ahLst/>
              <a:cxnLst/>
              <a:rect l="l" t="t" r="r" b="b"/>
              <a:pathLst>
                <a:path w="4151" h="2953" extrusionOk="0">
                  <a:moveTo>
                    <a:pt x="1695" y="0"/>
                  </a:moveTo>
                  <a:cubicBezTo>
                    <a:pt x="1149" y="0"/>
                    <a:pt x="605" y="180"/>
                    <a:pt x="364" y="590"/>
                  </a:cubicBezTo>
                  <a:cubicBezTo>
                    <a:pt x="1" y="1275"/>
                    <a:pt x="686" y="2364"/>
                    <a:pt x="1372" y="2768"/>
                  </a:cubicBezTo>
                  <a:cubicBezTo>
                    <a:pt x="1612" y="2896"/>
                    <a:pt x="1845" y="2953"/>
                    <a:pt x="2065" y="2953"/>
                  </a:cubicBezTo>
                  <a:cubicBezTo>
                    <a:pt x="3358" y="2953"/>
                    <a:pt x="4151" y="985"/>
                    <a:pt x="2703" y="227"/>
                  </a:cubicBezTo>
                  <a:cubicBezTo>
                    <a:pt x="2427" y="81"/>
                    <a:pt x="2061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60;p59"/>
            <p:cNvSpPr/>
            <p:nvPr/>
          </p:nvSpPr>
          <p:spPr>
            <a:xfrm>
              <a:off x="3009250" y="3647700"/>
              <a:ext cx="95000" cy="77650"/>
            </a:xfrm>
            <a:custGeom>
              <a:avLst/>
              <a:gdLst/>
              <a:ahLst/>
              <a:cxnLst/>
              <a:rect l="l" t="t" r="r" b="b"/>
              <a:pathLst>
                <a:path w="3800" h="3106" extrusionOk="0">
                  <a:moveTo>
                    <a:pt x="2012" y="1"/>
                  </a:moveTo>
                  <a:cubicBezTo>
                    <a:pt x="961" y="1"/>
                    <a:pt x="0" y="1274"/>
                    <a:pt x="896" y="2349"/>
                  </a:cubicBezTo>
                  <a:cubicBezTo>
                    <a:pt x="1229" y="2766"/>
                    <a:pt x="1907" y="3106"/>
                    <a:pt x="2494" y="3106"/>
                  </a:cubicBezTo>
                  <a:cubicBezTo>
                    <a:pt x="2760" y="3106"/>
                    <a:pt x="3007" y="3037"/>
                    <a:pt x="3195" y="2873"/>
                  </a:cubicBezTo>
                  <a:cubicBezTo>
                    <a:pt x="3800" y="2389"/>
                    <a:pt x="3598" y="1139"/>
                    <a:pt x="3074" y="534"/>
                  </a:cubicBezTo>
                  <a:cubicBezTo>
                    <a:pt x="2760" y="157"/>
                    <a:pt x="2380" y="1"/>
                    <a:pt x="2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61;p59"/>
            <p:cNvSpPr/>
            <p:nvPr/>
          </p:nvSpPr>
          <p:spPr>
            <a:xfrm>
              <a:off x="2991475" y="3793975"/>
              <a:ext cx="82525" cy="82575"/>
            </a:xfrm>
            <a:custGeom>
              <a:avLst/>
              <a:gdLst/>
              <a:ahLst/>
              <a:cxnLst/>
              <a:rect l="l" t="t" r="r" b="b"/>
              <a:pathLst>
                <a:path w="3301" h="3303" extrusionOk="0">
                  <a:moveTo>
                    <a:pt x="1726" y="1"/>
                  </a:moveTo>
                  <a:cubicBezTo>
                    <a:pt x="870" y="1"/>
                    <a:pt x="1" y="728"/>
                    <a:pt x="317" y="1822"/>
                  </a:cubicBezTo>
                  <a:cubicBezTo>
                    <a:pt x="498" y="2513"/>
                    <a:pt x="1271" y="3302"/>
                    <a:pt x="1983" y="3302"/>
                  </a:cubicBezTo>
                  <a:cubicBezTo>
                    <a:pt x="2060" y="3302"/>
                    <a:pt x="2137" y="3293"/>
                    <a:pt x="2212" y="3273"/>
                  </a:cubicBezTo>
                  <a:cubicBezTo>
                    <a:pt x="2978" y="3031"/>
                    <a:pt x="3301" y="1822"/>
                    <a:pt x="3059" y="1055"/>
                  </a:cubicBezTo>
                  <a:cubicBezTo>
                    <a:pt x="2850" y="318"/>
                    <a:pt x="2291" y="1"/>
                    <a:pt x="1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62;p59"/>
            <p:cNvSpPr/>
            <p:nvPr/>
          </p:nvSpPr>
          <p:spPr>
            <a:xfrm>
              <a:off x="2838850" y="3608400"/>
              <a:ext cx="95025" cy="78650"/>
            </a:xfrm>
            <a:custGeom>
              <a:avLst/>
              <a:gdLst/>
              <a:ahLst/>
              <a:cxnLst/>
              <a:rect l="l" t="t" r="r" b="b"/>
              <a:pathLst>
                <a:path w="3801" h="3146" extrusionOk="0">
                  <a:moveTo>
                    <a:pt x="2015" y="0"/>
                  </a:moveTo>
                  <a:cubicBezTo>
                    <a:pt x="963" y="0"/>
                    <a:pt x="0" y="1283"/>
                    <a:pt x="896" y="2389"/>
                  </a:cubicBezTo>
                  <a:cubicBezTo>
                    <a:pt x="1258" y="2805"/>
                    <a:pt x="1925" y="3145"/>
                    <a:pt x="2503" y="3145"/>
                  </a:cubicBezTo>
                  <a:cubicBezTo>
                    <a:pt x="2764" y="3145"/>
                    <a:pt x="3007" y="3076"/>
                    <a:pt x="3195" y="2913"/>
                  </a:cubicBezTo>
                  <a:cubicBezTo>
                    <a:pt x="3800" y="2429"/>
                    <a:pt x="3598" y="1138"/>
                    <a:pt x="3074" y="533"/>
                  </a:cubicBezTo>
                  <a:cubicBezTo>
                    <a:pt x="2761" y="157"/>
                    <a:pt x="2382" y="0"/>
                    <a:pt x="2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63;p59"/>
            <p:cNvSpPr/>
            <p:nvPr/>
          </p:nvSpPr>
          <p:spPr>
            <a:xfrm>
              <a:off x="2604150" y="3787825"/>
              <a:ext cx="71600" cy="82950"/>
            </a:xfrm>
            <a:custGeom>
              <a:avLst/>
              <a:gdLst/>
              <a:ahLst/>
              <a:cxnLst/>
              <a:rect l="l" t="t" r="r" b="b"/>
              <a:pathLst>
                <a:path w="2864" h="3318" extrusionOk="0">
                  <a:moveTo>
                    <a:pt x="1432" y="1"/>
                  </a:moveTo>
                  <a:cubicBezTo>
                    <a:pt x="716" y="1"/>
                    <a:pt x="1" y="475"/>
                    <a:pt x="1" y="1422"/>
                  </a:cubicBezTo>
                  <a:cubicBezTo>
                    <a:pt x="41" y="2189"/>
                    <a:pt x="686" y="3318"/>
                    <a:pt x="1452" y="3318"/>
                  </a:cubicBezTo>
                  <a:cubicBezTo>
                    <a:pt x="2259" y="3318"/>
                    <a:pt x="2864" y="2189"/>
                    <a:pt x="2864" y="1422"/>
                  </a:cubicBezTo>
                  <a:cubicBezTo>
                    <a:pt x="2864" y="475"/>
                    <a:pt x="214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64;p59"/>
            <p:cNvSpPr/>
            <p:nvPr/>
          </p:nvSpPr>
          <p:spPr>
            <a:xfrm>
              <a:off x="2708600" y="3882675"/>
              <a:ext cx="85125" cy="80825"/>
            </a:xfrm>
            <a:custGeom>
              <a:avLst/>
              <a:gdLst/>
              <a:ahLst/>
              <a:cxnLst/>
              <a:rect l="l" t="t" r="r" b="b"/>
              <a:pathLst>
                <a:path w="3405" h="3233" extrusionOk="0">
                  <a:moveTo>
                    <a:pt x="1855" y="1"/>
                  </a:moveTo>
                  <a:cubicBezTo>
                    <a:pt x="927" y="1"/>
                    <a:pt x="0" y="892"/>
                    <a:pt x="501" y="2024"/>
                  </a:cubicBezTo>
                  <a:cubicBezTo>
                    <a:pt x="769" y="2628"/>
                    <a:pt x="1568" y="3232"/>
                    <a:pt x="2224" y="3232"/>
                  </a:cubicBezTo>
                  <a:cubicBezTo>
                    <a:pt x="2356" y="3232"/>
                    <a:pt x="2483" y="3208"/>
                    <a:pt x="2598" y="3153"/>
                  </a:cubicBezTo>
                  <a:cubicBezTo>
                    <a:pt x="3283" y="2831"/>
                    <a:pt x="3404" y="1581"/>
                    <a:pt x="3122" y="855"/>
                  </a:cubicBezTo>
                  <a:cubicBezTo>
                    <a:pt x="2842" y="253"/>
                    <a:pt x="2348" y="1"/>
                    <a:pt x="18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365;p59"/>
            <p:cNvSpPr/>
            <p:nvPr/>
          </p:nvSpPr>
          <p:spPr>
            <a:xfrm>
              <a:off x="2833025" y="3774725"/>
              <a:ext cx="70600" cy="82950"/>
            </a:xfrm>
            <a:custGeom>
              <a:avLst/>
              <a:gdLst/>
              <a:ahLst/>
              <a:cxnLst/>
              <a:rect l="l" t="t" r="r" b="b"/>
              <a:pathLst>
                <a:path w="2824" h="3318" extrusionOk="0">
                  <a:moveTo>
                    <a:pt x="1412" y="0"/>
                  </a:moveTo>
                  <a:cubicBezTo>
                    <a:pt x="706" y="0"/>
                    <a:pt x="0" y="474"/>
                    <a:pt x="0" y="1422"/>
                  </a:cubicBezTo>
                  <a:cubicBezTo>
                    <a:pt x="0" y="2229"/>
                    <a:pt x="646" y="3317"/>
                    <a:pt x="1412" y="3317"/>
                  </a:cubicBezTo>
                  <a:cubicBezTo>
                    <a:pt x="2218" y="3317"/>
                    <a:pt x="2823" y="2229"/>
                    <a:pt x="2823" y="1422"/>
                  </a:cubicBezTo>
                  <a:cubicBezTo>
                    <a:pt x="2823" y="474"/>
                    <a:pt x="2118" y="0"/>
                    <a:pt x="14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66;p59"/>
            <p:cNvSpPr/>
            <p:nvPr/>
          </p:nvSpPr>
          <p:spPr>
            <a:xfrm>
              <a:off x="2681775" y="3645675"/>
              <a:ext cx="71625" cy="82950"/>
            </a:xfrm>
            <a:custGeom>
              <a:avLst/>
              <a:gdLst/>
              <a:ahLst/>
              <a:cxnLst/>
              <a:rect l="l" t="t" r="r" b="b"/>
              <a:pathLst>
                <a:path w="2865" h="3318" extrusionOk="0">
                  <a:moveTo>
                    <a:pt x="1433" y="0"/>
                  </a:moveTo>
                  <a:cubicBezTo>
                    <a:pt x="717" y="0"/>
                    <a:pt x="1" y="474"/>
                    <a:pt x="1" y="1422"/>
                  </a:cubicBezTo>
                  <a:cubicBezTo>
                    <a:pt x="41" y="2188"/>
                    <a:pt x="686" y="3317"/>
                    <a:pt x="1453" y="3317"/>
                  </a:cubicBezTo>
                  <a:cubicBezTo>
                    <a:pt x="2259" y="3317"/>
                    <a:pt x="2864" y="2188"/>
                    <a:pt x="2864" y="1422"/>
                  </a:cubicBezTo>
                  <a:cubicBezTo>
                    <a:pt x="2864" y="474"/>
                    <a:pt x="2148" y="0"/>
                    <a:pt x="1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367;p59"/>
            <p:cNvSpPr/>
            <p:nvPr/>
          </p:nvSpPr>
          <p:spPr>
            <a:xfrm>
              <a:off x="2515425" y="3533300"/>
              <a:ext cx="86775" cy="80875"/>
            </a:xfrm>
            <a:custGeom>
              <a:avLst/>
              <a:gdLst/>
              <a:ahLst/>
              <a:cxnLst/>
              <a:rect l="l" t="t" r="r" b="b"/>
              <a:pathLst>
                <a:path w="3471" h="3235" extrusionOk="0">
                  <a:moveTo>
                    <a:pt x="1578" y="0"/>
                  </a:moveTo>
                  <a:cubicBezTo>
                    <a:pt x="1110" y="0"/>
                    <a:pt x="644" y="234"/>
                    <a:pt x="364" y="795"/>
                  </a:cubicBezTo>
                  <a:cubicBezTo>
                    <a:pt x="1" y="1521"/>
                    <a:pt x="81" y="2771"/>
                    <a:pt x="807" y="3134"/>
                  </a:cubicBezTo>
                  <a:cubicBezTo>
                    <a:pt x="938" y="3203"/>
                    <a:pt x="1083" y="3234"/>
                    <a:pt x="1235" y="3234"/>
                  </a:cubicBezTo>
                  <a:cubicBezTo>
                    <a:pt x="1880" y="3234"/>
                    <a:pt x="2643" y="2673"/>
                    <a:pt x="2904" y="2086"/>
                  </a:cubicBezTo>
                  <a:cubicBezTo>
                    <a:pt x="3471" y="953"/>
                    <a:pt x="2522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368;p59"/>
            <p:cNvSpPr/>
            <p:nvPr/>
          </p:nvSpPr>
          <p:spPr>
            <a:xfrm>
              <a:off x="2970050" y="3432375"/>
              <a:ext cx="94875" cy="78225"/>
            </a:xfrm>
            <a:custGeom>
              <a:avLst/>
              <a:gdLst/>
              <a:ahLst/>
              <a:cxnLst/>
              <a:rect l="l" t="t" r="r" b="b"/>
              <a:pathLst>
                <a:path w="3795" h="3129" extrusionOk="0">
                  <a:moveTo>
                    <a:pt x="1989" y="0"/>
                  </a:moveTo>
                  <a:cubicBezTo>
                    <a:pt x="946" y="0"/>
                    <a:pt x="1" y="1273"/>
                    <a:pt x="891" y="2372"/>
                  </a:cubicBezTo>
                  <a:cubicBezTo>
                    <a:pt x="1225" y="2789"/>
                    <a:pt x="1902" y="3129"/>
                    <a:pt x="2490" y="3129"/>
                  </a:cubicBezTo>
                  <a:cubicBezTo>
                    <a:pt x="2755" y="3129"/>
                    <a:pt x="3002" y="3059"/>
                    <a:pt x="3190" y="2896"/>
                  </a:cubicBezTo>
                  <a:cubicBezTo>
                    <a:pt x="3795" y="2412"/>
                    <a:pt x="3593" y="1162"/>
                    <a:pt x="3069" y="557"/>
                  </a:cubicBezTo>
                  <a:cubicBezTo>
                    <a:pt x="2750" y="164"/>
                    <a:pt x="2363" y="0"/>
                    <a:pt x="1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369;p59"/>
            <p:cNvSpPr/>
            <p:nvPr/>
          </p:nvSpPr>
          <p:spPr>
            <a:xfrm>
              <a:off x="2400500" y="3719550"/>
              <a:ext cx="86675" cy="80675"/>
            </a:xfrm>
            <a:custGeom>
              <a:avLst/>
              <a:gdLst/>
              <a:ahLst/>
              <a:cxnLst/>
              <a:rect l="l" t="t" r="r" b="b"/>
              <a:pathLst>
                <a:path w="3467" h="3227" extrusionOk="0">
                  <a:moveTo>
                    <a:pt x="1595" y="1"/>
                  </a:moveTo>
                  <a:cubicBezTo>
                    <a:pt x="1122" y="1"/>
                    <a:pt x="647" y="238"/>
                    <a:pt x="363" y="806"/>
                  </a:cubicBezTo>
                  <a:cubicBezTo>
                    <a:pt x="0" y="1492"/>
                    <a:pt x="81" y="2782"/>
                    <a:pt x="807" y="3145"/>
                  </a:cubicBezTo>
                  <a:cubicBezTo>
                    <a:pt x="926" y="3201"/>
                    <a:pt x="1057" y="3227"/>
                    <a:pt x="1194" y="3227"/>
                  </a:cubicBezTo>
                  <a:cubicBezTo>
                    <a:pt x="1838" y="3227"/>
                    <a:pt x="2604" y="2655"/>
                    <a:pt x="2904" y="2056"/>
                  </a:cubicBezTo>
                  <a:cubicBezTo>
                    <a:pt x="3467" y="931"/>
                    <a:pt x="2533" y="1"/>
                    <a:pt x="1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2370;p59"/>
          <p:cNvGrpSpPr/>
          <p:nvPr/>
        </p:nvGrpSpPr>
        <p:grpSpPr>
          <a:xfrm>
            <a:off x="1994996" y="2050997"/>
            <a:ext cx="1156512" cy="777586"/>
            <a:chOff x="1053500" y="4741875"/>
            <a:chExt cx="1148400" cy="694675"/>
          </a:xfrm>
        </p:grpSpPr>
        <p:sp>
          <p:nvSpPr>
            <p:cNvPr id="62" name="Google Shape;2371;p59"/>
            <p:cNvSpPr/>
            <p:nvPr/>
          </p:nvSpPr>
          <p:spPr>
            <a:xfrm>
              <a:off x="1941750" y="5226675"/>
              <a:ext cx="157300" cy="63700"/>
            </a:xfrm>
            <a:custGeom>
              <a:avLst/>
              <a:gdLst/>
              <a:ahLst/>
              <a:cxnLst/>
              <a:rect l="l" t="t" r="r" b="b"/>
              <a:pathLst>
                <a:path w="6292" h="2548" extrusionOk="0">
                  <a:moveTo>
                    <a:pt x="2771" y="0"/>
                  </a:moveTo>
                  <a:cubicBezTo>
                    <a:pt x="1483" y="0"/>
                    <a:pt x="363" y="450"/>
                    <a:pt x="363" y="450"/>
                  </a:cubicBezTo>
                  <a:lnTo>
                    <a:pt x="0" y="2547"/>
                  </a:lnTo>
                  <a:cubicBezTo>
                    <a:pt x="1062" y="2050"/>
                    <a:pt x="2115" y="1884"/>
                    <a:pt x="3048" y="1884"/>
                  </a:cubicBezTo>
                  <a:cubicBezTo>
                    <a:pt x="4912" y="1884"/>
                    <a:pt x="6292" y="2547"/>
                    <a:pt x="6292" y="2547"/>
                  </a:cubicBezTo>
                  <a:cubicBezTo>
                    <a:pt x="5671" y="499"/>
                    <a:pt x="4127" y="0"/>
                    <a:pt x="27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372;p59"/>
            <p:cNvSpPr/>
            <p:nvPr/>
          </p:nvSpPr>
          <p:spPr>
            <a:xfrm>
              <a:off x="1922600" y="5277225"/>
              <a:ext cx="155275" cy="105900"/>
            </a:xfrm>
            <a:custGeom>
              <a:avLst/>
              <a:gdLst/>
              <a:ahLst/>
              <a:cxnLst/>
              <a:rect l="l" t="t" r="r" b="b"/>
              <a:pathLst>
                <a:path w="6211" h="4236" extrusionOk="0">
                  <a:moveTo>
                    <a:pt x="1170" y="1"/>
                  </a:moveTo>
                  <a:lnTo>
                    <a:pt x="0" y="1816"/>
                  </a:lnTo>
                  <a:cubicBezTo>
                    <a:pt x="108" y="1811"/>
                    <a:pt x="214" y="1808"/>
                    <a:pt x="319" y="1808"/>
                  </a:cubicBezTo>
                  <a:cubicBezTo>
                    <a:pt x="3684" y="1808"/>
                    <a:pt x="5808" y="4235"/>
                    <a:pt x="5808" y="4235"/>
                  </a:cubicBezTo>
                  <a:cubicBezTo>
                    <a:pt x="6211" y="82"/>
                    <a:pt x="1170" y="1"/>
                    <a:pt x="1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373;p59"/>
            <p:cNvSpPr/>
            <p:nvPr/>
          </p:nvSpPr>
          <p:spPr>
            <a:xfrm>
              <a:off x="1862100" y="5294375"/>
              <a:ext cx="160325" cy="142175"/>
            </a:xfrm>
            <a:custGeom>
              <a:avLst/>
              <a:gdLst/>
              <a:ahLst/>
              <a:cxnLst/>
              <a:rect l="l" t="t" r="r" b="b"/>
              <a:pathLst>
                <a:path w="6413" h="5687" extrusionOk="0">
                  <a:moveTo>
                    <a:pt x="1775" y="0"/>
                  </a:moveTo>
                  <a:lnTo>
                    <a:pt x="0" y="1210"/>
                  </a:lnTo>
                  <a:cubicBezTo>
                    <a:pt x="3307" y="2420"/>
                    <a:pt x="4396" y="5687"/>
                    <a:pt x="4396" y="5687"/>
                  </a:cubicBezTo>
                  <a:cubicBezTo>
                    <a:pt x="6413" y="2017"/>
                    <a:pt x="1775" y="0"/>
                    <a:pt x="1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74;p59"/>
            <p:cNvSpPr/>
            <p:nvPr/>
          </p:nvSpPr>
          <p:spPr>
            <a:xfrm>
              <a:off x="1176500" y="5226675"/>
              <a:ext cx="157325" cy="63700"/>
            </a:xfrm>
            <a:custGeom>
              <a:avLst/>
              <a:gdLst/>
              <a:ahLst/>
              <a:cxnLst/>
              <a:rect l="l" t="t" r="r" b="b"/>
              <a:pathLst>
                <a:path w="6293" h="2548" extrusionOk="0">
                  <a:moveTo>
                    <a:pt x="3522" y="0"/>
                  </a:moveTo>
                  <a:cubicBezTo>
                    <a:pt x="2165" y="0"/>
                    <a:pt x="621" y="499"/>
                    <a:pt x="1" y="2547"/>
                  </a:cubicBezTo>
                  <a:cubicBezTo>
                    <a:pt x="1" y="2547"/>
                    <a:pt x="1381" y="1884"/>
                    <a:pt x="3245" y="1884"/>
                  </a:cubicBezTo>
                  <a:cubicBezTo>
                    <a:pt x="4177" y="1884"/>
                    <a:pt x="5230" y="2050"/>
                    <a:pt x="6292" y="2547"/>
                  </a:cubicBezTo>
                  <a:lnTo>
                    <a:pt x="5929" y="450"/>
                  </a:lnTo>
                  <a:cubicBezTo>
                    <a:pt x="5929" y="450"/>
                    <a:pt x="4810" y="0"/>
                    <a:pt x="3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75;p59"/>
            <p:cNvSpPr/>
            <p:nvPr/>
          </p:nvSpPr>
          <p:spPr>
            <a:xfrm>
              <a:off x="1197675" y="5277225"/>
              <a:ext cx="155300" cy="105900"/>
            </a:xfrm>
            <a:custGeom>
              <a:avLst/>
              <a:gdLst/>
              <a:ahLst/>
              <a:cxnLst/>
              <a:rect l="l" t="t" r="r" b="b"/>
              <a:pathLst>
                <a:path w="6212" h="4236" extrusionOk="0">
                  <a:moveTo>
                    <a:pt x="5042" y="1"/>
                  </a:moveTo>
                  <a:cubicBezTo>
                    <a:pt x="5042" y="1"/>
                    <a:pt x="1" y="82"/>
                    <a:pt x="404" y="4235"/>
                  </a:cubicBezTo>
                  <a:cubicBezTo>
                    <a:pt x="404" y="4235"/>
                    <a:pt x="2528" y="1808"/>
                    <a:pt x="5892" y="1808"/>
                  </a:cubicBezTo>
                  <a:cubicBezTo>
                    <a:pt x="5997" y="1808"/>
                    <a:pt x="6104" y="1811"/>
                    <a:pt x="6211" y="1816"/>
                  </a:cubicBezTo>
                  <a:lnTo>
                    <a:pt x="50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76;p59"/>
            <p:cNvSpPr/>
            <p:nvPr/>
          </p:nvSpPr>
          <p:spPr>
            <a:xfrm>
              <a:off x="1253125" y="5294375"/>
              <a:ext cx="160350" cy="142175"/>
            </a:xfrm>
            <a:custGeom>
              <a:avLst/>
              <a:gdLst/>
              <a:ahLst/>
              <a:cxnLst/>
              <a:rect l="l" t="t" r="r" b="b"/>
              <a:pathLst>
                <a:path w="6414" h="5687" extrusionOk="0">
                  <a:moveTo>
                    <a:pt x="4679" y="0"/>
                  </a:moveTo>
                  <a:cubicBezTo>
                    <a:pt x="4679" y="0"/>
                    <a:pt x="1" y="2017"/>
                    <a:pt x="2017" y="5687"/>
                  </a:cubicBezTo>
                  <a:cubicBezTo>
                    <a:pt x="2017" y="5687"/>
                    <a:pt x="3146" y="2420"/>
                    <a:pt x="6413" y="1210"/>
                  </a:cubicBezTo>
                  <a:lnTo>
                    <a:pt x="46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77;p59"/>
            <p:cNvSpPr/>
            <p:nvPr/>
          </p:nvSpPr>
          <p:spPr>
            <a:xfrm>
              <a:off x="1191625" y="4980825"/>
              <a:ext cx="872150" cy="452700"/>
            </a:xfrm>
            <a:custGeom>
              <a:avLst/>
              <a:gdLst/>
              <a:ahLst/>
              <a:cxnLst/>
              <a:rect l="l" t="t" r="r" b="b"/>
              <a:pathLst>
                <a:path w="34886" h="18108" extrusionOk="0">
                  <a:moveTo>
                    <a:pt x="17423" y="0"/>
                  </a:moveTo>
                  <a:cubicBezTo>
                    <a:pt x="17423" y="0"/>
                    <a:pt x="8066" y="282"/>
                    <a:pt x="4034" y="5646"/>
                  </a:cubicBezTo>
                  <a:cubicBezTo>
                    <a:pt x="1" y="10970"/>
                    <a:pt x="5243" y="18108"/>
                    <a:pt x="17423" y="18108"/>
                  </a:cubicBezTo>
                  <a:cubicBezTo>
                    <a:pt x="29642" y="18108"/>
                    <a:pt x="34885" y="10929"/>
                    <a:pt x="30852" y="5646"/>
                  </a:cubicBezTo>
                  <a:cubicBezTo>
                    <a:pt x="26819" y="282"/>
                    <a:pt x="17423" y="0"/>
                    <a:pt x="174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78;p59"/>
            <p:cNvSpPr/>
            <p:nvPr/>
          </p:nvSpPr>
          <p:spPr>
            <a:xfrm>
              <a:off x="184522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7388" y="1"/>
                  </a:moveTo>
                  <a:cubicBezTo>
                    <a:pt x="7162" y="1"/>
                    <a:pt x="6942" y="109"/>
                    <a:pt x="6805" y="369"/>
                  </a:cubicBezTo>
                  <a:cubicBezTo>
                    <a:pt x="5676" y="2506"/>
                    <a:pt x="3216" y="3716"/>
                    <a:pt x="917" y="4200"/>
                  </a:cubicBezTo>
                  <a:cubicBezTo>
                    <a:pt x="0" y="4353"/>
                    <a:pt x="314" y="5665"/>
                    <a:pt x="1173" y="5665"/>
                  </a:cubicBezTo>
                  <a:cubicBezTo>
                    <a:pt x="1221" y="5665"/>
                    <a:pt x="1270" y="5661"/>
                    <a:pt x="1321" y="5652"/>
                  </a:cubicBezTo>
                  <a:cubicBezTo>
                    <a:pt x="3982" y="5128"/>
                    <a:pt x="6805" y="3636"/>
                    <a:pt x="8096" y="1135"/>
                  </a:cubicBezTo>
                  <a:cubicBezTo>
                    <a:pt x="8431" y="549"/>
                    <a:pt x="7896" y="1"/>
                    <a:pt x="73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379;p59"/>
            <p:cNvSpPr/>
            <p:nvPr/>
          </p:nvSpPr>
          <p:spPr>
            <a:xfrm>
              <a:off x="1967950" y="4806400"/>
              <a:ext cx="233950" cy="218000"/>
            </a:xfrm>
            <a:custGeom>
              <a:avLst/>
              <a:gdLst/>
              <a:ahLst/>
              <a:cxnLst/>
              <a:rect l="l" t="t" r="r" b="b"/>
              <a:pathLst>
                <a:path w="9358" h="8720" extrusionOk="0">
                  <a:moveTo>
                    <a:pt x="4357" y="0"/>
                  </a:moveTo>
                  <a:cubicBezTo>
                    <a:pt x="4357" y="0"/>
                    <a:pt x="1" y="887"/>
                    <a:pt x="283" y="4517"/>
                  </a:cubicBezTo>
                  <a:cubicBezTo>
                    <a:pt x="465" y="7244"/>
                    <a:pt x="2856" y="8719"/>
                    <a:pt x="5026" y="8719"/>
                  </a:cubicBezTo>
                  <a:cubicBezTo>
                    <a:pt x="5743" y="8719"/>
                    <a:pt x="6437" y="8558"/>
                    <a:pt x="7018" y="8227"/>
                  </a:cubicBezTo>
                  <a:cubicBezTo>
                    <a:pt x="9357" y="6896"/>
                    <a:pt x="8228" y="1130"/>
                    <a:pt x="8228" y="1129"/>
                  </a:cubicBezTo>
                  <a:lnTo>
                    <a:pt x="8228" y="1129"/>
                  </a:lnTo>
                  <a:lnTo>
                    <a:pt x="4961" y="3751"/>
                  </a:lnTo>
                  <a:lnTo>
                    <a:pt x="43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380;p59"/>
            <p:cNvSpPr/>
            <p:nvPr/>
          </p:nvSpPr>
          <p:spPr>
            <a:xfrm>
              <a:off x="1199375" y="4983700"/>
              <a:ext cx="210800" cy="141625"/>
            </a:xfrm>
            <a:custGeom>
              <a:avLst/>
              <a:gdLst/>
              <a:ahLst/>
              <a:cxnLst/>
              <a:rect l="l" t="t" r="r" b="b"/>
              <a:pathLst>
                <a:path w="8432" h="5665" extrusionOk="0">
                  <a:moveTo>
                    <a:pt x="1044" y="1"/>
                  </a:moveTo>
                  <a:cubicBezTo>
                    <a:pt x="536" y="1"/>
                    <a:pt x="1" y="549"/>
                    <a:pt x="336" y="1135"/>
                  </a:cubicBezTo>
                  <a:cubicBezTo>
                    <a:pt x="1626" y="3636"/>
                    <a:pt x="4449" y="5128"/>
                    <a:pt x="7111" y="5652"/>
                  </a:cubicBezTo>
                  <a:cubicBezTo>
                    <a:pt x="7162" y="5661"/>
                    <a:pt x="7211" y="5665"/>
                    <a:pt x="7259" y="5665"/>
                  </a:cubicBezTo>
                  <a:cubicBezTo>
                    <a:pt x="8118" y="5665"/>
                    <a:pt x="8432" y="4353"/>
                    <a:pt x="7514" y="4200"/>
                  </a:cubicBezTo>
                  <a:cubicBezTo>
                    <a:pt x="5216" y="3716"/>
                    <a:pt x="2756" y="2506"/>
                    <a:pt x="1626" y="369"/>
                  </a:cubicBezTo>
                  <a:cubicBezTo>
                    <a:pt x="1490" y="109"/>
                    <a:pt x="1270" y="1"/>
                    <a:pt x="10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381;p59"/>
            <p:cNvSpPr/>
            <p:nvPr/>
          </p:nvSpPr>
          <p:spPr>
            <a:xfrm>
              <a:off x="1053500" y="4806400"/>
              <a:ext cx="233925" cy="218000"/>
            </a:xfrm>
            <a:custGeom>
              <a:avLst/>
              <a:gdLst/>
              <a:ahLst/>
              <a:cxnLst/>
              <a:rect l="l" t="t" r="r" b="b"/>
              <a:pathLst>
                <a:path w="9357" h="8720" extrusionOk="0">
                  <a:moveTo>
                    <a:pt x="5001" y="0"/>
                  </a:moveTo>
                  <a:lnTo>
                    <a:pt x="4396" y="3751"/>
                  </a:lnTo>
                  <a:lnTo>
                    <a:pt x="1130" y="1129"/>
                  </a:lnTo>
                  <a:lnTo>
                    <a:pt x="1130" y="1129"/>
                  </a:lnTo>
                  <a:cubicBezTo>
                    <a:pt x="1130" y="1130"/>
                    <a:pt x="1" y="6896"/>
                    <a:pt x="2340" y="8227"/>
                  </a:cubicBezTo>
                  <a:cubicBezTo>
                    <a:pt x="2931" y="8558"/>
                    <a:pt x="3630" y="8719"/>
                    <a:pt x="4350" y="8719"/>
                  </a:cubicBezTo>
                  <a:cubicBezTo>
                    <a:pt x="6527" y="8719"/>
                    <a:pt x="8903" y="7244"/>
                    <a:pt x="9115" y="4517"/>
                  </a:cubicBezTo>
                  <a:cubicBezTo>
                    <a:pt x="9357" y="887"/>
                    <a:pt x="5001" y="0"/>
                    <a:pt x="5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382;p59"/>
            <p:cNvSpPr/>
            <p:nvPr/>
          </p:nvSpPr>
          <p:spPr>
            <a:xfrm>
              <a:off x="1461200" y="4865625"/>
              <a:ext cx="93425" cy="224650"/>
            </a:xfrm>
            <a:custGeom>
              <a:avLst/>
              <a:gdLst/>
              <a:ahLst/>
              <a:cxnLst/>
              <a:rect l="l" t="t" r="r" b="b"/>
              <a:pathLst>
                <a:path w="3737" h="8986" extrusionOk="0">
                  <a:moveTo>
                    <a:pt x="1605" y="1"/>
                  </a:moveTo>
                  <a:cubicBezTo>
                    <a:pt x="853" y="1"/>
                    <a:pt x="1" y="651"/>
                    <a:pt x="147" y="1624"/>
                  </a:cubicBezTo>
                  <a:lnTo>
                    <a:pt x="1074" y="8036"/>
                  </a:lnTo>
                  <a:cubicBezTo>
                    <a:pt x="1171" y="8698"/>
                    <a:pt x="1630" y="8985"/>
                    <a:pt x="2133" y="8985"/>
                  </a:cubicBezTo>
                  <a:cubicBezTo>
                    <a:pt x="2886" y="8985"/>
                    <a:pt x="3736" y="8342"/>
                    <a:pt x="3615" y="7350"/>
                  </a:cubicBezTo>
                  <a:lnTo>
                    <a:pt x="2647" y="938"/>
                  </a:lnTo>
                  <a:cubicBezTo>
                    <a:pt x="2551" y="282"/>
                    <a:pt x="2100" y="1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383;p59"/>
            <p:cNvSpPr/>
            <p:nvPr/>
          </p:nvSpPr>
          <p:spPr>
            <a:xfrm>
              <a:off x="1374125" y="4741875"/>
              <a:ext cx="226875" cy="225850"/>
            </a:xfrm>
            <a:custGeom>
              <a:avLst/>
              <a:gdLst/>
              <a:ahLst/>
              <a:cxnLst/>
              <a:rect l="l" t="t" r="r" b="b"/>
              <a:pathLst>
                <a:path w="9075" h="9034" extrusionOk="0">
                  <a:moveTo>
                    <a:pt x="4517" y="0"/>
                  </a:moveTo>
                  <a:cubicBezTo>
                    <a:pt x="2017" y="0"/>
                    <a:pt x="0" y="2017"/>
                    <a:pt x="0" y="4517"/>
                  </a:cubicBezTo>
                  <a:cubicBezTo>
                    <a:pt x="0" y="7017"/>
                    <a:pt x="2017" y="9034"/>
                    <a:pt x="4517" y="9034"/>
                  </a:cubicBezTo>
                  <a:cubicBezTo>
                    <a:pt x="7017" y="9034"/>
                    <a:pt x="9074" y="7017"/>
                    <a:pt x="9074" y="4517"/>
                  </a:cubicBezTo>
                  <a:cubicBezTo>
                    <a:pt x="9074" y="2017"/>
                    <a:pt x="7017" y="0"/>
                    <a:pt x="4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384;p59"/>
            <p:cNvSpPr/>
            <p:nvPr/>
          </p:nvSpPr>
          <p:spPr>
            <a:xfrm>
              <a:off x="140637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3" y="0"/>
                    <a:pt x="1" y="1452"/>
                    <a:pt x="1" y="3267"/>
                  </a:cubicBezTo>
                  <a:cubicBezTo>
                    <a:pt x="1" y="5041"/>
                    <a:pt x="1453" y="6493"/>
                    <a:pt x="3227" y="6493"/>
                  </a:cubicBezTo>
                  <a:cubicBezTo>
                    <a:pt x="5042" y="6493"/>
                    <a:pt x="6494" y="5041"/>
                    <a:pt x="6494" y="3267"/>
                  </a:cubicBezTo>
                  <a:cubicBezTo>
                    <a:pt x="6494" y="1452"/>
                    <a:pt x="5042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385;p59"/>
            <p:cNvSpPr/>
            <p:nvPr/>
          </p:nvSpPr>
          <p:spPr>
            <a:xfrm>
              <a:off x="1438650" y="4823200"/>
              <a:ext cx="98925" cy="60150"/>
            </a:xfrm>
            <a:custGeom>
              <a:avLst/>
              <a:gdLst/>
              <a:ahLst/>
              <a:cxnLst/>
              <a:rect l="l" t="t" r="r" b="b"/>
              <a:pathLst>
                <a:path w="3957" h="2406" extrusionOk="0">
                  <a:moveTo>
                    <a:pt x="2002" y="1"/>
                  </a:moveTo>
                  <a:cubicBezTo>
                    <a:pt x="1927" y="1"/>
                    <a:pt x="1851" y="5"/>
                    <a:pt x="1775" y="14"/>
                  </a:cubicBezTo>
                  <a:cubicBezTo>
                    <a:pt x="767" y="175"/>
                    <a:pt x="0" y="1103"/>
                    <a:pt x="121" y="2111"/>
                  </a:cubicBezTo>
                  <a:cubicBezTo>
                    <a:pt x="140" y="2313"/>
                    <a:pt x="283" y="2406"/>
                    <a:pt x="430" y="2406"/>
                  </a:cubicBezTo>
                  <a:cubicBezTo>
                    <a:pt x="607" y="2406"/>
                    <a:pt x="789" y="2272"/>
                    <a:pt x="767" y="2030"/>
                  </a:cubicBezTo>
                  <a:lnTo>
                    <a:pt x="767" y="2030"/>
                  </a:lnTo>
                  <a:lnTo>
                    <a:pt x="767" y="2071"/>
                  </a:lnTo>
                  <a:cubicBezTo>
                    <a:pt x="700" y="1184"/>
                    <a:pt x="1389" y="687"/>
                    <a:pt x="2063" y="687"/>
                  </a:cubicBezTo>
                  <a:cubicBezTo>
                    <a:pt x="2615" y="687"/>
                    <a:pt x="3158" y="1021"/>
                    <a:pt x="3267" y="1748"/>
                  </a:cubicBezTo>
                  <a:cubicBezTo>
                    <a:pt x="3303" y="1930"/>
                    <a:pt x="3454" y="2013"/>
                    <a:pt x="3602" y="2013"/>
                  </a:cubicBezTo>
                  <a:cubicBezTo>
                    <a:pt x="3782" y="2013"/>
                    <a:pt x="3957" y="1889"/>
                    <a:pt x="3912" y="1667"/>
                  </a:cubicBezTo>
                  <a:cubicBezTo>
                    <a:pt x="3763" y="695"/>
                    <a:pt x="2955" y="1"/>
                    <a:pt x="20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386;p59"/>
            <p:cNvSpPr/>
            <p:nvPr/>
          </p:nvSpPr>
          <p:spPr>
            <a:xfrm>
              <a:off x="1693725" y="4865625"/>
              <a:ext cx="94425" cy="224650"/>
            </a:xfrm>
            <a:custGeom>
              <a:avLst/>
              <a:gdLst/>
              <a:ahLst/>
              <a:cxnLst/>
              <a:rect l="l" t="t" r="r" b="b"/>
              <a:pathLst>
                <a:path w="3777" h="8986" extrusionOk="0">
                  <a:moveTo>
                    <a:pt x="2172" y="1"/>
                  </a:moveTo>
                  <a:cubicBezTo>
                    <a:pt x="1677" y="1"/>
                    <a:pt x="1226" y="282"/>
                    <a:pt x="1130" y="938"/>
                  </a:cubicBezTo>
                  <a:lnTo>
                    <a:pt x="121" y="7350"/>
                  </a:lnTo>
                  <a:cubicBezTo>
                    <a:pt x="1" y="8342"/>
                    <a:pt x="851" y="8985"/>
                    <a:pt x="1604" y="8985"/>
                  </a:cubicBezTo>
                  <a:cubicBezTo>
                    <a:pt x="2106" y="8985"/>
                    <a:pt x="2565" y="8698"/>
                    <a:pt x="2662" y="8036"/>
                  </a:cubicBezTo>
                  <a:lnTo>
                    <a:pt x="3590" y="1624"/>
                  </a:lnTo>
                  <a:lnTo>
                    <a:pt x="3630" y="1624"/>
                  </a:lnTo>
                  <a:cubicBezTo>
                    <a:pt x="3776" y="651"/>
                    <a:pt x="2924" y="1"/>
                    <a:pt x="2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387;p59"/>
            <p:cNvSpPr/>
            <p:nvPr/>
          </p:nvSpPr>
          <p:spPr>
            <a:xfrm>
              <a:off x="1648350" y="4741875"/>
              <a:ext cx="225875" cy="225850"/>
            </a:xfrm>
            <a:custGeom>
              <a:avLst/>
              <a:gdLst/>
              <a:ahLst/>
              <a:cxnLst/>
              <a:rect l="l" t="t" r="r" b="b"/>
              <a:pathLst>
                <a:path w="9035" h="9034" extrusionOk="0">
                  <a:moveTo>
                    <a:pt x="4518" y="0"/>
                  </a:moveTo>
                  <a:cubicBezTo>
                    <a:pt x="2017" y="0"/>
                    <a:pt x="1" y="2017"/>
                    <a:pt x="1" y="4517"/>
                  </a:cubicBezTo>
                  <a:cubicBezTo>
                    <a:pt x="1" y="7017"/>
                    <a:pt x="2017" y="9034"/>
                    <a:pt x="4518" y="9034"/>
                  </a:cubicBezTo>
                  <a:cubicBezTo>
                    <a:pt x="7018" y="9034"/>
                    <a:pt x="9034" y="7017"/>
                    <a:pt x="9034" y="4517"/>
                  </a:cubicBezTo>
                  <a:cubicBezTo>
                    <a:pt x="9034" y="2017"/>
                    <a:pt x="7018" y="0"/>
                    <a:pt x="4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388;p59"/>
            <p:cNvSpPr/>
            <p:nvPr/>
          </p:nvSpPr>
          <p:spPr>
            <a:xfrm>
              <a:off x="1680625" y="4773125"/>
              <a:ext cx="162350" cy="162350"/>
            </a:xfrm>
            <a:custGeom>
              <a:avLst/>
              <a:gdLst/>
              <a:ahLst/>
              <a:cxnLst/>
              <a:rect l="l" t="t" r="r" b="b"/>
              <a:pathLst>
                <a:path w="6494" h="6494" extrusionOk="0">
                  <a:moveTo>
                    <a:pt x="3227" y="0"/>
                  </a:moveTo>
                  <a:cubicBezTo>
                    <a:pt x="1452" y="0"/>
                    <a:pt x="0" y="1452"/>
                    <a:pt x="0" y="3267"/>
                  </a:cubicBezTo>
                  <a:cubicBezTo>
                    <a:pt x="0" y="5041"/>
                    <a:pt x="1452" y="6493"/>
                    <a:pt x="3227" y="6493"/>
                  </a:cubicBezTo>
                  <a:cubicBezTo>
                    <a:pt x="5041" y="6493"/>
                    <a:pt x="6493" y="5041"/>
                    <a:pt x="6493" y="3267"/>
                  </a:cubicBezTo>
                  <a:cubicBezTo>
                    <a:pt x="6493" y="1452"/>
                    <a:pt x="5041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389;p59"/>
            <p:cNvSpPr/>
            <p:nvPr/>
          </p:nvSpPr>
          <p:spPr>
            <a:xfrm>
              <a:off x="1711775" y="4823200"/>
              <a:ext cx="97925" cy="60425"/>
            </a:xfrm>
            <a:custGeom>
              <a:avLst/>
              <a:gdLst/>
              <a:ahLst/>
              <a:cxnLst/>
              <a:rect l="l" t="t" r="r" b="b"/>
              <a:pathLst>
                <a:path w="3917" h="2417" extrusionOk="0">
                  <a:moveTo>
                    <a:pt x="1954" y="1"/>
                  </a:moveTo>
                  <a:cubicBezTo>
                    <a:pt x="1002" y="1"/>
                    <a:pt x="194" y="695"/>
                    <a:pt x="45" y="1667"/>
                  </a:cubicBezTo>
                  <a:cubicBezTo>
                    <a:pt x="0" y="1889"/>
                    <a:pt x="175" y="2013"/>
                    <a:pt x="355" y="2013"/>
                  </a:cubicBezTo>
                  <a:cubicBezTo>
                    <a:pt x="503" y="2013"/>
                    <a:pt x="654" y="1930"/>
                    <a:pt x="690" y="1748"/>
                  </a:cubicBezTo>
                  <a:cubicBezTo>
                    <a:pt x="799" y="1021"/>
                    <a:pt x="1342" y="687"/>
                    <a:pt x="1891" y="687"/>
                  </a:cubicBezTo>
                  <a:cubicBezTo>
                    <a:pt x="2560" y="687"/>
                    <a:pt x="3239" y="1184"/>
                    <a:pt x="3150" y="2071"/>
                  </a:cubicBezTo>
                  <a:cubicBezTo>
                    <a:pt x="3150" y="2292"/>
                    <a:pt x="3345" y="2416"/>
                    <a:pt x="3520" y="2416"/>
                  </a:cubicBezTo>
                  <a:cubicBezTo>
                    <a:pt x="3664" y="2416"/>
                    <a:pt x="3795" y="2333"/>
                    <a:pt x="3795" y="2151"/>
                  </a:cubicBezTo>
                  <a:cubicBezTo>
                    <a:pt x="3916" y="1103"/>
                    <a:pt x="3190" y="175"/>
                    <a:pt x="2182" y="14"/>
                  </a:cubicBezTo>
                  <a:cubicBezTo>
                    <a:pt x="2106" y="5"/>
                    <a:pt x="2030" y="1"/>
                    <a:pt x="1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390;p59"/>
            <p:cNvSpPr/>
            <p:nvPr/>
          </p:nvSpPr>
          <p:spPr>
            <a:xfrm>
              <a:off x="1578800" y="5019375"/>
              <a:ext cx="97325" cy="55875"/>
            </a:xfrm>
            <a:custGeom>
              <a:avLst/>
              <a:gdLst/>
              <a:ahLst/>
              <a:cxnLst/>
              <a:rect l="l" t="t" r="r" b="b"/>
              <a:pathLst>
                <a:path w="3893" h="2235" extrusionOk="0">
                  <a:moveTo>
                    <a:pt x="3609" y="1"/>
                  </a:moveTo>
                  <a:cubicBezTo>
                    <a:pt x="3478" y="1"/>
                    <a:pt x="3347" y="91"/>
                    <a:pt x="3347" y="273"/>
                  </a:cubicBezTo>
                  <a:cubicBezTo>
                    <a:pt x="3327" y="1170"/>
                    <a:pt x="2647" y="1624"/>
                    <a:pt x="1963" y="1624"/>
                  </a:cubicBezTo>
                  <a:cubicBezTo>
                    <a:pt x="1295" y="1624"/>
                    <a:pt x="624" y="1190"/>
                    <a:pt x="565" y="313"/>
                  </a:cubicBezTo>
                  <a:lnTo>
                    <a:pt x="524" y="354"/>
                  </a:lnTo>
                  <a:cubicBezTo>
                    <a:pt x="524" y="177"/>
                    <a:pt x="401" y="96"/>
                    <a:pt x="274" y="96"/>
                  </a:cubicBezTo>
                  <a:cubicBezTo>
                    <a:pt x="139" y="96"/>
                    <a:pt x="0" y="188"/>
                    <a:pt x="0" y="354"/>
                  </a:cubicBezTo>
                  <a:cubicBezTo>
                    <a:pt x="40" y="1619"/>
                    <a:pt x="980" y="2235"/>
                    <a:pt x="1924" y="2235"/>
                  </a:cubicBezTo>
                  <a:cubicBezTo>
                    <a:pt x="2906" y="2235"/>
                    <a:pt x="3892" y="1568"/>
                    <a:pt x="3872" y="273"/>
                  </a:cubicBezTo>
                  <a:cubicBezTo>
                    <a:pt x="3872" y="91"/>
                    <a:pt x="3741" y="1"/>
                    <a:pt x="3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391;p59"/>
            <p:cNvSpPr/>
            <p:nvPr/>
          </p:nvSpPr>
          <p:spPr>
            <a:xfrm>
              <a:off x="1191625" y="5121975"/>
              <a:ext cx="689650" cy="311550"/>
            </a:xfrm>
            <a:custGeom>
              <a:avLst/>
              <a:gdLst/>
              <a:ahLst/>
              <a:cxnLst/>
              <a:rect l="l" t="t" r="r" b="b"/>
              <a:pathLst>
                <a:path w="27586" h="12462" extrusionOk="0">
                  <a:moveTo>
                    <a:pt x="4034" y="0"/>
                  </a:moveTo>
                  <a:lnTo>
                    <a:pt x="4034" y="0"/>
                  </a:lnTo>
                  <a:cubicBezTo>
                    <a:pt x="1" y="5283"/>
                    <a:pt x="5243" y="12462"/>
                    <a:pt x="17463" y="12462"/>
                  </a:cubicBezTo>
                  <a:cubicBezTo>
                    <a:pt x="21738" y="12462"/>
                    <a:pt x="25126" y="11575"/>
                    <a:pt x="27586" y="10203"/>
                  </a:cubicBezTo>
                  <a:lnTo>
                    <a:pt x="27586" y="10203"/>
                  </a:lnTo>
                  <a:cubicBezTo>
                    <a:pt x="24677" y="10696"/>
                    <a:pt x="22128" y="10911"/>
                    <a:pt x="19893" y="10911"/>
                  </a:cubicBezTo>
                  <a:cubicBezTo>
                    <a:pt x="4003" y="10911"/>
                    <a:pt x="4034" y="0"/>
                    <a:pt x="4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2392;p59"/>
          <p:cNvGrpSpPr/>
          <p:nvPr/>
        </p:nvGrpSpPr>
        <p:grpSpPr>
          <a:xfrm>
            <a:off x="2749759" y="3937328"/>
            <a:ext cx="884938" cy="1275527"/>
            <a:chOff x="913350" y="238025"/>
            <a:chExt cx="1434725" cy="2067975"/>
          </a:xfrm>
        </p:grpSpPr>
        <p:sp>
          <p:nvSpPr>
            <p:cNvPr id="84" name="Google Shape;2393;p59"/>
            <p:cNvSpPr/>
            <p:nvPr/>
          </p:nvSpPr>
          <p:spPr>
            <a:xfrm>
              <a:off x="2198850" y="1127375"/>
              <a:ext cx="149225" cy="283250"/>
            </a:xfrm>
            <a:custGeom>
              <a:avLst/>
              <a:gdLst/>
              <a:ahLst/>
              <a:cxnLst/>
              <a:rect l="l" t="t" r="r" b="b"/>
              <a:pathLst>
                <a:path w="5969" h="11330" extrusionOk="0">
                  <a:moveTo>
                    <a:pt x="2864" y="0"/>
                  </a:moveTo>
                  <a:lnTo>
                    <a:pt x="2864" y="0"/>
                  </a:lnTo>
                  <a:cubicBezTo>
                    <a:pt x="0" y="2218"/>
                    <a:pt x="202" y="11131"/>
                    <a:pt x="202" y="11131"/>
                  </a:cubicBezTo>
                  <a:cubicBezTo>
                    <a:pt x="805" y="11269"/>
                    <a:pt x="1348" y="11329"/>
                    <a:pt x="1836" y="11329"/>
                  </a:cubicBezTo>
                  <a:cubicBezTo>
                    <a:pt x="5200" y="11329"/>
                    <a:pt x="5969" y="8469"/>
                    <a:pt x="5969" y="8469"/>
                  </a:cubicBezTo>
                  <a:cubicBezTo>
                    <a:pt x="2339" y="8389"/>
                    <a:pt x="2864" y="1"/>
                    <a:pt x="2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94;p59"/>
            <p:cNvSpPr/>
            <p:nvPr/>
          </p:nvSpPr>
          <p:spPr>
            <a:xfrm>
              <a:off x="913350" y="536625"/>
              <a:ext cx="1414575" cy="1769375"/>
            </a:xfrm>
            <a:custGeom>
              <a:avLst/>
              <a:gdLst/>
              <a:ahLst/>
              <a:cxnLst/>
              <a:rect l="l" t="t" r="r" b="b"/>
              <a:pathLst>
                <a:path w="56583" h="70775" extrusionOk="0">
                  <a:moveTo>
                    <a:pt x="32422" y="0"/>
                  </a:moveTo>
                  <a:cubicBezTo>
                    <a:pt x="23448" y="0"/>
                    <a:pt x="15194" y="5603"/>
                    <a:pt x="13350" y="13064"/>
                  </a:cubicBezTo>
                  <a:cubicBezTo>
                    <a:pt x="10688" y="23832"/>
                    <a:pt x="16455" y="37141"/>
                    <a:pt x="17342" y="45045"/>
                  </a:cubicBezTo>
                  <a:cubicBezTo>
                    <a:pt x="18270" y="52990"/>
                    <a:pt x="9277" y="57628"/>
                    <a:pt x="9277" y="57628"/>
                  </a:cubicBezTo>
                  <a:cubicBezTo>
                    <a:pt x="7641" y="55447"/>
                    <a:pt x="5198" y="54923"/>
                    <a:pt x="3230" y="54923"/>
                  </a:cubicBezTo>
                  <a:cubicBezTo>
                    <a:pt x="1413" y="54923"/>
                    <a:pt x="1" y="55369"/>
                    <a:pt x="1" y="55369"/>
                  </a:cubicBezTo>
                  <a:cubicBezTo>
                    <a:pt x="2259" y="60612"/>
                    <a:pt x="7663" y="60612"/>
                    <a:pt x="7663" y="60612"/>
                  </a:cubicBezTo>
                  <a:cubicBezTo>
                    <a:pt x="1977" y="65250"/>
                    <a:pt x="5849" y="70775"/>
                    <a:pt x="5849" y="70775"/>
                  </a:cubicBezTo>
                  <a:cubicBezTo>
                    <a:pt x="13793" y="65532"/>
                    <a:pt x="11535" y="60894"/>
                    <a:pt x="11535" y="60894"/>
                  </a:cubicBezTo>
                  <a:lnTo>
                    <a:pt x="11535" y="60894"/>
                  </a:lnTo>
                  <a:cubicBezTo>
                    <a:pt x="12071" y="60917"/>
                    <a:pt x="12604" y="60927"/>
                    <a:pt x="13133" y="60927"/>
                  </a:cubicBezTo>
                  <a:cubicBezTo>
                    <a:pt x="30900" y="60927"/>
                    <a:pt x="44459" y="48636"/>
                    <a:pt x="50412" y="37866"/>
                  </a:cubicBezTo>
                  <a:cubicBezTo>
                    <a:pt x="56542" y="26816"/>
                    <a:pt x="56582" y="11854"/>
                    <a:pt x="44282" y="3627"/>
                  </a:cubicBezTo>
                  <a:cubicBezTo>
                    <a:pt x="40517" y="1101"/>
                    <a:pt x="36399" y="0"/>
                    <a:pt x="32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95;p59"/>
            <p:cNvSpPr/>
            <p:nvPr/>
          </p:nvSpPr>
          <p:spPr>
            <a:xfrm>
              <a:off x="1380175" y="1228450"/>
              <a:ext cx="840275" cy="821475"/>
            </a:xfrm>
            <a:custGeom>
              <a:avLst/>
              <a:gdLst/>
              <a:ahLst/>
              <a:cxnLst/>
              <a:rect l="l" t="t" r="r" b="b"/>
              <a:pathLst>
                <a:path w="33611" h="32859" extrusionOk="0">
                  <a:moveTo>
                    <a:pt x="27638" y="0"/>
                  </a:moveTo>
                  <a:cubicBezTo>
                    <a:pt x="26895" y="0"/>
                    <a:pt x="26049" y="121"/>
                    <a:pt x="25085" y="393"/>
                  </a:cubicBezTo>
                  <a:cubicBezTo>
                    <a:pt x="14115" y="3458"/>
                    <a:pt x="10889" y="28261"/>
                    <a:pt x="0" y="32858"/>
                  </a:cubicBezTo>
                  <a:lnTo>
                    <a:pt x="0" y="32858"/>
                  </a:lnTo>
                  <a:cubicBezTo>
                    <a:pt x="15043" y="30640"/>
                    <a:pt x="26416" y="19792"/>
                    <a:pt x="31739" y="10193"/>
                  </a:cubicBezTo>
                  <a:cubicBezTo>
                    <a:pt x="32142" y="9427"/>
                    <a:pt x="32546" y="8661"/>
                    <a:pt x="32909" y="7895"/>
                  </a:cubicBezTo>
                  <a:cubicBezTo>
                    <a:pt x="32909" y="7823"/>
                    <a:pt x="33610" y="0"/>
                    <a:pt x="27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96;p59"/>
            <p:cNvSpPr/>
            <p:nvPr/>
          </p:nvSpPr>
          <p:spPr>
            <a:xfrm>
              <a:off x="1624975" y="973350"/>
              <a:ext cx="175225" cy="83600"/>
            </a:xfrm>
            <a:custGeom>
              <a:avLst/>
              <a:gdLst/>
              <a:ahLst/>
              <a:cxnLst/>
              <a:rect l="l" t="t" r="r" b="b"/>
              <a:pathLst>
                <a:path w="7009" h="3344" extrusionOk="0">
                  <a:moveTo>
                    <a:pt x="6688" y="1"/>
                  </a:moveTo>
                  <a:cubicBezTo>
                    <a:pt x="6562" y="1"/>
                    <a:pt x="6441" y="92"/>
                    <a:pt x="6420" y="273"/>
                  </a:cubicBezTo>
                  <a:cubicBezTo>
                    <a:pt x="6445" y="1791"/>
                    <a:pt x="4583" y="2791"/>
                    <a:pt x="2951" y="2791"/>
                  </a:cubicBezTo>
                  <a:cubicBezTo>
                    <a:pt x="1852" y="2791"/>
                    <a:pt x="857" y="2337"/>
                    <a:pt x="613" y="1281"/>
                  </a:cubicBezTo>
                  <a:cubicBezTo>
                    <a:pt x="564" y="1135"/>
                    <a:pt x="451" y="1074"/>
                    <a:pt x="337" y="1074"/>
                  </a:cubicBezTo>
                  <a:cubicBezTo>
                    <a:pt x="168" y="1074"/>
                    <a:pt x="0" y="1210"/>
                    <a:pt x="48" y="1402"/>
                  </a:cubicBezTo>
                  <a:lnTo>
                    <a:pt x="48" y="1443"/>
                  </a:lnTo>
                  <a:cubicBezTo>
                    <a:pt x="379" y="2767"/>
                    <a:pt x="1613" y="3344"/>
                    <a:pt x="2951" y="3344"/>
                  </a:cubicBezTo>
                  <a:cubicBezTo>
                    <a:pt x="4873" y="3344"/>
                    <a:pt x="7009" y="2152"/>
                    <a:pt x="6985" y="273"/>
                  </a:cubicBezTo>
                  <a:cubicBezTo>
                    <a:pt x="6945" y="92"/>
                    <a:pt x="6814" y="1"/>
                    <a:pt x="6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97;p59"/>
            <p:cNvSpPr/>
            <p:nvPr/>
          </p:nvSpPr>
          <p:spPr>
            <a:xfrm>
              <a:off x="1971775" y="889425"/>
              <a:ext cx="174850" cy="83275"/>
            </a:xfrm>
            <a:custGeom>
              <a:avLst/>
              <a:gdLst/>
              <a:ahLst/>
              <a:cxnLst/>
              <a:rect l="l" t="t" r="r" b="b"/>
              <a:pathLst>
                <a:path w="6994" h="3331" extrusionOk="0">
                  <a:moveTo>
                    <a:pt x="6664" y="1"/>
                  </a:moveTo>
                  <a:cubicBezTo>
                    <a:pt x="6533" y="1"/>
                    <a:pt x="6401" y="81"/>
                    <a:pt x="6381" y="243"/>
                  </a:cubicBezTo>
                  <a:cubicBezTo>
                    <a:pt x="6429" y="1781"/>
                    <a:pt x="4586" y="2789"/>
                    <a:pt x="2953" y="2789"/>
                  </a:cubicBezTo>
                  <a:cubicBezTo>
                    <a:pt x="1846" y="2789"/>
                    <a:pt x="835" y="2326"/>
                    <a:pt x="574" y="1251"/>
                  </a:cubicBezTo>
                  <a:cubicBezTo>
                    <a:pt x="542" y="1108"/>
                    <a:pt x="442" y="1046"/>
                    <a:pt x="336" y="1046"/>
                  </a:cubicBezTo>
                  <a:cubicBezTo>
                    <a:pt x="174" y="1046"/>
                    <a:pt x="1" y="1192"/>
                    <a:pt x="50" y="1412"/>
                  </a:cubicBezTo>
                  <a:cubicBezTo>
                    <a:pt x="363" y="2750"/>
                    <a:pt x="1590" y="3330"/>
                    <a:pt x="2924" y="3330"/>
                  </a:cubicBezTo>
                  <a:cubicBezTo>
                    <a:pt x="4848" y="3330"/>
                    <a:pt x="6994" y="2124"/>
                    <a:pt x="6946" y="243"/>
                  </a:cubicBezTo>
                  <a:cubicBezTo>
                    <a:pt x="6926" y="81"/>
                    <a:pt x="6795" y="1"/>
                    <a:pt x="6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98;p59"/>
            <p:cNvSpPr/>
            <p:nvPr/>
          </p:nvSpPr>
          <p:spPr>
            <a:xfrm>
              <a:off x="1887750" y="1023175"/>
              <a:ext cx="89300" cy="55200"/>
            </a:xfrm>
            <a:custGeom>
              <a:avLst/>
              <a:gdLst/>
              <a:ahLst/>
              <a:cxnLst/>
              <a:rect l="l" t="t" r="r" b="b"/>
              <a:pathLst>
                <a:path w="3572" h="2208" extrusionOk="0">
                  <a:moveTo>
                    <a:pt x="3190" y="0"/>
                  </a:moveTo>
                  <a:cubicBezTo>
                    <a:pt x="3051" y="0"/>
                    <a:pt x="2904" y="95"/>
                    <a:pt x="2927" y="256"/>
                  </a:cubicBezTo>
                  <a:cubicBezTo>
                    <a:pt x="3110" y="1198"/>
                    <a:pt x="2391" y="1748"/>
                    <a:pt x="1686" y="1748"/>
                  </a:cubicBezTo>
                  <a:cubicBezTo>
                    <a:pt x="1153" y="1748"/>
                    <a:pt x="628" y="1434"/>
                    <a:pt x="507" y="740"/>
                  </a:cubicBezTo>
                  <a:cubicBezTo>
                    <a:pt x="472" y="619"/>
                    <a:pt x="370" y="565"/>
                    <a:pt x="269" y="565"/>
                  </a:cubicBezTo>
                  <a:cubicBezTo>
                    <a:pt x="134" y="565"/>
                    <a:pt x="0" y="660"/>
                    <a:pt x="23" y="821"/>
                  </a:cubicBezTo>
                  <a:cubicBezTo>
                    <a:pt x="207" y="1632"/>
                    <a:pt x="965" y="2208"/>
                    <a:pt x="1772" y="2208"/>
                  </a:cubicBezTo>
                  <a:cubicBezTo>
                    <a:pt x="1847" y="2208"/>
                    <a:pt x="1923" y="2202"/>
                    <a:pt x="1999" y="2192"/>
                  </a:cubicBezTo>
                  <a:cubicBezTo>
                    <a:pt x="2927" y="1990"/>
                    <a:pt x="3572" y="1103"/>
                    <a:pt x="3411" y="176"/>
                  </a:cubicBezTo>
                  <a:cubicBezTo>
                    <a:pt x="3393" y="54"/>
                    <a:pt x="3294" y="0"/>
                    <a:pt x="3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99;p59"/>
            <p:cNvSpPr/>
            <p:nvPr/>
          </p:nvSpPr>
          <p:spPr>
            <a:xfrm>
              <a:off x="1556600" y="1056800"/>
              <a:ext cx="142200" cy="142175"/>
            </a:xfrm>
            <a:custGeom>
              <a:avLst/>
              <a:gdLst/>
              <a:ahLst/>
              <a:cxnLst/>
              <a:rect l="l" t="t" r="r" b="b"/>
              <a:pathLst>
                <a:path w="5688" h="5687" extrusionOk="0">
                  <a:moveTo>
                    <a:pt x="2824" y="0"/>
                  </a:moveTo>
                  <a:cubicBezTo>
                    <a:pt x="1291" y="0"/>
                    <a:pt x="1" y="1291"/>
                    <a:pt x="1" y="2823"/>
                  </a:cubicBezTo>
                  <a:cubicBezTo>
                    <a:pt x="1" y="4396"/>
                    <a:pt x="1291" y="5687"/>
                    <a:pt x="2824" y="5687"/>
                  </a:cubicBezTo>
                  <a:cubicBezTo>
                    <a:pt x="4397" y="5687"/>
                    <a:pt x="5687" y="4396"/>
                    <a:pt x="5687" y="2823"/>
                  </a:cubicBezTo>
                  <a:cubicBezTo>
                    <a:pt x="5687" y="1291"/>
                    <a:pt x="4397" y="0"/>
                    <a:pt x="2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400;p59"/>
            <p:cNvSpPr/>
            <p:nvPr/>
          </p:nvSpPr>
          <p:spPr>
            <a:xfrm>
              <a:off x="2112150" y="929750"/>
              <a:ext cx="141175" cy="142200"/>
            </a:xfrm>
            <a:custGeom>
              <a:avLst/>
              <a:gdLst/>
              <a:ahLst/>
              <a:cxnLst/>
              <a:rect l="l" t="t" r="r" b="b"/>
              <a:pathLst>
                <a:path w="5647" h="5688" extrusionOk="0">
                  <a:moveTo>
                    <a:pt x="2823" y="1"/>
                  </a:moveTo>
                  <a:cubicBezTo>
                    <a:pt x="1250" y="1"/>
                    <a:pt x="0" y="1291"/>
                    <a:pt x="0" y="2864"/>
                  </a:cubicBezTo>
                  <a:cubicBezTo>
                    <a:pt x="0" y="4397"/>
                    <a:pt x="1250" y="5687"/>
                    <a:pt x="2823" y="5687"/>
                  </a:cubicBezTo>
                  <a:cubicBezTo>
                    <a:pt x="4396" y="5687"/>
                    <a:pt x="5646" y="4397"/>
                    <a:pt x="5646" y="2864"/>
                  </a:cubicBezTo>
                  <a:cubicBezTo>
                    <a:pt x="5646" y="1291"/>
                    <a:pt x="4396" y="1"/>
                    <a:pt x="2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401;p59"/>
            <p:cNvSpPr/>
            <p:nvPr/>
          </p:nvSpPr>
          <p:spPr>
            <a:xfrm>
              <a:off x="1175500" y="1359250"/>
              <a:ext cx="381125" cy="306425"/>
            </a:xfrm>
            <a:custGeom>
              <a:avLst/>
              <a:gdLst/>
              <a:ahLst/>
              <a:cxnLst/>
              <a:rect l="l" t="t" r="r" b="b"/>
              <a:pathLst>
                <a:path w="15245" h="12257" extrusionOk="0">
                  <a:moveTo>
                    <a:pt x="9195" y="1"/>
                  </a:moveTo>
                  <a:cubicBezTo>
                    <a:pt x="9195" y="1"/>
                    <a:pt x="5606" y="6171"/>
                    <a:pt x="0" y="8510"/>
                  </a:cubicBezTo>
                  <a:cubicBezTo>
                    <a:pt x="0" y="8510"/>
                    <a:pt x="1631" y="12257"/>
                    <a:pt x="6148" y="12257"/>
                  </a:cubicBezTo>
                  <a:cubicBezTo>
                    <a:pt x="8407" y="12257"/>
                    <a:pt x="11387" y="11320"/>
                    <a:pt x="15245" y="8510"/>
                  </a:cubicBezTo>
                  <a:cubicBezTo>
                    <a:pt x="15245" y="8510"/>
                    <a:pt x="14680" y="1977"/>
                    <a:pt x="9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402;p59"/>
            <p:cNvSpPr/>
            <p:nvPr/>
          </p:nvSpPr>
          <p:spPr>
            <a:xfrm>
              <a:off x="1339250" y="395425"/>
              <a:ext cx="171400" cy="141150"/>
            </a:xfrm>
            <a:custGeom>
              <a:avLst/>
              <a:gdLst/>
              <a:ahLst/>
              <a:cxnLst/>
              <a:rect l="l" t="t" r="r" b="b"/>
              <a:pathLst>
                <a:path w="6856" h="5646" extrusionOk="0">
                  <a:moveTo>
                    <a:pt x="2361" y="0"/>
                  </a:moveTo>
                  <a:cubicBezTo>
                    <a:pt x="1836" y="0"/>
                    <a:pt x="1366" y="211"/>
                    <a:pt x="1032" y="685"/>
                  </a:cubicBezTo>
                  <a:cubicBezTo>
                    <a:pt x="1" y="2137"/>
                    <a:pt x="1503" y="3806"/>
                    <a:pt x="3310" y="3806"/>
                  </a:cubicBezTo>
                  <a:cubicBezTo>
                    <a:pt x="3410" y="3806"/>
                    <a:pt x="3512" y="3801"/>
                    <a:pt x="3613" y="3790"/>
                  </a:cubicBezTo>
                  <a:cubicBezTo>
                    <a:pt x="3728" y="3776"/>
                    <a:pt x="3842" y="3769"/>
                    <a:pt x="3955" y="3769"/>
                  </a:cubicBezTo>
                  <a:cubicBezTo>
                    <a:pt x="5112" y="3769"/>
                    <a:pt x="6146" y="4506"/>
                    <a:pt x="6477" y="5645"/>
                  </a:cubicBezTo>
                  <a:cubicBezTo>
                    <a:pt x="6855" y="2712"/>
                    <a:pt x="4248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03;p59"/>
            <p:cNvSpPr/>
            <p:nvPr/>
          </p:nvSpPr>
          <p:spPr>
            <a:xfrm>
              <a:off x="1445575" y="260025"/>
              <a:ext cx="123150" cy="184800"/>
            </a:xfrm>
            <a:custGeom>
              <a:avLst/>
              <a:gdLst/>
              <a:ahLst/>
              <a:cxnLst/>
              <a:rect l="l" t="t" r="r" b="b"/>
              <a:pathLst>
                <a:path w="4926" h="7392" extrusionOk="0">
                  <a:moveTo>
                    <a:pt x="2716" y="1"/>
                  </a:moveTo>
                  <a:cubicBezTo>
                    <a:pt x="234" y="1"/>
                    <a:pt x="1" y="5307"/>
                    <a:pt x="2990" y="7391"/>
                  </a:cubicBezTo>
                  <a:cubicBezTo>
                    <a:pt x="2345" y="6262"/>
                    <a:pt x="2546" y="4851"/>
                    <a:pt x="3514" y="4004"/>
                  </a:cubicBezTo>
                  <a:cubicBezTo>
                    <a:pt x="4926" y="2673"/>
                    <a:pt x="4764" y="213"/>
                    <a:pt x="2909" y="11"/>
                  </a:cubicBezTo>
                  <a:cubicBezTo>
                    <a:pt x="2843" y="4"/>
                    <a:pt x="2779" y="1"/>
                    <a:pt x="2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04;p59"/>
            <p:cNvSpPr/>
            <p:nvPr/>
          </p:nvSpPr>
          <p:spPr>
            <a:xfrm>
              <a:off x="1294650" y="238025"/>
              <a:ext cx="147050" cy="122725"/>
            </a:xfrm>
            <a:custGeom>
              <a:avLst/>
              <a:gdLst/>
              <a:ahLst/>
              <a:cxnLst/>
              <a:rect l="l" t="t" r="r" b="b"/>
              <a:pathLst>
                <a:path w="5882" h="4909" extrusionOk="0">
                  <a:moveTo>
                    <a:pt x="2638" y="1"/>
                  </a:moveTo>
                  <a:cubicBezTo>
                    <a:pt x="2366" y="1"/>
                    <a:pt x="2083" y="88"/>
                    <a:pt x="1808" y="286"/>
                  </a:cubicBezTo>
                  <a:cubicBezTo>
                    <a:pt x="0" y="1479"/>
                    <a:pt x="2484" y="4909"/>
                    <a:pt x="5447" y="4909"/>
                  </a:cubicBezTo>
                  <a:cubicBezTo>
                    <a:pt x="5591" y="4909"/>
                    <a:pt x="5736" y="4901"/>
                    <a:pt x="5881" y="4884"/>
                  </a:cubicBezTo>
                  <a:cubicBezTo>
                    <a:pt x="4833" y="4561"/>
                    <a:pt x="4228" y="3553"/>
                    <a:pt x="4349" y="2464"/>
                  </a:cubicBezTo>
                  <a:cubicBezTo>
                    <a:pt x="4507" y="1195"/>
                    <a:pt x="3643" y="1"/>
                    <a:pt x="2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05;p59"/>
            <p:cNvSpPr/>
            <p:nvPr/>
          </p:nvSpPr>
          <p:spPr>
            <a:xfrm>
              <a:off x="1498125" y="583600"/>
              <a:ext cx="98825" cy="48075"/>
            </a:xfrm>
            <a:custGeom>
              <a:avLst/>
              <a:gdLst/>
              <a:ahLst/>
              <a:cxnLst/>
              <a:rect l="l" t="t" r="r" b="b"/>
              <a:pathLst>
                <a:path w="3953" h="1923" extrusionOk="0">
                  <a:moveTo>
                    <a:pt x="3223" y="0"/>
                  </a:moveTo>
                  <a:cubicBezTo>
                    <a:pt x="2830" y="0"/>
                    <a:pt x="2295" y="112"/>
                    <a:pt x="1735" y="337"/>
                  </a:cubicBezTo>
                  <a:cubicBezTo>
                    <a:pt x="727" y="740"/>
                    <a:pt x="1" y="1345"/>
                    <a:pt x="122" y="1708"/>
                  </a:cubicBezTo>
                  <a:cubicBezTo>
                    <a:pt x="193" y="1851"/>
                    <a:pt x="416" y="1923"/>
                    <a:pt x="731" y="1923"/>
                  </a:cubicBezTo>
                  <a:cubicBezTo>
                    <a:pt x="1123" y="1923"/>
                    <a:pt x="1659" y="1811"/>
                    <a:pt x="2219" y="1587"/>
                  </a:cubicBezTo>
                  <a:cubicBezTo>
                    <a:pt x="3227" y="1183"/>
                    <a:pt x="3953" y="578"/>
                    <a:pt x="3832" y="216"/>
                  </a:cubicBezTo>
                  <a:cubicBezTo>
                    <a:pt x="3760" y="72"/>
                    <a:pt x="3537" y="0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2435;p59"/>
          <p:cNvGrpSpPr/>
          <p:nvPr/>
        </p:nvGrpSpPr>
        <p:grpSpPr>
          <a:xfrm>
            <a:off x="4295290" y="2042894"/>
            <a:ext cx="969735" cy="1116683"/>
            <a:chOff x="3530700" y="3207350"/>
            <a:chExt cx="931625" cy="1127225"/>
          </a:xfrm>
        </p:grpSpPr>
        <p:sp>
          <p:nvSpPr>
            <p:cNvPr id="98" name="Google Shape;2436;p59"/>
            <p:cNvSpPr/>
            <p:nvPr/>
          </p:nvSpPr>
          <p:spPr>
            <a:xfrm>
              <a:off x="3659750" y="3599550"/>
              <a:ext cx="140175" cy="638225"/>
            </a:xfrm>
            <a:custGeom>
              <a:avLst/>
              <a:gdLst/>
              <a:ahLst/>
              <a:cxnLst/>
              <a:rect l="l" t="t" r="r" b="b"/>
              <a:pathLst>
                <a:path w="5607" h="25529" extrusionOk="0">
                  <a:moveTo>
                    <a:pt x="3792" y="0"/>
                  </a:moveTo>
                  <a:lnTo>
                    <a:pt x="3792" y="0"/>
                  </a:lnTo>
                  <a:cubicBezTo>
                    <a:pt x="3429" y="202"/>
                    <a:pt x="3106" y="444"/>
                    <a:pt x="2824" y="766"/>
                  </a:cubicBezTo>
                  <a:cubicBezTo>
                    <a:pt x="2461" y="1089"/>
                    <a:pt x="2138" y="1492"/>
                    <a:pt x="1896" y="1896"/>
                  </a:cubicBezTo>
                  <a:cubicBezTo>
                    <a:pt x="1533" y="2420"/>
                    <a:pt x="1251" y="3025"/>
                    <a:pt x="1050" y="3670"/>
                  </a:cubicBezTo>
                  <a:cubicBezTo>
                    <a:pt x="808" y="4436"/>
                    <a:pt x="727" y="5283"/>
                    <a:pt x="767" y="6090"/>
                  </a:cubicBezTo>
                  <a:cubicBezTo>
                    <a:pt x="848" y="6937"/>
                    <a:pt x="1009" y="7784"/>
                    <a:pt x="1251" y="8590"/>
                  </a:cubicBezTo>
                  <a:lnTo>
                    <a:pt x="1614" y="9760"/>
                  </a:lnTo>
                  <a:cubicBezTo>
                    <a:pt x="1735" y="10123"/>
                    <a:pt x="1816" y="10526"/>
                    <a:pt x="1896" y="10849"/>
                  </a:cubicBezTo>
                  <a:cubicBezTo>
                    <a:pt x="1937" y="11010"/>
                    <a:pt x="2017" y="11212"/>
                    <a:pt x="2017" y="11373"/>
                  </a:cubicBezTo>
                  <a:cubicBezTo>
                    <a:pt x="2058" y="11494"/>
                    <a:pt x="2058" y="11655"/>
                    <a:pt x="2098" y="11817"/>
                  </a:cubicBezTo>
                  <a:cubicBezTo>
                    <a:pt x="2098" y="11857"/>
                    <a:pt x="2098" y="11938"/>
                    <a:pt x="2098" y="12018"/>
                  </a:cubicBezTo>
                  <a:lnTo>
                    <a:pt x="2098" y="12381"/>
                  </a:lnTo>
                  <a:lnTo>
                    <a:pt x="2058" y="12583"/>
                  </a:lnTo>
                  <a:cubicBezTo>
                    <a:pt x="1896" y="13228"/>
                    <a:pt x="1695" y="13873"/>
                    <a:pt x="1413" y="14438"/>
                  </a:cubicBezTo>
                  <a:cubicBezTo>
                    <a:pt x="1009" y="15245"/>
                    <a:pt x="687" y="16092"/>
                    <a:pt x="445" y="16938"/>
                  </a:cubicBezTo>
                  <a:cubicBezTo>
                    <a:pt x="203" y="17785"/>
                    <a:pt x="41" y="18673"/>
                    <a:pt x="41" y="19520"/>
                  </a:cubicBezTo>
                  <a:cubicBezTo>
                    <a:pt x="1" y="20366"/>
                    <a:pt x="122" y="21173"/>
                    <a:pt x="404" y="21939"/>
                  </a:cubicBezTo>
                  <a:cubicBezTo>
                    <a:pt x="606" y="22544"/>
                    <a:pt x="929" y="23149"/>
                    <a:pt x="1292" y="23673"/>
                  </a:cubicBezTo>
                  <a:cubicBezTo>
                    <a:pt x="1493" y="23915"/>
                    <a:pt x="1654" y="24117"/>
                    <a:pt x="1816" y="24319"/>
                  </a:cubicBezTo>
                  <a:cubicBezTo>
                    <a:pt x="1977" y="24480"/>
                    <a:pt x="2138" y="24641"/>
                    <a:pt x="2259" y="24762"/>
                  </a:cubicBezTo>
                  <a:cubicBezTo>
                    <a:pt x="2501" y="24964"/>
                    <a:pt x="2743" y="25166"/>
                    <a:pt x="2985" y="25327"/>
                  </a:cubicBezTo>
                  <a:cubicBezTo>
                    <a:pt x="3187" y="25448"/>
                    <a:pt x="3268" y="25529"/>
                    <a:pt x="3268" y="25529"/>
                  </a:cubicBezTo>
                  <a:lnTo>
                    <a:pt x="3147" y="25206"/>
                  </a:lnTo>
                  <a:cubicBezTo>
                    <a:pt x="3106" y="25004"/>
                    <a:pt x="2985" y="24722"/>
                    <a:pt x="2864" y="24359"/>
                  </a:cubicBezTo>
                  <a:cubicBezTo>
                    <a:pt x="2824" y="24198"/>
                    <a:pt x="2743" y="23996"/>
                    <a:pt x="2703" y="23794"/>
                  </a:cubicBezTo>
                  <a:lnTo>
                    <a:pt x="2542" y="23109"/>
                  </a:lnTo>
                  <a:cubicBezTo>
                    <a:pt x="2421" y="22625"/>
                    <a:pt x="2380" y="22101"/>
                    <a:pt x="2421" y="21576"/>
                  </a:cubicBezTo>
                  <a:cubicBezTo>
                    <a:pt x="2421" y="20971"/>
                    <a:pt x="2501" y="20407"/>
                    <a:pt x="2663" y="19842"/>
                  </a:cubicBezTo>
                  <a:cubicBezTo>
                    <a:pt x="2824" y="19237"/>
                    <a:pt x="3066" y="18592"/>
                    <a:pt x="3348" y="18027"/>
                  </a:cubicBezTo>
                  <a:cubicBezTo>
                    <a:pt x="3510" y="17705"/>
                    <a:pt x="3711" y="17342"/>
                    <a:pt x="3873" y="17059"/>
                  </a:cubicBezTo>
                  <a:cubicBezTo>
                    <a:pt x="4034" y="16737"/>
                    <a:pt x="4276" y="16374"/>
                    <a:pt x="4437" y="16011"/>
                  </a:cubicBezTo>
                  <a:lnTo>
                    <a:pt x="4760" y="15406"/>
                  </a:lnTo>
                  <a:cubicBezTo>
                    <a:pt x="4881" y="15164"/>
                    <a:pt x="5002" y="14962"/>
                    <a:pt x="5082" y="14720"/>
                  </a:cubicBezTo>
                  <a:lnTo>
                    <a:pt x="5365" y="13994"/>
                  </a:lnTo>
                  <a:cubicBezTo>
                    <a:pt x="5445" y="13712"/>
                    <a:pt x="5486" y="13430"/>
                    <a:pt x="5526" y="13148"/>
                  </a:cubicBezTo>
                  <a:lnTo>
                    <a:pt x="5607" y="12704"/>
                  </a:lnTo>
                  <a:lnTo>
                    <a:pt x="5607" y="12260"/>
                  </a:lnTo>
                  <a:cubicBezTo>
                    <a:pt x="5607" y="11978"/>
                    <a:pt x="5607" y="11696"/>
                    <a:pt x="5566" y="11373"/>
                  </a:cubicBezTo>
                  <a:cubicBezTo>
                    <a:pt x="5526" y="11131"/>
                    <a:pt x="5486" y="10849"/>
                    <a:pt x="5405" y="10607"/>
                  </a:cubicBezTo>
                  <a:cubicBezTo>
                    <a:pt x="5365" y="10324"/>
                    <a:pt x="5244" y="10123"/>
                    <a:pt x="5203" y="9881"/>
                  </a:cubicBezTo>
                  <a:cubicBezTo>
                    <a:pt x="5042" y="9478"/>
                    <a:pt x="4881" y="9034"/>
                    <a:pt x="4679" y="8631"/>
                  </a:cubicBezTo>
                  <a:cubicBezTo>
                    <a:pt x="4518" y="8227"/>
                    <a:pt x="4357" y="7864"/>
                    <a:pt x="4195" y="7501"/>
                  </a:cubicBezTo>
                  <a:cubicBezTo>
                    <a:pt x="3873" y="6897"/>
                    <a:pt x="3590" y="6292"/>
                    <a:pt x="3348" y="5646"/>
                  </a:cubicBezTo>
                  <a:cubicBezTo>
                    <a:pt x="3187" y="5122"/>
                    <a:pt x="3066" y="4517"/>
                    <a:pt x="3026" y="3952"/>
                  </a:cubicBezTo>
                  <a:cubicBezTo>
                    <a:pt x="2985" y="2985"/>
                    <a:pt x="3106" y="2017"/>
                    <a:pt x="3389" y="1129"/>
                  </a:cubicBezTo>
                  <a:cubicBezTo>
                    <a:pt x="3510" y="766"/>
                    <a:pt x="3590" y="484"/>
                    <a:pt x="3671" y="283"/>
                  </a:cubicBezTo>
                  <a:lnTo>
                    <a:pt x="37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37;p59"/>
            <p:cNvSpPr/>
            <p:nvPr/>
          </p:nvSpPr>
          <p:spPr>
            <a:xfrm>
              <a:off x="3762600" y="3599550"/>
              <a:ext cx="141175" cy="735025"/>
            </a:xfrm>
            <a:custGeom>
              <a:avLst/>
              <a:gdLst/>
              <a:ahLst/>
              <a:cxnLst/>
              <a:rect l="l" t="t" r="r" b="b"/>
              <a:pathLst>
                <a:path w="564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57" y="565"/>
                    <a:pt x="2138" y="887"/>
                    <a:pt x="225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82" y="5203"/>
                    <a:pt x="2461" y="5888"/>
                    <a:pt x="2299" y="6493"/>
                  </a:cubicBezTo>
                  <a:cubicBezTo>
                    <a:pt x="2057" y="7219"/>
                    <a:pt x="1775" y="7945"/>
                    <a:pt x="1452" y="8631"/>
                  </a:cubicBezTo>
                  <a:cubicBezTo>
                    <a:pt x="1291" y="9074"/>
                    <a:pt x="1130" y="9478"/>
                    <a:pt x="968" y="9962"/>
                  </a:cubicBezTo>
                  <a:cubicBezTo>
                    <a:pt x="767" y="10405"/>
                    <a:pt x="605" y="10889"/>
                    <a:pt x="444" y="11373"/>
                  </a:cubicBezTo>
                  <a:cubicBezTo>
                    <a:pt x="40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41" y="13470"/>
                    <a:pt x="1" y="13793"/>
                    <a:pt x="41" y="14115"/>
                  </a:cubicBezTo>
                  <a:lnTo>
                    <a:pt x="4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6" y="17463"/>
                    <a:pt x="847" y="17705"/>
                  </a:cubicBezTo>
                  <a:lnTo>
                    <a:pt x="1170" y="18431"/>
                  </a:lnTo>
                  <a:cubicBezTo>
                    <a:pt x="1372" y="18874"/>
                    <a:pt x="1614" y="19278"/>
                    <a:pt x="1775" y="19640"/>
                  </a:cubicBezTo>
                  <a:cubicBezTo>
                    <a:pt x="1936" y="20003"/>
                    <a:pt x="2098" y="20407"/>
                    <a:pt x="2259" y="20770"/>
                  </a:cubicBezTo>
                  <a:cubicBezTo>
                    <a:pt x="2582" y="21415"/>
                    <a:pt x="2783" y="22141"/>
                    <a:pt x="2985" y="22867"/>
                  </a:cubicBezTo>
                  <a:cubicBezTo>
                    <a:pt x="314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106" y="26617"/>
                  </a:cubicBezTo>
                  <a:lnTo>
                    <a:pt x="2945" y="27424"/>
                  </a:lnTo>
                  <a:cubicBezTo>
                    <a:pt x="2904" y="27666"/>
                    <a:pt x="2824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80" y="29400"/>
                  </a:lnTo>
                  <a:cubicBezTo>
                    <a:pt x="2380" y="29400"/>
                    <a:pt x="2461" y="29319"/>
                    <a:pt x="2622" y="29198"/>
                  </a:cubicBezTo>
                  <a:cubicBezTo>
                    <a:pt x="2904" y="28997"/>
                    <a:pt x="3146" y="28755"/>
                    <a:pt x="3348" y="28513"/>
                  </a:cubicBezTo>
                  <a:cubicBezTo>
                    <a:pt x="3509" y="28352"/>
                    <a:pt x="3670" y="28190"/>
                    <a:pt x="3832" y="27989"/>
                  </a:cubicBezTo>
                  <a:cubicBezTo>
                    <a:pt x="3993" y="27787"/>
                    <a:pt x="4154" y="27545"/>
                    <a:pt x="4316" y="27263"/>
                  </a:cubicBezTo>
                  <a:cubicBezTo>
                    <a:pt x="4719" y="26658"/>
                    <a:pt x="5042" y="25972"/>
                    <a:pt x="5243" y="25246"/>
                  </a:cubicBezTo>
                  <a:cubicBezTo>
                    <a:pt x="5485" y="24359"/>
                    <a:pt x="5647" y="23431"/>
                    <a:pt x="5606" y="22504"/>
                  </a:cubicBezTo>
                  <a:cubicBezTo>
                    <a:pt x="5606" y="21496"/>
                    <a:pt x="5445" y="20487"/>
                    <a:pt x="520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53" y="15971"/>
                    <a:pt x="3711" y="15245"/>
                    <a:pt x="359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49" y="13430"/>
                    <a:pt x="3549" y="13268"/>
                    <a:pt x="3590" y="13107"/>
                  </a:cubicBezTo>
                  <a:cubicBezTo>
                    <a:pt x="3590" y="12946"/>
                    <a:pt x="3670" y="12704"/>
                    <a:pt x="3711" y="12502"/>
                  </a:cubicBezTo>
                  <a:cubicBezTo>
                    <a:pt x="3791" y="12139"/>
                    <a:pt x="3912" y="11696"/>
                    <a:pt x="3993" y="11252"/>
                  </a:cubicBezTo>
                  <a:lnTo>
                    <a:pt x="4356" y="9921"/>
                  </a:lnTo>
                  <a:cubicBezTo>
                    <a:pt x="4598" y="8953"/>
                    <a:pt x="4759" y="7985"/>
                    <a:pt x="4840" y="6977"/>
                  </a:cubicBezTo>
                  <a:cubicBezTo>
                    <a:pt x="4880" y="6050"/>
                    <a:pt x="4800" y="5122"/>
                    <a:pt x="4558" y="4235"/>
                  </a:cubicBezTo>
                  <a:cubicBezTo>
                    <a:pt x="4356" y="3509"/>
                    <a:pt x="4074" y="2823"/>
                    <a:pt x="3751" y="2178"/>
                  </a:cubicBezTo>
                  <a:cubicBezTo>
                    <a:pt x="3469" y="1694"/>
                    <a:pt x="3146" y="1250"/>
                    <a:pt x="2783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38;p59"/>
            <p:cNvSpPr/>
            <p:nvPr/>
          </p:nvSpPr>
          <p:spPr>
            <a:xfrm>
              <a:off x="3862425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lnTo>
                    <a:pt x="3791" y="0"/>
                  </a:lnTo>
                  <a:cubicBezTo>
                    <a:pt x="3428" y="202"/>
                    <a:pt x="3065" y="484"/>
                    <a:pt x="2783" y="766"/>
                  </a:cubicBezTo>
                  <a:cubicBezTo>
                    <a:pt x="2460" y="1129"/>
                    <a:pt x="2138" y="1492"/>
                    <a:pt x="1855" y="1896"/>
                  </a:cubicBezTo>
                  <a:cubicBezTo>
                    <a:pt x="1492" y="2460"/>
                    <a:pt x="121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69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89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161" y="17785"/>
                    <a:pt x="40" y="18673"/>
                    <a:pt x="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2" y="25166"/>
                    <a:pt x="2984" y="25367"/>
                  </a:cubicBezTo>
                  <a:cubicBezTo>
                    <a:pt x="314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5" y="25045"/>
                    <a:pt x="2984" y="24762"/>
                    <a:pt x="2863" y="24399"/>
                  </a:cubicBezTo>
                  <a:cubicBezTo>
                    <a:pt x="2823" y="24198"/>
                    <a:pt x="2742" y="24036"/>
                    <a:pt x="2702" y="23794"/>
                  </a:cubicBezTo>
                  <a:lnTo>
                    <a:pt x="2541" y="23149"/>
                  </a:lnTo>
                  <a:cubicBezTo>
                    <a:pt x="2420" y="22625"/>
                    <a:pt x="2380" y="22101"/>
                    <a:pt x="238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47" y="18027"/>
                  </a:cubicBezTo>
                  <a:cubicBezTo>
                    <a:pt x="3509" y="17705"/>
                    <a:pt x="3710" y="17382"/>
                    <a:pt x="3872" y="17059"/>
                  </a:cubicBezTo>
                  <a:cubicBezTo>
                    <a:pt x="4033" y="16777"/>
                    <a:pt x="423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4" y="2985"/>
                    <a:pt x="3105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39;p59"/>
            <p:cNvSpPr/>
            <p:nvPr/>
          </p:nvSpPr>
          <p:spPr>
            <a:xfrm>
              <a:off x="3965250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7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3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4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1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0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46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40;p59"/>
            <p:cNvSpPr/>
            <p:nvPr/>
          </p:nvSpPr>
          <p:spPr>
            <a:xfrm>
              <a:off x="4080200" y="3599550"/>
              <a:ext cx="140150" cy="638225"/>
            </a:xfrm>
            <a:custGeom>
              <a:avLst/>
              <a:gdLst/>
              <a:ahLst/>
              <a:cxnLst/>
              <a:rect l="l" t="t" r="r" b="b"/>
              <a:pathLst>
                <a:path w="5606" h="25529" extrusionOk="0">
                  <a:moveTo>
                    <a:pt x="3791" y="0"/>
                  </a:moveTo>
                  <a:cubicBezTo>
                    <a:pt x="3428" y="202"/>
                    <a:pt x="3106" y="484"/>
                    <a:pt x="2823" y="766"/>
                  </a:cubicBezTo>
                  <a:cubicBezTo>
                    <a:pt x="2460" y="1129"/>
                    <a:pt x="2138" y="1492"/>
                    <a:pt x="1896" y="1896"/>
                  </a:cubicBezTo>
                  <a:cubicBezTo>
                    <a:pt x="1533" y="2460"/>
                    <a:pt x="1250" y="3065"/>
                    <a:pt x="1049" y="3670"/>
                  </a:cubicBezTo>
                  <a:cubicBezTo>
                    <a:pt x="807" y="4477"/>
                    <a:pt x="726" y="5283"/>
                    <a:pt x="766" y="6090"/>
                  </a:cubicBezTo>
                  <a:cubicBezTo>
                    <a:pt x="847" y="6937"/>
                    <a:pt x="1008" y="7784"/>
                    <a:pt x="1250" y="8631"/>
                  </a:cubicBezTo>
                  <a:lnTo>
                    <a:pt x="1613" y="9760"/>
                  </a:lnTo>
                  <a:cubicBezTo>
                    <a:pt x="1734" y="10123"/>
                    <a:pt x="1815" y="10526"/>
                    <a:pt x="1896" y="10849"/>
                  </a:cubicBezTo>
                  <a:cubicBezTo>
                    <a:pt x="1936" y="11010"/>
                    <a:pt x="2017" y="11212"/>
                    <a:pt x="2017" y="11373"/>
                  </a:cubicBezTo>
                  <a:cubicBezTo>
                    <a:pt x="2057" y="11534"/>
                    <a:pt x="2057" y="11655"/>
                    <a:pt x="2097" y="11817"/>
                  </a:cubicBezTo>
                  <a:cubicBezTo>
                    <a:pt x="2097" y="11897"/>
                    <a:pt x="2097" y="11978"/>
                    <a:pt x="2097" y="12018"/>
                  </a:cubicBezTo>
                  <a:lnTo>
                    <a:pt x="2097" y="12422"/>
                  </a:lnTo>
                  <a:lnTo>
                    <a:pt x="2057" y="12583"/>
                  </a:lnTo>
                  <a:cubicBezTo>
                    <a:pt x="1936" y="13268"/>
                    <a:pt x="1694" y="13873"/>
                    <a:pt x="1412" y="14478"/>
                  </a:cubicBezTo>
                  <a:cubicBezTo>
                    <a:pt x="1008" y="15285"/>
                    <a:pt x="686" y="16092"/>
                    <a:pt x="444" y="16938"/>
                  </a:cubicBezTo>
                  <a:cubicBezTo>
                    <a:pt x="202" y="17785"/>
                    <a:pt x="40" y="18673"/>
                    <a:pt x="40" y="19560"/>
                  </a:cubicBezTo>
                  <a:cubicBezTo>
                    <a:pt x="0" y="20366"/>
                    <a:pt x="121" y="21173"/>
                    <a:pt x="403" y="21939"/>
                  </a:cubicBezTo>
                  <a:cubicBezTo>
                    <a:pt x="605" y="22585"/>
                    <a:pt x="928" y="23149"/>
                    <a:pt x="1291" y="23714"/>
                  </a:cubicBezTo>
                  <a:cubicBezTo>
                    <a:pt x="1492" y="23915"/>
                    <a:pt x="1654" y="24157"/>
                    <a:pt x="1815" y="24319"/>
                  </a:cubicBezTo>
                  <a:cubicBezTo>
                    <a:pt x="1976" y="24480"/>
                    <a:pt x="2138" y="24641"/>
                    <a:pt x="2259" y="24762"/>
                  </a:cubicBezTo>
                  <a:cubicBezTo>
                    <a:pt x="2501" y="25004"/>
                    <a:pt x="2743" y="25166"/>
                    <a:pt x="2985" y="25367"/>
                  </a:cubicBezTo>
                  <a:cubicBezTo>
                    <a:pt x="3186" y="25488"/>
                    <a:pt x="3267" y="25529"/>
                    <a:pt x="3267" y="25529"/>
                  </a:cubicBezTo>
                  <a:lnTo>
                    <a:pt x="3146" y="25206"/>
                  </a:lnTo>
                  <a:cubicBezTo>
                    <a:pt x="3106" y="25045"/>
                    <a:pt x="2985" y="24762"/>
                    <a:pt x="2864" y="24399"/>
                  </a:cubicBezTo>
                  <a:cubicBezTo>
                    <a:pt x="2823" y="24198"/>
                    <a:pt x="2743" y="24036"/>
                    <a:pt x="2702" y="23794"/>
                  </a:cubicBezTo>
                  <a:lnTo>
                    <a:pt x="2541" y="23149"/>
                  </a:lnTo>
                  <a:cubicBezTo>
                    <a:pt x="2460" y="22625"/>
                    <a:pt x="2380" y="22101"/>
                    <a:pt x="2420" y="21576"/>
                  </a:cubicBezTo>
                  <a:cubicBezTo>
                    <a:pt x="2420" y="21012"/>
                    <a:pt x="2501" y="20407"/>
                    <a:pt x="2662" y="19882"/>
                  </a:cubicBezTo>
                  <a:cubicBezTo>
                    <a:pt x="2823" y="19237"/>
                    <a:pt x="3065" y="18632"/>
                    <a:pt x="3388" y="18027"/>
                  </a:cubicBezTo>
                  <a:cubicBezTo>
                    <a:pt x="3549" y="17705"/>
                    <a:pt x="3710" y="17382"/>
                    <a:pt x="3872" y="17059"/>
                  </a:cubicBezTo>
                  <a:cubicBezTo>
                    <a:pt x="4033" y="16777"/>
                    <a:pt x="4275" y="16374"/>
                    <a:pt x="4436" y="16011"/>
                  </a:cubicBezTo>
                  <a:lnTo>
                    <a:pt x="4759" y="15406"/>
                  </a:lnTo>
                  <a:cubicBezTo>
                    <a:pt x="4880" y="15204"/>
                    <a:pt x="5001" y="14962"/>
                    <a:pt x="5082" y="14720"/>
                  </a:cubicBezTo>
                  <a:lnTo>
                    <a:pt x="5364" y="13994"/>
                  </a:lnTo>
                  <a:cubicBezTo>
                    <a:pt x="5445" y="13712"/>
                    <a:pt x="5485" y="13430"/>
                    <a:pt x="5525" y="13148"/>
                  </a:cubicBezTo>
                  <a:lnTo>
                    <a:pt x="5606" y="12704"/>
                  </a:lnTo>
                  <a:lnTo>
                    <a:pt x="5606" y="12260"/>
                  </a:lnTo>
                  <a:cubicBezTo>
                    <a:pt x="5606" y="11978"/>
                    <a:pt x="5606" y="11696"/>
                    <a:pt x="5566" y="11373"/>
                  </a:cubicBezTo>
                  <a:cubicBezTo>
                    <a:pt x="5525" y="11131"/>
                    <a:pt x="5445" y="10849"/>
                    <a:pt x="5404" y="10607"/>
                  </a:cubicBezTo>
                  <a:cubicBezTo>
                    <a:pt x="5324" y="10324"/>
                    <a:pt x="5243" y="10123"/>
                    <a:pt x="5162" y="9881"/>
                  </a:cubicBezTo>
                  <a:cubicBezTo>
                    <a:pt x="5041" y="9478"/>
                    <a:pt x="4880" y="9034"/>
                    <a:pt x="4678" y="8631"/>
                  </a:cubicBezTo>
                  <a:cubicBezTo>
                    <a:pt x="4517" y="8227"/>
                    <a:pt x="4356" y="7864"/>
                    <a:pt x="4154" y="7501"/>
                  </a:cubicBezTo>
                  <a:cubicBezTo>
                    <a:pt x="3872" y="6897"/>
                    <a:pt x="3589" y="6292"/>
                    <a:pt x="3347" y="5646"/>
                  </a:cubicBezTo>
                  <a:cubicBezTo>
                    <a:pt x="3186" y="5122"/>
                    <a:pt x="3065" y="4517"/>
                    <a:pt x="3025" y="3952"/>
                  </a:cubicBezTo>
                  <a:cubicBezTo>
                    <a:pt x="2985" y="2985"/>
                    <a:pt x="3106" y="2017"/>
                    <a:pt x="3388" y="1129"/>
                  </a:cubicBezTo>
                  <a:cubicBezTo>
                    <a:pt x="3509" y="766"/>
                    <a:pt x="3589" y="484"/>
                    <a:pt x="3670" y="283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41;p59"/>
            <p:cNvSpPr/>
            <p:nvPr/>
          </p:nvSpPr>
          <p:spPr>
            <a:xfrm>
              <a:off x="4183025" y="3599550"/>
              <a:ext cx="140175" cy="735025"/>
            </a:xfrm>
            <a:custGeom>
              <a:avLst/>
              <a:gdLst/>
              <a:ahLst/>
              <a:cxnLst/>
              <a:rect l="l" t="t" r="r" b="b"/>
              <a:pathLst>
                <a:path w="5607" h="29401" extrusionOk="0">
                  <a:moveTo>
                    <a:pt x="1856" y="0"/>
                  </a:moveTo>
                  <a:lnTo>
                    <a:pt x="1977" y="323"/>
                  </a:lnTo>
                  <a:cubicBezTo>
                    <a:pt x="2017" y="565"/>
                    <a:pt x="2138" y="887"/>
                    <a:pt x="2219" y="1291"/>
                  </a:cubicBezTo>
                  <a:cubicBezTo>
                    <a:pt x="2501" y="2339"/>
                    <a:pt x="2622" y="3469"/>
                    <a:pt x="2582" y="4557"/>
                  </a:cubicBezTo>
                  <a:cubicBezTo>
                    <a:pt x="2541" y="5203"/>
                    <a:pt x="2461" y="5888"/>
                    <a:pt x="2259" y="6493"/>
                  </a:cubicBezTo>
                  <a:cubicBezTo>
                    <a:pt x="2058" y="7219"/>
                    <a:pt x="1775" y="7945"/>
                    <a:pt x="1453" y="8631"/>
                  </a:cubicBezTo>
                  <a:cubicBezTo>
                    <a:pt x="1291" y="9074"/>
                    <a:pt x="1130" y="9478"/>
                    <a:pt x="969" y="9962"/>
                  </a:cubicBezTo>
                  <a:cubicBezTo>
                    <a:pt x="767" y="10405"/>
                    <a:pt x="606" y="10889"/>
                    <a:pt x="444" y="11373"/>
                  </a:cubicBezTo>
                  <a:cubicBezTo>
                    <a:pt x="364" y="11655"/>
                    <a:pt x="283" y="11897"/>
                    <a:pt x="243" y="12180"/>
                  </a:cubicBezTo>
                  <a:cubicBezTo>
                    <a:pt x="162" y="12502"/>
                    <a:pt x="122" y="12825"/>
                    <a:pt x="81" y="13107"/>
                  </a:cubicBezTo>
                  <a:cubicBezTo>
                    <a:pt x="1" y="13470"/>
                    <a:pt x="1" y="13793"/>
                    <a:pt x="1" y="14115"/>
                  </a:cubicBezTo>
                  <a:lnTo>
                    <a:pt x="1" y="14640"/>
                  </a:lnTo>
                  <a:lnTo>
                    <a:pt x="81" y="15124"/>
                  </a:lnTo>
                  <a:cubicBezTo>
                    <a:pt x="122" y="15446"/>
                    <a:pt x="202" y="15769"/>
                    <a:pt x="283" y="16092"/>
                  </a:cubicBezTo>
                  <a:lnTo>
                    <a:pt x="565" y="16938"/>
                  </a:lnTo>
                  <a:cubicBezTo>
                    <a:pt x="646" y="17221"/>
                    <a:pt x="727" y="17463"/>
                    <a:pt x="848" y="17705"/>
                  </a:cubicBezTo>
                  <a:lnTo>
                    <a:pt x="1170" y="18431"/>
                  </a:lnTo>
                  <a:cubicBezTo>
                    <a:pt x="1372" y="18874"/>
                    <a:pt x="1574" y="19278"/>
                    <a:pt x="1735" y="19640"/>
                  </a:cubicBezTo>
                  <a:cubicBezTo>
                    <a:pt x="1896" y="20003"/>
                    <a:pt x="2098" y="20407"/>
                    <a:pt x="2259" y="20770"/>
                  </a:cubicBezTo>
                  <a:cubicBezTo>
                    <a:pt x="2541" y="21415"/>
                    <a:pt x="2783" y="22141"/>
                    <a:pt x="2985" y="22867"/>
                  </a:cubicBezTo>
                  <a:cubicBezTo>
                    <a:pt x="3106" y="23512"/>
                    <a:pt x="3227" y="24157"/>
                    <a:pt x="3227" y="24843"/>
                  </a:cubicBezTo>
                  <a:cubicBezTo>
                    <a:pt x="3227" y="25448"/>
                    <a:pt x="3187" y="26053"/>
                    <a:pt x="3066" y="26617"/>
                  </a:cubicBezTo>
                  <a:lnTo>
                    <a:pt x="2945" y="27424"/>
                  </a:lnTo>
                  <a:cubicBezTo>
                    <a:pt x="2864" y="27666"/>
                    <a:pt x="2783" y="27868"/>
                    <a:pt x="2743" y="28069"/>
                  </a:cubicBezTo>
                  <a:cubicBezTo>
                    <a:pt x="2662" y="28513"/>
                    <a:pt x="2541" y="28795"/>
                    <a:pt x="2461" y="29037"/>
                  </a:cubicBezTo>
                  <a:lnTo>
                    <a:pt x="2340" y="29400"/>
                  </a:lnTo>
                  <a:cubicBezTo>
                    <a:pt x="2340" y="29400"/>
                    <a:pt x="2461" y="29319"/>
                    <a:pt x="2622" y="29198"/>
                  </a:cubicBezTo>
                  <a:cubicBezTo>
                    <a:pt x="2864" y="28997"/>
                    <a:pt x="3106" y="28755"/>
                    <a:pt x="3348" y="28513"/>
                  </a:cubicBezTo>
                  <a:cubicBezTo>
                    <a:pt x="3509" y="28352"/>
                    <a:pt x="3671" y="28190"/>
                    <a:pt x="3832" y="27989"/>
                  </a:cubicBezTo>
                  <a:cubicBezTo>
                    <a:pt x="3993" y="27787"/>
                    <a:pt x="4155" y="27545"/>
                    <a:pt x="4316" y="27263"/>
                  </a:cubicBezTo>
                  <a:cubicBezTo>
                    <a:pt x="4719" y="26658"/>
                    <a:pt x="5002" y="25972"/>
                    <a:pt x="5243" y="25246"/>
                  </a:cubicBezTo>
                  <a:cubicBezTo>
                    <a:pt x="5485" y="24359"/>
                    <a:pt x="5606" y="23431"/>
                    <a:pt x="5606" y="22504"/>
                  </a:cubicBezTo>
                  <a:cubicBezTo>
                    <a:pt x="5566" y="21496"/>
                    <a:pt x="5445" y="20487"/>
                    <a:pt x="5163" y="19479"/>
                  </a:cubicBezTo>
                  <a:cubicBezTo>
                    <a:pt x="4921" y="18511"/>
                    <a:pt x="4598" y="17584"/>
                    <a:pt x="4235" y="16656"/>
                  </a:cubicBezTo>
                  <a:cubicBezTo>
                    <a:pt x="3913" y="15971"/>
                    <a:pt x="3711" y="15245"/>
                    <a:pt x="3550" y="14478"/>
                  </a:cubicBezTo>
                  <a:lnTo>
                    <a:pt x="3509" y="14277"/>
                  </a:lnTo>
                  <a:lnTo>
                    <a:pt x="3509" y="13833"/>
                  </a:lnTo>
                  <a:cubicBezTo>
                    <a:pt x="3509" y="13752"/>
                    <a:pt x="3509" y="13672"/>
                    <a:pt x="3509" y="13591"/>
                  </a:cubicBezTo>
                  <a:cubicBezTo>
                    <a:pt x="3550" y="13430"/>
                    <a:pt x="3590" y="13268"/>
                    <a:pt x="3590" y="13107"/>
                  </a:cubicBezTo>
                  <a:cubicBezTo>
                    <a:pt x="3590" y="12946"/>
                    <a:pt x="3671" y="12704"/>
                    <a:pt x="3711" y="12502"/>
                  </a:cubicBezTo>
                  <a:cubicBezTo>
                    <a:pt x="3792" y="12099"/>
                    <a:pt x="3913" y="11655"/>
                    <a:pt x="4034" y="11252"/>
                  </a:cubicBezTo>
                  <a:lnTo>
                    <a:pt x="4356" y="9921"/>
                  </a:lnTo>
                  <a:cubicBezTo>
                    <a:pt x="4598" y="8953"/>
                    <a:pt x="4800" y="7985"/>
                    <a:pt x="4840" y="6977"/>
                  </a:cubicBezTo>
                  <a:cubicBezTo>
                    <a:pt x="4881" y="6050"/>
                    <a:pt x="4800" y="5122"/>
                    <a:pt x="4558" y="4194"/>
                  </a:cubicBezTo>
                  <a:cubicBezTo>
                    <a:pt x="4397" y="3509"/>
                    <a:pt x="4114" y="2823"/>
                    <a:pt x="3751" y="2178"/>
                  </a:cubicBezTo>
                  <a:cubicBezTo>
                    <a:pt x="3469" y="1694"/>
                    <a:pt x="3187" y="1250"/>
                    <a:pt x="2824" y="847"/>
                  </a:cubicBezTo>
                  <a:cubicBezTo>
                    <a:pt x="2541" y="525"/>
                    <a:pt x="2219" y="242"/>
                    <a:pt x="1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42;p59"/>
            <p:cNvSpPr/>
            <p:nvPr/>
          </p:nvSpPr>
          <p:spPr>
            <a:xfrm>
              <a:off x="3592200" y="3647950"/>
              <a:ext cx="819225" cy="87100"/>
            </a:xfrm>
            <a:custGeom>
              <a:avLst/>
              <a:gdLst/>
              <a:ahLst/>
              <a:cxnLst/>
              <a:rect l="l" t="t" r="r" b="b"/>
              <a:pathLst>
                <a:path w="32769" h="3484" extrusionOk="0">
                  <a:moveTo>
                    <a:pt x="2259" y="0"/>
                  </a:moveTo>
                  <a:cubicBezTo>
                    <a:pt x="2259" y="0"/>
                    <a:pt x="1" y="1533"/>
                    <a:pt x="687" y="2621"/>
                  </a:cubicBezTo>
                  <a:cubicBezTo>
                    <a:pt x="844" y="2877"/>
                    <a:pt x="1105" y="2968"/>
                    <a:pt x="1420" y="2968"/>
                  </a:cubicBezTo>
                  <a:cubicBezTo>
                    <a:pt x="2170" y="2968"/>
                    <a:pt x="3227" y="2456"/>
                    <a:pt x="3925" y="2456"/>
                  </a:cubicBezTo>
                  <a:cubicBezTo>
                    <a:pt x="4134" y="2456"/>
                    <a:pt x="4311" y="2502"/>
                    <a:pt x="4437" y="2621"/>
                  </a:cubicBezTo>
                  <a:cubicBezTo>
                    <a:pt x="4929" y="3036"/>
                    <a:pt x="5355" y="3484"/>
                    <a:pt x="6302" y="3484"/>
                  </a:cubicBezTo>
                  <a:cubicBezTo>
                    <a:pt x="6829" y="3484"/>
                    <a:pt x="7518" y="3345"/>
                    <a:pt x="8470" y="2984"/>
                  </a:cubicBezTo>
                  <a:cubicBezTo>
                    <a:pt x="9599" y="2546"/>
                    <a:pt x="10348" y="2376"/>
                    <a:pt x="10996" y="2376"/>
                  </a:cubicBezTo>
                  <a:cubicBezTo>
                    <a:pt x="11899" y="2376"/>
                    <a:pt x="12607" y="2706"/>
                    <a:pt x="13874" y="3105"/>
                  </a:cubicBezTo>
                  <a:cubicBezTo>
                    <a:pt x="14391" y="3268"/>
                    <a:pt x="14890" y="3331"/>
                    <a:pt x="15371" y="3331"/>
                  </a:cubicBezTo>
                  <a:cubicBezTo>
                    <a:pt x="16917" y="3331"/>
                    <a:pt x="18280" y="2683"/>
                    <a:pt x="19480" y="2621"/>
                  </a:cubicBezTo>
                  <a:cubicBezTo>
                    <a:pt x="19571" y="2614"/>
                    <a:pt x="19666" y="2611"/>
                    <a:pt x="19763" y="2611"/>
                  </a:cubicBezTo>
                  <a:cubicBezTo>
                    <a:pt x="20863" y="2611"/>
                    <a:pt x="22365" y="3018"/>
                    <a:pt x="23790" y="3018"/>
                  </a:cubicBezTo>
                  <a:cubicBezTo>
                    <a:pt x="24426" y="3018"/>
                    <a:pt x="25047" y="2937"/>
                    <a:pt x="25610" y="2702"/>
                  </a:cubicBezTo>
                  <a:cubicBezTo>
                    <a:pt x="26306" y="2397"/>
                    <a:pt x="26914" y="2291"/>
                    <a:pt x="27450" y="2291"/>
                  </a:cubicBezTo>
                  <a:cubicBezTo>
                    <a:pt x="28403" y="2291"/>
                    <a:pt x="29130" y="2628"/>
                    <a:pt x="29723" y="2783"/>
                  </a:cubicBezTo>
                  <a:cubicBezTo>
                    <a:pt x="29809" y="2804"/>
                    <a:pt x="29905" y="2814"/>
                    <a:pt x="30007" y="2814"/>
                  </a:cubicBezTo>
                  <a:cubicBezTo>
                    <a:pt x="31066" y="2814"/>
                    <a:pt x="32769" y="1706"/>
                    <a:pt x="29643" y="161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43;p59"/>
            <p:cNvSpPr/>
            <p:nvPr/>
          </p:nvSpPr>
          <p:spPr>
            <a:xfrm>
              <a:off x="3530700" y="3207350"/>
              <a:ext cx="931625" cy="469525"/>
            </a:xfrm>
            <a:custGeom>
              <a:avLst/>
              <a:gdLst/>
              <a:ahLst/>
              <a:cxnLst/>
              <a:rect l="l" t="t" r="r" b="b"/>
              <a:pathLst>
                <a:path w="37265" h="18781" extrusionOk="0">
                  <a:moveTo>
                    <a:pt x="18633" y="0"/>
                  </a:moveTo>
                  <a:cubicBezTo>
                    <a:pt x="1" y="0"/>
                    <a:pt x="485" y="16535"/>
                    <a:pt x="5163" y="17785"/>
                  </a:cubicBezTo>
                  <a:cubicBezTo>
                    <a:pt x="8386" y="18647"/>
                    <a:pt x="13561" y="18781"/>
                    <a:pt x="16469" y="18781"/>
                  </a:cubicBezTo>
                  <a:cubicBezTo>
                    <a:pt x="17782" y="18781"/>
                    <a:pt x="18633" y="18753"/>
                    <a:pt x="18633" y="18753"/>
                  </a:cubicBezTo>
                  <a:cubicBezTo>
                    <a:pt x="18633" y="18753"/>
                    <a:pt x="19484" y="18781"/>
                    <a:pt x="20797" y="18781"/>
                  </a:cubicBezTo>
                  <a:cubicBezTo>
                    <a:pt x="23705" y="18781"/>
                    <a:pt x="28880" y="18647"/>
                    <a:pt x="32103" y="17785"/>
                  </a:cubicBezTo>
                  <a:cubicBezTo>
                    <a:pt x="36821" y="16535"/>
                    <a:pt x="37265" y="0"/>
                    <a:pt x="18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44;p59"/>
            <p:cNvSpPr/>
            <p:nvPr/>
          </p:nvSpPr>
          <p:spPr>
            <a:xfrm>
              <a:off x="3796875" y="3424725"/>
              <a:ext cx="68600" cy="61875"/>
            </a:xfrm>
            <a:custGeom>
              <a:avLst/>
              <a:gdLst/>
              <a:ahLst/>
              <a:cxnLst/>
              <a:rect l="l" t="t" r="r" b="b"/>
              <a:pathLst>
                <a:path w="2744" h="2475" extrusionOk="0">
                  <a:moveTo>
                    <a:pt x="1353" y="1"/>
                  </a:moveTo>
                  <a:cubicBezTo>
                    <a:pt x="811" y="1"/>
                    <a:pt x="333" y="339"/>
                    <a:pt x="202" y="863"/>
                  </a:cubicBezTo>
                  <a:cubicBezTo>
                    <a:pt x="1" y="1549"/>
                    <a:pt x="364" y="2234"/>
                    <a:pt x="1009" y="2436"/>
                  </a:cubicBezTo>
                  <a:cubicBezTo>
                    <a:pt x="1118" y="2462"/>
                    <a:pt x="1228" y="2474"/>
                    <a:pt x="1336" y="2474"/>
                  </a:cubicBezTo>
                  <a:cubicBezTo>
                    <a:pt x="1901" y="2474"/>
                    <a:pt x="2412" y="2131"/>
                    <a:pt x="2582" y="1589"/>
                  </a:cubicBezTo>
                  <a:cubicBezTo>
                    <a:pt x="2743" y="944"/>
                    <a:pt x="2380" y="218"/>
                    <a:pt x="1735" y="57"/>
                  </a:cubicBezTo>
                  <a:cubicBezTo>
                    <a:pt x="1606" y="19"/>
                    <a:pt x="1478" y="1"/>
                    <a:pt x="1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45;p59"/>
            <p:cNvSpPr/>
            <p:nvPr/>
          </p:nvSpPr>
          <p:spPr>
            <a:xfrm>
              <a:off x="4114475" y="3411625"/>
              <a:ext cx="69600" cy="61850"/>
            </a:xfrm>
            <a:custGeom>
              <a:avLst/>
              <a:gdLst/>
              <a:ahLst/>
              <a:cxnLst/>
              <a:rect l="l" t="t" r="r" b="b"/>
              <a:pathLst>
                <a:path w="2784" h="2474" extrusionOk="0">
                  <a:moveTo>
                    <a:pt x="1371" y="1"/>
                  </a:moveTo>
                  <a:cubicBezTo>
                    <a:pt x="849" y="1"/>
                    <a:pt x="366" y="339"/>
                    <a:pt x="202" y="863"/>
                  </a:cubicBezTo>
                  <a:cubicBezTo>
                    <a:pt x="0" y="1549"/>
                    <a:pt x="363" y="2234"/>
                    <a:pt x="1049" y="2436"/>
                  </a:cubicBezTo>
                  <a:cubicBezTo>
                    <a:pt x="1152" y="2462"/>
                    <a:pt x="1256" y="2474"/>
                    <a:pt x="1359" y="2474"/>
                  </a:cubicBezTo>
                  <a:cubicBezTo>
                    <a:pt x="1901" y="2474"/>
                    <a:pt x="2412" y="2131"/>
                    <a:pt x="2581" y="1589"/>
                  </a:cubicBezTo>
                  <a:cubicBezTo>
                    <a:pt x="2783" y="944"/>
                    <a:pt x="2380" y="218"/>
                    <a:pt x="1735" y="56"/>
                  </a:cubicBezTo>
                  <a:cubicBezTo>
                    <a:pt x="1614" y="19"/>
                    <a:pt x="1491" y="1"/>
                    <a:pt x="1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446;p59"/>
            <p:cNvSpPr/>
            <p:nvPr/>
          </p:nvSpPr>
          <p:spPr>
            <a:xfrm>
              <a:off x="3952650" y="3493675"/>
              <a:ext cx="97325" cy="54475"/>
            </a:xfrm>
            <a:custGeom>
              <a:avLst/>
              <a:gdLst/>
              <a:ahLst/>
              <a:cxnLst/>
              <a:rect l="l" t="t" r="r" b="b"/>
              <a:pathLst>
                <a:path w="3893" h="2179" extrusionOk="0">
                  <a:moveTo>
                    <a:pt x="3630" y="1"/>
                  </a:moveTo>
                  <a:cubicBezTo>
                    <a:pt x="3499" y="1"/>
                    <a:pt x="3368" y="81"/>
                    <a:pt x="3368" y="243"/>
                  </a:cubicBezTo>
                  <a:lnTo>
                    <a:pt x="3328" y="283"/>
                  </a:lnTo>
                  <a:cubicBezTo>
                    <a:pt x="3287" y="1155"/>
                    <a:pt x="2614" y="1599"/>
                    <a:pt x="1940" y="1599"/>
                  </a:cubicBezTo>
                  <a:cubicBezTo>
                    <a:pt x="1273" y="1599"/>
                    <a:pt x="605" y="1165"/>
                    <a:pt x="545" y="283"/>
                  </a:cubicBezTo>
                  <a:cubicBezTo>
                    <a:pt x="545" y="122"/>
                    <a:pt x="404" y="41"/>
                    <a:pt x="268" y="41"/>
                  </a:cubicBezTo>
                  <a:cubicBezTo>
                    <a:pt x="132" y="41"/>
                    <a:pt x="1" y="122"/>
                    <a:pt x="21" y="283"/>
                  </a:cubicBezTo>
                  <a:cubicBezTo>
                    <a:pt x="61" y="1372"/>
                    <a:pt x="908" y="2178"/>
                    <a:pt x="1957" y="2178"/>
                  </a:cubicBezTo>
                  <a:cubicBezTo>
                    <a:pt x="3045" y="2178"/>
                    <a:pt x="3892" y="1291"/>
                    <a:pt x="3892" y="243"/>
                  </a:cubicBezTo>
                  <a:cubicBezTo>
                    <a:pt x="3892" y="81"/>
                    <a:pt x="3761" y="1"/>
                    <a:pt x="3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447;p59"/>
            <p:cNvSpPr/>
            <p:nvPr/>
          </p:nvSpPr>
          <p:spPr>
            <a:xfrm>
              <a:off x="3688000" y="3468150"/>
              <a:ext cx="135125" cy="121650"/>
            </a:xfrm>
            <a:custGeom>
              <a:avLst/>
              <a:gdLst/>
              <a:ahLst/>
              <a:cxnLst/>
              <a:rect l="l" t="t" r="r" b="b"/>
              <a:pathLst>
                <a:path w="5405" h="4866" extrusionOk="0">
                  <a:moveTo>
                    <a:pt x="2716" y="1"/>
                  </a:moveTo>
                  <a:cubicBezTo>
                    <a:pt x="1662" y="1"/>
                    <a:pt x="696" y="682"/>
                    <a:pt x="363" y="1748"/>
                  </a:cubicBezTo>
                  <a:cubicBezTo>
                    <a:pt x="0" y="3038"/>
                    <a:pt x="726" y="4369"/>
                    <a:pt x="2017" y="4772"/>
                  </a:cubicBezTo>
                  <a:cubicBezTo>
                    <a:pt x="2241" y="4835"/>
                    <a:pt x="2468" y="4866"/>
                    <a:pt x="2692" y="4866"/>
                  </a:cubicBezTo>
                  <a:cubicBezTo>
                    <a:pt x="3754" y="4866"/>
                    <a:pt x="4742" y="4185"/>
                    <a:pt x="5041" y="3119"/>
                  </a:cubicBezTo>
                  <a:cubicBezTo>
                    <a:pt x="5404" y="1828"/>
                    <a:pt x="4678" y="497"/>
                    <a:pt x="3388" y="94"/>
                  </a:cubicBezTo>
                  <a:cubicBezTo>
                    <a:pt x="3163" y="31"/>
                    <a:pt x="2938" y="1"/>
                    <a:pt x="2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48;p59"/>
            <p:cNvSpPr/>
            <p:nvPr/>
          </p:nvSpPr>
          <p:spPr>
            <a:xfrm>
              <a:off x="4156825" y="3460100"/>
              <a:ext cx="135125" cy="121625"/>
            </a:xfrm>
            <a:custGeom>
              <a:avLst/>
              <a:gdLst/>
              <a:ahLst/>
              <a:cxnLst/>
              <a:rect l="l" t="t" r="r" b="b"/>
              <a:pathLst>
                <a:path w="5405" h="4865" extrusionOk="0">
                  <a:moveTo>
                    <a:pt x="2716" y="0"/>
                  </a:moveTo>
                  <a:cubicBezTo>
                    <a:pt x="1662" y="0"/>
                    <a:pt x="696" y="681"/>
                    <a:pt x="363" y="1747"/>
                  </a:cubicBezTo>
                  <a:cubicBezTo>
                    <a:pt x="0" y="3037"/>
                    <a:pt x="726" y="4368"/>
                    <a:pt x="2017" y="4772"/>
                  </a:cubicBezTo>
                  <a:cubicBezTo>
                    <a:pt x="2241" y="4835"/>
                    <a:pt x="2467" y="4865"/>
                    <a:pt x="2689" y="4865"/>
                  </a:cubicBezTo>
                  <a:cubicBezTo>
                    <a:pt x="3742" y="4865"/>
                    <a:pt x="4708" y="4184"/>
                    <a:pt x="5041" y="3118"/>
                  </a:cubicBezTo>
                  <a:cubicBezTo>
                    <a:pt x="5404" y="1828"/>
                    <a:pt x="4678" y="456"/>
                    <a:pt x="3388" y="93"/>
                  </a:cubicBezTo>
                  <a:cubicBezTo>
                    <a:pt x="3163" y="30"/>
                    <a:pt x="2938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2657;p59"/>
          <p:cNvGrpSpPr/>
          <p:nvPr/>
        </p:nvGrpSpPr>
        <p:grpSpPr>
          <a:xfrm>
            <a:off x="5327735" y="4225189"/>
            <a:ext cx="1205423" cy="829719"/>
            <a:chOff x="-1213275" y="3686763"/>
            <a:chExt cx="1082875" cy="654525"/>
          </a:xfrm>
        </p:grpSpPr>
        <p:sp>
          <p:nvSpPr>
            <p:cNvPr id="112" name="Google Shape;2658;p59"/>
            <p:cNvSpPr/>
            <p:nvPr/>
          </p:nvSpPr>
          <p:spPr>
            <a:xfrm>
              <a:off x="-970300" y="4087738"/>
              <a:ext cx="253100" cy="176450"/>
            </a:xfrm>
            <a:custGeom>
              <a:avLst/>
              <a:gdLst/>
              <a:ahLst/>
              <a:cxnLst/>
              <a:rect l="l" t="t" r="r" b="b"/>
              <a:pathLst>
                <a:path w="10124" h="7058" extrusionOk="0">
                  <a:moveTo>
                    <a:pt x="1856" y="0"/>
                  </a:moveTo>
                  <a:cubicBezTo>
                    <a:pt x="1856" y="0"/>
                    <a:pt x="1" y="6009"/>
                    <a:pt x="1614" y="6412"/>
                  </a:cubicBezTo>
                  <a:cubicBezTo>
                    <a:pt x="3227" y="6816"/>
                    <a:pt x="10124" y="7058"/>
                    <a:pt x="10124" y="7058"/>
                  </a:cubicBezTo>
                  <a:lnTo>
                    <a:pt x="1856" y="0"/>
                  </a:ln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659;p59"/>
            <p:cNvSpPr/>
            <p:nvPr/>
          </p:nvSpPr>
          <p:spPr>
            <a:xfrm>
              <a:off x="-761575" y="4197638"/>
              <a:ext cx="266175" cy="143650"/>
            </a:xfrm>
            <a:custGeom>
              <a:avLst/>
              <a:gdLst/>
              <a:ahLst/>
              <a:cxnLst/>
              <a:rect l="l" t="t" r="r" b="b"/>
              <a:pathLst>
                <a:path w="10647" h="5746" extrusionOk="0">
                  <a:moveTo>
                    <a:pt x="10647" y="0"/>
                  </a:moveTo>
                  <a:lnTo>
                    <a:pt x="0" y="2218"/>
                  </a:lnTo>
                  <a:cubicBezTo>
                    <a:pt x="0" y="2218"/>
                    <a:pt x="6130" y="5323"/>
                    <a:pt x="7743" y="5727"/>
                  </a:cubicBezTo>
                  <a:cubicBezTo>
                    <a:pt x="7795" y="5740"/>
                    <a:pt x="7846" y="5746"/>
                    <a:pt x="7896" y="5746"/>
                  </a:cubicBezTo>
                  <a:cubicBezTo>
                    <a:pt x="9437" y="5746"/>
                    <a:pt x="10647" y="0"/>
                    <a:pt x="1064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60;p59"/>
            <p:cNvSpPr/>
            <p:nvPr/>
          </p:nvSpPr>
          <p:spPr>
            <a:xfrm>
              <a:off x="-1213275" y="3686763"/>
              <a:ext cx="1080850" cy="613725"/>
            </a:xfrm>
            <a:custGeom>
              <a:avLst/>
              <a:gdLst/>
              <a:ahLst/>
              <a:cxnLst/>
              <a:rect l="l" t="t" r="r" b="b"/>
              <a:pathLst>
                <a:path w="43234" h="24549" extrusionOk="0">
                  <a:moveTo>
                    <a:pt x="15473" y="1"/>
                  </a:moveTo>
                  <a:cubicBezTo>
                    <a:pt x="15299" y="1"/>
                    <a:pt x="15115" y="23"/>
                    <a:pt x="14922" y="69"/>
                  </a:cubicBezTo>
                  <a:cubicBezTo>
                    <a:pt x="10890" y="1037"/>
                    <a:pt x="12180" y="10514"/>
                    <a:pt x="12180" y="10514"/>
                  </a:cubicBezTo>
                  <a:cubicBezTo>
                    <a:pt x="12180" y="10514"/>
                    <a:pt x="9321" y="2966"/>
                    <a:pt x="6500" y="2966"/>
                  </a:cubicBezTo>
                  <a:cubicBezTo>
                    <a:pt x="6214" y="2966"/>
                    <a:pt x="5929" y="3044"/>
                    <a:pt x="5647" y="3214"/>
                  </a:cubicBezTo>
                  <a:cubicBezTo>
                    <a:pt x="1" y="6642"/>
                    <a:pt x="17342" y="23984"/>
                    <a:pt x="17342" y="23984"/>
                  </a:cubicBezTo>
                  <a:lnTo>
                    <a:pt x="18552" y="24266"/>
                  </a:lnTo>
                  <a:lnTo>
                    <a:pt x="18592" y="24266"/>
                  </a:lnTo>
                  <a:lnTo>
                    <a:pt x="19681" y="24549"/>
                  </a:lnTo>
                  <a:cubicBezTo>
                    <a:pt x="19681" y="24549"/>
                    <a:pt x="43233" y="17773"/>
                    <a:pt x="40088" y="12087"/>
                  </a:cubicBezTo>
                  <a:cubicBezTo>
                    <a:pt x="39744" y="11464"/>
                    <a:pt x="39175" y="11214"/>
                    <a:pt x="38483" y="11214"/>
                  </a:cubicBezTo>
                  <a:cubicBezTo>
                    <a:pt x="35678" y="11214"/>
                    <a:pt x="30852" y="15313"/>
                    <a:pt x="30852" y="15313"/>
                  </a:cubicBezTo>
                  <a:cubicBezTo>
                    <a:pt x="30852" y="15313"/>
                    <a:pt x="36579" y="7651"/>
                    <a:pt x="33514" y="4868"/>
                  </a:cubicBezTo>
                  <a:cubicBezTo>
                    <a:pt x="33078" y="4466"/>
                    <a:pt x="32611" y="4294"/>
                    <a:pt x="32130" y="4294"/>
                  </a:cubicBezTo>
                  <a:cubicBezTo>
                    <a:pt x="29234" y="4294"/>
                    <a:pt x="25852" y="10554"/>
                    <a:pt x="25852" y="10554"/>
                  </a:cubicBezTo>
                  <a:cubicBezTo>
                    <a:pt x="25852" y="10554"/>
                    <a:pt x="29522" y="1440"/>
                    <a:pt x="24803" y="149"/>
                  </a:cubicBezTo>
                  <a:cubicBezTo>
                    <a:pt x="24542" y="87"/>
                    <a:pt x="24291" y="58"/>
                    <a:pt x="24052" y="58"/>
                  </a:cubicBezTo>
                  <a:cubicBezTo>
                    <a:pt x="19924" y="58"/>
                    <a:pt x="18915" y="8740"/>
                    <a:pt x="18915" y="8740"/>
                  </a:cubicBezTo>
                  <a:cubicBezTo>
                    <a:pt x="18915" y="8740"/>
                    <a:pt x="18952" y="1"/>
                    <a:pt x="15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61;p59"/>
            <p:cNvSpPr/>
            <p:nvPr/>
          </p:nvSpPr>
          <p:spPr>
            <a:xfrm>
              <a:off x="-1213275" y="3761663"/>
              <a:ext cx="463825" cy="532775"/>
            </a:xfrm>
            <a:custGeom>
              <a:avLst/>
              <a:gdLst/>
              <a:ahLst/>
              <a:cxnLst/>
              <a:rect l="l" t="t" r="r" b="b"/>
              <a:pathLst>
                <a:path w="18553" h="21311" extrusionOk="0">
                  <a:moveTo>
                    <a:pt x="6517" y="0"/>
                  </a:moveTo>
                  <a:cubicBezTo>
                    <a:pt x="6225" y="0"/>
                    <a:pt x="5934" y="81"/>
                    <a:pt x="5647" y="259"/>
                  </a:cubicBezTo>
                  <a:cubicBezTo>
                    <a:pt x="1" y="3687"/>
                    <a:pt x="17342" y="20988"/>
                    <a:pt x="17342" y="20988"/>
                  </a:cubicBezTo>
                  <a:lnTo>
                    <a:pt x="18552" y="21311"/>
                  </a:lnTo>
                  <a:lnTo>
                    <a:pt x="12180" y="7518"/>
                  </a:lnTo>
                  <a:cubicBezTo>
                    <a:pt x="12180" y="7518"/>
                    <a:pt x="9332" y="0"/>
                    <a:pt x="6517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62;p59"/>
            <p:cNvSpPr/>
            <p:nvPr/>
          </p:nvSpPr>
          <p:spPr>
            <a:xfrm>
              <a:off x="-762600" y="3688138"/>
              <a:ext cx="272250" cy="609325"/>
            </a:xfrm>
            <a:custGeom>
              <a:avLst/>
              <a:gdLst/>
              <a:ahLst/>
              <a:cxnLst/>
              <a:rect l="l" t="t" r="r" b="b"/>
              <a:pathLst>
                <a:path w="10890" h="24373" extrusionOk="0">
                  <a:moveTo>
                    <a:pt x="6011" y="0"/>
                  </a:moveTo>
                  <a:cubicBezTo>
                    <a:pt x="2407" y="0"/>
                    <a:pt x="1152" y="6582"/>
                    <a:pt x="888" y="8281"/>
                  </a:cubicBezTo>
                  <a:lnTo>
                    <a:pt x="1" y="24090"/>
                  </a:lnTo>
                  <a:lnTo>
                    <a:pt x="565" y="24252"/>
                  </a:lnTo>
                  <a:lnTo>
                    <a:pt x="1130" y="24373"/>
                  </a:lnTo>
                  <a:lnTo>
                    <a:pt x="7946" y="10096"/>
                  </a:lnTo>
                  <a:cubicBezTo>
                    <a:pt x="8551" y="8362"/>
                    <a:pt x="10890" y="1224"/>
                    <a:pt x="6776" y="94"/>
                  </a:cubicBezTo>
                  <a:cubicBezTo>
                    <a:pt x="6510" y="31"/>
                    <a:pt x="6255" y="0"/>
                    <a:pt x="6011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63;p59"/>
            <p:cNvSpPr/>
            <p:nvPr/>
          </p:nvSpPr>
          <p:spPr>
            <a:xfrm>
              <a:off x="-749475" y="3967488"/>
              <a:ext cx="619075" cy="335025"/>
            </a:xfrm>
            <a:custGeom>
              <a:avLst/>
              <a:gdLst/>
              <a:ahLst/>
              <a:cxnLst/>
              <a:rect l="l" t="t" r="r" b="b"/>
              <a:pathLst>
                <a:path w="24763" h="13401" extrusionOk="0">
                  <a:moveTo>
                    <a:pt x="19886" y="1"/>
                  </a:moveTo>
                  <a:cubicBezTo>
                    <a:pt x="17072" y="1"/>
                    <a:pt x="12260" y="4084"/>
                    <a:pt x="12260" y="4084"/>
                  </a:cubicBezTo>
                  <a:lnTo>
                    <a:pt x="0" y="13078"/>
                  </a:lnTo>
                  <a:lnTo>
                    <a:pt x="1250" y="13400"/>
                  </a:lnTo>
                  <a:cubicBezTo>
                    <a:pt x="1250" y="13400"/>
                    <a:pt x="24762" y="6544"/>
                    <a:pt x="21495" y="858"/>
                  </a:cubicBezTo>
                  <a:cubicBezTo>
                    <a:pt x="21146" y="246"/>
                    <a:pt x="20576" y="1"/>
                    <a:pt x="19886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64;p59"/>
            <p:cNvSpPr/>
            <p:nvPr/>
          </p:nvSpPr>
          <p:spPr>
            <a:xfrm>
              <a:off x="-848300" y="3942463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350" y="1"/>
                  </a:moveTo>
                  <a:cubicBezTo>
                    <a:pt x="962" y="1"/>
                    <a:pt x="576" y="197"/>
                    <a:pt x="364" y="568"/>
                  </a:cubicBezTo>
                  <a:cubicBezTo>
                    <a:pt x="1" y="1093"/>
                    <a:pt x="202" y="1819"/>
                    <a:pt x="727" y="2141"/>
                  </a:cubicBezTo>
                  <a:cubicBezTo>
                    <a:pt x="923" y="2267"/>
                    <a:pt x="1138" y="2325"/>
                    <a:pt x="1350" y="2325"/>
                  </a:cubicBezTo>
                  <a:cubicBezTo>
                    <a:pt x="1747" y="2325"/>
                    <a:pt x="2129" y="2120"/>
                    <a:pt x="2340" y="1778"/>
                  </a:cubicBezTo>
                  <a:cubicBezTo>
                    <a:pt x="2663" y="1214"/>
                    <a:pt x="2501" y="488"/>
                    <a:pt x="1937" y="165"/>
                  </a:cubicBezTo>
                  <a:cubicBezTo>
                    <a:pt x="1757" y="54"/>
                    <a:pt x="1553" y="1"/>
                    <a:pt x="1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65;p59"/>
            <p:cNvSpPr/>
            <p:nvPr/>
          </p:nvSpPr>
          <p:spPr>
            <a:xfrm>
              <a:off x="-557925" y="4004988"/>
              <a:ext cx="66575" cy="57675"/>
            </a:xfrm>
            <a:custGeom>
              <a:avLst/>
              <a:gdLst/>
              <a:ahLst/>
              <a:cxnLst/>
              <a:rect l="l" t="t" r="r" b="b"/>
              <a:pathLst>
                <a:path w="2663" h="2307" extrusionOk="0">
                  <a:moveTo>
                    <a:pt x="1330" y="0"/>
                  </a:moveTo>
                  <a:cubicBezTo>
                    <a:pt x="939" y="0"/>
                    <a:pt x="562" y="197"/>
                    <a:pt x="323" y="568"/>
                  </a:cubicBezTo>
                  <a:cubicBezTo>
                    <a:pt x="1" y="1092"/>
                    <a:pt x="202" y="1818"/>
                    <a:pt x="726" y="2141"/>
                  </a:cubicBezTo>
                  <a:cubicBezTo>
                    <a:pt x="923" y="2253"/>
                    <a:pt x="1140" y="2307"/>
                    <a:pt x="1352" y="2307"/>
                  </a:cubicBezTo>
                  <a:cubicBezTo>
                    <a:pt x="1748" y="2307"/>
                    <a:pt x="2129" y="2119"/>
                    <a:pt x="2340" y="1778"/>
                  </a:cubicBezTo>
                  <a:cubicBezTo>
                    <a:pt x="2662" y="1213"/>
                    <a:pt x="2501" y="487"/>
                    <a:pt x="1936" y="164"/>
                  </a:cubicBezTo>
                  <a:cubicBezTo>
                    <a:pt x="1743" y="54"/>
                    <a:pt x="1535" y="0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66;p59"/>
            <p:cNvSpPr/>
            <p:nvPr/>
          </p:nvSpPr>
          <p:spPr>
            <a:xfrm>
              <a:off x="-721250" y="4037038"/>
              <a:ext cx="93975" cy="60125"/>
            </a:xfrm>
            <a:custGeom>
              <a:avLst/>
              <a:gdLst/>
              <a:ahLst/>
              <a:cxnLst/>
              <a:rect l="l" t="t" r="r" b="b"/>
              <a:pathLst>
                <a:path w="3759" h="2405" extrusionOk="0">
                  <a:moveTo>
                    <a:pt x="444" y="0"/>
                  </a:moveTo>
                  <a:cubicBezTo>
                    <a:pt x="340" y="0"/>
                    <a:pt x="236" y="55"/>
                    <a:pt x="202" y="173"/>
                  </a:cubicBezTo>
                  <a:cubicBezTo>
                    <a:pt x="0" y="1141"/>
                    <a:pt x="565" y="2109"/>
                    <a:pt x="1533" y="2351"/>
                  </a:cubicBezTo>
                  <a:cubicBezTo>
                    <a:pt x="1678" y="2387"/>
                    <a:pt x="1823" y="2404"/>
                    <a:pt x="1965" y="2404"/>
                  </a:cubicBezTo>
                  <a:cubicBezTo>
                    <a:pt x="2774" y="2404"/>
                    <a:pt x="3505" y="1849"/>
                    <a:pt x="3711" y="1060"/>
                  </a:cubicBezTo>
                  <a:cubicBezTo>
                    <a:pt x="3758" y="870"/>
                    <a:pt x="3623" y="749"/>
                    <a:pt x="3479" y="749"/>
                  </a:cubicBezTo>
                  <a:cubicBezTo>
                    <a:pt x="3380" y="749"/>
                    <a:pt x="3276" y="807"/>
                    <a:pt x="3227" y="939"/>
                  </a:cubicBezTo>
                  <a:cubicBezTo>
                    <a:pt x="3062" y="1630"/>
                    <a:pt x="2542" y="1932"/>
                    <a:pt x="2011" y="1932"/>
                  </a:cubicBezTo>
                  <a:cubicBezTo>
                    <a:pt x="1240" y="1932"/>
                    <a:pt x="447" y="1297"/>
                    <a:pt x="686" y="294"/>
                  </a:cubicBezTo>
                  <a:cubicBezTo>
                    <a:pt x="733" y="106"/>
                    <a:pt x="588" y="0"/>
                    <a:pt x="444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67;p59"/>
            <p:cNvSpPr/>
            <p:nvPr/>
          </p:nvSpPr>
          <p:spPr>
            <a:xfrm>
              <a:off x="-965250" y="3963513"/>
              <a:ext cx="130100" cy="113350"/>
            </a:xfrm>
            <a:custGeom>
              <a:avLst/>
              <a:gdLst/>
              <a:ahLst/>
              <a:cxnLst/>
              <a:rect l="l" t="t" r="r" b="b"/>
              <a:pathLst>
                <a:path w="5204" h="4534" extrusionOk="0">
                  <a:moveTo>
                    <a:pt x="2580" y="1"/>
                  </a:moveTo>
                  <a:cubicBezTo>
                    <a:pt x="1818" y="1"/>
                    <a:pt x="1068" y="385"/>
                    <a:pt x="646" y="1098"/>
                  </a:cubicBezTo>
                  <a:cubicBezTo>
                    <a:pt x="1" y="2146"/>
                    <a:pt x="364" y="3558"/>
                    <a:pt x="1412" y="4203"/>
                  </a:cubicBezTo>
                  <a:cubicBezTo>
                    <a:pt x="1789" y="4426"/>
                    <a:pt x="2204" y="4533"/>
                    <a:pt x="2612" y="4533"/>
                  </a:cubicBezTo>
                  <a:cubicBezTo>
                    <a:pt x="3386" y="4533"/>
                    <a:pt x="4136" y="4149"/>
                    <a:pt x="4558" y="3437"/>
                  </a:cubicBezTo>
                  <a:cubicBezTo>
                    <a:pt x="5203" y="2348"/>
                    <a:pt x="4840" y="977"/>
                    <a:pt x="3751" y="331"/>
                  </a:cubicBezTo>
                  <a:cubicBezTo>
                    <a:pt x="3389" y="108"/>
                    <a:pt x="2983" y="1"/>
                    <a:pt x="2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68;p59"/>
            <p:cNvSpPr/>
            <p:nvPr/>
          </p:nvSpPr>
          <p:spPr>
            <a:xfrm>
              <a:off x="-539775" y="4066363"/>
              <a:ext cx="129075" cy="113325"/>
            </a:xfrm>
            <a:custGeom>
              <a:avLst/>
              <a:gdLst/>
              <a:ahLst/>
              <a:cxnLst/>
              <a:rect l="l" t="t" r="r" b="b"/>
              <a:pathLst>
                <a:path w="5163" h="4533" extrusionOk="0">
                  <a:moveTo>
                    <a:pt x="2580" y="0"/>
                  </a:moveTo>
                  <a:cubicBezTo>
                    <a:pt x="1818" y="0"/>
                    <a:pt x="1068" y="385"/>
                    <a:pt x="646" y="1097"/>
                  </a:cubicBezTo>
                  <a:cubicBezTo>
                    <a:pt x="0" y="2186"/>
                    <a:pt x="323" y="3557"/>
                    <a:pt x="1412" y="4202"/>
                  </a:cubicBezTo>
                  <a:cubicBezTo>
                    <a:pt x="1789" y="4426"/>
                    <a:pt x="2199" y="4533"/>
                    <a:pt x="2601" y="4533"/>
                  </a:cubicBezTo>
                  <a:cubicBezTo>
                    <a:pt x="3362" y="4533"/>
                    <a:pt x="4095" y="4149"/>
                    <a:pt x="4517" y="3436"/>
                  </a:cubicBezTo>
                  <a:cubicBezTo>
                    <a:pt x="5163" y="2388"/>
                    <a:pt x="4840" y="976"/>
                    <a:pt x="3751" y="331"/>
                  </a:cubicBezTo>
                  <a:cubicBezTo>
                    <a:pt x="3388" y="108"/>
                    <a:pt x="2983" y="0"/>
                    <a:pt x="2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" name="Google Shape;2279;p59"/>
          <p:cNvSpPr/>
          <p:nvPr/>
        </p:nvSpPr>
        <p:spPr>
          <a:xfrm>
            <a:off x="3600044" y="1126476"/>
            <a:ext cx="1727200" cy="820400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thuỷ triều</a:t>
            </a:r>
            <a:endParaRPr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Google Shape;2279;p59"/>
          <p:cNvSpPr/>
          <p:nvPr/>
        </p:nvSpPr>
        <p:spPr>
          <a:xfrm>
            <a:off x="6330617" y="1137831"/>
            <a:ext cx="1454892" cy="820400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dạt</a:t>
            </a:r>
            <a:endParaRPr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Google Shape;2279;p59"/>
          <p:cNvSpPr/>
          <p:nvPr/>
        </p:nvSpPr>
        <p:spPr>
          <a:xfrm>
            <a:off x="2774376" y="3243131"/>
            <a:ext cx="1132003" cy="729929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Google Shape;2279;p59"/>
          <p:cNvSpPr/>
          <p:nvPr/>
        </p:nvSpPr>
        <p:spPr>
          <a:xfrm>
            <a:off x="5043621" y="3233712"/>
            <a:ext cx="1706263" cy="881032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trìu mến</a:t>
            </a:r>
            <a:endParaRPr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ounded Rectangle 165"/>
          <p:cNvSpPr/>
          <p:nvPr/>
        </p:nvSpPr>
        <p:spPr>
          <a:xfrm>
            <a:off x="872034" y="453451"/>
            <a:ext cx="7647852" cy="4408835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78FD258B-3DA8-490E-A087-335953C2CD73}"/>
              </a:ext>
            </a:extLst>
          </p:cNvPr>
          <p:cNvSpPr txBox="1"/>
          <p:nvPr/>
        </p:nvSpPr>
        <p:spPr>
          <a:xfrm>
            <a:off x="1964977" y="486876"/>
            <a:ext cx="1347186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ĐỌC </a:t>
            </a:r>
            <a:endParaRPr lang="en-US" sz="3200" b="1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68" name="Picture 167">
            <a:extLst>
              <a:ext uri="{FF2B5EF4-FFF2-40B4-BE49-F238E27FC236}">
                <a16:creationId xmlns:a16="http://schemas.microsoft.com/office/drawing/2014/main" id="{F2AC6D28-8CAF-4EDD-A471-DB152938C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5876">
                        <a14:foregroundMark x1="12371" y1="86364" x2="62887" y2="97727"/>
                        <a14:foregroundMark x1="81443" y1="75000" x2="56701" y2="977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188567" y="585170"/>
            <a:ext cx="776410" cy="7002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39158" y="1226715"/>
            <a:ext cx="71136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NHỮNG CON SAO BIỂN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lại gần hơn, ông thấy cậu bé đang nh</a:t>
            </a:r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những con sao biển bị thuỷ triều đánh dạt lên bờ và thả chúng trở về với đại dương.</a:t>
            </a:r>
          </a:p>
        </p:txBody>
      </p:sp>
      <p:sp>
        <p:nvSpPr>
          <p:cNvPr id="170" name="Oval 169"/>
          <p:cNvSpPr/>
          <p:nvPr/>
        </p:nvSpPr>
        <p:spPr>
          <a:xfrm>
            <a:off x="974904" y="1597706"/>
            <a:ext cx="556394" cy="50361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Oval 15">
            <a:hlinkClick r:id="rId5" action="ppaction://hlinksldjump"/>
          </p:cNvPr>
          <p:cNvSpPr/>
          <p:nvPr/>
        </p:nvSpPr>
        <p:spPr>
          <a:xfrm>
            <a:off x="2786743" y="3814173"/>
            <a:ext cx="1291771" cy="4644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>
            <a:hlinkClick r:id="rId6" action="ppaction://hlinksldjump"/>
          </p:cNvPr>
          <p:cNvSpPr/>
          <p:nvPr/>
        </p:nvSpPr>
        <p:spPr>
          <a:xfrm>
            <a:off x="4434328" y="3802742"/>
            <a:ext cx="1487501" cy="464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1613</Words>
  <Application>Microsoft Office PowerPoint</Application>
  <PresentationFormat>On-screen Show (16:9)</PresentationFormat>
  <Paragraphs>141</Paragraphs>
  <Slides>27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HP001 4 hàng</vt:lpstr>
      <vt:lpstr>Calibri</vt:lpstr>
      <vt:lpstr>HP001</vt:lpstr>
      <vt:lpstr>Arial</vt:lpstr>
      <vt:lpstr>新蒂下午茶基本版</vt:lpstr>
      <vt:lpstr>Satisfy</vt:lpstr>
      <vt:lpstr>Times New Roman</vt:lpstr>
      <vt:lpstr>Public Sans</vt:lpstr>
      <vt:lpstr>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NHÓM</vt:lpstr>
      <vt:lpstr>PowerPoint Presentation</vt:lpstr>
      <vt:lpstr>PowerPoint Presentation</vt:lpstr>
      <vt:lpstr>1. Vì sao biển đông người nhưng người đàn ông lại chú ý đến cậu bé?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 CÁC 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Khổng Thị Kim Dung- VD735- HN118</cp:lastModifiedBy>
  <cp:revision>41</cp:revision>
  <dcterms:modified xsi:type="dcterms:W3CDTF">2024-02-19T11:43:20Z</dcterms:modified>
</cp:coreProperties>
</file>