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7" r:id="rId2"/>
    <p:sldId id="258" r:id="rId3"/>
    <p:sldId id="259" r:id="rId4"/>
    <p:sldId id="261" r:id="rId5"/>
    <p:sldId id="262" r:id="rId6"/>
    <p:sldId id="263" r:id="rId7"/>
    <p:sldId id="264" r:id="rId8"/>
    <p:sldId id="281" r:id="rId9"/>
    <p:sldId id="265" r:id="rId10"/>
    <p:sldId id="282" r:id="rId11"/>
    <p:sldId id="266" r:id="rId12"/>
    <p:sldId id="283" r:id="rId13"/>
    <p:sldId id="267" r:id="rId14"/>
    <p:sldId id="268" r:id="rId15"/>
    <p:sldId id="269" r:id="rId16"/>
    <p:sldId id="284" r:id="rId17"/>
    <p:sldId id="271" r:id="rId18"/>
    <p:sldId id="272" r:id="rId19"/>
    <p:sldId id="279" r:id="rId20"/>
    <p:sldId id="280" r:id="rId21"/>
  </p:sldIdLst>
  <p:sldSz cx="12192000" cy="6858000"/>
  <p:notesSz cx="6858000" cy="9144000"/>
  <p:embeddedFontLst>
    <p:embeddedFont>
      <p:font typeface="Tahoma" pitchFamily="34" charset="0"/>
      <p:regular r:id="rId23"/>
      <p:bold r:id="rId24"/>
    </p:embeddedFont>
    <p:embeddedFont>
      <p:font typeface="Fredoka One" charset="0"/>
      <p:regular r:id="rId25"/>
    </p:embeddedFont>
    <p:embeddedFont>
      <p:font typeface="Roboto Condensed Light" charset="0"/>
      <p:regular r:id="rId26"/>
    </p:embeddedFont>
    <p:embeddedFont>
      <p:font typeface="宋体" pitchFamily="2" charset="-122"/>
      <p:regular r:id="rId27"/>
    </p:embeddedFont>
    <p:embeddedFont>
      <p:font typeface="Cambria" pitchFamily="18" charset="0"/>
      <p:regular r:id="rId28"/>
      <p:bold r:id="rId29"/>
      <p:italic r:id="rId30"/>
      <p:boldItalic r:id="rId31"/>
    </p:embeddedFont>
    <p:embeddedFont>
      <p:font typeface="#9Slide05 Aphrodite Pro" charset="0"/>
      <p:regular r:id="rId32"/>
    </p:embeddedFont>
    <p:embeddedFont>
      <p:font typeface="#9Slide06 SVNClementine" charset="0"/>
      <p:regular r:id="rId33"/>
    </p:embeddedFont>
    <p:embeddedFont>
      <p:font typeface="Calibri" pitchFamily="34" charset="0"/>
      <p:regular r:id="rId34"/>
      <p:bold r:id="rId35"/>
      <p:italic r:id="rId36"/>
      <p:boldItalic r:id="rId37"/>
    </p:embeddedFont>
    <p:embeddedFont>
      <p:font typeface="#9Slide07 HoneyCream"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7" d="100"/>
          <a:sy n="97" d="100"/>
        </p:scale>
        <p:origin x="-29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E6DE8-78FA-46C9-B40E-FDE1CF81AD71}"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52BC7-C463-4519-B060-5C993FB8EF4F}" type="slidenum">
              <a:rPr lang="en-US" smtClean="0"/>
              <a:t>‹#›</a:t>
            </a:fld>
            <a:endParaRPr lang="en-US"/>
          </a:p>
        </p:txBody>
      </p:sp>
    </p:spTree>
    <p:extLst>
      <p:ext uri="{BB962C8B-B14F-4D97-AF65-F5344CB8AC3E}">
        <p14:creationId xmlns:p14="http://schemas.microsoft.com/office/powerpoint/2010/main" val="220516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khoảng</a:t>
            </a:r>
            <a:r>
              <a:rPr lang="en-US" dirty="0"/>
              <a:t> </a:t>
            </a:r>
            <a:r>
              <a:rPr lang="en-US" dirty="0" err="1"/>
              <a:t>đen</a:t>
            </a:r>
            <a:r>
              <a:rPr lang="en-US" dirty="0"/>
              <a:t> (</a:t>
            </a:r>
            <a:r>
              <a:rPr lang="en-US" dirty="0" err="1"/>
              <a:t>chỗ</a:t>
            </a:r>
            <a:r>
              <a:rPr lang="en-US" dirty="0"/>
              <a:t> </a:t>
            </a:r>
            <a:r>
              <a:rPr lang="en-US" dirty="0" err="1"/>
              <a:t>nào</a:t>
            </a:r>
            <a:r>
              <a:rPr lang="en-US" dirty="0"/>
              <a:t> </a:t>
            </a:r>
            <a:r>
              <a:rPr lang="en-US" dirty="0" err="1"/>
              <a:t>cũng</a:t>
            </a:r>
            <a:r>
              <a:rPr lang="en-US" dirty="0"/>
              <a:t> </a:t>
            </a:r>
            <a:r>
              <a:rPr lang="en-US" dirty="0" err="1"/>
              <a:t>được</a:t>
            </a:r>
            <a:r>
              <a:rPr lang="en-US" dirty="0"/>
              <a:t>) </a:t>
            </a:r>
            <a:r>
              <a:rPr lang="en-US" dirty="0">
                <a:sym typeface="Wingdings" panose="05000000000000000000" pitchFamily="2" charset="2"/>
              </a:rPr>
              <a:t> </a:t>
            </a:r>
            <a:r>
              <a:rPr lang="en-US" dirty="0" err="1">
                <a:sym typeface="Wingdings" panose="05000000000000000000" pitchFamily="2" charset="2"/>
              </a:rPr>
              <a:t>chờ</a:t>
            </a:r>
            <a:r>
              <a:rPr lang="en-US" dirty="0">
                <a:sym typeface="Wingdings" panose="05000000000000000000" pitchFamily="2" charset="2"/>
              </a:rPr>
              <a:t> </a:t>
            </a:r>
            <a:r>
              <a:rPr lang="en-US" dirty="0" err="1">
                <a:sym typeface="Wingdings" panose="05000000000000000000" pitchFamily="2" charset="2"/>
              </a:rPr>
              <a:t>hiệu</a:t>
            </a:r>
            <a:r>
              <a:rPr lang="en-US" dirty="0">
                <a:sym typeface="Wingdings" panose="05000000000000000000" pitchFamily="2" charset="2"/>
              </a:rPr>
              <a:t> </a:t>
            </a:r>
            <a:r>
              <a:rPr lang="en-US" dirty="0" err="1">
                <a:sym typeface="Wingdings" panose="05000000000000000000" pitchFamily="2" charset="2"/>
              </a:rPr>
              <a:t>ứng</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a:t>
            </a:r>
            <a:r>
              <a:rPr lang="en-US" dirty="0" err="1">
                <a:sym typeface="Wingdings" panose="05000000000000000000" pitchFamily="2" charset="2"/>
              </a:rPr>
              <a:t>hết</a:t>
            </a:r>
            <a:r>
              <a:rPr lang="en-US" dirty="0">
                <a:sym typeface="Wingdings" panose="05000000000000000000" pitchFamily="2" charset="2"/>
              </a:rPr>
              <a:t>  </a:t>
            </a:r>
            <a:r>
              <a:rPr lang="en-US" dirty="0" err="1">
                <a:sym typeface="Wingdings" panose="05000000000000000000" pitchFamily="2" charset="2"/>
              </a:rPr>
              <a:t>nhấn</a:t>
            </a:r>
            <a:r>
              <a:rPr lang="en-US" dirty="0">
                <a:sym typeface="Wingdings" panose="05000000000000000000" pitchFamily="2" charset="2"/>
              </a:rPr>
              <a:t>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a:t>
            </a:r>
            <a:r>
              <a:rPr lang="en-US" dirty="0" err="1">
                <a:sym typeface="Wingdings" panose="05000000000000000000" pitchFamily="2" charset="2"/>
              </a:rPr>
              <a:t>tròn</a:t>
            </a:r>
            <a:endParaRPr dirty="0"/>
          </a:p>
        </p:txBody>
      </p:sp>
    </p:spTree>
    <p:extLst>
      <p:ext uri="{BB962C8B-B14F-4D97-AF65-F5344CB8AC3E}">
        <p14:creationId xmlns:p14="http://schemas.microsoft.com/office/powerpoint/2010/main" val="163267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1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5"/>
        <p:cNvGrpSpPr/>
        <p:nvPr/>
      </p:nvGrpSpPr>
      <p:grpSpPr>
        <a:xfrm>
          <a:off x="0" y="0"/>
          <a:ext cx="0" cy="0"/>
          <a:chOff x="0" y="0"/>
          <a:chExt cx="0" cy="0"/>
        </a:xfrm>
      </p:grpSpPr>
      <p:sp>
        <p:nvSpPr>
          <p:cNvPr id="5626" name="Google Shape;5626;gd9b1243d5b_0_5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7" name="Google Shape;5627;gd9b1243d5b_0_5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541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3"/>
        <p:cNvGrpSpPr/>
        <p:nvPr/>
      </p:nvGrpSpPr>
      <p:grpSpPr>
        <a:xfrm>
          <a:off x="0" y="0"/>
          <a:ext cx="0" cy="0"/>
          <a:chOff x="0" y="0"/>
          <a:chExt cx="0" cy="0"/>
        </a:xfrm>
      </p:grpSpPr>
      <p:sp>
        <p:nvSpPr>
          <p:cNvPr id="5034" name="Google Shape;5034;gf7a39de043_2_6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5" name="Google Shape;5035;gf7a39de043_2_6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23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744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29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86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84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08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11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1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f80a20933f_0_4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f80a20933f_0_4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8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atin typeface="UTM Futura Extra" panose="02040603050506020204" pitchFamily="18" charset="0"/>
                <a:ea typeface="Tahoma" panose="020B0604030504040204" pitchFamily="34" charset="0"/>
                <a:cs typeface="Tahoma" panose="020B060403050404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Tahoma" panose="020B060403050404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032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200"/>
        <p:cNvGrpSpPr/>
        <p:nvPr/>
      </p:nvGrpSpPr>
      <p:grpSpPr>
        <a:xfrm>
          <a:off x="0" y="0"/>
          <a:ext cx="0" cy="0"/>
          <a:chOff x="0" y="0"/>
          <a:chExt cx="0" cy="0"/>
        </a:xfrm>
      </p:grpSpPr>
      <p:grpSp>
        <p:nvGrpSpPr>
          <p:cNvPr id="2201" name="Google Shape;2201;p34"/>
          <p:cNvGrpSpPr/>
          <p:nvPr/>
        </p:nvGrpSpPr>
        <p:grpSpPr>
          <a:xfrm rot="10800000">
            <a:off x="1938852" y="662296"/>
            <a:ext cx="8727512" cy="5376568"/>
            <a:chOff x="6012925" y="2964625"/>
            <a:chExt cx="1368950" cy="1009975"/>
          </a:xfrm>
        </p:grpSpPr>
        <p:sp>
          <p:nvSpPr>
            <p:cNvPr id="2202"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07" name="Google Shape;2207;p34"/>
          <p:cNvSpPr txBox="1">
            <a:spLocks noGrp="1"/>
          </p:cNvSpPr>
          <p:nvPr>
            <p:ph type="title"/>
          </p:nvPr>
        </p:nvSpPr>
        <p:spPr>
          <a:xfrm>
            <a:off x="1865200" y="1770533"/>
            <a:ext cx="8461600" cy="314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2000">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2208" name="Google Shape;2208;p34"/>
          <p:cNvSpPr/>
          <p:nvPr/>
        </p:nvSpPr>
        <p:spPr>
          <a:xfrm rot="-5062406">
            <a:off x="-1590129" y="-7554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34"/>
          <p:cNvSpPr/>
          <p:nvPr/>
        </p:nvSpPr>
        <p:spPr>
          <a:xfrm flipH="1">
            <a:off x="10142520" y="3257200"/>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10" name="Google Shape;2210;p34"/>
          <p:cNvGrpSpPr/>
          <p:nvPr/>
        </p:nvGrpSpPr>
        <p:grpSpPr>
          <a:xfrm>
            <a:off x="8399870" y="-13424"/>
            <a:ext cx="3816621" cy="2261032"/>
            <a:chOff x="238125" y="3383650"/>
            <a:chExt cx="1287775" cy="762900"/>
          </a:xfrm>
        </p:grpSpPr>
        <p:sp>
          <p:nvSpPr>
            <p:cNvPr id="2211" name="Google Shape;2211;p3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3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4" name="Google Shape;2214;p34"/>
          <p:cNvGrpSpPr/>
          <p:nvPr/>
        </p:nvGrpSpPr>
        <p:grpSpPr>
          <a:xfrm rot="-5400000">
            <a:off x="632295" y="4934495"/>
            <a:ext cx="1293389" cy="2557788"/>
            <a:chOff x="961675" y="1958725"/>
            <a:chExt cx="563225" cy="1113825"/>
          </a:xfrm>
        </p:grpSpPr>
        <p:sp>
          <p:nvSpPr>
            <p:cNvPr id="2215" name="Google Shape;2215;p3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7" name="Google Shape;2217;p34"/>
          <p:cNvGrpSpPr/>
          <p:nvPr/>
        </p:nvGrpSpPr>
        <p:grpSpPr>
          <a:xfrm>
            <a:off x="1424317" y="4453100"/>
            <a:ext cx="634372" cy="634400"/>
            <a:chOff x="1460350" y="2402425"/>
            <a:chExt cx="208950" cy="208950"/>
          </a:xfrm>
        </p:grpSpPr>
        <p:sp>
          <p:nvSpPr>
            <p:cNvPr id="2218" name="Google Shape;2218;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6" name="Google Shape;2246;p34"/>
          <p:cNvGrpSpPr/>
          <p:nvPr/>
        </p:nvGrpSpPr>
        <p:grpSpPr>
          <a:xfrm rot="3427758">
            <a:off x="9102358" y="913163"/>
            <a:ext cx="634357" cy="634395"/>
            <a:chOff x="1460350" y="2402425"/>
            <a:chExt cx="208950" cy="208950"/>
          </a:xfrm>
        </p:grpSpPr>
        <p:sp>
          <p:nvSpPr>
            <p:cNvPr id="2247" name="Google Shape;2247;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5" name="Google Shape;2275;p34"/>
          <p:cNvSpPr/>
          <p:nvPr/>
        </p:nvSpPr>
        <p:spPr>
          <a:xfrm>
            <a:off x="1231387" y="15972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4"/>
          <p:cNvSpPr/>
          <p:nvPr/>
        </p:nvSpPr>
        <p:spPr>
          <a:xfrm>
            <a:off x="6932912" y="60179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77" name="Google Shape;2277;p34"/>
          <p:cNvGrpSpPr/>
          <p:nvPr/>
        </p:nvGrpSpPr>
        <p:grpSpPr>
          <a:xfrm>
            <a:off x="9498997" y="4039008"/>
            <a:ext cx="1137523" cy="701357"/>
            <a:chOff x="4908575" y="2482875"/>
            <a:chExt cx="654350" cy="403450"/>
          </a:xfrm>
        </p:grpSpPr>
        <p:sp>
          <p:nvSpPr>
            <p:cNvPr id="2278" name="Google Shape;2278;p3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3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4" name="Google Shape;2334;p34"/>
          <p:cNvSpPr txBox="1">
            <a:spLocks noGrp="1"/>
          </p:cNvSpPr>
          <p:nvPr>
            <p:ph type="subTitle" idx="1"/>
          </p:nvPr>
        </p:nvSpPr>
        <p:spPr>
          <a:xfrm>
            <a:off x="4328200" y="4272085"/>
            <a:ext cx="3535600" cy="9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222742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714909" y="933996"/>
            <a:ext cx="9348020" cy="5758816"/>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6" name="Google Shape;2416;p36"/>
          <p:cNvGrpSpPr/>
          <p:nvPr/>
        </p:nvGrpSpPr>
        <p:grpSpPr>
          <a:xfrm rot="10800000">
            <a:off x="-374976" y="4599052"/>
            <a:ext cx="3816621" cy="2261032"/>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0" name="Google Shape;2420;p36"/>
          <p:cNvGrpSpPr/>
          <p:nvPr/>
        </p:nvGrpSpPr>
        <p:grpSpPr>
          <a:xfrm rot="5400000">
            <a:off x="10030430" y="-779445"/>
            <a:ext cx="1567268" cy="3099404"/>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2466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8922344" y="4624311"/>
            <a:ext cx="3816621" cy="2261032"/>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8" name="Google Shape;2428;p37"/>
          <p:cNvGrpSpPr/>
          <p:nvPr/>
        </p:nvGrpSpPr>
        <p:grpSpPr>
          <a:xfrm rot="-5400000" flipH="1">
            <a:off x="766294" y="-779445"/>
            <a:ext cx="1567268" cy="3099404"/>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31" name="Google Shape;2431;p37"/>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37"/>
          <p:cNvGrpSpPr/>
          <p:nvPr/>
        </p:nvGrpSpPr>
        <p:grpSpPr>
          <a:xfrm>
            <a:off x="-264383" y="1927767"/>
            <a:ext cx="634372" cy="6344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1" name="Google Shape;2461;p37"/>
          <p:cNvGrpSpPr/>
          <p:nvPr/>
        </p:nvGrpSpPr>
        <p:grpSpPr>
          <a:xfrm rot="3427705">
            <a:off x="4129238" y="6665373"/>
            <a:ext cx="454377" cy="45443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90" name="Google Shape;2490;p37"/>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7"/>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2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rot="-5737592" flipH="1">
            <a:off x="-1962396"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39" name="Google Shape;13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latin typeface="Tahoma" panose="020B0604030504040204" pitchFamily="34" charset="0"/>
              </a:defRPr>
            </a:lvl1pPr>
            <a:lvl2pPr marL="1219170" lvl="1" indent="-406390" rtl="0">
              <a:lnSpc>
                <a:spcPct val="115000"/>
              </a:lnSpc>
              <a:spcBef>
                <a:spcPts val="2133"/>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dirty="0"/>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94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3"/>
        <p:cNvGrpSpPr/>
        <p:nvPr/>
      </p:nvGrpSpPr>
      <p:grpSpPr>
        <a:xfrm>
          <a:off x="0" y="0"/>
          <a:ext cx="0" cy="0"/>
          <a:chOff x="0" y="0"/>
          <a:chExt cx="0" cy="0"/>
        </a:xfrm>
      </p:grpSpPr>
      <p:grpSp>
        <p:nvGrpSpPr>
          <p:cNvPr id="144" name="Google Shape;144;p5"/>
          <p:cNvGrpSpPr/>
          <p:nvPr/>
        </p:nvGrpSpPr>
        <p:grpSpPr>
          <a:xfrm>
            <a:off x="192272" y="-133738"/>
            <a:ext cx="11566433" cy="712546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 name="Google Shape;1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3" name="Google Shape;153;p5"/>
          <p:cNvSpPr txBox="1">
            <a:spLocks noGrp="1"/>
          </p:cNvSpPr>
          <p:nvPr>
            <p:ph type="title" idx="2"/>
          </p:nvPr>
        </p:nvSpPr>
        <p:spPr>
          <a:xfrm>
            <a:off x="2108367" y="3708867"/>
            <a:ext cx="3697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4" name="Google Shape;154;p5"/>
          <p:cNvSpPr txBox="1">
            <a:spLocks noGrp="1"/>
          </p:cNvSpPr>
          <p:nvPr>
            <p:ph type="title" idx="3"/>
          </p:nvPr>
        </p:nvSpPr>
        <p:spPr>
          <a:xfrm>
            <a:off x="6385183" y="3708867"/>
            <a:ext cx="369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5" name="Google Shape;155;p5"/>
          <p:cNvSpPr txBox="1">
            <a:spLocks noGrp="1"/>
          </p:cNvSpPr>
          <p:nvPr>
            <p:ph type="subTitle" idx="1"/>
          </p:nvPr>
        </p:nvSpPr>
        <p:spPr>
          <a:xfrm>
            <a:off x="6385188" y="4359033"/>
            <a:ext cx="36984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156" name="Google Shape;156;p5"/>
          <p:cNvSpPr txBox="1">
            <a:spLocks noGrp="1"/>
          </p:cNvSpPr>
          <p:nvPr>
            <p:ph type="subTitle" idx="4"/>
          </p:nvPr>
        </p:nvSpPr>
        <p:spPr>
          <a:xfrm>
            <a:off x="2108400" y="4359033"/>
            <a:ext cx="36976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 name="Google Shape;164;p5"/>
          <p:cNvSpPr/>
          <p:nvPr/>
        </p:nvSpPr>
        <p:spPr>
          <a:xfrm>
            <a:off x="875854" y="18365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5"/>
          <p:cNvSpPr/>
          <p:nvPr/>
        </p:nvSpPr>
        <p:spPr>
          <a:xfrm>
            <a:off x="9978218"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5"/>
          <p:cNvGrpSpPr/>
          <p:nvPr/>
        </p:nvGrpSpPr>
        <p:grpSpPr>
          <a:xfrm>
            <a:off x="11097150" y="2580933"/>
            <a:ext cx="634372" cy="6344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1696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grpSp>
        <p:nvGrpSpPr>
          <p:cNvPr id="274" name="Google Shape;274;p7"/>
          <p:cNvGrpSpPr/>
          <p:nvPr/>
        </p:nvGrpSpPr>
        <p:grpSpPr>
          <a:xfrm rot="10800000">
            <a:off x="7322874" y="2131774"/>
            <a:ext cx="8224652" cy="6020797"/>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7"/>
          <p:cNvSpPr txBox="1">
            <a:spLocks noGrp="1"/>
          </p:cNvSpPr>
          <p:nvPr>
            <p:ph type="title"/>
          </p:nvPr>
        </p:nvSpPr>
        <p:spPr>
          <a:xfrm>
            <a:off x="960000" y="1101367"/>
            <a:ext cx="4972400" cy="1482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81" name="Google Shape;281;p7"/>
          <p:cNvSpPr txBox="1">
            <a:spLocks noGrp="1"/>
          </p:cNvSpPr>
          <p:nvPr>
            <p:ph type="body" idx="1"/>
          </p:nvPr>
        </p:nvSpPr>
        <p:spPr>
          <a:xfrm>
            <a:off x="960000" y="2840200"/>
            <a:ext cx="5885200" cy="300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2133"/>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2133"/>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2133"/>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2133"/>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2133"/>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2133"/>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2133"/>
              </a:spcBef>
              <a:spcAft>
                <a:spcPts val="2133"/>
              </a:spcAft>
              <a:buClr>
                <a:srgbClr val="434343"/>
              </a:buClr>
              <a:buSzPts val="1400"/>
              <a:buFont typeface="Roboto Condensed Light"/>
              <a:buChar char="■"/>
              <a:defRPr>
                <a:solidFill>
                  <a:srgbClr val="434343"/>
                </a:solidFill>
              </a:defRPr>
            </a:lvl9pPr>
          </a:lstStyle>
          <a:p>
            <a:endParaRPr dirty="0"/>
          </a:p>
        </p:txBody>
      </p:sp>
      <p:sp>
        <p:nvSpPr>
          <p:cNvPr id="282" name="Google Shape;282;p7"/>
          <p:cNvSpPr/>
          <p:nvPr/>
        </p:nvSpPr>
        <p:spPr>
          <a:xfrm rot="10800000" flipH="1">
            <a:off x="-1017950" y="-1594611"/>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7"/>
          <p:cNvGrpSpPr/>
          <p:nvPr/>
        </p:nvGrpSpPr>
        <p:grpSpPr>
          <a:xfrm rot="5400000">
            <a:off x="10247368" y="-645622"/>
            <a:ext cx="1293389" cy="2557788"/>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6" name="Google Shape;286;p7"/>
          <p:cNvGrpSpPr/>
          <p:nvPr/>
        </p:nvGrpSpPr>
        <p:grpSpPr>
          <a:xfrm rot="10800000">
            <a:off x="-706145" y="4599052"/>
            <a:ext cx="3816621" cy="2261032"/>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0" name="Google Shape;290;p7"/>
          <p:cNvSpPr/>
          <p:nvPr/>
        </p:nvSpPr>
        <p:spPr>
          <a:xfrm>
            <a:off x="9918787" y="5723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a:off x="645852" y="443101"/>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292;p7"/>
          <p:cNvGrpSpPr/>
          <p:nvPr/>
        </p:nvGrpSpPr>
        <p:grpSpPr>
          <a:xfrm rot="3427705">
            <a:off x="5868805" y="5810106"/>
            <a:ext cx="454377" cy="45443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7"/>
          <p:cNvGrpSpPr/>
          <p:nvPr/>
        </p:nvGrpSpPr>
        <p:grpSpPr>
          <a:xfrm>
            <a:off x="10393199" y="928167"/>
            <a:ext cx="634372" cy="6344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8363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extLst>
      <p:ext uri="{BB962C8B-B14F-4D97-AF65-F5344CB8AC3E}">
        <p14:creationId xmlns:p14="http://schemas.microsoft.com/office/powerpoint/2010/main" val="263602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816"/>
        <p:cNvGrpSpPr/>
        <p:nvPr/>
      </p:nvGrpSpPr>
      <p:grpSpPr>
        <a:xfrm>
          <a:off x="0" y="0"/>
          <a:ext cx="0" cy="0"/>
          <a:chOff x="0" y="0"/>
          <a:chExt cx="0" cy="0"/>
        </a:xfrm>
      </p:grpSpPr>
      <p:grpSp>
        <p:nvGrpSpPr>
          <p:cNvPr id="817" name="Google Shape;817;p15"/>
          <p:cNvGrpSpPr/>
          <p:nvPr/>
        </p:nvGrpSpPr>
        <p:grpSpPr>
          <a:xfrm>
            <a:off x="1831411" y="588539"/>
            <a:ext cx="8490548" cy="5230573"/>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5"/>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26" name="Google Shape;826;p15"/>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27" name="Google Shape;827;p15"/>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5"/>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15"/>
          <p:cNvGrpSpPr/>
          <p:nvPr/>
        </p:nvGrpSpPr>
        <p:grpSpPr>
          <a:xfrm rot="5400000">
            <a:off x="10290895" y="-645622"/>
            <a:ext cx="1293389" cy="2557788"/>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p15"/>
          <p:cNvGrpSpPr/>
          <p:nvPr/>
        </p:nvGrpSpPr>
        <p:grpSpPr>
          <a:xfrm rot="10800000">
            <a:off x="-18945" y="4599052"/>
            <a:ext cx="3816621" cy="2261032"/>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15"/>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5"/>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5"/>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9" name="Google Shape;839;p15"/>
          <p:cNvGrpSpPr/>
          <p:nvPr/>
        </p:nvGrpSpPr>
        <p:grpSpPr>
          <a:xfrm rot="-5839867">
            <a:off x="602575" y="2574861"/>
            <a:ext cx="1192071" cy="889131"/>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71" name="Google Shape;871;p15"/>
          <p:cNvGrpSpPr/>
          <p:nvPr/>
        </p:nvGrpSpPr>
        <p:grpSpPr>
          <a:xfrm rot="1834538" flipH="1">
            <a:off x="10506909" y="2151488"/>
            <a:ext cx="1146843" cy="1315635"/>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3" name="Google Shape;903;p15"/>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441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04"/>
        <p:cNvGrpSpPr/>
        <p:nvPr/>
      </p:nvGrpSpPr>
      <p:grpSpPr>
        <a:xfrm>
          <a:off x="0" y="0"/>
          <a:ext cx="0" cy="0"/>
          <a:chOff x="0" y="0"/>
          <a:chExt cx="0" cy="0"/>
        </a:xfrm>
      </p:grpSpPr>
      <p:sp>
        <p:nvSpPr>
          <p:cNvPr id="905" name="Google Shape;90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06" name="Google Shape;906;p16"/>
          <p:cNvSpPr txBox="1">
            <a:spLocks noGrp="1"/>
          </p:cNvSpPr>
          <p:nvPr>
            <p:ph type="body" idx="1"/>
          </p:nvPr>
        </p:nvSpPr>
        <p:spPr>
          <a:xfrm>
            <a:off x="960000" y="1621000"/>
            <a:ext cx="10272000" cy="462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Arial"/>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SzPts val="1400"/>
              <a:buFont typeface="Arial"/>
              <a:buChar char="○"/>
              <a:defRPr>
                <a:solidFill>
                  <a:srgbClr val="434343"/>
                </a:solidFill>
              </a:defRPr>
            </a:lvl2pPr>
            <a:lvl3pPr marL="1828754" lvl="2" indent="-423323" rtl="0">
              <a:lnSpc>
                <a:spcPct val="115000"/>
              </a:lnSpc>
              <a:spcBef>
                <a:spcPts val="2133"/>
              </a:spcBef>
              <a:spcAft>
                <a:spcPts val="0"/>
              </a:spcAft>
              <a:buSzPts val="1400"/>
              <a:buFont typeface="Arial"/>
              <a:buChar char="■"/>
              <a:defRPr>
                <a:solidFill>
                  <a:srgbClr val="434343"/>
                </a:solidFill>
              </a:defRPr>
            </a:lvl3pPr>
            <a:lvl4pPr marL="2438339" lvl="3" indent="-423323" rtl="0">
              <a:lnSpc>
                <a:spcPct val="115000"/>
              </a:lnSpc>
              <a:spcBef>
                <a:spcPts val="2133"/>
              </a:spcBef>
              <a:spcAft>
                <a:spcPts val="0"/>
              </a:spcAft>
              <a:buSzPts val="1400"/>
              <a:buFont typeface="Arial"/>
              <a:buChar char="●"/>
              <a:defRPr>
                <a:solidFill>
                  <a:srgbClr val="434343"/>
                </a:solidFill>
              </a:defRPr>
            </a:lvl4pPr>
            <a:lvl5pPr marL="3047924" lvl="4" indent="-423323" rtl="0">
              <a:lnSpc>
                <a:spcPct val="115000"/>
              </a:lnSpc>
              <a:spcBef>
                <a:spcPts val="2133"/>
              </a:spcBef>
              <a:spcAft>
                <a:spcPts val="0"/>
              </a:spcAft>
              <a:buSzPts val="1400"/>
              <a:buFont typeface="Arial"/>
              <a:buChar char="○"/>
              <a:defRPr>
                <a:solidFill>
                  <a:srgbClr val="434343"/>
                </a:solidFill>
              </a:defRPr>
            </a:lvl5pPr>
            <a:lvl6pPr marL="3657509" lvl="5" indent="-423323" rtl="0">
              <a:lnSpc>
                <a:spcPct val="115000"/>
              </a:lnSpc>
              <a:spcBef>
                <a:spcPts val="2133"/>
              </a:spcBef>
              <a:spcAft>
                <a:spcPts val="0"/>
              </a:spcAft>
              <a:buSzPts val="1400"/>
              <a:buFont typeface="Arial"/>
              <a:buChar char="■"/>
              <a:defRPr>
                <a:solidFill>
                  <a:srgbClr val="434343"/>
                </a:solidFill>
              </a:defRPr>
            </a:lvl6pPr>
            <a:lvl7pPr marL="4267093" lvl="6" indent="-423323" rtl="0">
              <a:lnSpc>
                <a:spcPct val="115000"/>
              </a:lnSpc>
              <a:spcBef>
                <a:spcPts val="2133"/>
              </a:spcBef>
              <a:spcAft>
                <a:spcPts val="0"/>
              </a:spcAft>
              <a:buSzPts val="1400"/>
              <a:buFont typeface="Arial"/>
              <a:buChar char="●"/>
              <a:defRPr>
                <a:solidFill>
                  <a:srgbClr val="434343"/>
                </a:solidFill>
              </a:defRPr>
            </a:lvl7pPr>
            <a:lvl8pPr marL="4876678" lvl="7" indent="-423323" rtl="0">
              <a:lnSpc>
                <a:spcPct val="115000"/>
              </a:lnSpc>
              <a:spcBef>
                <a:spcPts val="2133"/>
              </a:spcBef>
              <a:spcAft>
                <a:spcPts val="0"/>
              </a:spcAft>
              <a:buSzPts val="1400"/>
              <a:buFont typeface="Arial"/>
              <a:buChar char="○"/>
              <a:defRPr>
                <a:solidFill>
                  <a:srgbClr val="434343"/>
                </a:solidFill>
              </a:defRPr>
            </a:lvl8pPr>
            <a:lvl9pPr marL="5486263" lvl="8" indent="-423323" rtl="0">
              <a:lnSpc>
                <a:spcPct val="115000"/>
              </a:lnSpc>
              <a:spcBef>
                <a:spcPts val="2133"/>
              </a:spcBef>
              <a:spcAft>
                <a:spcPts val="2133"/>
              </a:spcAft>
              <a:buSzPts val="1400"/>
              <a:buFont typeface="Arial"/>
              <a:buChar char="■"/>
              <a:defRPr>
                <a:solidFill>
                  <a:srgbClr val="434343"/>
                </a:solidFill>
              </a:defRPr>
            </a:lvl9pPr>
          </a:lstStyle>
          <a:p>
            <a:endParaRPr dirty="0"/>
          </a:p>
        </p:txBody>
      </p:sp>
      <p:sp>
        <p:nvSpPr>
          <p:cNvPr id="907" name="Google Shape;907;p16"/>
          <p:cNvSpPr/>
          <p:nvPr/>
        </p:nvSpPr>
        <p:spPr>
          <a:xfrm rot="-275813">
            <a:off x="-1552127" y="3682667"/>
            <a:ext cx="4525312" cy="610854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08" name="Google Shape;908;p16"/>
          <p:cNvGrpSpPr/>
          <p:nvPr/>
        </p:nvGrpSpPr>
        <p:grpSpPr>
          <a:xfrm flipH="1">
            <a:off x="-530809" y="-13424"/>
            <a:ext cx="3816621" cy="2261032"/>
            <a:chOff x="238125" y="3383650"/>
            <a:chExt cx="1287775" cy="762900"/>
          </a:xfrm>
        </p:grpSpPr>
        <p:sp>
          <p:nvSpPr>
            <p:cNvPr id="909" name="Google Shape;909;p1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2" name="Google Shape;912;p16"/>
          <p:cNvGrpSpPr/>
          <p:nvPr/>
        </p:nvGrpSpPr>
        <p:grpSpPr>
          <a:xfrm rot="5400000" flipH="1">
            <a:off x="9897350" y="4557347"/>
            <a:ext cx="1541359" cy="3048019"/>
            <a:chOff x="961675" y="1958725"/>
            <a:chExt cx="563225" cy="1113825"/>
          </a:xfrm>
        </p:grpSpPr>
        <p:sp>
          <p:nvSpPr>
            <p:cNvPr id="913" name="Google Shape;913;p1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15" name="Google Shape;915;p16"/>
          <p:cNvSpPr/>
          <p:nvPr/>
        </p:nvSpPr>
        <p:spPr>
          <a:xfrm rot="3818722" flipH="1">
            <a:off x="9348380" y="-1137337"/>
            <a:ext cx="4945800" cy="492956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6"/>
          <p:cNvSpPr/>
          <p:nvPr/>
        </p:nvSpPr>
        <p:spPr>
          <a:xfrm>
            <a:off x="326187" y="59176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6"/>
          <p:cNvSpPr/>
          <p:nvPr/>
        </p:nvSpPr>
        <p:spPr>
          <a:xfrm>
            <a:off x="-302099" y="26450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18" name="Google Shape;918;p16"/>
          <p:cNvGrpSpPr/>
          <p:nvPr/>
        </p:nvGrpSpPr>
        <p:grpSpPr>
          <a:xfrm>
            <a:off x="5122683" y="6401167"/>
            <a:ext cx="634372" cy="634400"/>
            <a:chOff x="1460350" y="2402425"/>
            <a:chExt cx="208950" cy="208950"/>
          </a:xfrm>
        </p:grpSpPr>
        <p:sp>
          <p:nvSpPr>
            <p:cNvPr id="919" name="Google Shape;919;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7" name="Google Shape;947;p16"/>
          <p:cNvGrpSpPr/>
          <p:nvPr/>
        </p:nvGrpSpPr>
        <p:grpSpPr>
          <a:xfrm rot="3427705">
            <a:off x="10690672" y="747939"/>
            <a:ext cx="454377" cy="454439"/>
            <a:chOff x="1460350" y="2402425"/>
            <a:chExt cx="208950" cy="208950"/>
          </a:xfrm>
        </p:grpSpPr>
        <p:sp>
          <p:nvSpPr>
            <p:cNvPr id="948" name="Google Shape;948;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6" name="Google Shape;976;p16"/>
          <p:cNvSpPr/>
          <p:nvPr/>
        </p:nvSpPr>
        <p:spPr>
          <a:xfrm>
            <a:off x="10915087" y="3636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46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0"/>
        <p:cNvGrpSpPr/>
        <p:nvPr/>
      </p:nvGrpSpPr>
      <p:grpSpPr>
        <a:xfrm>
          <a:off x="0" y="0"/>
          <a:ext cx="0" cy="0"/>
          <a:chOff x="0" y="0"/>
          <a:chExt cx="0" cy="0"/>
        </a:xfrm>
      </p:grpSpPr>
      <p:sp>
        <p:nvSpPr>
          <p:cNvPr id="1411" name="Google Shape;1411;p23"/>
          <p:cNvSpPr/>
          <p:nvPr/>
        </p:nvSpPr>
        <p:spPr>
          <a:xfrm rot="5062382" flipH="1">
            <a:off x="8304151" y="-1221860"/>
            <a:ext cx="6782044" cy="6759781"/>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txBox="1">
            <a:spLocks noGrp="1"/>
          </p:cNvSpPr>
          <p:nvPr>
            <p:ph type="title"/>
          </p:nvPr>
        </p:nvSpPr>
        <p:spPr>
          <a:xfrm>
            <a:off x="5841467" y="2783867"/>
            <a:ext cx="5123600" cy="16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dirty="0"/>
          </a:p>
        </p:txBody>
      </p:sp>
      <p:sp>
        <p:nvSpPr>
          <p:cNvPr id="1413" name="Google Shape;1413;p23"/>
          <p:cNvSpPr txBox="1">
            <a:spLocks noGrp="1"/>
          </p:cNvSpPr>
          <p:nvPr>
            <p:ph type="title" idx="2" hasCustomPrompt="1"/>
          </p:nvPr>
        </p:nvSpPr>
        <p:spPr>
          <a:xfrm>
            <a:off x="9592784" y="1075867"/>
            <a:ext cx="1344400" cy="1176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667">
                <a:solidFill>
                  <a:schemeClr val="accent6"/>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rPr dirty="0"/>
              <a:t>xx%</a:t>
            </a:r>
          </a:p>
        </p:txBody>
      </p:sp>
      <p:sp>
        <p:nvSpPr>
          <p:cNvPr id="1414" name="Google Shape;1414;p23"/>
          <p:cNvSpPr txBox="1">
            <a:spLocks noGrp="1"/>
          </p:cNvSpPr>
          <p:nvPr>
            <p:ph type="subTitle" idx="1"/>
          </p:nvPr>
        </p:nvSpPr>
        <p:spPr>
          <a:xfrm>
            <a:off x="7556333" y="4848669"/>
            <a:ext cx="3408800" cy="71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Tahoma" panose="020B0604030504040204" pitchFamily="34"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1415" name="Google Shape;1415;p23"/>
          <p:cNvSpPr/>
          <p:nvPr/>
        </p:nvSpPr>
        <p:spPr>
          <a:xfrm>
            <a:off x="7318533" y="6082367"/>
            <a:ext cx="3408800" cy="197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rot="-275769">
            <a:off x="-786516" y="3818136"/>
            <a:ext cx="3300933" cy="445580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17" name="Google Shape;1417;p23"/>
          <p:cNvGrpSpPr/>
          <p:nvPr/>
        </p:nvGrpSpPr>
        <p:grpSpPr>
          <a:xfrm rot="5400000" flipH="1">
            <a:off x="10266422" y="4962529"/>
            <a:ext cx="1293389" cy="2557788"/>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20" name="Google Shape;1420;p23"/>
          <p:cNvSpPr/>
          <p:nvPr/>
        </p:nvSpPr>
        <p:spPr>
          <a:xfrm>
            <a:off x="7250720" y="8400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7116754" y="61018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430385" y="55682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3" name="Google Shape;1423;p23"/>
          <p:cNvGrpSpPr/>
          <p:nvPr/>
        </p:nvGrpSpPr>
        <p:grpSpPr>
          <a:xfrm flipH="1">
            <a:off x="-138175" y="-97585"/>
            <a:ext cx="5680633" cy="3365304"/>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1381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75"/>
        <p:cNvGrpSpPr/>
        <p:nvPr/>
      </p:nvGrpSpPr>
      <p:grpSpPr>
        <a:xfrm>
          <a:off x="0" y="0"/>
          <a:ext cx="0" cy="0"/>
          <a:chOff x="0" y="0"/>
          <a:chExt cx="0" cy="0"/>
        </a:xfrm>
      </p:grpSpPr>
      <p:grpSp>
        <p:nvGrpSpPr>
          <p:cNvPr id="1576" name="Google Shape;1576;p26"/>
          <p:cNvGrpSpPr/>
          <p:nvPr/>
        </p:nvGrpSpPr>
        <p:grpSpPr>
          <a:xfrm rot="10800000">
            <a:off x="224" y="4599052"/>
            <a:ext cx="3816621" cy="2261032"/>
            <a:chOff x="238125" y="3383650"/>
            <a:chExt cx="1287775" cy="762900"/>
          </a:xfrm>
        </p:grpSpPr>
        <p:sp>
          <p:nvSpPr>
            <p:cNvPr id="1577" name="Google Shape;1577;p2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0" name="Google Shape;1580;p26"/>
          <p:cNvGrpSpPr/>
          <p:nvPr/>
        </p:nvGrpSpPr>
        <p:grpSpPr>
          <a:xfrm rot="5400000">
            <a:off x="10405630" y="-779445"/>
            <a:ext cx="1567268" cy="3099404"/>
            <a:chOff x="961675" y="1958725"/>
            <a:chExt cx="563225" cy="1113825"/>
          </a:xfrm>
        </p:grpSpPr>
        <p:sp>
          <p:nvSpPr>
            <p:cNvPr id="1581" name="Google Shape;1581;p2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3" name="Google Shape;158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84" name="Google Shape;1584;p26"/>
          <p:cNvSpPr/>
          <p:nvPr/>
        </p:nvSpPr>
        <p:spPr>
          <a:xfrm>
            <a:off x="-260080" y="3260209"/>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85" name="Google Shape;1585;p26"/>
          <p:cNvGrpSpPr/>
          <p:nvPr/>
        </p:nvGrpSpPr>
        <p:grpSpPr>
          <a:xfrm>
            <a:off x="11882517" y="4578000"/>
            <a:ext cx="634372" cy="634400"/>
            <a:chOff x="1460350" y="2402425"/>
            <a:chExt cx="208950" cy="208950"/>
          </a:xfrm>
        </p:grpSpPr>
        <p:sp>
          <p:nvSpPr>
            <p:cNvPr id="1586" name="Google Shape;1586;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4" name="Google Shape;1614;p26"/>
          <p:cNvGrpSpPr/>
          <p:nvPr/>
        </p:nvGrpSpPr>
        <p:grpSpPr>
          <a:xfrm rot="3427705">
            <a:off x="873538" y="747939"/>
            <a:ext cx="454377" cy="454439"/>
            <a:chOff x="1460350" y="2402425"/>
            <a:chExt cx="208950" cy="208950"/>
          </a:xfrm>
        </p:grpSpPr>
        <p:sp>
          <p:nvSpPr>
            <p:cNvPr id="1615" name="Google Shape;1615;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3" name="Google Shape;1643;p26"/>
          <p:cNvSpPr/>
          <p:nvPr/>
        </p:nvSpPr>
        <p:spPr>
          <a:xfrm>
            <a:off x="9081354" y="6437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6"/>
          <p:cNvSpPr/>
          <p:nvPr/>
        </p:nvSpPr>
        <p:spPr>
          <a:xfrm>
            <a:off x="11063701"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117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xmlns=""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3" name="TextBox 12">
            <a:extLst>
              <a:ext uri="{FF2B5EF4-FFF2-40B4-BE49-F238E27FC236}">
                <a16:creationId xmlns:a16="http://schemas.microsoft.com/office/drawing/2014/main" xmlns=""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04437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2393404" y="1977077"/>
            <a:ext cx="7615556" cy="1717200"/>
          </a:xfrm>
          <a:prstGeom prst="rect">
            <a:avLst/>
          </a:prstGeom>
        </p:spPr>
        <p:txBody>
          <a:bodyPr spcFirstLastPara="1" wrap="square" lIns="121900" tIns="121900" rIns="121900" bIns="121900" anchor="ctr" anchorCtr="0">
            <a:noAutofit/>
          </a:bodyPr>
          <a:lstStyle/>
          <a:p>
            <a:r>
              <a:rPr lang="vi-VN" sz="4267" dirty="0">
                <a:solidFill>
                  <a:schemeClr val="bg1">
                    <a:lumMod val="50000"/>
                  </a:schemeClr>
                </a:solidFill>
                <a:effectLst>
                  <a:outerShdw blurRad="60007" dist="310007" dir="7680000" sy="30000" kx="1300200" algn="ctr" rotWithShape="0">
                    <a:prstClr val="black">
                      <a:alpha val="32000"/>
                    </a:prstClr>
                  </a:outerShdw>
                </a:effectLst>
              </a:rPr>
              <a:t>Tự nhiên &amp; xã hội</a:t>
            </a:r>
            <a:r>
              <a:rPr lang="en" sz="4000" dirty="0">
                <a:solidFill>
                  <a:schemeClr val="bg1">
                    <a:lumMod val="50000"/>
                  </a:schemeClr>
                </a:solidFill>
                <a:effectLst>
                  <a:outerShdw blurRad="60007" dist="310007" dir="7680000" sy="30000" kx="1300200" algn="ctr" rotWithShape="0">
                    <a:prstClr val="black">
                      <a:alpha val="32000"/>
                    </a:prstClr>
                  </a:outerShdw>
                </a:effectLst>
              </a:rPr>
              <a:t/>
            </a:r>
            <a:br>
              <a:rPr lang="en" sz="4000" dirty="0">
                <a:solidFill>
                  <a:schemeClr val="bg1">
                    <a:lumMod val="50000"/>
                  </a:schemeClr>
                </a:solidFill>
                <a:effectLst>
                  <a:outerShdw blurRad="60007" dist="310007" dir="7680000" sy="30000" kx="1300200" algn="ctr" rotWithShape="0">
                    <a:prstClr val="black">
                      <a:alpha val="32000"/>
                    </a:prstClr>
                  </a:outerShdw>
                </a:effectLst>
              </a:rPr>
            </a:br>
            <a:r>
              <a:rPr lang="vi-VN" sz="10666" dirty="0">
                <a:solidFill>
                  <a:schemeClr val="bg1">
                    <a:lumMod val="50000"/>
                  </a:schemeClr>
                </a:solidFill>
                <a:effectLst>
                  <a:outerShdw blurRad="60007" dist="310007" dir="7680000" sy="30000" kx="1300200" algn="ctr" rotWithShape="0">
                    <a:prstClr val="black">
                      <a:alpha val="32000"/>
                    </a:prstClr>
                  </a:outerShdw>
                </a:effectLst>
              </a:rPr>
              <a:t>CƠ QUAN HÔ HẤP</a:t>
            </a:r>
            <a:endParaRPr sz="7066" dirty="0">
              <a:solidFill>
                <a:schemeClr val="bg1">
                  <a:lumMod val="50000"/>
                </a:schemeClr>
              </a:solidFill>
              <a:effectLst>
                <a:outerShdw blurRad="60007" dist="310007" dir="7680000" sy="30000" kx="1300200" algn="ctr" rotWithShape="0">
                  <a:prstClr val="black">
                    <a:alpha val="32000"/>
                  </a:prstClr>
                </a:outerShdw>
              </a:effectLst>
            </a:endParaRPr>
          </a:p>
        </p:txBody>
      </p:sp>
      <p:grpSp>
        <p:nvGrpSpPr>
          <p:cNvPr id="2505" name="Google Shape;2505;p41"/>
          <p:cNvGrpSpPr/>
          <p:nvPr/>
        </p:nvGrpSpPr>
        <p:grpSpPr>
          <a:xfrm>
            <a:off x="8556624" y="3015483"/>
            <a:ext cx="3016865" cy="3771557"/>
            <a:chOff x="1652450" y="2386825"/>
            <a:chExt cx="1066200" cy="1320725"/>
          </a:xfrm>
          <a:effectLst>
            <a:outerShdw blurRad="76200" dir="18900000" sy="23000" kx="-1200000" algn="bl" rotWithShape="0">
              <a:prstClr val="black">
                <a:alpha val="20000"/>
              </a:prstClr>
            </a:outerShdw>
          </a:effectLst>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47" name="Google Shape;2647;p41"/>
          <p:cNvGrpSpPr/>
          <p:nvPr/>
        </p:nvGrpSpPr>
        <p:grpSpPr>
          <a:xfrm flipH="1">
            <a:off x="86524" y="2178311"/>
            <a:ext cx="3426021" cy="4070811"/>
            <a:chOff x="1856550" y="593100"/>
            <a:chExt cx="1159850" cy="1401150"/>
          </a:xfrm>
          <a:effectLst>
            <a:outerShdw blurRad="76200" dir="18900000" sy="23000" kx="-1200000" algn="bl" rotWithShape="0">
              <a:prstClr val="black">
                <a:alpha val="20000"/>
              </a:prstClr>
            </a:outerShdw>
          </a:effectLst>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5" name="Google Shape;2502;p41">
            <a:extLst>
              <a:ext uri="{FF2B5EF4-FFF2-40B4-BE49-F238E27FC236}">
                <a16:creationId xmlns:a16="http://schemas.microsoft.com/office/drawing/2014/main" xmlns="" id="{36D46601-07AC-447E-9EEB-D2E7849AB31F}"/>
              </a:ext>
            </a:extLst>
          </p:cNvPr>
          <p:cNvSpPr txBox="1">
            <a:spLocks/>
          </p:cNvSpPr>
          <p:nvPr/>
        </p:nvSpPr>
        <p:spPr>
          <a:xfrm>
            <a:off x="2347565" y="2408617"/>
            <a:ext cx="7615556" cy="171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UTM Futura Extra" panose="02040603050506020204" pitchFamily="18" charset="0"/>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10666" kern="0" dirty="0">
                <a:solidFill>
                  <a:srgbClr val="FF6B6B"/>
                </a:solidFill>
                <a:ea typeface="Tahoma" panose="020B0604030504040204" pitchFamily="34" charset="0"/>
                <a:cs typeface="Tahoma" panose="020B0604030504040204" pitchFamily="34" charset="0"/>
              </a:rPr>
              <a:t>CƠ QUAN HÔ HẤP</a:t>
            </a:r>
            <a:endParaRPr lang="en-US" sz="7066" kern="0" dirty="0">
              <a:solidFill>
                <a:srgbClr val="FF6B6B"/>
              </a:solidFill>
              <a:ea typeface="Tahoma" panose="020B0604030504040204" pitchFamily="34" charset="0"/>
              <a:cs typeface="Tahoma" panose="020B0604030504040204" pitchFamily="34" charset="0"/>
            </a:endParaRPr>
          </a:p>
        </p:txBody>
      </p:sp>
      <p:grpSp>
        <p:nvGrpSpPr>
          <p:cNvPr id="332" name="Group 331">
            <a:extLst>
              <a:ext uri="{FF2B5EF4-FFF2-40B4-BE49-F238E27FC236}">
                <a16:creationId xmlns:a16="http://schemas.microsoft.com/office/drawing/2014/main" xmlns="" id="{E5031BFE-93F9-4908-A544-64180CD4FA65}"/>
              </a:ext>
            </a:extLst>
          </p:cNvPr>
          <p:cNvGrpSpPr/>
          <p:nvPr/>
        </p:nvGrpSpPr>
        <p:grpSpPr>
          <a:xfrm>
            <a:off x="16892013" y="6597935"/>
            <a:ext cx="1991783" cy="2755544"/>
            <a:chOff x="2590800" y="860520"/>
            <a:chExt cx="1493837" cy="2066658"/>
          </a:xfrm>
          <a:scene3d>
            <a:camera prst="orthographicFront">
              <a:rot lat="5400000" lon="0" rev="0"/>
            </a:camera>
            <a:lightRig rig="threePt" dir="t"/>
          </a:scene3d>
        </p:grpSpPr>
        <p:sp>
          <p:nvSpPr>
            <p:cNvPr id="333" name="Rounded Rectangle 464">
              <a:extLst>
                <a:ext uri="{FF2B5EF4-FFF2-40B4-BE49-F238E27FC236}">
                  <a16:creationId xmlns:a16="http://schemas.microsoft.com/office/drawing/2014/main" xmlns="" id="{4D6665A0-37D2-417D-8435-6DCFB957E0B1}"/>
                </a:ext>
              </a:extLst>
            </p:cNvPr>
            <p:cNvSpPr/>
            <p:nvPr/>
          </p:nvSpPr>
          <p:spPr>
            <a:xfrm>
              <a:off x="2619478" y="1920789"/>
              <a:ext cx="1436481" cy="1006389"/>
            </a:xfrm>
            <a:prstGeom prst="roundRect">
              <a:avLst>
                <a:gd name="adj" fmla="val 13764"/>
              </a:avLst>
            </a:prstGeom>
            <a:solidFill>
              <a:srgbClr val="FFFFFF">
                <a:alpha val="117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prstClr val="white"/>
                </a:solidFill>
                <a:latin typeface="Arial"/>
                <a:sym typeface="Arial"/>
              </a:endParaRPr>
            </a:p>
          </p:txBody>
        </p:sp>
        <p:pic>
          <p:nvPicPr>
            <p:cNvPr id="334" name="Picture 2">
              <a:extLst>
                <a:ext uri="{FF2B5EF4-FFF2-40B4-BE49-F238E27FC236}">
                  <a16:creationId xmlns:a16="http://schemas.microsoft.com/office/drawing/2014/main" xmlns="" id="{DD41A514-C644-40ED-BCC8-D9213D5317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860520"/>
              <a:ext cx="14938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57" name="Rectangle: Rounded Corners 656">
            <a:extLst>
              <a:ext uri="{FF2B5EF4-FFF2-40B4-BE49-F238E27FC236}">
                <a16:creationId xmlns:a16="http://schemas.microsoft.com/office/drawing/2014/main" xmlns="" id="{DAD961DE-FAFB-4E17-99A9-8F4CC4D7AD8A}"/>
              </a:ext>
            </a:extLst>
          </p:cNvPr>
          <p:cNvSpPr/>
          <p:nvPr/>
        </p:nvSpPr>
        <p:spPr>
          <a:xfrm>
            <a:off x="1266358" y="5659008"/>
            <a:ext cx="358693" cy="143477"/>
          </a:xfrm>
          <a:prstGeom prst="roundRect">
            <a:avLst>
              <a:gd name="adj" fmla="val 50000"/>
            </a:avLst>
          </a:prstGeom>
          <a:solidFill>
            <a:srgbClr val="66FF33"/>
          </a:solidFill>
          <a:ln>
            <a:noFill/>
          </a:ln>
          <a:effectLst>
            <a:glow rad="101600">
              <a:srgbClr val="66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6B6B"/>
              </a:solidFill>
              <a:latin typeface="Arial"/>
              <a:sym typeface="Arial"/>
            </a:endParaRPr>
          </a:p>
        </p:txBody>
      </p:sp>
    </p:spTree>
    <p:extLst>
      <p:ext uri="{BB962C8B-B14F-4D97-AF65-F5344CB8AC3E}">
        <p14:creationId xmlns:p14="http://schemas.microsoft.com/office/powerpoint/2010/main" val="1176386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p:bldP spid="65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THỞ RA</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269" y="1658725"/>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THỞ RA</a:t>
            </a:r>
            <a:endPar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034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65" name="Picture 64" descr="contents.png"/>
          <p:cNvPicPr>
            <a:picLocks noChangeAspect="1"/>
          </p:cNvPicPr>
          <p:nvPr/>
        </p:nvPicPr>
        <p:blipFill>
          <a:blip r:embed="rId3" cstate="print"/>
          <a:stretch>
            <a:fillRect/>
          </a:stretch>
        </p:blipFill>
        <p:spPr>
          <a:xfrm>
            <a:off x="1590383" y="1819706"/>
            <a:ext cx="8815798" cy="4504894"/>
          </a:xfrm>
          <a:prstGeom prst="rect">
            <a:avLst/>
          </a:prstGeom>
        </p:spPr>
      </p:pic>
      <p:sp>
        <p:nvSpPr>
          <p:cNvPr id="66" name="文本框 1"/>
          <p:cNvSpPr txBox="1"/>
          <p:nvPr/>
        </p:nvSpPr>
        <p:spPr>
          <a:xfrm>
            <a:off x="4244959" y="205892"/>
            <a:ext cx="3431979" cy="707886"/>
          </a:xfrm>
          <a:prstGeom prst="rect">
            <a:avLst/>
          </a:prstGeom>
          <a:noFill/>
        </p:spPr>
        <p:txBody>
          <a:bodyPr wrap="square" rtlCol="0">
            <a:spAutoFit/>
          </a:bodyPr>
          <a:lstStyle/>
          <a:p>
            <a:pPr algn="dist"/>
            <a:r>
              <a:rPr lang="en-US" altLang="zh-CN" sz="4000" b="1" dirty="0">
                <a:solidFill>
                  <a:srgbClr val="EECF33"/>
                </a:solidFill>
                <a:latin typeface="Arial" panose="020B0604020202020204" pitchFamily="34" charset="0"/>
                <a:cs typeface="Arial" panose="020B0604020202020204" pitchFamily="34" charset="0"/>
              </a:rPr>
              <a:t>KẾT LUẬN </a:t>
            </a:r>
          </a:p>
        </p:txBody>
      </p:sp>
      <p:sp>
        <p:nvSpPr>
          <p:cNvPr id="67" name="Text Box 8"/>
          <p:cNvSpPr txBox="1">
            <a:spLocks noChangeArrowheads="1"/>
          </p:cNvSpPr>
          <p:nvPr/>
        </p:nvSpPr>
        <p:spPr bwMode="auto">
          <a:xfrm>
            <a:off x="3249942" y="2339676"/>
            <a:ext cx="6934200" cy="3785652"/>
          </a:xfrm>
          <a:prstGeom prst="rect">
            <a:avLst/>
          </a:prstGeom>
          <a:noFill/>
          <a:ln w="9525">
            <a:noFill/>
            <a:miter lim="800000"/>
            <a:headEnd/>
            <a:tailEnd/>
          </a:ln>
        </p:spPr>
        <p:txBody>
          <a:bodyPr>
            <a:spAutoFit/>
          </a:bodyPr>
          <a:lstStyle/>
          <a:p>
            <a:pPr algn="just">
              <a:spcBef>
                <a:spcPct val="50000"/>
              </a:spcBef>
            </a:pP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Cơ quan hô hấp gồm các bộ phận: </a:t>
            </a:r>
            <a:r>
              <a:rPr lang="vi-VN" sz="4000" dirty="0">
                <a:solidFill>
                  <a:srgbClr val="FFFF00"/>
                </a:solidFill>
                <a:latin typeface="Cambria" panose="02040503050406030204" pitchFamily="18" charset="0"/>
                <a:ea typeface="Cambria" panose="02040503050406030204" pitchFamily="18" charset="0"/>
                <a:cs typeface="Arial" panose="020B0604020202020204" pitchFamily="34" charset="0"/>
              </a:rPr>
              <a:t>mũi, khí quản, phế quản và phổi</a:t>
            </a: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 Nhờ hoạt động hít vào và thở ra của cơ quan hô hấp mà cơ thể luôn có đủ không khí để sống.</a:t>
            </a:r>
            <a:endParaRPr lang="en-US" sz="4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nvGrpSpPr>
          <p:cNvPr id="68" name="Group 67"/>
          <p:cNvGrpSpPr/>
          <p:nvPr/>
        </p:nvGrpSpPr>
        <p:grpSpPr>
          <a:xfrm>
            <a:off x="8193406" y="637953"/>
            <a:ext cx="2133319" cy="1740520"/>
            <a:chOff x="6603298" y="-276758"/>
            <a:chExt cx="2133044" cy="1832640"/>
          </a:xfrm>
        </p:grpSpPr>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188" y="13665"/>
              <a:ext cx="1858154" cy="1542217"/>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93936" y="-767396"/>
              <a:ext cx="1151768" cy="2133044"/>
            </a:xfrm>
            <a:prstGeom prst="rect">
              <a:avLst/>
            </a:prstGeom>
          </p:spPr>
        </p:pic>
      </p:grpSp>
    </p:spTree>
    <p:extLst>
      <p:ext uri="{BB962C8B-B14F-4D97-AF65-F5344CB8AC3E}">
        <p14:creationId xmlns:p14="http://schemas.microsoft.com/office/powerpoint/2010/main" val="42622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THỰC HÀNH</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82691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article/2021/1023/giai-hoat-dong-thuc-hanh-trang-88-bai-23-sgk-tu-nhien-va-xa-hoi-lop-2-ket-noi-tri-thuc-voi-cuoc-song_1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 y="1376362"/>
            <a:ext cx="4298279" cy="535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061064" y="10924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Các bộ phận a,b,c tương ứng với bộ phận nào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1" name="Rounded Rectangle 10"/>
          <p:cNvSpPr/>
          <p:nvPr/>
        </p:nvSpPr>
        <p:spPr>
          <a:xfrm>
            <a:off x="6198870" y="25830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a. Khí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6198869" y="39038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b. Phế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3" name="Rounded Rectangle 12"/>
          <p:cNvSpPr/>
          <p:nvPr/>
        </p:nvSpPr>
        <p:spPr>
          <a:xfrm>
            <a:off x="6198868" y="52246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c. Phổi</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Arrow Connector 13"/>
          <p:cNvCxnSpPr>
            <a:endCxn id="11" idx="1"/>
          </p:cNvCxnSpPr>
          <p:nvPr/>
        </p:nvCxnSpPr>
        <p:spPr>
          <a:xfrm>
            <a:off x="2925283" y="2466766"/>
            <a:ext cx="3273587" cy="56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flipV="1">
            <a:off x="3052283" y="4352206"/>
            <a:ext cx="3146586" cy="25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3" idx="1"/>
          </p:cNvCxnSpPr>
          <p:nvPr/>
        </p:nvCxnSpPr>
        <p:spPr>
          <a:xfrm>
            <a:off x="3740367" y="5412680"/>
            <a:ext cx="2458501" cy="260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loigiaihay.com/picture/article/2021/1023/giai-hoat-dong-thuc-hanh-trang-88-bai-23-sgk-tu-nhien-va-xa-hoi-lop-2-ket-noi-tri-thuc-voi-cuoc-song_2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601" y="1350961"/>
            <a:ext cx="3784600" cy="5260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17764" y="150632"/>
            <a:ext cx="7470536" cy="1200329"/>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Nêu sự thay đổi của hai quả bóng khi thổi vào đầu ống hút. </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774700" y="1673671"/>
            <a:ext cx="7213600" cy="3170099"/>
          </a:xfrm>
          <a:prstGeom prst="rect">
            <a:avLst/>
          </a:prstGeom>
        </p:spPr>
        <p:txBody>
          <a:bodyPr wrap="square">
            <a:spAutoFit/>
          </a:bodyPr>
          <a:lstStyle/>
          <a:p>
            <a:r>
              <a:rPr lang="en-US" sz="4000" dirty="0">
                <a:solidFill>
                  <a:srgbClr val="000000"/>
                </a:solidFill>
                <a:latin typeface="Cambria" panose="02040503050406030204" pitchFamily="18" charset="0"/>
                <a:ea typeface="Cambria" panose="02040503050406030204" pitchFamily="18" charset="0"/>
              </a:rPr>
              <a:t>- Hai </a:t>
            </a:r>
            <a:r>
              <a:rPr lang="en-US" sz="4000" dirty="0" err="1">
                <a:solidFill>
                  <a:srgbClr val="000000"/>
                </a:solidFill>
                <a:latin typeface="Cambria" panose="02040503050406030204" pitchFamily="18" charset="0"/>
                <a:ea typeface="Cambria" panose="02040503050406030204" pitchFamily="18" charset="0"/>
              </a:rPr>
              <a:t>quả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bóng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sẽ</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ra</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lên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khi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thổi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đầu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ống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hút</a:t>
            </a:r>
            <a:r>
              <a:rPr lang="en-US" sz="4000" dirty="0">
                <a:solidFill>
                  <a:srgbClr val="000000"/>
                </a:solidFill>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vi-VN" sz="4000" b="1" dirty="0" smtClean="0">
                <a:solidFill>
                  <a:srgbClr val="00B050"/>
                </a:solidFill>
                <a:latin typeface="Arial" panose="020B0604020202020204" pitchFamily="34" charset="0"/>
                <a:ea typeface="Barlow Condensed" panose="00000506000000000000" charset="0"/>
                <a:cs typeface="Arial" panose="020B0604020202020204" pitchFamily="34" charset="0"/>
              </a:rPr>
              <a:t>Hoạt </a:t>
            </a:r>
            <a:r>
              <a:rPr lang="vi-VN" sz="4000" b="1" dirty="0">
                <a:solidFill>
                  <a:srgbClr val="00B050"/>
                </a:solidFill>
                <a:latin typeface="Arial" panose="020B0604020202020204" pitchFamily="34" charset="0"/>
                <a:ea typeface="Barlow Condensed" panose="00000506000000000000" charset="0"/>
                <a:cs typeface="Arial" panose="020B0604020202020204" pitchFamily="34" charset="0"/>
              </a:rPr>
              <a:t>động này giống  với hoạt động hít vào hay thở ra</a:t>
            </a:r>
            <a:r>
              <a:rPr lang="vi-VN" sz="4000" b="1" dirty="0" smtClean="0">
                <a:solidFill>
                  <a:srgbClr val="00B050"/>
                </a:solidFill>
                <a:latin typeface="Arial" panose="020B0604020202020204" pitchFamily="34" charset="0"/>
                <a:ea typeface="Barlow Condensed" panose="00000506000000000000" charset="0"/>
                <a:cs typeface="Arial" panose="020B0604020202020204" pitchFamily="34" charset="0"/>
              </a:rPr>
              <a:t>?</a:t>
            </a:r>
            <a:endParaRPr lang="en-US" sz="40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3" name="Rectangle 2"/>
          <p:cNvSpPr/>
          <p:nvPr/>
        </p:nvSpPr>
        <p:spPr>
          <a:xfrm>
            <a:off x="889001" y="4843770"/>
            <a:ext cx="7213600" cy="1200329"/>
          </a:xfrm>
          <a:prstGeom prst="rect">
            <a:avLst/>
          </a:prstGeom>
        </p:spPr>
        <p:txBody>
          <a:bodyPr wrap="square">
            <a:spAutoFit/>
          </a:bodyPr>
          <a:lstStyle/>
          <a:p>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giống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với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thở</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ra.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83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pic>
        <p:nvPicPr>
          <p:cNvPr id="4098" name="Picture 2" descr="https://img.loigiaihay.com/picture/article/2021/1023/giai-hoat-dong-thuc-hanh-trang-88-bai-23-sgk-tu-nhien-va-xa-hoi-lop-2-ket-noi-tri-thuc-voi-cuoc-song_3_1634962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260" y="1485900"/>
            <a:ext cx="3675465" cy="5087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517764" y="150632"/>
            <a:ext cx="7470536" cy="1754326"/>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a:t>
            </a:r>
            <a:r>
              <a:rPr lang="en-US" sz="3600" b="1" dirty="0" err="1" smtClean="0">
                <a:solidFill>
                  <a:srgbClr val="00B050"/>
                </a:solidFill>
                <a:latin typeface="Arial" panose="020B0604020202020204" pitchFamily="34" charset="0"/>
                <a:ea typeface="Barlow Condensed" panose="00000506000000000000" charset="0"/>
                <a:cs typeface="Arial" panose="020B0604020202020204" pitchFamily="34" charset="0"/>
              </a:rPr>
              <a:t>Nếu</a:t>
            </a:r>
            <a:r>
              <a:rPr lang="en-US" sz="3600" b="1" dirty="0" smtClean="0">
                <a:solidFill>
                  <a:srgbClr val="00B050"/>
                </a:solidFill>
                <a:latin typeface="Arial" panose="020B0604020202020204" pitchFamily="34" charset="0"/>
                <a:ea typeface="Barlow Condensed" panose="00000506000000000000" charset="0"/>
                <a:cs typeface="Arial" panose="020B0604020202020204" pitchFamily="34" charset="0"/>
              </a:rPr>
              <a:t> d</a:t>
            </a:r>
            <a:r>
              <a:rPr lang="vi-VN" sz="3600" b="1" dirty="0" smtClean="0">
                <a:solidFill>
                  <a:srgbClr val="00B050"/>
                </a:solidFill>
                <a:latin typeface="Arial" panose="020B0604020202020204" pitchFamily="34" charset="0"/>
                <a:ea typeface="Barlow Condensed" panose="00000506000000000000" charset="0"/>
                <a:cs typeface="Arial" panose="020B0604020202020204" pitchFamily="34" charset="0"/>
              </a:rPr>
              <a:t>ùng </a:t>
            </a: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tay giữ chặt ống hút và thổi. </a:t>
            </a:r>
            <a:r>
              <a:rPr lang="en-US" sz="3600" b="1" dirty="0" err="1" smtClean="0">
                <a:solidFill>
                  <a:srgbClr val="00B050"/>
                </a:solidFill>
                <a:latin typeface="Arial" panose="020B0604020202020204" pitchFamily="34" charset="0"/>
                <a:ea typeface="Barlow Condensed" panose="00000506000000000000" charset="0"/>
                <a:cs typeface="Arial" panose="020B0604020202020204" pitchFamily="34" charset="0"/>
              </a:rPr>
              <a:t>Hai</a:t>
            </a:r>
            <a:r>
              <a:rPr lang="en-US" sz="3600" b="1" dirty="0" smtClean="0">
                <a:solidFill>
                  <a:srgbClr val="00B050"/>
                </a:solidFill>
                <a:latin typeface="Arial" panose="020B0604020202020204" pitchFamily="34" charset="0"/>
                <a:ea typeface="Barlow Condensed" panose="00000506000000000000" charset="0"/>
                <a:cs typeface="Arial" panose="020B0604020202020204" pitchFamily="34" charset="0"/>
              </a:rPr>
              <a:t> </a:t>
            </a:r>
            <a:r>
              <a:rPr lang="vi-VN" sz="3600" b="1" dirty="0" smtClean="0">
                <a:solidFill>
                  <a:srgbClr val="00B050"/>
                </a:solidFill>
                <a:latin typeface="Arial" panose="020B0604020202020204" pitchFamily="34" charset="0"/>
                <a:ea typeface="Barlow Condensed" panose="00000506000000000000" charset="0"/>
                <a:cs typeface="Arial" panose="020B0604020202020204" pitchFamily="34" charset="0"/>
              </a:rPr>
              <a:t>quả </a:t>
            </a: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bóng có thay đổi không? </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958854" y="1938286"/>
            <a:ext cx="7029445" cy="3046988"/>
          </a:xfrm>
          <a:prstGeom prst="rect">
            <a:avLst/>
          </a:prstGeom>
        </p:spPr>
        <p:txBody>
          <a:bodyPr wrap="square">
            <a:spAutoFit/>
          </a:bodyPr>
          <a:lstStyle/>
          <a:p>
            <a:pPr marL="457200" indent="-457200">
              <a:buFontTx/>
              <a:buChar char="-"/>
            </a:pPr>
            <a:r>
              <a:rPr lang="en-US" sz="3200" dirty="0" err="1" smtClean="0">
                <a:solidFill>
                  <a:srgbClr val="000000"/>
                </a:solidFill>
                <a:latin typeface="Cambria" panose="02040503050406030204" pitchFamily="18" charset="0"/>
                <a:ea typeface="Cambria" panose="02040503050406030204" pitchFamily="18" charset="0"/>
              </a:rPr>
              <a:t>Khi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giữ</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ống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em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thấy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hai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bóng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so </a:t>
            </a:r>
            <a:r>
              <a:rPr lang="en-US" sz="3200" dirty="0" err="1">
                <a:solidFill>
                  <a:srgbClr val="000000"/>
                </a:solidFill>
                <a:latin typeface="Cambria" panose="02040503050406030204" pitchFamily="18" charset="0"/>
                <a:ea typeface="Cambria" panose="02040503050406030204" pitchFamily="18" charset="0"/>
              </a:rPr>
              <a:t>với</a:t>
            </a:r>
            <a:r>
              <a:rPr lang="en-US" sz="3200" dirty="0">
                <a:solidFill>
                  <a:srgbClr val="000000"/>
                </a:solidFill>
                <a:latin typeface="Cambria" panose="02040503050406030204" pitchFamily="18" charset="0"/>
                <a:ea typeface="Cambria" panose="02040503050406030204" pitchFamily="18" charset="0"/>
              </a:rPr>
              <a:t> ban </a:t>
            </a:r>
            <a:r>
              <a:rPr lang="en-US" sz="3200" dirty="0" err="1">
                <a:solidFill>
                  <a:srgbClr val="000000"/>
                </a:solidFill>
                <a:latin typeface="Cambria" panose="02040503050406030204" pitchFamily="18" charset="0"/>
                <a:ea typeface="Cambria" panose="02040503050406030204" pitchFamily="18" charset="0"/>
              </a:rPr>
              <a:t>đầu</a:t>
            </a:r>
            <a:r>
              <a:rPr lang="en-US" sz="3200" dirty="0" smtClean="0">
                <a:solidFill>
                  <a:srgbClr val="000000"/>
                </a:solidFill>
                <a:latin typeface="Cambria" panose="02040503050406030204" pitchFamily="18" charset="0"/>
                <a:ea typeface="Cambria" panose="02040503050406030204" pitchFamily="18" charset="0"/>
              </a:rPr>
              <a:t>.</a:t>
            </a:r>
          </a:p>
          <a:p>
            <a:r>
              <a:rPr lang="en-US" sz="3200" dirty="0" smtClean="0">
                <a:solidFill>
                  <a:srgbClr val="000000"/>
                </a:solidFill>
                <a:latin typeface="Cambria" panose="02040503050406030204" pitchFamily="18" charset="0"/>
                <a:ea typeface="Cambria" panose="02040503050406030204" pitchFamily="18" charset="0"/>
              </a:rPr>
              <a:t> </a:t>
            </a:r>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Điều gì sẽ xảy ra nếu có vật rơi vào khí quản hoặc phế quản?</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a:p>
            <a:endParaRPr lang="en-US" sz="3200" dirty="0">
              <a:latin typeface="Cambria" panose="02040503050406030204" pitchFamily="18" charset="0"/>
              <a:ea typeface="Cambria" panose="02040503050406030204" pitchFamily="18" charset="0"/>
            </a:endParaRPr>
          </a:p>
        </p:txBody>
      </p:sp>
      <p:sp>
        <p:nvSpPr>
          <p:cNvPr id="3" name="Rectangle 2"/>
          <p:cNvSpPr/>
          <p:nvPr/>
        </p:nvSpPr>
        <p:spPr>
          <a:xfrm>
            <a:off x="1101212" y="4237666"/>
            <a:ext cx="7042150" cy="2062103"/>
          </a:xfrm>
          <a:prstGeom prst="rect">
            <a:avLst/>
          </a:prstGeom>
        </p:spPr>
        <p:txBody>
          <a:bodyPr wrap="square">
            <a:spAutoFit/>
          </a:bodyPr>
          <a:lstStyle/>
          <a:p>
            <a:endParaRPr lang="en-US" sz="3200" dirty="0" smtClean="0">
              <a:solidFill>
                <a:srgbClr val="000000"/>
              </a:solidFill>
              <a:latin typeface="Cambria" panose="02040503050406030204" pitchFamily="18" charset="0"/>
              <a:ea typeface="Cambria" panose="02040503050406030204" pitchFamily="18" charset="0"/>
            </a:endParaRPr>
          </a:p>
          <a:p>
            <a:r>
              <a:rPr lang="vi-VN" sz="3200" dirty="0" smtClean="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Nếu có vật rơi vào khí quản hoặc phế quản thì đường hô hấp sẽ bị tắc có thể dẫn đến tử vong.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21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VẬN DỤNG</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50630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grpSp>
        <p:nvGrpSpPr>
          <p:cNvPr id="4516" name="Google Shape;4516;p67"/>
          <p:cNvGrpSpPr/>
          <p:nvPr/>
        </p:nvGrpSpPr>
        <p:grpSpPr>
          <a:xfrm rot="-611625">
            <a:off x="-790772" y="3240112"/>
            <a:ext cx="3793399" cy="4838928"/>
            <a:chOff x="5111475" y="3562250"/>
            <a:chExt cx="901700" cy="1150225"/>
          </a:xfrm>
        </p:grpSpPr>
        <p:sp>
          <p:nvSpPr>
            <p:cNvPr id="4517"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8"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9"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0"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1"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2"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7"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8"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0"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1"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2"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3"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4"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5"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6"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7"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8"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9"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0"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1"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2"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3"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4"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5"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6"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7"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8"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9"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0"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1"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2"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3"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4"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5"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6"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7"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8"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9"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0"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1"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2"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3"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4"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5"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6"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7"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8"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9"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0"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1"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2"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3"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4"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5"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6"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7"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8"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9"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0"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1"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2"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3"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4"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5"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6"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7"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8"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9"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0"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1"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2"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3"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4"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5"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6"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7"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8"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9"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0"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1"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2"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3"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4"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5"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6"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7"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8"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9"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0"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1"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2"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3"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4"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5"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6"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7"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8"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9"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0"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1"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2"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3"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4"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5"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6"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7"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8"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9"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0"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1"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2"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3"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8" name="Google Shape;4395;p66">
            <a:extLst>
              <a:ext uri="{FF2B5EF4-FFF2-40B4-BE49-F238E27FC236}">
                <a16:creationId xmlns:a16="http://schemas.microsoft.com/office/drawing/2014/main" xmlns=""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bg1"/>
                </a:solidFill>
              </a:rPr>
              <a:t>Em sẽ nói và làm gì khi gặp tình huống này?</a:t>
            </a:r>
            <a:endParaRPr lang="en-US" sz="4800" dirty="0">
              <a:solidFill>
                <a:schemeClr val="bg1"/>
              </a:solidFill>
            </a:endParaRPr>
          </a:p>
        </p:txBody>
      </p:sp>
      <p:pic>
        <p:nvPicPr>
          <p:cNvPr id="5122"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r="55451"/>
          <a:stretch/>
        </p:blipFill>
        <p:spPr bwMode="auto">
          <a:xfrm>
            <a:off x="2487891" y="1489830"/>
            <a:ext cx="4152030" cy="4880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ounded Rectangle 1"/>
          <p:cNvSpPr/>
          <p:nvPr/>
        </p:nvSpPr>
        <p:spPr>
          <a:xfrm>
            <a:off x="6773928" y="1359769"/>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4395;p66">
            <a:extLst>
              <a:ext uri="{FF2B5EF4-FFF2-40B4-BE49-F238E27FC236}">
                <a16:creationId xmlns:a16="http://schemas.microsoft.com/office/drawing/2014/main" xmlns="" id="{A154191E-968B-421D-A2C6-8F70267641C0}"/>
              </a:ext>
            </a:extLst>
          </p:cNvPr>
          <p:cNvSpPr txBox="1">
            <a:spLocks/>
          </p:cNvSpPr>
          <p:nvPr/>
        </p:nvSpPr>
        <p:spPr>
          <a:xfrm>
            <a:off x="6824747" y="1558248"/>
            <a:ext cx="5367253" cy="1518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algn="just" defTabSz="1219170">
              <a:buClr>
                <a:srgbClr val="210A06"/>
              </a:buClr>
            </a:pPr>
            <a:r>
              <a:rPr lang="vi-VN" sz="3500" dirty="0">
                <a:latin typeface="Cambria" panose="02040503050406030204" pitchFamily="18" charset="0"/>
                <a:ea typeface="Cambria" panose="02040503050406030204" pitchFamily="18" charset="0"/>
              </a:rPr>
              <a:t>Em sẽ ngăn cản em bé không đưa viên bi vào miệng và nói: “Em đừng cho viên bi vào miệng nhé, nó rất cứng, không may em nuốt phải thì sẽ bị tắc đường hô hấp và phải đi bệnh viện đấy”.</a:t>
            </a:r>
            <a:endParaRPr lang="en-US" sz="3500" kern="0" dirty="0">
              <a:solidFill>
                <a:srgbClr val="210A06">
                  <a:lumMod val="50000"/>
                  <a:lumOff val="50000"/>
                </a:srgbClr>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983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9"/>
                                        </p:tgtEl>
                                        <p:attrNameLst>
                                          <p:attrName>style.visibility</p:attrName>
                                        </p:attrNameLst>
                                      </p:cBhvr>
                                      <p:to>
                                        <p:strVal val="visible"/>
                                      </p:to>
                                    </p:set>
                                    <p:anim calcmode="lin" valueType="num">
                                      <p:cBhvr additive="base">
                                        <p:cTn id="22" dur="500" fill="hold"/>
                                        <p:tgtEl>
                                          <p:spTgt spid="139"/>
                                        </p:tgtEl>
                                        <p:attrNameLst>
                                          <p:attrName>ppt_x</p:attrName>
                                        </p:attrNameLst>
                                      </p:cBhvr>
                                      <p:tavLst>
                                        <p:tav tm="0">
                                          <p:val>
                                            <p:strVal val="#ppt_x"/>
                                          </p:val>
                                        </p:tav>
                                        <p:tav tm="100000">
                                          <p:val>
                                            <p:strVal val="#ppt_x"/>
                                          </p:val>
                                        </p:tav>
                                      </p:tavLst>
                                    </p:anim>
                                    <p:anim calcmode="lin" valueType="num">
                                      <p:cBhvr additive="base">
                                        <p:cTn id="23"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2" grpId="0" animBg="1"/>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8597840" y="2976143"/>
            <a:ext cx="3087416" cy="3036847"/>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59" name="Google Shape;3059;p46"/>
          <p:cNvGrpSpPr/>
          <p:nvPr/>
        </p:nvGrpSpPr>
        <p:grpSpPr>
          <a:xfrm>
            <a:off x="8978990" y="2335942"/>
            <a:ext cx="4056253" cy="4664763"/>
            <a:chOff x="6352925" y="3496200"/>
            <a:chExt cx="1008550" cy="1159850"/>
          </a:xfrm>
        </p:grpSpPr>
        <p:sp>
          <p:nvSpPr>
            <p:cNvPr id="3060" name="Google Shape;3060;p4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4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4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4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4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4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4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4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4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4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0" name="Google Shape;3070;p4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1" name="Google Shape;3071;p4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4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4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4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4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4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8" name="Google Shape;3078;p4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9" name="Google Shape;3079;p4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0" name="Google Shape;3080;p4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4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4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3" name="Google Shape;3083;p4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4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4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4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4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4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4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4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4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4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4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4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4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4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9" name="Google Shape;3099;p4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4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4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4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4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4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4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4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4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4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4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4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1" name="Google Shape;3111;p4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2" name="Google Shape;3112;p4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4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4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4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6" name="Google Shape;3116;p4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7" name="Google Shape;3117;p4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4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4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4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4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2" name="Google Shape;3122;p4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3" name="Google Shape;3123;p4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4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5" name="Google Shape;3125;p4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6" name="Google Shape;3126;p4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4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4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9" name="Google Shape;3129;p4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0" name="Google Shape;3130;p4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4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4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4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4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4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4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4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4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9" name="Google Shape;3139;p4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0" name="Google Shape;3140;p4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1" name="Google Shape;3141;p4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2" name="Google Shape;3142;p4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3" name="Google Shape;3143;p4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4" name="Google Shape;3144;p4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5" name="Google Shape;3145;p4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6" name="Google Shape;3146;p4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7" name="Google Shape;3147;p4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8" name="Google Shape;3148;p4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9" name="Google Shape;3149;p4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0" name="Google Shape;3150;p4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1" name="Google Shape;3151;p4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2" name="Google Shape;3152;p4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3" name="Google Shape;3153;p4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4" name="Google Shape;3154;p4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5" name="Google Shape;3155;p4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6" name="Google Shape;3156;p4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7" name="Google Shape;3157;p4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8" name="Google Shape;3158;p4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9" name="Google Shape;3159;p4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0" name="Google Shape;3160;p4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1" name="Google Shape;3161;p4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2" name="Google Shape;3162;p4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3" name="Google Shape;3163;p4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4" name="Google Shape;3164;p4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5" name="Google Shape;3165;p4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66" name="Google Shape;3166;p46"/>
          <p:cNvGrpSpPr/>
          <p:nvPr/>
        </p:nvGrpSpPr>
        <p:grpSpPr>
          <a:xfrm>
            <a:off x="6100138" y="840002"/>
            <a:ext cx="1272111" cy="1159548"/>
            <a:chOff x="4890550" y="655525"/>
            <a:chExt cx="312200" cy="284575"/>
          </a:xfrm>
        </p:grpSpPr>
        <p:sp>
          <p:nvSpPr>
            <p:cNvPr id="3167" name="Google Shape;3167;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46"/>
            <p:cNvSpPr/>
            <p:nvPr/>
          </p:nvSpPr>
          <p:spPr>
            <a:xfrm>
              <a:off x="4963800" y="656725"/>
              <a:ext cx="132075" cy="27625"/>
            </a:xfrm>
            <a:custGeom>
              <a:avLst/>
              <a:gdLst/>
              <a:ahLst/>
              <a:cxnLst/>
              <a:rect l="l" t="t" r="r" b="b"/>
              <a:pathLst>
                <a:path w="5283" h="1105" extrusionOk="0">
                  <a:moveTo>
                    <a:pt x="3266" y="48"/>
                  </a:moveTo>
                  <a:lnTo>
                    <a:pt x="5283" y="433"/>
                  </a:lnTo>
                  <a:lnTo>
                    <a:pt x="3266" y="48"/>
                  </a:lnTo>
                  <a:lnTo>
                    <a:pt x="3266" y="48"/>
                  </a:lnTo>
                  <a:lnTo>
                    <a:pt x="3266" y="48"/>
                  </a:lnTo>
                  <a:close/>
                  <a:moveTo>
                    <a:pt x="2690" y="0"/>
                  </a:moveTo>
                  <a:lnTo>
                    <a:pt x="2690" y="0"/>
                  </a:lnTo>
                  <a:lnTo>
                    <a:pt x="0" y="1105"/>
                  </a:lnTo>
                  <a:lnTo>
                    <a:pt x="0" y="1105"/>
                  </a:lnTo>
                  <a:lnTo>
                    <a:pt x="2690" y="0"/>
                  </a:lnTo>
                  <a:lnTo>
                    <a:pt x="2690" y="0"/>
                  </a:lnTo>
                  <a:close/>
                </a:path>
              </a:pathLst>
            </a:custGeom>
            <a:solidFill>
              <a:srgbClr val="FF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46"/>
            <p:cNvSpPr/>
            <p:nvPr/>
          </p:nvSpPr>
          <p:spPr>
            <a:xfrm>
              <a:off x="5045425" y="657925"/>
              <a:ext cx="50450" cy="9625"/>
            </a:xfrm>
            <a:custGeom>
              <a:avLst/>
              <a:gdLst/>
              <a:ahLst/>
              <a:cxnLst/>
              <a:rect l="l" t="t" r="r" b="b"/>
              <a:pathLst>
                <a:path w="2018" h="385" fill="none" extrusionOk="0">
                  <a:moveTo>
                    <a:pt x="1" y="0"/>
                  </a:moveTo>
                  <a:lnTo>
                    <a:pt x="2018" y="385"/>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46"/>
            <p:cNvSpPr/>
            <p:nvPr/>
          </p:nvSpPr>
          <p:spPr>
            <a:xfrm>
              <a:off x="4963800" y="656725"/>
              <a:ext cx="67250" cy="27625"/>
            </a:xfrm>
            <a:custGeom>
              <a:avLst/>
              <a:gdLst/>
              <a:ahLst/>
              <a:cxnLst/>
              <a:rect l="l" t="t" r="r" b="b"/>
              <a:pathLst>
                <a:path w="2690" h="1105" fill="none" extrusionOk="0">
                  <a:moveTo>
                    <a:pt x="2690" y="0"/>
                  </a:moveTo>
                  <a:lnTo>
                    <a:pt x="2690" y="0"/>
                  </a:lnTo>
                  <a:lnTo>
                    <a:pt x="0" y="1105"/>
                  </a:lnTo>
                  <a:lnTo>
                    <a:pt x="0" y="1105"/>
                  </a:lnTo>
                  <a:lnTo>
                    <a:pt x="2690" y="0"/>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4" name="Google Shape;3174;p46"/>
            <p:cNvSpPr/>
            <p:nvPr/>
          </p:nvSpPr>
          <p:spPr>
            <a:xfrm>
              <a:off x="4890550" y="656725"/>
              <a:ext cx="296575" cy="106875"/>
            </a:xfrm>
            <a:custGeom>
              <a:avLst/>
              <a:gdLst/>
              <a:ahLst/>
              <a:cxnLst/>
              <a:rect l="l" t="t" r="r" b="b"/>
              <a:pathLst>
                <a:path w="11863" h="4275" extrusionOk="0">
                  <a:moveTo>
                    <a:pt x="5620" y="0"/>
                  </a:moveTo>
                  <a:lnTo>
                    <a:pt x="2930" y="1105"/>
                  </a:lnTo>
                  <a:lnTo>
                    <a:pt x="1009" y="1921"/>
                  </a:lnTo>
                  <a:lnTo>
                    <a:pt x="337" y="2258"/>
                  </a:lnTo>
                  <a:lnTo>
                    <a:pt x="1" y="2450"/>
                  </a:lnTo>
                  <a:lnTo>
                    <a:pt x="2930" y="3458"/>
                  </a:lnTo>
                  <a:lnTo>
                    <a:pt x="4659" y="4034"/>
                  </a:lnTo>
                  <a:lnTo>
                    <a:pt x="5331" y="4227"/>
                  </a:lnTo>
                  <a:lnTo>
                    <a:pt x="5668" y="4275"/>
                  </a:lnTo>
                  <a:lnTo>
                    <a:pt x="5716" y="4275"/>
                  </a:lnTo>
                  <a:lnTo>
                    <a:pt x="8789" y="2738"/>
                  </a:lnTo>
                  <a:lnTo>
                    <a:pt x="10854" y="1681"/>
                  </a:lnTo>
                  <a:lnTo>
                    <a:pt x="11527" y="1345"/>
                  </a:lnTo>
                  <a:lnTo>
                    <a:pt x="11863" y="1153"/>
                  </a:lnTo>
                  <a:lnTo>
                    <a:pt x="11863" y="1105"/>
                  </a:lnTo>
                  <a:lnTo>
                    <a:pt x="11719" y="1057"/>
                  </a:lnTo>
                  <a:lnTo>
                    <a:pt x="8213" y="433"/>
                  </a:lnTo>
                  <a:lnTo>
                    <a:pt x="6196" y="48"/>
                  </a:lnTo>
                  <a:lnTo>
                    <a:pt x="5620" y="0"/>
                  </a:lnTo>
                  <a:close/>
                </a:path>
              </a:pathLst>
            </a:custGeom>
            <a:solidFill>
              <a:srgbClr val="FF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5" name="Google Shape;3175;p46"/>
            <p:cNvSpPr/>
            <p:nvPr/>
          </p:nvSpPr>
          <p:spPr>
            <a:xfrm>
              <a:off x="4890550" y="656725"/>
              <a:ext cx="296575" cy="106875"/>
            </a:xfrm>
            <a:custGeom>
              <a:avLst/>
              <a:gdLst/>
              <a:ahLst/>
              <a:cxnLst/>
              <a:rect l="l" t="t" r="r" b="b"/>
              <a:pathLst>
                <a:path w="11863" h="4275" fill="none" extrusionOk="0">
                  <a:moveTo>
                    <a:pt x="5620" y="0"/>
                  </a:moveTo>
                  <a:lnTo>
                    <a:pt x="5620" y="0"/>
                  </a:lnTo>
                  <a:lnTo>
                    <a:pt x="2930" y="1105"/>
                  </a:lnTo>
                  <a:lnTo>
                    <a:pt x="2930" y="1105"/>
                  </a:lnTo>
                  <a:lnTo>
                    <a:pt x="1009" y="1921"/>
                  </a:lnTo>
                  <a:lnTo>
                    <a:pt x="337" y="2258"/>
                  </a:lnTo>
                  <a:lnTo>
                    <a:pt x="1" y="2450"/>
                  </a:lnTo>
                  <a:lnTo>
                    <a:pt x="1" y="2450"/>
                  </a:lnTo>
                  <a:lnTo>
                    <a:pt x="1" y="2450"/>
                  </a:lnTo>
                  <a:lnTo>
                    <a:pt x="1" y="2450"/>
                  </a:lnTo>
                  <a:lnTo>
                    <a:pt x="1" y="2450"/>
                  </a:lnTo>
                  <a:lnTo>
                    <a:pt x="1" y="2450"/>
                  </a:lnTo>
                  <a:lnTo>
                    <a:pt x="1" y="2450"/>
                  </a:lnTo>
                  <a:lnTo>
                    <a:pt x="2930" y="3458"/>
                  </a:lnTo>
                  <a:lnTo>
                    <a:pt x="4659" y="4034"/>
                  </a:lnTo>
                  <a:lnTo>
                    <a:pt x="5331" y="4227"/>
                  </a:lnTo>
                  <a:lnTo>
                    <a:pt x="5668" y="4275"/>
                  </a:lnTo>
                  <a:lnTo>
                    <a:pt x="5668" y="4275"/>
                  </a:lnTo>
                  <a:lnTo>
                    <a:pt x="5668" y="4275"/>
                  </a:lnTo>
                  <a:lnTo>
                    <a:pt x="5668" y="4275"/>
                  </a:lnTo>
                  <a:lnTo>
                    <a:pt x="5716" y="4275"/>
                  </a:lnTo>
                  <a:lnTo>
                    <a:pt x="5716" y="4275"/>
                  </a:lnTo>
                  <a:lnTo>
                    <a:pt x="5716" y="4275"/>
                  </a:lnTo>
                  <a:lnTo>
                    <a:pt x="5716" y="4275"/>
                  </a:lnTo>
                  <a:lnTo>
                    <a:pt x="5716" y="4275"/>
                  </a:lnTo>
                  <a:lnTo>
                    <a:pt x="8789" y="2738"/>
                  </a:lnTo>
                  <a:lnTo>
                    <a:pt x="10854" y="1681"/>
                  </a:lnTo>
                  <a:lnTo>
                    <a:pt x="11527" y="1345"/>
                  </a:lnTo>
                  <a:lnTo>
                    <a:pt x="11863" y="1153"/>
                  </a:lnTo>
                  <a:lnTo>
                    <a:pt x="11863" y="1105"/>
                  </a:lnTo>
                  <a:lnTo>
                    <a:pt x="11863" y="1105"/>
                  </a:lnTo>
                  <a:lnTo>
                    <a:pt x="11719" y="1057"/>
                  </a:lnTo>
                  <a:lnTo>
                    <a:pt x="8213" y="433"/>
                  </a:lnTo>
                  <a:lnTo>
                    <a:pt x="6196" y="48"/>
                  </a:lnTo>
                  <a:lnTo>
                    <a:pt x="6196" y="48"/>
                  </a:lnTo>
                  <a:lnTo>
                    <a:pt x="56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46"/>
            <p:cNvSpPr/>
            <p:nvPr/>
          </p:nvSpPr>
          <p:spPr>
            <a:xfrm>
              <a:off x="4890550" y="717950"/>
              <a:ext cx="164525" cy="222150"/>
            </a:xfrm>
            <a:custGeom>
              <a:avLst/>
              <a:gdLst/>
              <a:ahLst/>
              <a:cxnLst/>
              <a:rect l="l" t="t" r="r" b="b"/>
              <a:pathLst>
                <a:path w="6581" h="8886" extrusionOk="0">
                  <a:moveTo>
                    <a:pt x="1" y="1"/>
                  </a:moveTo>
                  <a:lnTo>
                    <a:pt x="1" y="145"/>
                  </a:lnTo>
                  <a:lnTo>
                    <a:pt x="49" y="769"/>
                  </a:lnTo>
                  <a:lnTo>
                    <a:pt x="145" y="1730"/>
                  </a:lnTo>
                  <a:lnTo>
                    <a:pt x="529" y="4035"/>
                  </a:lnTo>
                  <a:lnTo>
                    <a:pt x="1057" y="7060"/>
                  </a:lnTo>
                  <a:lnTo>
                    <a:pt x="3410" y="7925"/>
                  </a:lnTo>
                  <a:lnTo>
                    <a:pt x="5283" y="8501"/>
                  </a:lnTo>
                  <a:lnTo>
                    <a:pt x="6052" y="8741"/>
                  </a:lnTo>
                  <a:lnTo>
                    <a:pt x="6580" y="8885"/>
                  </a:lnTo>
                  <a:lnTo>
                    <a:pt x="5716" y="1826"/>
                  </a:lnTo>
                  <a:lnTo>
                    <a:pt x="5668" y="1826"/>
                  </a:lnTo>
                  <a:lnTo>
                    <a:pt x="5331" y="1778"/>
                  </a:lnTo>
                  <a:lnTo>
                    <a:pt x="4659" y="1585"/>
                  </a:lnTo>
                  <a:lnTo>
                    <a:pt x="2930" y="1009"/>
                  </a:lnTo>
                  <a:lnTo>
                    <a:pt x="1"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46"/>
            <p:cNvSpPr/>
            <p:nvPr/>
          </p:nvSpPr>
          <p:spPr>
            <a:xfrm>
              <a:off x="4890550" y="717950"/>
              <a:ext cx="164525" cy="222150"/>
            </a:xfrm>
            <a:custGeom>
              <a:avLst/>
              <a:gdLst/>
              <a:ahLst/>
              <a:cxnLst/>
              <a:rect l="l" t="t" r="r" b="b"/>
              <a:pathLst>
                <a:path w="6581" h="8886" fill="none" extrusionOk="0">
                  <a:moveTo>
                    <a:pt x="1" y="1"/>
                  </a:moveTo>
                  <a:lnTo>
                    <a:pt x="1" y="1"/>
                  </a:lnTo>
                  <a:lnTo>
                    <a:pt x="1" y="1"/>
                  </a:lnTo>
                  <a:lnTo>
                    <a:pt x="1" y="1"/>
                  </a:lnTo>
                  <a:lnTo>
                    <a:pt x="1" y="145"/>
                  </a:lnTo>
                  <a:lnTo>
                    <a:pt x="1" y="145"/>
                  </a:lnTo>
                  <a:lnTo>
                    <a:pt x="49" y="769"/>
                  </a:lnTo>
                  <a:lnTo>
                    <a:pt x="145" y="1730"/>
                  </a:lnTo>
                  <a:lnTo>
                    <a:pt x="529" y="4035"/>
                  </a:lnTo>
                  <a:lnTo>
                    <a:pt x="1057" y="7060"/>
                  </a:lnTo>
                  <a:lnTo>
                    <a:pt x="1057" y="7060"/>
                  </a:lnTo>
                  <a:lnTo>
                    <a:pt x="1057" y="7060"/>
                  </a:lnTo>
                  <a:lnTo>
                    <a:pt x="1057" y="7060"/>
                  </a:lnTo>
                  <a:lnTo>
                    <a:pt x="1057" y="7060"/>
                  </a:lnTo>
                  <a:lnTo>
                    <a:pt x="3410" y="7925"/>
                  </a:lnTo>
                  <a:lnTo>
                    <a:pt x="5283" y="8501"/>
                  </a:lnTo>
                  <a:lnTo>
                    <a:pt x="6052" y="8741"/>
                  </a:lnTo>
                  <a:lnTo>
                    <a:pt x="6580" y="8885"/>
                  </a:lnTo>
                  <a:lnTo>
                    <a:pt x="5716" y="1826"/>
                  </a:lnTo>
                  <a:lnTo>
                    <a:pt x="5716" y="1826"/>
                  </a:lnTo>
                  <a:lnTo>
                    <a:pt x="5716" y="1826"/>
                  </a:lnTo>
                  <a:lnTo>
                    <a:pt x="5716" y="1826"/>
                  </a:lnTo>
                  <a:lnTo>
                    <a:pt x="5716" y="1826"/>
                  </a:lnTo>
                  <a:lnTo>
                    <a:pt x="5716" y="1826"/>
                  </a:lnTo>
                  <a:lnTo>
                    <a:pt x="5668" y="1826"/>
                  </a:lnTo>
                  <a:lnTo>
                    <a:pt x="5668" y="1826"/>
                  </a:lnTo>
                  <a:lnTo>
                    <a:pt x="5668" y="1826"/>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46"/>
            <p:cNvSpPr/>
            <p:nvPr/>
          </p:nvSpPr>
          <p:spPr>
            <a:xfrm>
              <a:off x="4890550" y="717950"/>
              <a:ext cx="142900" cy="45650"/>
            </a:xfrm>
            <a:custGeom>
              <a:avLst/>
              <a:gdLst/>
              <a:ahLst/>
              <a:cxnLst/>
              <a:rect l="l" t="t" r="r" b="b"/>
              <a:pathLst>
                <a:path w="5716" h="1826" extrusionOk="0">
                  <a:moveTo>
                    <a:pt x="5716" y="1826"/>
                  </a:moveTo>
                  <a:lnTo>
                    <a:pt x="5716" y="1826"/>
                  </a:lnTo>
                  <a:lnTo>
                    <a:pt x="5668" y="1826"/>
                  </a:lnTo>
                  <a:lnTo>
                    <a:pt x="5668" y="1826"/>
                  </a:lnTo>
                  <a:lnTo>
                    <a:pt x="5716" y="1826"/>
                  </a:lnTo>
                  <a:close/>
                  <a:moveTo>
                    <a:pt x="5716" y="1826"/>
                  </a:moveTo>
                  <a:lnTo>
                    <a:pt x="5716" y="1826"/>
                  </a:lnTo>
                  <a:lnTo>
                    <a:pt x="5716" y="1826"/>
                  </a:lnTo>
                  <a:lnTo>
                    <a:pt x="5716" y="1826"/>
                  </a:lnTo>
                  <a:close/>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close/>
                  <a:moveTo>
                    <a:pt x="1" y="1"/>
                  </a:moveTo>
                  <a:lnTo>
                    <a:pt x="1" y="1"/>
                  </a:lnTo>
                  <a:lnTo>
                    <a:pt x="1" y="1"/>
                  </a:lnTo>
                  <a:lnTo>
                    <a:pt x="1" y="1"/>
                  </a:lnTo>
                  <a:lnTo>
                    <a:pt x="1" y="1"/>
                  </a:lnTo>
                  <a:close/>
                  <a:moveTo>
                    <a:pt x="1" y="1"/>
                  </a:moveTo>
                  <a:lnTo>
                    <a:pt x="1" y="1"/>
                  </a:lnTo>
                  <a:lnTo>
                    <a:pt x="1" y="1"/>
                  </a:lnTo>
                  <a:lnTo>
                    <a:pt x="1" y="1"/>
                  </a:lnTo>
                  <a:close/>
                </a:path>
              </a:pathLst>
            </a:custGeom>
            <a:solidFill>
              <a:srgbClr val="FA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46"/>
            <p:cNvSpPr/>
            <p:nvPr/>
          </p:nvSpPr>
          <p:spPr>
            <a:xfrm>
              <a:off x="5032225" y="763575"/>
              <a:ext cx="1225" cy="25"/>
            </a:xfrm>
            <a:custGeom>
              <a:avLst/>
              <a:gdLst/>
              <a:ahLst/>
              <a:cxnLst/>
              <a:rect l="l" t="t" r="r" b="b"/>
              <a:pathLst>
                <a:path w="49" h="1" fill="none" extrusionOk="0">
                  <a:moveTo>
                    <a:pt x="49" y="1"/>
                  </a:moveTo>
                  <a:lnTo>
                    <a:pt x="49" y="1"/>
                  </a:lnTo>
                  <a:lnTo>
                    <a:pt x="1" y="1"/>
                  </a:lnTo>
                  <a:lnTo>
                    <a:pt x="1" y="1"/>
                  </a:lnTo>
                  <a:lnTo>
                    <a:pt x="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46"/>
            <p:cNvSpPr/>
            <p:nvPr/>
          </p:nvSpPr>
          <p:spPr>
            <a:xfrm>
              <a:off x="5033425" y="7635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46"/>
            <p:cNvSpPr/>
            <p:nvPr/>
          </p:nvSpPr>
          <p:spPr>
            <a:xfrm>
              <a:off x="4890550" y="717950"/>
              <a:ext cx="141700" cy="45650"/>
            </a:xfrm>
            <a:custGeom>
              <a:avLst/>
              <a:gdLst/>
              <a:ahLst/>
              <a:cxnLst/>
              <a:rect l="l" t="t" r="r" b="b"/>
              <a:pathLst>
                <a:path w="5668" h="1826" fill="none" extrusionOk="0">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46"/>
            <p:cNvSpPr/>
            <p:nvPr/>
          </p:nvSpPr>
          <p:spPr>
            <a:xfrm>
              <a:off x="4890550" y="717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3" name="Google Shape;3183;p46"/>
            <p:cNvSpPr/>
            <p:nvPr/>
          </p:nvSpPr>
          <p:spPr>
            <a:xfrm>
              <a:off x="4890550" y="717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4" name="Google Shape;3184;p46"/>
            <p:cNvSpPr/>
            <p:nvPr/>
          </p:nvSpPr>
          <p:spPr>
            <a:xfrm>
              <a:off x="5075450" y="747975"/>
              <a:ext cx="106875" cy="136900"/>
            </a:xfrm>
            <a:custGeom>
              <a:avLst/>
              <a:gdLst/>
              <a:ahLst/>
              <a:cxnLst/>
              <a:rect l="l" t="t" r="r" b="b"/>
              <a:pathLst>
                <a:path w="4275" h="5476" extrusionOk="0">
                  <a:moveTo>
                    <a:pt x="1874" y="625"/>
                  </a:moveTo>
                  <a:lnTo>
                    <a:pt x="2114" y="673"/>
                  </a:lnTo>
                  <a:lnTo>
                    <a:pt x="2258" y="769"/>
                  </a:lnTo>
                  <a:lnTo>
                    <a:pt x="2402" y="865"/>
                  </a:lnTo>
                  <a:lnTo>
                    <a:pt x="2450" y="1009"/>
                  </a:lnTo>
                  <a:lnTo>
                    <a:pt x="2498" y="1201"/>
                  </a:lnTo>
                  <a:lnTo>
                    <a:pt x="2402" y="1393"/>
                  </a:lnTo>
                  <a:lnTo>
                    <a:pt x="2210" y="1585"/>
                  </a:lnTo>
                  <a:lnTo>
                    <a:pt x="1922" y="1825"/>
                  </a:lnTo>
                  <a:lnTo>
                    <a:pt x="1441" y="2017"/>
                  </a:lnTo>
                  <a:lnTo>
                    <a:pt x="1345" y="673"/>
                  </a:lnTo>
                  <a:lnTo>
                    <a:pt x="1585" y="625"/>
                  </a:lnTo>
                  <a:close/>
                  <a:moveTo>
                    <a:pt x="2546" y="2834"/>
                  </a:moveTo>
                  <a:lnTo>
                    <a:pt x="2834" y="2882"/>
                  </a:lnTo>
                  <a:lnTo>
                    <a:pt x="3074" y="2978"/>
                  </a:lnTo>
                  <a:lnTo>
                    <a:pt x="3314" y="3122"/>
                  </a:lnTo>
                  <a:lnTo>
                    <a:pt x="3458" y="3362"/>
                  </a:lnTo>
                  <a:lnTo>
                    <a:pt x="3506" y="3602"/>
                  </a:lnTo>
                  <a:lnTo>
                    <a:pt x="3506" y="3698"/>
                  </a:lnTo>
                  <a:lnTo>
                    <a:pt x="3458" y="3842"/>
                  </a:lnTo>
                  <a:lnTo>
                    <a:pt x="3266" y="4130"/>
                  </a:lnTo>
                  <a:lnTo>
                    <a:pt x="2930" y="4371"/>
                  </a:lnTo>
                  <a:lnTo>
                    <a:pt x="2450" y="4659"/>
                  </a:lnTo>
                  <a:lnTo>
                    <a:pt x="1826" y="4851"/>
                  </a:lnTo>
                  <a:lnTo>
                    <a:pt x="1489" y="2930"/>
                  </a:lnTo>
                  <a:lnTo>
                    <a:pt x="1633" y="2882"/>
                  </a:lnTo>
                  <a:lnTo>
                    <a:pt x="2066" y="2834"/>
                  </a:lnTo>
                  <a:close/>
                  <a:moveTo>
                    <a:pt x="1970" y="0"/>
                  </a:moveTo>
                  <a:lnTo>
                    <a:pt x="1489" y="48"/>
                  </a:lnTo>
                  <a:lnTo>
                    <a:pt x="1057" y="144"/>
                  </a:lnTo>
                  <a:lnTo>
                    <a:pt x="337" y="384"/>
                  </a:lnTo>
                  <a:lnTo>
                    <a:pt x="1" y="529"/>
                  </a:lnTo>
                  <a:lnTo>
                    <a:pt x="625" y="5475"/>
                  </a:lnTo>
                  <a:lnTo>
                    <a:pt x="1297" y="5331"/>
                  </a:lnTo>
                  <a:lnTo>
                    <a:pt x="1922" y="5187"/>
                  </a:lnTo>
                  <a:lnTo>
                    <a:pt x="2450" y="4995"/>
                  </a:lnTo>
                  <a:lnTo>
                    <a:pt x="2882" y="4851"/>
                  </a:lnTo>
                  <a:lnTo>
                    <a:pt x="3266" y="4611"/>
                  </a:lnTo>
                  <a:lnTo>
                    <a:pt x="3602" y="4419"/>
                  </a:lnTo>
                  <a:lnTo>
                    <a:pt x="3843" y="4226"/>
                  </a:lnTo>
                  <a:lnTo>
                    <a:pt x="4035" y="4034"/>
                  </a:lnTo>
                  <a:lnTo>
                    <a:pt x="4179" y="3794"/>
                  </a:lnTo>
                  <a:lnTo>
                    <a:pt x="4227" y="3602"/>
                  </a:lnTo>
                  <a:lnTo>
                    <a:pt x="4275" y="3410"/>
                  </a:lnTo>
                  <a:lnTo>
                    <a:pt x="4275" y="3218"/>
                  </a:lnTo>
                  <a:lnTo>
                    <a:pt x="4227" y="3074"/>
                  </a:lnTo>
                  <a:lnTo>
                    <a:pt x="4131" y="2930"/>
                  </a:lnTo>
                  <a:lnTo>
                    <a:pt x="4035" y="2786"/>
                  </a:lnTo>
                  <a:lnTo>
                    <a:pt x="3939" y="2690"/>
                  </a:lnTo>
                  <a:lnTo>
                    <a:pt x="3699" y="2546"/>
                  </a:lnTo>
                  <a:lnTo>
                    <a:pt x="3506" y="2450"/>
                  </a:lnTo>
                  <a:lnTo>
                    <a:pt x="3074" y="2402"/>
                  </a:lnTo>
                  <a:lnTo>
                    <a:pt x="2594" y="2402"/>
                  </a:lnTo>
                  <a:lnTo>
                    <a:pt x="2834" y="2305"/>
                  </a:lnTo>
                  <a:lnTo>
                    <a:pt x="3026" y="2161"/>
                  </a:lnTo>
                  <a:lnTo>
                    <a:pt x="3170" y="2017"/>
                  </a:lnTo>
                  <a:lnTo>
                    <a:pt x="3314" y="1825"/>
                  </a:lnTo>
                  <a:lnTo>
                    <a:pt x="3362" y="1681"/>
                  </a:lnTo>
                  <a:lnTo>
                    <a:pt x="3458" y="1537"/>
                  </a:lnTo>
                  <a:lnTo>
                    <a:pt x="3458" y="1201"/>
                  </a:lnTo>
                  <a:lnTo>
                    <a:pt x="3362" y="865"/>
                  </a:lnTo>
                  <a:lnTo>
                    <a:pt x="3218" y="577"/>
                  </a:lnTo>
                  <a:lnTo>
                    <a:pt x="2978" y="288"/>
                  </a:lnTo>
                  <a:lnTo>
                    <a:pt x="2690" y="96"/>
                  </a:lnTo>
                  <a:lnTo>
                    <a:pt x="2546" y="48"/>
                  </a:lnTo>
                  <a:lnTo>
                    <a:pt x="2354"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85" name="Google Shape;3185;p46"/>
          <p:cNvGrpSpPr/>
          <p:nvPr/>
        </p:nvGrpSpPr>
        <p:grpSpPr>
          <a:xfrm rot="-4665238">
            <a:off x="6342138" y="1763374"/>
            <a:ext cx="550825" cy="128263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 name="Google Shape;4395;p66">
            <a:extLst>
              <a:ext uri="{FF2B5EF4-FFF2-40B4-BE49-F238E27FC236}">
                <a16:creationId xmlns:a16="http://schemas.microsoft.com/office/drawing/2014/main" xmlns=""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tx1"/>
                </a:solidFill>
              </a:rPr>
              <a:t>Em sẽ nói và làm gì khi gặp tình huống này?</a:t>
            </a:r>
            <a:endParaRPr lang="en-US" sz="4800" dirty="0">
              <a:solidFill>
                <a:schemeClr val="tx1"/>
              </a:solidFill>
            </a:endParaRPr>
          </a:p>
        </p:txBody>
      </p:sp>
      <p:pic>
        <p:nvPicPr>
          <p:cNvPr id="6146"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97"/>
          <a:stretch/>
        </p:blipFill>
        <p:spPr bwMode="auto">
          <a:xfrm>
            <a:off x="5930780" y="2327255"/>
            <a:ext cx="3743540" cy="4002544"/>
          </a:xfrm>
          <a:prstGeom prst="rect">
            <a:avLst/>
          </a:prstGeom>
          <a:noFill/>
          <a:extLst>
            <a:ext uri="{909E8E84-426E-40DD-AFC4-6F175D3DCCD1}">
              <a14:hiddenFill xmlns:a14="http://schemas.microsoft.com/office/drawing/2010/main">
                <a:solidFill>
                  <a:srgbClr val="FFFFFF"/>
                </a:solidFill>
              </a14:hiddenFill>
            </a:ext>
          </a:extLst>
        </p:spPr>
      </p:pic>
      <p:sp>
        <p:nvSpPr>
          <p:cNvPr id="137" name="Rounded Rectangle 136"/>
          <p:cNvSpPr/>
          <p:nvPr/>
        </p:nvSpPr>
        <p:spPr>
          <a:xfrm>
            <a:off x="348038" y="1888338"/>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9677" y="2022323"/>
            <a:ext cx="5388709" cy="4524315"/>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Em sẽ ngăn cản em bé không đưa quả nhãn vào miệng và nói: “Em ơi, đừng ăn cả quả nhãn như vậy nhé, nó to và có hạt bên trong nên sẽ khó nuốt lắm, để chị bóc vỏ và tách hạt ra cho em nhé”.</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34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28"/>
        <p:cNvGrpSpPr/>
        <p:nvPr/>
      </p:nvGrpSpPr>
      <p:grpSpPr>
        <a:xfrm>
          <a:off x="0" y="0"/>
          <a:ext cx="0" cy="0"/>
          <a:chOff x="0" y="0"/>
          <a:chExt cx="0" cy="0"/>
        </a:xfrm>
      </p:grpSpPr>
      <p:grpSp>
        <p:nvGrpSpPr>
          <p:cNvPr id="5631" name="Google Shape;5631;p77"/>
          <p:cNvGrpSpPr/>
          <p:nvPr/>
        </p:nvGrpSpPr>
        <p:grpSpPr>
          <a:xfrm flipH="1">
            <a:off x="5466315" y="2887134"/>
            <a:ext cx="5633693" cy="3605124"/>
            <a:chOff x="4908575" y="2482875"/>
            <a:chExt cx="654350" cy="403450"/>
          </a:xfrm>
        </p:grpSpPr>
        <p:sp>
          <p:nvSpPr>
            <p:cNvPr id="5632" name="Google Shape;5632;p7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3" name="Google Shape;5633;p7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4" name="Google Shape;5634;p7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5" name="Google Shape;5635;p7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6" name="Google Shape;5636;p7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7" name="Google Shape;5637;p7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8" name="Google Shape;5638;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9" name="Google Shape;5639;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0" name="Google Shape;5640;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1" name="Google Shape;5641;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2" name="Google Shape;5642;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3" name="Google Shape;5643;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4" name="Google Shape;5644;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5" name="Google Shape;5645;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6" name="Google Shape;5646;p7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7" name="Google Shape;5647;p7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8" name="Google Shape;5648;p7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9" name="Google Shape;5649;p7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0" name="Google Shape;5650;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1" name="Google Shape;5651;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2" name="Google Shape;5652;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3" name="Google Shape;5653;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4" name="Google Shape;5654;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5" name="Google Shape;5655;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6" name="Google Shape;5656;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7" name="Google Shape;5657;p7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8" name="Google Shape;5658;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9" name="Google Shape;5659;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0" name="Google Shape;5660;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1" name="Google Shape;5661;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2" name="Google Shape;5662;p7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3" name="Google Shape;5663;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4" name="Google Shape;5664;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5" name="Google Shape;5665;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6" name="Google Shape;5666;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7" name="Google Shape;5667;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8" name="Google Shape;5668;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9" name="Google Shape;5669;p7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0" name="Google Shape;5670;p7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1" name="Google Shape;5671;p7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2" name="Google Shape;5672;p7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3" name="Google Shape;5673;p7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4" name="Google Shape;5674;p7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5" name="Google Shape;5675;p7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6" name="Google Shape;5676;p7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7" name="Google Shape;5677;p7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8" name="Google Shape;5678;p7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9" name="Google Shape;5679;p7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0" name="Google Shape;5680;p7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1" name="Google Shape;5681;p7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2" name="Google Shape;5682;p7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3" name="Google Shape;5683;p7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4" name="Google Shape;5684;p7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5" name="Google Shape;5685;p7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6" name="Google Shape;5686;p7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7" name="Google Shape;5687;p7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 name="Google Shape;3711;p59">
            <a:extLst>
              <a:ext uri="{FF2B5EF4-FFF2-40B4-BE49-F238E27FC236}">
                <a16:creationId xmlns:a16="http://schemas.microsoft.com/office/drawing/2014/main" xmlns="" id="{AE246CA1-4D31-41C4-AF1B-B39B81414B8D}"/>
              </a:ext>
            </a:extLst>
          </p:cNvPr>
          <p:cNvSpPr txBox="1">
            <a:spLocks noGrp="1"/>
          </p:cNvSpPr>
          <p:nvPr>
            <p:ph type="title"/>
          </p:nvPr>
        </p:nvSpPr>
        <p:spPr>
          <a:xfrm>
            <a:off x="2786849" y="816059"/>
            <a:ext cx="6618303" cy="1658400"/>
          </a:xfrm>
          <a:prstGeom prst="rect">
            <a:avLst/>
          </a:prstGeom>
        </p:spPr>
        <p:txBody>
          <a:bodyPr spcFirstLastPara="1" wrap="square" lIns="121900" tIns="121900" rIns="121900" bIns="121900" anchor="ctr" anchorCtr="0">
            <a:noAutofit/>
          </a:bodyPr>
          <a:lstStyle/>
          <a:p>
            <a:pPr algn="l"/>
            <a:r>
              <a:rPr lang="en-US" sz="10666" dirty="0">
                <a:solidFill>
                  <a:schemeClr val="tx1">
                    <a:lumMod val="50000"/>
                    <a:lumOff val="50000"/>
                  </a:schemeClr>
                </a:solidFill>
              </a:rPr>
              <a:t>DẶN DÒ</a:t>
            </a:r>
            <a:endParaRPr sz="10666" dirty="0">
              <a:solidFill>
                <a:schemeClr val="tx1">
                  <a:lumMod val="50000"/>
                  <a:lumOff val="50000"/>
                </a:schemeClr>
              </a:solidFill>
            </a:endParaRPr>
          </a:p>
        </p:txBody>
      </p:sp>
    </p:spTree>
    <p:extLst>
      <p:ext uri="{BB962C8B-B14F-4D97-AF65-F5344CB8AC3E}">
        <p14:creationId xmlns:p14="http://schemas.microsoft.com/office/powerpoint/2010/main" val="189982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510827" y="3190731"/>
            <a:ext cx="5506411" cy="1658400"/>
          </a:xfrm>
          <a:prstGeom prst="rect">
            <a:avLst/>
          </a:prstGeom>
        </p:spPr>
        <p:txBody>
          <a:bodyPr spcFirstLastPara="1" wrap="square" lIns="121900" tIns="121900" rIns="121900" bIns="121900" anchor="ctr" anchorCtr="0">
            <a:noAutofit/>
          </a:bodyPr>
          <a:lstStyle/>
          <a:p>
            <a:pPr algn="ctr"/>
            <a:r>
              <a:rPr lang="en-US" sz="11500" dirty="0"/>
              <a:t>KHÁM PHÁ</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12809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6"/>
        <p:cNvGrpSpPr/>
        <p:nvPr/>
      </p:nvGrpSpPr>
      <p:grpSpPr>
        <a:xfrm>
          <a:off x="0" y="0"/>
          <a:ext cx="0" cy="0"/>
          <a:chOff x="0" y="0"/>
          <a:chExt cx="0" cy="0"/>
        </a:xfrm>
      </p:grpSpPr>
      <p:sp>
        <p:nvSpPr>
          <p:cNvPr id="5037" name="Google Shape;5037;p76"/>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4400" dirty="0"/>
              <a:t>CHÚC CÁC EM HỌC TỐT.</a:t>
            </a:r>
            <a:endParaRPr sz="4400" dirty="0"/>
          </a:p>
        </p:txBody>
      </p:sp>
      <p:grpSp>
        <p:nvGrpSpPr>
          <p:cNvPr id="5038" name="Google Shape;5038;p76"/>
          <p:cNvGrpSpPr/>
          <p:nvPr/>
        </p:nvGrpSpPr>
        <p:grpSpPr>
          <a:xfrm flipH="1">
            <a:off x="8889143" y="1594009"/>
            <a:ext cx="2103628" cy="2580856"/>
            <a:chOff x="239325" y="2558525"/>
            <a:chExt cx="1132200" cy="1389150"/>
          </a:xfrm>
        </p:grpSpPr>
        <p:sp>
          <p:nvSpPr>
            <p:cNvPr id="5039" name="Google Shape;5039;p76"/>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0" name="Google Shape;5040;p76"/>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1" name="Google Shape;5041;p76"/>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2" name="Google Shape;5042;p76"/>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3" name="Google Shape;5043;p76"/>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4" name="Google Shape;5044;p76"/>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5" name="Google Shape;5045;p76"/>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6" name="Google Shape;5046;p76"/>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7" name="Google Shape;5047;p76"/>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8" name="Google Shape;5048;p76"/>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9" name="Google Shape;5049;p76"/>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0" name="Google Shape;5050;p76"/>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1" name="Google Shape;5051;p76"/>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2" name="Google Shape;5052;p76"/>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3" name="Google Shape;5053;p76"/>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4" name="Google Shape;5054;p76"/>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5" name="Google Shape;5055;p76"/>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6" name="Google Shape;5056;p76"/>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7" name="Google Shape;5057;p76"/>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8" name="Google Shape;5058;p76"/>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9" name="Google Shape;5059;p76"/>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0" name="Google Shape;5060;p76"/>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1" name="Google Shape;5061;p76"/>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2" name="Google Shape;5062;p76"/>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3" name="Google Shape;5063;p76"/>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4" name="Google Shape;5064;p76"/>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5" name="Google Shape;5065;p76"/>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6" name="Google Shape;5066;p76"/>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7" name="Google Shape;5067;p76"/>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8" name="Google Shape;5068;p76"/>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9" name="Google Shape;5069;p76"/>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0" name="Google Shape;5070;p76"/>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1" name="Google Shape;5071;p76"/>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2" name="Google Shape;5072;p76"/>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3" name="Google Shape;5073;p76"/>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4" name="Google Shape;5074;p76"/>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5" name="Google Shape;5075;p76"/>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6" name="Google Shape;5076;p76"/>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7" name="Google Shape;5077;p76"/>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8" name="Google Shape;5078;p76"/>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9" name="Google Shape;5079;p76"/>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0" name="Google Shape;5080;p76"/>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1" name="Google Shape;5081;p76"/>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2" name="Google Shape;5082;p76"/>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3" name="Google Shape;5083;p76"/>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4" name="Google Shape;5084;p76"/>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5" name="Google Shape;5085;p76"/>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6" name="Google Shape;5086;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7" name="Google Shape;5087;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8" name="Google Shape;5088;p76"/>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9" name="Google Shape;5089;p76"/>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0" name="Google Shape;5090;p76"/>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1" name="Google Shape;5091;p76"/>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2" name="Google Shape;5092;p76"/>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3" name="Google Shape;5093;p76"/>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4" name="Google Shape;5094;p76"/>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5" name="Google Shape;5095;p76"/>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6" name="Google Shape;5096;p76"/>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7" name="Google Shape;5097;p76"/>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8" name="Google Shape;5098;p76"/>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9" name="Google Shape;5099;p76"/>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0" name="Google Shape;5100;p76"/>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1" name="Google Shape;5101;p76"/>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2" name="Google Shape;5102;p76"/>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3" name="Google Shape;5103;p76"/>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4" name="Google Shape;5104;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5" name="Google Shape;5105;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6" name="Google Shape;5106;p76"/>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7" name="Google Shape;5107;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8" name="Google Shape;5108;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9" name="Google Shape;5109;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0" name="Google Shape;5110;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1" name="Google Shape;5111;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2" name="Google Shape;5112;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3" name="Google Shape;5113;p76"/>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4" name="Google Shape;5114;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5" name="Google Shape;5115;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6" name="Google Shape;5116;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7" name="Google Shape;5117;p76"/>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8" name="Google Shape;5118;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9" name="Google Shape;5119;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0" name="Google Shape;5120;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1" name="Google Shape;5121;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2" name="Google Shape;5122;p76"/>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3" name="Google Shape;5123;p76"/>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4" name="Google Shape;5124;p76"/>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5" name="Google Shape;5125;p76"/>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6" name="Google Shape;5126;p76"/>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7" name="Google Shape;5127;p76"/>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8" name="Google Shape;5128;p76"/>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9" name="Google Shape;5129;p76"/>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0" name="Google Shape;5130;p76"/>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1" name="Google Shape;5131;p76"/>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2" name="Google Shape;5132;p76"/>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3" name="Google Shape;5133;p76"/>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4" name="Google Shape;5134;p76"/>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5" name="Google Shape;5135;p76"/>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6" name="Google Shape;5136;p76"/>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7" name="Google Shape;5137;p76"/>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8" name="Google Shape;5138;p76"/>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9" name="Google Shape;5139;p76"/>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0" name="Google Shape;5140;p76"/>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1" name="Google Shape;5141;p76"/>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2" name="Google Shape;5142;p76"/>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3" name="Google Shape;5143;p76"/>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4" name="Google Shape;5144;p76"/>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5" name="Google Shape;5145;p76"/>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6" name="Google Shape;5146;p76"/>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7" name="Google Shape;5147;p76"/>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8" name="Google Shape;5148;p76"/>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9" name="Google Shape;5149;p76"/>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0" name="Google Shape;5150;p76"/>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1" name="Google Shape;5151;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2" name="Google Shape;5152;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3" name="Google Shape;5153;p76"/>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4" name="Google Shape;5154;p76"/>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5" name="Google Shape;5155;p76"/>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6" name="Google Shape;5156;p76"/>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7" name="Google Shape;5157;p76"/>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8" name="Google Shape;5158;p76"/>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9" name="Google Shape;5159;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0" name="Google Shape;5160;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1" name="Google Shape;5161;p76"/>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2" name="Google Shape;5162;p76"/>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3" name="Google Shape;5163;p76"/>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4" name="Google Shape;5164;p76"/>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5" name="Google Shape;5165;p76"/>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6" name="Google Shape;5166;p76"/>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7" name="Google Shape;5167;p76"/>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8" name="Google Shape;5168;p76"/>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9" name="Google Shape;5169;p76"/>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0" name="Google Shape;5170;p76"/>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1" name="Google Shape;5171;p76"/>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2" name="Google Shape;5172;p76"/>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3" name="Google Shape;5173;p76"/>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4" name="Google Shape;5174;p76"/>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5" name="Google Shape;5175;p76"/>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6" name="Google Shape;5176;p76"/>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7" name="Google Shape;5177;p76"/>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8" name="Google Shape;5178;p76"/>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9" name="Google Shape;5179;p76"/>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0" name="Google Shape;5180;p76"/>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1" name="Google Shape;5181;p76"/>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2" name="Google Shape;5182;p76"/>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3" name="Google Shape;5183;p76"/>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4" name="Google Shape;5184;p76"/>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5" name="Google Shape;5185;p76"/>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6" name="Google Shape;5186;p76"/>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7" name="Google Shape;5187;p76"/>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8" name="Google Shape;5188;p76"/>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9" name="Google Shape;5189;p76"/>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0" name="Google Shape;5190;p76"/>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1" name="Google Shape;5191;p76"/>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2" name="Google Shape;5192;p76"/>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3" name="Google Shape;5193;p76"/>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4" name="Google Shape;5194;p76"/>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5" name="Google Shape;5195;p76"/>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6" name="Google Shape;5196;p76"/>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7" name="Google Shape;5197;p76"/>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8" name="Google Shape;5198;p76"/>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9" name="Google Shape;5199;p76"/>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0" name="Google Shape;5200;p76"/>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1" name="Google Shape;5201;p76"/>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2" name="Google Shape;5202;p76"/>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3" name="Google Shape;5203;p76"/>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4" name="Google Shape;5204;p76"/>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5" name="Google Shape;5205;p76"/>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6" name="Google Shape;5206;p76"/>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7" name="Google Shape;5207;p76"/>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8" name="Google Shape;5208;p76"/>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9" name="Google Shape;5209;p76"/>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0" name="Google Shape;5210;p76"/>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1" name="Google Shape;5211;p76"/>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2" name="Google Shape;5212;p76"/>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3" name="Google Shape;5213;p76"/>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4" name="Google Shape;5214;p76"/>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5" name="Google Shape;5215;p76"/>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6" name="Google Shape;5216;p76"/>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7" name="Google Shape;5217;p76"/>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8" name="Google Shape;5218;p76"/>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19" name="Google Shape;5219;p76"/>
          <p:cNvGrpSpPr/>
          <p:nvPr/>
        </p:nvGrpSpPr>
        <p:grpSpPr>
          <a:xfrm>
            <a:off x="3116602" y="3287460"/>
            <a:ext cx="1954244" cy="2560744"/>
            <a:chOff x="283725" y="642325"/>
            <a:chExt cx="1051800" cy="1378325"/>
          </a:xfrm>
        </p:grpSpPr>
        <p:sp>
          <p:nvSpPr>
            <p:cNvPr id="5220" name="Google Shape;5220;p76"/>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1" name="Google Shape;5221;p76"/>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2" name="Google Shape;5222;p76"/>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3" name="Google Shape;5223;p76"/>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4" name="Google Shape;5224;p76"/>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5" name="Google Shape;5225;p76"/>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6" name="Google Shape;5226;p76"/>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7" name="Google Shape;5227;p76"/>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8" name="Google Shape;5228;p76"/>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9" name="Google Shape;5229;p76"/>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0" name="Google Shape;5230;p76"/>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1" name="Google Shape;5231;p76"/>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2" name="Google Shape;5232;p76"/>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3" name="Google Shape;5233;p76"/>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4" name="Google Shape;5234;p76"/>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5" name="Google Shape;5235;p76"/>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6" name="Google Shape;5236;p76"/>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7" name="Google Shape;5237;p76"/>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8" name="Google Shape;5238;p76"/>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9" name="Google Shape;5239;p76"/>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0" name="Google Shape;5240;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1" name="Google Shape;5241;p76"/>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2" name="Google Shape;5242;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3" name="Google Shape;5243;p76"/>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4" name="Google Shape;5244;p76"/>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5" name="Google Shape;5245;p76"/>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6" name="Google Shape;5246;p76"/>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7" name="Google Shape;5247;p76"/>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8" name="Google Shape;5248;p76"/>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9" name="Google Shape;5249;p76"/>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0" name="Google Shape;5250;p76"/>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1" name="Google Shape;5251;p76"/>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2" name="Google Shape;5252;p76"/>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3" name="Google Shape;5253;p76"/>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4" name="Google Shape;5254;p76"/>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5" name="Google Shape;5255;p76"/>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6" name="Google Shape;5256;p76"/>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7" name="Google Shape;5257;p76"/>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8" name="Google Shape;5258;p76"/>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9" name="Google Shape;5259;p76"/>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0" name="Google Shape;5260;p76"/>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1" name="Google Shape;5261;p76"/>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2" name="Google Shape;5262;p76"/>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3" name="Google Shape;5263;p76"/>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4" name="Google Shape;5264;p76"/>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5" name="Google Shape;5265;p76"/>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6" name="Google Shape;5266;p76"/>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7" name="Google Shape;5267;p76"/>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8" name="Google Shape;5268;p76"/>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9" name="Google Shape;5269;p76"/>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0" name="Google Shape;5270;p76"/>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1" name="Google Shape;5271;p76"/>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2" name="Google Shape;5272;p76"/>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3" name="Google Shape;5273;p76"/>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4" name="Google Shape;5274;p76"/>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5" name="Google Shape;5275;p76"/>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6" name="Google Shape;5276;p76"/>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7" name="Google Shape;5277;p76"/>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8" name="Google Shape;5278;p76"/>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9" name="Google Shape;5279;p76"/>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0" name="Google Shape;5280;p76"/>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1" name="Google Shape;5281;p76"/>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2" name="Google Shape;5282;p76"/>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3" name="Google Shape;5283;p76"/>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4" name="Google Shape;5284;p76"/>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5" name="Google Shape;5285;p76"/>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6" name="Google Shape;5286;p76"/>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7" name="Google Shape;5287;p76"/>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8" name="Google Shape;5288;p76"/>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9" name="Google Shape;5289;p76"/>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0" name="Google Shape;5290;p76"/>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1" name="Google Shape;5291;p76"/>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2" name="Google Shape;5292;p76"/>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3" name="Google Shape;5293;p76"/>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4" name="Google Shape;5294;p76"/>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5" name="Google Shape;5295;p76"/>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6" name="Google Shape;5296;p76"/>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7" name="Google Shape;5297;p76"/>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8" name="Google Shape;5298;p76"/>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9" name="Google Shape;5299;p76"/>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0" name="Google Shape;5300;p76"/>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1" name="Google Shape;5301;p76"/>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2" name="Google Shape;5302;p76"/>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3" name="Google Shape;5303;p76"/>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4" name="Google Shape;5304;p76"/>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5" name="Google Shape;5305;p76"/>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6" name="Google Shape;5306;p76"/>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7" name="Google Shape;5307;p76"/>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8" name="Google Shape;5308;p76"/>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9" name="Google Shape;5309;p76"/>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0" name="Google Shape;5310;p76"/>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11" name="Google Shape;5311;p76"/>
          <p:cNvGrpSpPr/>
          <p:nvPr/>
        </p:nvGrpSpPr>
        <p:grpSpPr>
          <a:xfrm>
            <a:off x="7121103" y="3380133"/>
            <a:ext cx="1954301" cy="2247480"/>
            <a:chOff x="6352925" y="3496200"/>
            <a:chExt cx="1008550" cy="1159850"/>
          </a:xfrm>
        </p:grpSpPr>
        <p:sp>
          <p:nvSpPr>
            <p:cNvPr id="5312" name="Google Shape;5312;p7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3" name="Google Shape;5313;p7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4" name="Google Shape;5314;p7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5" name="Google Shape;5315;p7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6" name="Google Shape;5316;p7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7" name="Google Shape;5317;p7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8" name="Google Shape;5318;p7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9" name="Google Shape;5319;p7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0" name="Google Shape;5320;p7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1" name="Google Shape;5321;p7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2" name="Google Shape;5322;p7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3" name="Google Shape;5323;p7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4" name="Google Shape;5324;p7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5" name="Google Shape;5325;p7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6" name="Google Shape;5326;p7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7" name="Google Shape;5327;p7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8" name="Google Shape;5328;p7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9" name="Google Shape;5329;p7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0" name="Google Shape;5330;p7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1" name="Google Shape;5331;p7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2" name="Google Shape;5332;p7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3" name="Google Shape;5333;p7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4" name="Google Shape;5334;p7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5" name="Google Shape;5335;p7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6" name="Google Shape;5336;p7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7" name="Google Shape;5337;p7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8" name="Google Shape;5338;p7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9" name="Google Shape;5339;p7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0" name="Google Shape;5340;p7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1" name="Google Shape;5341;p7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2" name="Google Shape;5342;p7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3" name="Google Shape;5343;p7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4" name="Google Shape;5344;p7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5" name="Google Shape;5345;p7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6" name="Google Shape;5346;p7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7" name="Google Shape;5347;p7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8" name="Google Shape;5348;p7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9" name="Google Shape;5349;p7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0" name="Google Shape;5350;p7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1" name="Google Shape;5351;p7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2" name="Google Shape;5352;p7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3" name="Google Shape;5353;p7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4" name="Google Shape;5354;p7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5" name="Google Shape;5355;p7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6" name="Google Shape;5356;p7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7" name="Google Shape;5357;p7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8" name="Google Shape;5358;p7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9" name="Google Shape;5359;p7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0" name="Google Shape;5360;p7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1" name="Google Shape;5361;p7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2" name="Google Shape;5362;p7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3" name="Google Shape;5363;p7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4" name="Google Shape;5364;p7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5" name="Google Shape;5365;p7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6" name="Google Shape;5366;p7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7" name="Google Shape;5367;p7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8" name="Google Shape;5368;p7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9" name="Google Shape;5369;p7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0" name="Google Shape;5370;p7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1" name="Google Shape;5371;p7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2" name="Google Shape;5372;p7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3" name="Google Shape;5373;p7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4" name="Google Shape;5374;p7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5" name="Google Shape;5375;p7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6" name="Google Shape;5376;p7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7" name="Google Shape;5377;p7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8" name="Google Shape;5378;p7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9" name="Google Shape;5379;p7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0" name="Google Shape;5380;p7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1" name="Google Shape;5381;p7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2" name="Google Shape;5382;p7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3" name="Google Shape;5383;p7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4" name="Google Shape;5384;p7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5" name="Google Shape;5385;p7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6" name="Google Shape;5386;p7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7" name="Google Shape;5387;p7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8" name="Google Shape;5388;p7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9" name="Google Shape;5389;p7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0" name="Google Shape;5390;p7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1" name="Google Shape;5391;p7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2" name="Google Shape;5392;p7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3" name="Google Shape;5393;p7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4" name="Google Shape;5394;p7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5" name="Google Shape;5395;p7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6" name="Google Shape;5396;p7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7" name="Google Shape;5397;p7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8" name="Google Shape;5398;p7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9" name="Google Shape;5399;p7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0" name="Google Shape;5400;p7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1" name="Google Shape;5401;p7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2" name="Google Shape;5402;p7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3" name="Google Shape;5403;p7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4" name="Google Shape;5404;p7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5" name="Google Shape;5405;p7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6" name="Google Shape;5406;p7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7" name="Google Shape;5407;p7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8" name="Google Shape;5408;p7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9" name="Google Shape;5409;p7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0" name="Google Shape;5410;p7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1" name="Google Shape;5411;p7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2" name="Google Shape;5412;p7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3" name="Google Shape;5413;p7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4" name="Google Shape;5414;p7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5" name="Google Shape;5415;p7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6" name="Google Shape;5416;p7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7" name="Google Shape;5417;p7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18" name="Google Shape;5418;p76"/>
          <p:cNvGrpSpPr/>
          <p:nvPr/>
        </p:nvGrpSpPr>
        <p:grpSpPr>
          <a:xfrm>
            <a:off x="5070880" y="1760769"/>
            <a:ext cx="1742365" cy="2247491"/>
            <a:chOff x="2271975" y="3774750"/>
            <a:chExt cx="940125" cy="1212675"/>
          </a:xfrm>
        </p:grpSpPr>
        <p:sp>
          <p:nvSpPr>
            <p:cNvPr id="5419" name="Google Shape;5419;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0" name="Google Shape;5420;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1" name="Google Shape;5421;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2" name="Google Shape;5422;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3" name="Google Shape;5423;p76"/>
            <p:cNvSpPr/>
            <p:nvPr/>
          </p:nvSpPr>
          <p:spPr>
            <a:xfrm>
              <a:off x="3159250" y="4217800"/>
              <a:ext cx="31225" cy="82850"/>
            </a:xfrm>
            <a:custGeom>
              <a:avLst/>
              <a:gdLst/>
              <a:ahLst/>
              <a:cxnLst/>
              <a:rect l="l" t="t" r="r" b="b"/>
              <a:pathLst>
                <a:path w="1249" h="3314" extrusionOk="0">
                  <a:moveTo>
                    <a:pt x="481" y="0"/>
                  </a:moveTo>
                  <a:lnTo>
                    <a:pt x="337" y="48"/>
                  </a:lnTo>
                  <a:lnTo>
                    <a:pt x="240" y="144"/>
                  </a:lnTo>
                  <a:lnTo>
                    <a:pt x="144" y="336"/>
                  </a:lnTo>
                  <a:lnTo>
                    <a:pt x="48" y="528"/>
                  </a:lnTo>
                  <a:lnTo>
                    <a:pt x="0" y="1057"/>
                  </a:lnTo>
                  <a:lnTo>
                    <a:pt x="0" y="1633"/>
                  </a:lnTo>
                  <a:lnTo>
                    <a:pt x="48" y="2257"/>
                  </a:lnTo>
                  <a:lnTo>
                    <a:pt x="192" y="2786"/>
                  </a:lnTo>
                  <a:lnTo>
                    <a:pt x="288" y="2978"/>
                  </a:lnTo>
                  <a:lnTo>
                    <a:pt x="385" y="3170"/>
                  </a:lnTo>
                  <a:lnTo>
                    <a:pt x="481" y="3266"/>
                  </a:lnTo>
                  <a:lnTo>
                    <a:pt x="577"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4" name="Google Shape;5424;p76"/>
            <p:cNvSpPr/>
            <p:nvPr/>
          </p:nvSpPr>
          <p:spPr>
            <a:xfrm>
              <a:off x="3159250" y="4217800"/>
              <a:ext cx="31225" cy="82850"/>
            </a:xfrm>
            <a:custGeom>
              <a:avLst/>
              <a:gdLst/>
              <a:ahLst/>
              <a:cxnLst/>
              <a:rect l="l" t="t" r="r" b="b"/>
              <a:pathLst>
                <a:path w="1249" h="3314" fill="none" extrusionOk="0">
                  <a:moveTo>
                    <a:pt x="481" y="0"/>
                  </a:moveTo>
                  <a:lnTo>
                    <a:pt x="481" y="0"/>
                  </a:lnTo>
                  <a:lnTo>
                    <a:pt x="337" y="48"/>
                  </a:lnTo>
                  <a:lnTo>
                    <a:pt x="240" y="144"/>
                  </a:lnTo>
                  <a:lnTo>
                    <a:pt x="144" y="336"/>
                  </a:lnTo>
                  <a:lnTo>
                    <a:pt x="48" y="528"/>
                  </a:lnTo>
                  <a:lnTo>
                    <a:pt x="0" y="1057"/>
                  </a:lnTo>
                  <a:lnTo>
                    <a:pt x="0" y="1633"/>
                  </a:lnTo>
                  <a:lnTo>
                    <a:pt x="0" y="1633"/>
                  </a:lnTo>
                  <a:lnTo>
                    <a:pt x="48" y="2257"/>
                  </a:lnTo>
                  <a:lnTo>
                    <a:pt x="192" y="2786"/>
                  </a:lnTo>
                  <a:lnTo>
                    <a:pt x="288" y="2978"/>
                  </a:lnTo>
                  <a:lnTo>
                    <a:pt x="385" y="3170"/>
                  </a:lnTo>
                  <a:lnTo>
                    <a:pt x="481" y="3266"/>
                  </a:lnTo>
                  <a:lnTo>
                    <a:pt x="577" y="3314"/>
                  </a:lnTo>
                  <a:lnTo>
                    <a:pt x="577" y="3314"/>
                  </a:lnTo>
                  <a:lnTo>
                    <a:pt x="625"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lnTo>
                    <a:pt x="577"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5" name="Google Shape;5425;p76"/>
            <p:cNvSpPr/>
            <p:nvPr/>
          </p:nvSpPr>
          <p:spPr>
            <a:xfrm>
              <a:off x="2431675" y="4620000"/>
              <a:ext cx="365000" cy="207725"/>
            </a:xfrm>
            <a:custGeom>
              <a:avLst/>
              <a:gdLst/>
              <a:ahLst/>
              <a:cxnLst/>
              <a:rect l="l" t="t" r="r" b="b"/>
              <a:pathLst>
                <a:path w="14600" h="8309" extrusionOk="0">
                  <a:moveTo>
                    <a:pt x="9749" y="0"/>
                  </a:moveTo>
                  <a:lnTo>
                    <a:pt x="8020" y="4803"/>
                  </a:lnTo>
                  <a:lnTo>
                    <a:pt x="5667" y="2882"/>
                  </a:lnTo>
                  <a:lnTo>
                    <a:pt x="4034" y="1489"/>
                  </a:lnTo>
                  <a:lnTo>
                    <a:pt x="3122" y="721"/>
                  </a:lnTo>
                  <a:lnTo>
                    <a:pt x="3026" y="721"/>
                  </a:lnTo>
                  <a:lnTo>
                    <a:pt x="2930" y="769"/>
                  </a:lnTo>
                  <a:lnTo>
                    <a:pt x="2497" y="1105"/>
                  </a:lnTo>
                  <a:lnTo>
                    <a:pt x="2017" y="1585"/>
                  </a:lnTo>
                  <a:lnTo>
                    <a:pt x="1441" y="2210"/>
                  </a:lnTo>
                  <a:lnTo>
                    <a:pt x="913" y="2882"/>
                  </a:lnTo>
                  <a:lnTo>
                    <a:pt x="432" y="3506"/>
                  </a:lnTo>
                  <a:lnTo>
                    <a:pt x="144" y="3987"/>
                  </a:lnTo>
                  <a:lnTo>
                    <a:pt x="48" y="4131"/>
                  </a:lnTo>
                  <a:lnTo>
                    <a:pt x="0" y="4275"/>
                  </a:lnTo>
                  <a:lnTo>
                    <a:pt x="0" y="4323"/>
                  </a:lnTo>
                  <a:lnTo>
                    <a:pt x="96" y="4323"/>
                  </a:lnTo>
                  <a:lnTo>
                    <a:pt x="288" y="4275"/>
                  </a:lnTo>
                  <a:lnTo>
                    <a:pt x="624" y="4131"/>
                  </a:lnTo>
                  <a:lnTo>
                    <a:pt x="961" y="3891"/>
                  </a:lnTo>
                  <a:lnTo>
                    <a:pt x="1633" y="3410"/>
                  </a:lnTo>
                  <a:lnTo>
                    <a:pt x="1921" y="3218"/>
                  </a:lnTo>
                  <a:lnTo>
                    <a:pt x="2737" y="4275"/>
                  </a:lnTo>
                  <a:lnTo>
                    <a:pt x="3506" y="5235"/>
                  </a:lnTo>
                  <a:lnTo>
                    <a:pt x="4274" y="6004"/>
                  </a:lnTo>
                  <a:lnTo>
                    <a:pt x="4995" y="6676"/>
                  </a:lnTo>
                  <a:lnTo>
                    <a:pt x="5715" y="7204"/>
                  </a:lnTo>
                  <a:lnTo>
                    <a:pt x="6387" y="7636"/>
                  </a:lnTo>
                  <a:lnTo>
                    <a:pt x="7060" y="7973"/>
                  </a:lnTo>
                  <a:lnTo>
                    <a:pt x="7636" y="8165"/>
                  </a:lnTo>
                  <a:lnTo>
                    <a:pt x="8260" y="8309"/>
                  </a:lnTo>
                  <a:lnTo>
                    <a:pt x="8789" y="8309"/>
                  </a:lnTo>
                  <a:lnTo>
                    <a:pt x="9317" y="8261"/>
                  </a:lnTo>
                  <a:lnTo>
                    <a:pt x="9845" y="8165"/>
                  </a:lnTo>
                  <a:lnTo>
                    <a:pt x="10325" y="7973"/>
                  </a:lnTo>
                  <a:lnTo>
                    <a:pt x="10758" y="7733"/>
                  </a:lnTo>
                  <a:lnTo>
                    <a:pt x="11190" y="7444"/>
                  </a:lnTo>
                  <a:lnTo>
                    <a:pt x="11622" y="7108"/>
                  </a:lnTo>
                  <a:lnTo>
                    <a:pt x="11958" y="6724"/>
                  </a:lnTo>
                  <a:lnTo>
                    <a:pt x="12343" y="6340"/>
                  </a:lnTo>
                  <a:lnTo>
                    <a:pt x="12631" y="5908"/>
                  </a:lnTo>
                  <a:lnTo>
                    <a:pt x="12967" y="5475"/>
                  </a:lnTo>
                  <a:lnTo>
                    <a:pt x="13447" y="4611"/>
                  </a:lnTo>
                  <a:lnTo>
                    <a:pt x="13879" y="3746"/>
                  </a:lnTo>
                  <a:lnTo>
                    <a:pt x="14216" y="2978"/>
                  </a:lnTo>
                  <a:lnTo>
                    <a:pt x="14456" y="2354"/>
                  </a:lnTo>
                  <a:lnTo>
                    <a:pt x="14600" y="1777"/>
                  </a:lnTo>
                  <a:lnTo>
                    <a:pt x="974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6" name="Google Shape;5426;p76"/>
            <p:cNvSpPr/>
            <p:nvPr/>
          </p:nvSpPr>
          <p:spPr>
            <a:xfrm>
              <a:off x="2431675" y="4620000"/>
              <a:ext cx="365000" cy="207725"/>
            </a:xfrm>
            <a:custGeom>
              <a:avLst/>
              <a:gdLst/>
              <a:ahLst/>
              <a:cxnLst/>
              <a:rect l="l" t="t" r="r" b="b"/>
              <a:pathLst>
                <a:path w="14600" h="8309" fill="none" extrusionOk="0">
                  <a:moveTo>
                    <a:pt x="14600" y="1777"/>
                  </a:moveTo>
                  <a:lnTo>
                    <a:pt x="14600" y="1777"/>
                  </a:lnTo>
                  <a:lnTo>
                    <a:pt x="14456" y="2354"/>
                  </a:lnTo>
                  <a:lnTo>
                    <a:pt x="14216" y="2978"/>
                  </a:lnTo>
                  <a:lnTo>
                    <a:pt x="13879" y="3746"/>
                  </a:lnTo>
                  <a:lnTo>
                    <a:pt x="13447" y="4611"/>
                  </a:lnTo>
                  <a:lnTo>
                    <a:pt x="12967" y="5475"/>
                  </a:lnTo>
                  <a:lnTo>
                    <a:pt x="12631" y="5908"/>
                  </a:lnTo>
                  <a:lnTo>
                    <a:pt x="12343" y="6340"/>
                  </a:lnTo>
                  <a:lnTo>
                    <a:pt x="11958" y="6724"/>
                  </a:lnTo>
                  <a:lnTo>
                    <a:pt x="11622" y="7108"/>
                  </a:lnTo>
                  <a:lnTo>
                    <a:pt x="11190" y="7444"/>
                  </a:lnTo>
                  <a:lnTo>
                    <a:pt x="10758" y="7733"/>
                  </a:lnTo>
                  <a:lnTo>
                    <a:pt x="10325" y="7973"/>
                  </a:lnTo>
                  <a:lnTo>
                    <a:pt x="9845" y="8165"/>
                  </a:lnTo>
                  <a:lnTo>
                    <a:pt x="9317" y="8261"/>
                  </a:lnTo>
                  <a:lnTo>
                    <a:pt x="8789" y="8309"/>
                  </a:lnTo>
                  <a:lnTo>
                    <a:pt x="8260" y="8309"/>
                  </a:lnTo>
                  <a:lnTo>
                    <a:pt x="7636" y="8165"/>
                  </a:lnTo>
                  <a:lnTo>
                    <a:pt x="7060" y="7973"/>
                  </a:lnTo>
                  <a:lnTo>
                    <a:pt x="6387" y="7636"/>
                  </a:lnTo>
                  <a:lnTo>
                    <a:pt x="5715" y="7204"/>
                  </a:lnTo>
                  <a:lnTo>
                    <a:pt x="4995" y="6676"/>
                  </a:lnTo>
                  <a:lnTo>
                    <a:pt x="4274" y="6004"/>
                  </a:lnTo>
                  <a:lnTo>
                    <a:pt x="3506" y="5235"/>
                  </a:lnTo>
                  <a:lnTo>
                    <a:pt x="2737" y="4275"/>
                  </a:lnTo>
                  <a:lnTo>
                    <a:pt x="1921" y="3218"/>
                  </a:lnTo>
                  <a:lnTo>
                    <a:pt x="1921" y="3218"/>
                  </a:lnTo>
                  <a:lnTo>
                    <a:pt x="1633" y="3410"/>
                  </a:lnTo>
                  <a:lnTo>
                    <a:pt x="961" y="3891"/>
                  </a:lnTo>
                  <a:lnTo>
                    <a:pt x="624" y="4131"/>
                  </a:lnTo>
                  <a:lnTo>
                    <a:pt x="288" y="4275"/>
                  </a:lnTo>
                  <a:lnTo>
                    <a:pt x="96" y="4323"/>
                  </a:lnTo>
                  <a:lnTo>
                    <a:pt x="0" y="4323"/>
                  </a:lnTo>
                  <a:lnTo>
                    <a:pt x="0" y="4275"/>
                  </a:lnTo>
                  <a:lnTo>
                    <a:pt x="0" y="4275"/>
                  </a:lnTo>
                  <a:lnTo>
                    <a:pt x="48" y="4131"/>
                  </a:lnTo>
                  <a:lnTo>
                    <a:pt x="144" y="3987"/>
                  </a:lnTo>
                  <a:lnTo>
                    <a:pt x="432" y="3506"/>
                  </a:lnTo>
                  <a:lnTo>
                    <a:pt x="913" y="2882"/>
                  </a:lnTo>
                  <a:lnTo>
                    <a:pt x="1441" y="2210"/>
                  </a:lnTo>
                  <a:lnTo>
                    <a:pt x="2017" y="1585"/>
                  </a:lnTo>
                  <a:lnTo>
                    <a:pt x="2497" y="1105"/>
                  </a:lnTo>
                  <a:lnTo>
                    <a:pt x="2930" y="769"/>
                  </a:lnTo>
                  <a:lnTo>
                    <a:pt x="3026" y="721"/>
                  </a:lnTo>
                  <a:lnTo>
                    <a:pt x="3122" y="721"/>
                  </a:lnTo>
                  <a:lnTo>
                    <a:pt x="3122" y="721"/>
                  </a:lnTo>
                  <a:lnTo>
                    <a:pt x="4034" y="1489"/>
                  </a:lnTo>
                  <a:lnTo>
                    <a:pt x="5667" y="2882"/>
                  </a:lnTo>
                  <a:lnTo>
                    <a:pt x="8020" y="4803"/>
                  </a:lnTo>
                  <a:lnTo>
                    <a:pt x="9749" y="0"/>
                  </a:lnTo>
                  <a:lnTo>
                    <a:pt x="14600" y="17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7" name="Google Shape;5427;p76"/>
            <p:cNvSpPr/>
            <p:nvPr/>
          </p:nvSpPr>
          <p:spPr>
            <a:xfrm>
              <a:off x="2423250" y="4628400"/>
              <a:ext cx="94875" cy="104475"/>
            </a:xfrm>
            <a:custGeom>
              <a:avLst/>
              <a:gdLst/>
              <a:ahLst/>
              <a:cxnLst/>
              <a:rect l="l" t="t" r="r" b="b"/>
              <a:pathLst>
                <a:path w="3795" h="4179" extrusionOk="0">
                  <a:moveTo>
                    <a:pt x="2978" y="1"/>
                  </a:moveTo>
                  <a:lnTo>
                    <a:pt x="2738" y="145"/>
                  </a:lnTo>
                  <a:lnTo>
                    <a:pt x="2354" y="577"/>
                  </a:lnTo>
                  <a:lnTo>
                    <a:pt x="1826" y="1105"/>
                  </a:lnTo>
                  <a:lnTo>
                    <a:pt x="1250" y="1778"/>
                  </a:lnTo>
                  <a:lnTo>
                    <a:pt x="721" y="2498"/>
                  </a:lnTo>
                  <a:lnTo>
                    <a:pt x="289" y="3170"/>
                  </a:lnTo>
                  <a:lnTo>
                    <a:pt x="145" y="3458"/>
                  </a:lnTo>
                  <a:lnTo>
                    <a:pt x="49" y="3699"/>
                  </a:lnTo>
                  <a:lnTo>
                    <a:pt x="1" y="3891"/>
                  </a:lnTo>
                  <a:lnTo>
                    <a:pt x="49" y="4035"/>
                  </a:lnTo>
                  <a:lnTo>
                    <a:pt x="145" y="4131"/>
                  </a:lnTo>
                  <a:lnTo>
                    <a:pt x="241" y="4179"/>
                  </a:lnTo>
                  <a:lnTo>
                    <a:pt x="529" y="4179"/>
                  </a:lnTo>
                  <a:lnTo>
                    <a:pt x="913" y="4035"/>
                  </a:lnTo>
                  <a:lnTo>
                    <a:pt x="1250" y="3795"/>
                  </a:lnTo>
                  <a:lnTo>
                    <a:pt x="1874" y="3314"/>
                  </a:lnTo>
                  <a:lnTo>
                    <a:pt x="2114" y="3122"/>
                  </a:lnTo>
                  <a:lnTo>
                    <a:pt x="1778" y="2498"/>
                  </a:lnTo>
                  <a:lnTo>
                    <a:pt x="3795" y="577"/>
                  </a:lnTo>
                  <a:lnTo>
                    <a:pt x="3459" y="289"/>
                  </a:lnTo>
                  <a:lnTo>
                    <a:pt x="3171" y="97"/>
                  </a:lnTo>
                  <a:lnTo>
                    <a:pt x="3074" y="49"/>
                  </a:lnTo>
                  <a:lnTo>
                    <a:pt x="297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8" name="Google Shape;5428;p76"/>
            <p:cNvSpPr/>
            <p:nvPr/>
          </p:nvSpPr>
          <p:spPr>
            <a:xfrm>
              <a:off x="2592550" y="4708850"/>
              <a:ext cx="39650" cy="31225"/>
            </a:xfrm>
            <a:custGeom>
              <a:avLst/>
              <a:gdLst/>
              <a:ahLst/>
              <a:cxnLst/>
              <a:rect l="l" t="t" r="r" b="b"/>
              <a:pathLst>
                <a:path w="1586" h="1249" extrusionOk="0">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37" y="1249"/>
                  </a:moveTo>
                  <a:lnTo>
                    <a:pt x="1537" y="1249"/>
                  </a:lnTo>
                  <a:lnTo>
                    <a:pt x="1585" y="1249"/>
                  </a:lnTo>
                  <a:lnTo>
                    <a:pt x="1585"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489" y="1249"/>
                  </a:moveTo>
                  <a:lnTo>
                    <a:pt x="1489" y="1249"/>
                  </a:lnTo>
                  <a:lnTo>
                    <a:pt x="1537" y="1249"/>
                  </a:lnTo>
                  <a:lnTo>
                    <a:pt x="1537" y="1249"/>
                  </a:lnTo>
                  <a:lnTo>
                    <a:pt x="1489" y="1249"/>
                  </a:lnTo>
                  <a:close/>
                  <a:moveTo>
                    <a:pt x="0" y="0"/>
                  </a:moveTo>
                  <a:lnTo>
                    <a:pt x="0" y="0"/>
                  </a:lnTo>
                  <a:lnTo>
                    <a:pt x="0" y="0"/>
                  </a:lnTo>
                  <a:lnTo>
                    <a:pt x="1489" y="1201"/>
                  </a:lnTo>
                  <a:lnTo>
                    <a:pt x="1489" y="1201"/>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9" name="Google Shape;5429;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0" name="Google Shape;5430;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1" name="Google Shape;5431;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2" name="Google Shape;5432;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3" name="Google Shape;5433;p76"/>
            <p:cNvSpPr/>
            <p:nvPr/>
          </p:nvSpPr>
          <p:spPr>
            <a:xfrm>
              <a:off x="26309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4" name="Google Shape;5434;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5" name="Google Shape;5435;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6" name="Google Shape;5436;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7" name="Google Shape;5437;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8" name="Google Shape;5438;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9" name="Google Shape;5439;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0" name="Google Shape;5440;p76"/>
            <p:cNvSpPr/>
            <p:nvPr/>
          </p:nvSpPr>
          <p:spPr>
            <a:xfrm>
              <a:off x="26297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1" name="Google Shape;5441;p76"/>
            <p:cNvSpPr/>
            <p:nvPr/>
          </p:nvSpPr>
          <p:spPr>
            <a:xfrm>
              <a:off x="2592550" y="4708850"/>
              <a:ext cx="37250" cy="30025"/>
            </a:xfrm>
            <a:custGeom>
              <a:avLst/>
              <a:gdLst/>
              <a:ahLst/>
              <a:cxnLst/>
              <a:rect l="l" t="t" r="r" b="b"/>
              <a:pathLst>
                <a:path w="1490" h="1201" fill="none" extrusionOk="0">
                  <a:moveTo>
                    <a:pt x="0" y="0"/>
                  </a:moveTo>
                  <a:lnTo>
                    <a:pt x="0" y="0"/>
                  </a:lnTo>
                  <a:lnTo>
                    <a:pt x="0" y="0"/>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2" name="Google Shape;5442;p76"/>
            <p:cNvSpPr/>
            <p:nvPr/>
          </p:nvSpPr>
          <p:spPr>
            <a:xfrm>
              <a:off x="2592550" y="4708850"/>
              <a:ext cx="91275" cy="117675"/>
            </a:xfrm>
            <a:custGeom>
              <a:avLst/>
              <a:gdLst/>
              <a:ahLst/>
              <a:cxnLst/>
              <a:rect l="l" t="t" r="r" b="b"/>
              <a:pathLst>
                <a:path w="3651" h="4707" extrusionOk="0">
                  <a:moveTo>
                    <a:pt x="0" y="0"/>
                  </a:moveTo>
                  <a:lnTo>
                    <a:pt x="1249" y="1345"/>
                  </a:lnTo>
                  <a:lnTo>
                    <a:pt x="1777" y="2498"/>
                  </a:lnTo>
                  <a:lnTo>
                    <a:pt x="2354" y="3554"/>
                  </a:lnTo>
                  <a:lnTo>
                    <a:pt x="2978" y="4707"/>
                  </a:lnTo>
                  <a:lnTo>
                    <a:pt x="3314" y="4611"/>
                  </a:lnTo>
                  <a:lnTo>
                    <a:pt x="3650" y="4515"/>
                  </a:lnTo>
                  <a:lnTo>
                    <a:pt x="3026" y="3458"/>
                  </a:lnTo>
                  <a:lnTo>
                    <a:pt x="2450" y="2354"/>
                  </a:lnTo>
                  <a:lnTo>
                    <a:pt x="1729" y="865"/>
                  </a:lnTo>
                  <a:lnTo>
                    <a:pt x="1585" y="1249"/>
                  </a:lnTo>
                  <a:lnTo>
                    <a:pt x="1489" y="1249"/>
                  </a:lnTo>
                  <a:lnTo>
                    <a:pt x="1489" y="1201"/>
                  </a:lnTo>
                  <a:lnTo>
                    <a:pt x="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3" name="Google Shape;5443;p76"/>
            <p:cNvSpPr/>
            <p:nvPr/>
          </p:nvSpPr>
          <p:spPr>
            <a:xfrm>
              <a:off x="2592550" y="4708850"/>
              <a:ext cx="91275" cy="117675"/>
            </a:xfrm>
            <a:custGeom>
              <a:avLst/>
              <a:gdLst/>
              <a:ahLst/>
              <a:cxnLst/>
              <a:rect l="l" t="t" r="r" b="b"/>
              <a:pathLst>
                <a:path w="3651" h="4707" fill="none" extrusionOk="0">
                  <a:moveTo>
                    <a:pt x="0" y="0"/>
                  </a:moveTo>
                  <a:lnTo>
                    <a:pt x="1249" y="1345"/>
                  </a:lnTo>
                  <a:lnTo>
                    <a:pt x="1249" y="1345"/>
                  </a:lnTo>
                  <a:lnTo>
                    <a:pt x="1777" y="2498"/>
                  </a:lnTo>
                  <a:lnTo>
                    <a:pt x="2354" y="3554"/>
                  </a:lnTo>
                  <a:lnTo>
                    <a:pt x="2978" y="4707"/>
                  </a:lnTo>
                  <a:lnTo>
                    <a:pt x="2978" y="4707"/>
                  </a:lnTo>
                  <a:lnTo>
                    <a:pt x="3314" y="4611"/>
                  </a:lnTo>
                  <a:lnTo>
                    <a:pt x="3650" y="4515"/>
                  </a:lnTo>
                  <a:lnTo>
                    <a:pt x="3650" y="4515"/>
                  </a:lnTo>
                  <a:lnTo>
                    <a:pt x="3026" y="3458"/>
                  </a:lnTo>
                  <a:lnTo>
                    <a:pt x="2450" y="2354"/>
                  </a:lnTo>
                  <a:lnTo>
                    <a:pt x="1729" y="865"/>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489" y="1249"/>
                  </a:lnTo>
                  <a:lnTo>
                    <a:pt x="1489" y="1249"/>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4" name="Google Shape;5444;p76"/>
            <p:cNvSpPr/>
            <p:nvPr/>
          </p:nvSpPr>
          <p:spPr>
            <a:xfrm>
              <a:off x="2608150" y="4585175"/>
              <a:ext cx="312200" cy="392625"/>
            </a:xfrm>
            <a:custGeom>
              <a:avLst/>
              <a:gdLst/>
              <a:ahLst/>
              <a:cxnLst/>
              <a:rect l="l" t="t" r="r" b="b"/>
              <a:pathLst>
                <a:path w="12488" h="15705" extrusionOk="0">
                  <a:moveTo>
                    <a:pt x="12487" y="1"/>
                  </a:moveTo>
                  <a:lnTo>
                    <a:pt x="7397" y="3507"/>
                  </a:lnTo>
                  <a:lnTo>
                    <a:pt x="7397" y="4419"/>
                  </a:lnTo>
                  <a:lnTo>
                    <a:pt x="7349" y="5235"/>
                  </a:lnTo>
                  <a:lnTo>
                    <a:pt x="7253" y="6004"/>
                  </a:lnTo>
                  <a:lnTo>
                    <a:pt x="7157" y="6724"/>
                  </a:lnTo>
                  <a:lnTo>
                    <a:pt x="7012" y="7397"/>
                  </a:lnTo>
                  <a:lnTo>
                    <a:pt x="6820" y="7973"/>
                  </a:lnTo>
                  <a:lnTo>
                    <a:pt x="6580" y="8501"/>
                  </a:lnTo>
                  <a:lnTo>
                    <a:pt x="6340" y="8981"/>
                  </a:lnTo>
                  <a:lnTo>
                    <a:pt x="6100" y="9414"/>
                  </a:lnTo>
                  <a:lnTo>
                    <a:pt x="5812" y="9798"/>
                  </a:lnTo>
                  <a:lnTo>
                    <a:pt x="5524" y="10134"/>
                  </a:lnTo>
                  <a:lnTo>
                    <a:pt x="5187" y="10470"/>
                  </a:lnTo>
                  <a:lnTo>
                    <a:pt x="4851" y="10710"/>
                  </a:lnTo>
                  <a:lnTo>
                    <a:pt x="4515" y="10950"/>
                  </a:lnTo>
                  <a:lnTo>
                    <a:pt x="4179" y="11143"/>
                  </a:lnTo>
                  <a:lnTo>
                    <a:pt x="3795" y="11287"/>
                  </a:lnTo>
                  <a:lnTo>
                    <a:pt x="3074" y="11479"/>
                  </a:lnTo>
                  <a:lnTo>
                    <a:pt x="2402" y="11623"/>
                  </a:lnTo>
                  <a:lnTo>
                    <a:pt x="1778" y="11671"/>
                  </a:lnTo>
                  <a:lnTo>
                    <a:pt x="1201" y="11671"/>
                  </a:lnTo>
                  <a:lnTo>
                    <a:pt x="673" y="11623"/>
                  </a:lnTo>
                  <a:lnTo>
                    <a:pt x="337" y="11575"/>
                  </a:lnTo>
                  <a:lnTo>
                    <a:pt x="1" y="11527"/>
                  </a:lnTo>
                  <a:lnTo>
                    <a:pt x="913" y="15705"/>
                  </a:lnTo>
                  <a:lnTo>
                    <a:pt x="1297" y="13832"/>
                  </a:lnTo>
                  <a:lnTo>
                    <a:pt x="2018" y="13880"/>
                  </a:lnTo>
                  <a:lnTo>
                    <a:pt x="2882" y="13928"/>
                  </a:lnTo>
                  <a:lnTo>
                    <a:pt x="3891" y="13928"/>
                  </a:lnTo>
                  <a:lnTo>
                    <a:pt x="4995" y="13832"/>
                  </a:lnTo>
                  <a:lnTo>
                    <a:pt x="5524" y="13736"/>
                  </a:lnTo>
                  <a:lnTo>
                    <a:pt x="6100" y="13640"/>
                  </a:lnTo>
                  <a:lnTo>
                    <a:pt x="6628" y="13496"/>
                  </a:lnTo>
                  <a:lnTo>
                    <a:pt x="7157" y="13304"/>
                  </a:lnTo>
                  <a:lnTo>
                    <a:pt x="7637" y="13112"/>
                  </a:lnTo>
                  <a:lnTo>
                    <a:pt x="8021" y="12823"/>
                  </a:lnTo>
                  <a:lnTo>
                    <a:pt x="8405" y="12535"/>
                  </a:lnTo>
                  <a:lnTo>
                    <a:pt x="8789" y="12199"/>
                  </a:lnTo>
                  <a:lnTo>
                    <a:pt x="9126" y="11815"/>
                  </a:lnTo>
                  <a:lnTo>
                    <a:pt x="9414" y="11383"/>
                  </a:lnTo>
                  <a:lnTo>
                    <a:pt x="9750" y="10950"/>
                  </a:lnTo>
                  <a:lnTo>
                    <a:pt x="9990" y="10518"/>
                  </a:lnTo>
                  <a:lnTo>
                    <a:pt x="10518" y="9558"/>
                  </a:lnTo>
                  <a:lnTo>
                    <a:pt x="10951" y="8501"/>
                  </a:lnTo>
                  <a:lnTo>
                    <a:pt x="11287" y="7445"/>
                  </a:lnTo>
                  <a:lnTo>
                    <a:pt x="11623" y="6340"/>
                  </a:lnTo>
                  <a:lnTo>
                    <a:pt x="11863" y="5284"/>
                  </a:lnTo>
                  <a:lnTo>
                    <a:pt x="12055" y="4227"/>
                  </a:lnTo>
                  <a:lnTo>
                    <a:pt x="12199" y="3266"/>
                  </a:lnTo>
                  <a:lnTo>
                    <a:pt x="12391" y="1586"/>
                  </a:lnTo>
                  <a:lnTo>
                    <a:pt x="12487" y="433"/>
                  </a:lnTo>
                  <a:lnTo>
                    <a:pt x="1248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5" name="Google Shape;5445;p76"/>
            <p:cNvSpPr/>
            <p:nvPr/>
          </p:nvSpPr>
          <p:spPr>
            <a:xfrm>
              <a:off x="2608150" y="4585175"/>
              <a:ext cx="312200" cy="392625"/>
            </a:xfrm>
            <a:custGeom>
              <a:avLst/>
              <a:gdLst/>
              <a:ahLst/>
              <a:cxnLst/>
              <a:rect l="l" t="t" r="r" b="b"/>
              <a:pathLst>
                <a:path w="12488" h="15705" fill="none" extrusionOk="0">
                  <a:moveTo>
                    <a:pt x="12487" y="1"/>
                  </a:moveTo>
                  <a:lnTo>
                    <a:pt x="12487" y="1"/>
                  </a:lnTo>
                  <a:lnTo>
                    <a:pt x="12487" y="433"/>
                  </a:lnTo>
                  <a:lnTo>
                    <a:pt x="12391" y="1586"/>
                  </a:lnTo>
                  <a:lnTo>
                    <a:pt x="12199" y="3266"/>
                  </a:lnTo>
                  <a:lnTo>
                    <a:pt x="12055" y="4227"/>
                  </a:lnTo>
                  <a:lnTo>
                    <a:pt x="11863" y="5284"/>
                  </a:lnTo>
                  <a:lnTo>
                    <a:pt x="11623" y="6340"/>
                  </a:lnTo>
                  <a:lnTo>
                    <a:pt x="11287" y="7445"/>
                  </a:lnTo>
                  <a:lnTo>
                    <a:pt x="10951" y="8501"/>
                  </a:lnTo>
                  <a:lnTo>
                    <a:pt x="10518" y="9558"/>
                  </a:lnTo>
                  <a:lnTo>
                    <a:pt x="9990" y="10518"/>
                  </a:lnTo>
                  <a:lnTo>
                    <a:pt x="9750" y="10950"/>
                  </a:lnTo>
                  <a:lnTo>
                    <a:pt x="9414" y="11383"/>
                  </a:lnTo>
                  <a:lnTo>
                    <a:pt x="9126" y="11815"/>
                  </a:lnTo>
                  <a:lnTo>
                    <a:pt x="8789" y="12199"/>
                  </a:lnTo>
                  <a:lnTo>
                    <a:pt x="8405" y="12535"/>
                  </a:lnTo>
                  <a:lnTo>
                    <a:pt x="8021" y="12823"/>
                  </a:lnTo>
                  <a:lnTo>
                    <a:pt x="8021" y="12823"/>
                  </a:lnTo>
                  <a:lnTo>
                    <a:pt x="7637" y="13112"/>
                  </a:lnTo>
                  <a:lnTo>
                    <a:pt x="7157" y="13304"/>
                  </a:lnTo>
                  <a:lnTo>
                    <a:pt x="6628" y="13496"/>
                  </a:lnTo>
                  <a:lnTo>
                    <a:pt x="6100" y="13640"/>
                  </a:lnTo>
                  <a:lnTo>
                    <a:pt x="5524" y="13736"/>
                  </a:lnTo>
                  <a:lnTo>
                    <a:pt x="4995" y="13832"/>
                  </a:lnTo>
                  <a:lnTo>
                    <a:pt x="3891" y="13928"/>
                  </a:lnTo>
                  <a:lnTo>
                    <a:pt x="2882" y="13928"/>
                  </a:lnTo>
                  <a:lnTo>
                    <a:pt x="2018" y="13880"/>
                  </a:lnTo>
                  <a:lnTo>
                    <a:pt x="1297" y="13832"/>
                  </a:lnTo>
                  <a:lnTo>
                    <a:pt x="913" y="15705"/>
                  </a:lnTo>
                  <a:lnTo>
                    <a:pt x="1" y="11527"/>
                  </a:lnTo>
                  <a:lnTo>
                    <a:pt x="1" y="11527"/>
                  </a:lnTo>
                  <a:lnTo>
                    <a:pt x="337" y="11575"/>
                  </a:lnTo>
                  <a:lnTo>
                    <a:pt x="673" y="11623"/>
                  </a:lnTo>
                  <a:lnTo>
                    <a:pt x="1201" y="11671"/>
                  </a:lnTo>
                  <a:lnTo>
                    <a:pt x="1778" y="11671"/>
                  </a:lnTo>
                  <a:lnTo>
                    <a:pt x="2402" y="11623"/>
                  </a:lnTo>
                  <a:lnTo>
                    <a:pt x="3074" y="11479"/>
                  </a:lnTo>
                  <a:lnTo>
                    <a:pt x="3795" y="11287"/>
                  </a:lnTo>
                  <a:lnTo>
                    <a:pt x="4179" y="11143"/>
                  </a:lnTo>
                  <a:lnTo>
                    <a:pt x="4515" y="10950"/>
                  </a:lnTo>
                  <a:lnTo>
                    <a:pt x="4851" y="10710"/>
                  </a:lnTo>
                  <a:lnTo>
                    <a:pt x="5187" y="10470"/>
                  </a:lnTo>
                  <a:lnTo>
                    <a:pt x="5524" y="10134"/>
                  </a:lnTo>
                  <a:lnTo>
                    <a:pt x="5812" y="9798"/>
                  </a:lnTo>
                  <a:lnTo>
                    <a:pt x="6100" y="9414"/>
                  </a:lnTo>
                  <a:lnTo>
                    <a:pt x="6340" y="8981"/>
                  </a:lnTo>
                  <a:lnTo>
                    <a:pt x="6580" y="8501"/>
                  </a:lnTo>
                  <a:lnTo>
                    <a:pt x="6820" y="7973"/>
                  </a:lnTo>
                  <a:lnTo>
                    <a:pt x="7012" y="7397"/>
                  </a:lnTo>
                  <a:lnTo>
                    <a:pt x="7157" y="6724"/>
                  </a:lnTo>
                  <a:lnTo>
                    <a:pt x="7253" y="6004"/>
                  </a:lnTo>
                  <a:lnTo>
                    <a:pt x="7349" y="5235"/>
                  </a:lnTo>
                  <a:lnTo>
                    <a:pt x="7397" y="4419"/>
                  </a:lnTo>
                  <a:lnTo>
                    <a:pt x="7397" y="3507"/>
                  </a:lnTo>
                  <a:lnTo>
                    <a:pt x="1248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6" name="Google Shape;5446;p76"/>
            <p:cNvSpPr/>
            <p:nvPr/>
          </p:nvSpPr>
          <p:spPr>
            <a:xfrm>
              <a:off x="2600950" y="4866125"/>
              <a:ext cx="46850" cy="121300"/>
            </a:xfrm>
            <a:custGeom>
              <a:avLst/>
              <a:gdLst/>
              <a:ahLst/>
              <a:cxnLst/>
              <a:rect l="l" t="t" r="r" b="b"/>
              <a:pathLst>
                <a:path w="1874" h="4852" extrusionOk="0">
                  <a:moveTo>
                    <a:pt x="145" y="1"/>
                  </a:moveTo>
                  <a:lnTo>
                    <a:pt x="49" y="49"/>
                  </a:lnTo>
                  <a:lnTo>
                    <a:pt x="1" y="289"/>
                  </a:lnTo>
                  <a:lnTo>
                    <a:pt x="49" y="865"/>
                  </a:lnTo>
                  <a:lnTo>
                    <a:pt x="145" y="1633"/>
                  </a:lnTo>
                  <a:lnTo>
                    <a:pt x="289" y="2498"/>
                  </a:lnTo>
                  <a:lnTo>
                    <a:pt x="481" y="3362"/>
                  </a:lnTo>
                  <a:lnTo>
                    <a:pt x="721" y="4131"/>
                  </a:lnTo>
                  <a:lnTo>
                    <a:pt x="865" y="4419"/>
                  </a:lnTo>
                  <a:lnTo>
                    <a:pt x="961" y="4659"/>
                  </a:lnTo>
                  <a:lnTo>
                    <a:pt x="1105" y="4803"/>
                  </a:lnTo>
                  <a:lnTo>
                    <a:pt x="1249" y="4851"/>
                  </a:lnTo>
                  <a:lnTo>
                    <a:pt x="1393" y="4851"/>
                  </a:lnTo>
                  <a:lnTo>
                    <a:pt x="1537" y="4803"/>
                  </a:lnTo>
                  <a:lnTo>
                    <a:pt x="1585" y="4707"/>
                  </a:lnTo>
                  <a:lnTo>
                    <a:pt x="1681" y="4563"/>
                  </a:lnTo>
                  <a:lnTo>
                    <a:pt x="1778" y="4179"/>
                  </a:lnTo>
                  <a:lnTo>
                    <a:pt x="1874" y="3795"/>
                  </a:lnTo>
                  <a:lnTo>
                    <a:pt x="1874" y="3026"/>
                  </a:lnTo>
                  <a:lnTo>
                    <a:pt x="1874" y="2642"/>
                  </a:lnTo>
                  <a:lnTo>
                    <a:pt x="1201" y="2594"/>
                  </a:lnTo>
                  <a:lnTo>
                    <a:pt x="1105" y="97"/>
                  </a:lnTo>
                  <a:lnTo>
                    <a:pt x="62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7" name="Google Shape;5447;p76"/>
            <p:cNvSpPr/>
            <p:nvPr/>
          </p:nvSpPr>
          <p:spPr>
            <a:xfrm>
              <a:off x="2700600" y="4862525"/>
              <a:ext cx="12025" cy="4825"/>
            </a:xfrm>
            <a:custGeom>
              <a:avLst/>
              <a:gdLst/>
              <a:ahLst/>
              <a:cxnLst/>
              <a:rect l="l" t="t" r="r" b="b"/>
              <a:pathLst>
                <a:path w="481" h="193" extrusionOk="0">
                  <a:moveTo>
                    <a:pt x="481" y="1"/>
                  </a:moveTo>
                  <a:lnTo>
                    <a:pt x="1" y="193"/>
                  </a:lnTo>
                  <a:lnTo>
                    <a:pt x="49" y="193"/>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8" name="Google Shape;5448;p76"/>
            <p:cNvSpPr/>
            <p:nvPr/>
          </p:nvSpPr>
          <p:spPr>
            <a:xfrm>
              <a:off x="2700600" y="4855325"/>
              <a:ext cx="24050" cy="12025"/>
            </a:xfrm>
            <a:custGeom>
              <a:avLst/>
              <a:gdLst/>
              <a:ahLst/>
              <a:cxnLst/>
              <a:rect l="l" t="t" r="r" b="b"/>
              <a:pathLst>
                <a:path w="962" h="481" fill="none" extrusionOk="0">
                  <a:moveTo>
                    <a:pt x="961" y="0"/>
                  </a:moveTo>
                  <a:lnTo>
                    <a:pt x="961" y="0"/>
                  </a:lnTo>
                  <a:lnTo>
                    <a:pt x="481" y="289"/>
                  </a:lnTo>
                  <a:lnTo>
                    <a:pt x="1" y="481"/>
                  </a:lnTo>
                  <a:lnTo>
                    <a:pt x="1" y="481"/>
                  </a:lnTo>
                  <a:lnTo>
                    <a:pt x="49" y="481"/>
                  </a:lnTo>
                  <a:lnTo>
                    <a:pt x="49" y="481"/>
                  </a:lnTo>
                  <a:lnTo>
                    <a:pt x="481" y="289"/>
                  </a:lnTo>
                  <a:lnTo>
                    <a:pt x="961" y="0"/>
                  </a:lnTo>
                  <a:lnTo>
                    <a:pt x="961" y="0"/>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9" name="Google Shape;5449;p76"/>
            <p:cNvSpPr/>
            <p:nvPr/>
          </p:nvSpPr>
          <p:spPr>
            <a:xfrm>
              <a:off x="2701800" y="4812100"/>
              <a:ext cx="170525" cy="58850"/>
            </a:xfrm>
            <a:custGeom>
              <a:avLst/>
              <a:gdLst/>
              <a:ahLst/>
              <a:cxnLst/>
              <a:rect l="l" t="t" r="r" b="b"/>
              <a:pathLst>
                <a:path w="6821" h="2354" extrusionOk="0">
                  <a:moveTo>
                    <a:pt x="6052" y="1"/>
                  </a:moveTo>
                  <a:lnTo>
                    <a:pt x="5716" y="97"/>
                  </a:lnTo>
                  <a:lnTo>
                    <a:pt x="5187" y="289"/>
                  </a:lnTo>
                  <a:lnTo>
                    <a:pt x="3843" y="865"/>
                  </a:lnTo>
                  <a:lnTo>
                    <a:pt x="3122" y="1201"/>
                  </a:lnTo>
                  <a:lnTo>
                    <a:pt x="2354" y="1489"/>
                  </a:lnTo>
                  <a:lnTo>
                    <a:pt x="1634" y="1681"/>
                  </a:lnTo>
                  <a:lnTo>
                    <a:pt x="1297" y="1729"/>
                  </a:lnTo>
                  <a:lnTo>
                    <a:pt x="913" y="1729"/>
                  </a:lnTo>
                  <a:lnTo>
                    <a:pt x="433" y="2018"/>
                  </a:lnTo>
                  <a:lnTo>
                    <a:pt x="1" y="2210"/>
                  </a:lnTo>
                  <a:lnTo>
                    <a:pt x="241" y="2306"/>
                  </a:lnTo>
                  <a:lnTo>
                    <a:pt x="577" y="2354"/>
                  </a:lnTo>
                  <a:lnTo>
                    <a:pt x="865" y="2306"/>
                  </a:lnTo>
                  <a:lnTo>
                    <a:pt x="1201" y="2258"/>
                  </a:lnTo>
                  <a:lnTo>
                    <a:pt x="1922" y="2066"/>
                  </a:lnTo>
                  <a:lnTo>
                    <a:pt x="2690" y="1777"/>
                  </a:lnTo>
                  <a:lnTo>
                    <a:pt x="3411" y="1489"/>
                  </a:lnTo>
                  <a:lnTo>
                    <a:pt x="4755" y="865"/>
                  </a:lnTo>
                  <a:lnTo>
                    <a:pt x="5284" y="673"/>
                  </a:lnTo>
                  <a:lnTo>
                    <a:pt x="5620" y="625"/>
                  </a:lnTo>
                  <a:lnTo>
                    <a:pt x="5812" y="625"/>
                  </a:lnTo>
                  <a:lnTo>
                    <a:pt x="6004" y="721"/>
                  </a:lnTo>
                  <a:lnTo>
                    <a:pt x="6484" y="1009"/>
                  </a:lnTo>
                  <a:lnTo>
                    <a:pt x="6628" y="769"/>
                  </a:lnTo>
                  <a:lnTo>
                    <a:pt x="6724" y="577"/>
                  </a:lnTo>
                  <a:lnTo>
                    <a:pt x="6820" y="337"/>
                  </a:lnTo>
                  <a:lnTo>
                    <a:pt x="6388" y="97"/>
                  </a:lnTo>
                  <a:lnTo>
                    <a:pt x="6244" y="49"/>
                  </a:lnTo>
                  <a:lnTo>
                    <a:pt x="610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0" name="Google Shape;5450;p76"/>
            <p:cNvSpPr/>
            <p:nvPr/>
          </p:nvSpPr>
          <p:spPr>
            <a:xfrm>
              <a:off x="2701800" y="4812100"/>
              <a:ext cx="170525" cy="58850"/>
            </a:xfrm>
            <a:custGeom>
              <a:avLst/>
              <a:gdLst/>
              <a:ahLst/>
              <a:cxnLst/>
              <a:rect l="l" t="t" r="r" b="b"/>
              <a:pathLst>
                <a:path w="6821" h="2354" fill="none" extrusionOk="0">
                  <a:moveTo>
                    <a:pt x="6052" y="1"/>
                  </a:moveTo>
                  <a:lnTo>
                    <a:pt x="6052" y="1"/>
                  </a:lnTo>
                  <a:lnTo>
                    <a:pt x="5716" y="97"/>
                  </a:lnTo>
                  <a:lnTo>
                    <a:pt x="5187" y="289"/>
                  </a:lnTo>
                  <a:lnTo>
                    <a:pt x="3843" y="865"/>
                  </a:lnTo>
                  <a:lnTo>
                    <a:pt x="3843" y="865"/>
                  </a:lnTo>
                  <a:lnTo>
                    <a:pt x="3122" y="1201"/>
                  </a:lnTo>
                  <a:lnTo>
                    <a:pt x="2354" y="1489"/>
                  </a:lnTo>
                  <a:lnTo>
                    <a:pt x="1634" y="1681"/>
                  </a:lnTo>
                  <a:lnTo>
                    <a:pt x="1297" y="1729"/>
                  </a:lnTo>
                  <a:lnTo>
                    <a:pt x="1009" y="1729"/>
                  </a:lnTo>
                  <a:lnTo>
                    <a:pt x="1009" y="1729"/>
                  </a:lnTo>
                  <a:lnTo>
                    <a:pt x="913" y="1729"/>
                  </a:lnTo>
                  <a:lnTo>
                    <a:pt x="913" y="1729"/>
                  </a:lnTo>
                  <a:lnTo>
                    <a:pt x="433" y="2018"/>
                  </a:lnTo>
                  <a:lnTo>
                    <a:pt x="1" y="2210"/>
                  </a:lnTo>
                  <a:lnTo>
                    <a:pt x="1" y="2210"/>
                  </a:lnTo>
                  <a:lnTo>
                    <a:pt x="241" y="2306"/>
                  </a:lnTo>
                  <a:lnTo>
                    <a:pt x="577" y="2354"/>
                  </a:lnTo>
                  <a:lnTo>
                    <a:pt x="577" y="2354"/>
                  </a:lnTo>
                  <a:lnTo>
                    <a:pt x="865" y="2306"/>
                  </a:lnTo>
                  <a:lnTo>
                    <a:pt x="1201" y="2258"/>
                  </a:lnTo>
                  <a:lnTo>
                    <a:pt x="1922" y="2066"/>
                  </a:lnTo>
                  <a:lnTo>
                    <a:pt x="2690" y="1777"/>
                  </a:lnTo>
                  <a:lnTo>
                    <a:pt x="3411" y="1489"/>
                  </a:lnTo>
                  <a:lnTo>
                    <a:pt x="3411" y="1489"/>
                  </a:lnTo>
                  <a:lnTo>
                    <a:pt x="4755" y="865"/>
                  </a:lnTo>
                  <a:lnTo>
                    <a:pt x="5284" y="673"/>
                  </a:lnTo>
                  <a:lnTo>
                    <a:pt x="5620" y="625"/>
                  </a:lnTo>
                  <a:lnTo>
                    <a:pt x="5620" y="625"/>
                  </a:lnTo>
                  <a:lnTo>
                    <a:pt x="5668" y="625"/>
                  </a:lnTo>
                  <a:lnTo>
                    <a:pt x="5668" y="625"/>
                  </a:lnTo>
                  <a:lnTo>
                    <a:pt x="5812" y="625"/>
                  </a:lnTo>
                  <a:lnTo>
                    <a:pt x="6004" y="721"/>
                  </a:lnTo>
                  <a:lnTo>
                    <a:pt x="6484" y="1009"/>
                  </a:lnTo>
                  <a:lnTo>
                    <a:pt x="6484" y="1009"/>
                  </a:lnTo>
                  <a:lnTo>
                    <a:pt x="6628" y="769"/>
                  </a:lnTo>
                  <a:lnTo>
                    <a:pt x="6628" y="769"/>
                  </a:lnTo>
                  <a:lnTo>
                    <a:pt x="6724" y="577"/>
                  </a:lnTo>
                  <a:lnTo>
                    <a:pt x="6724" y="577"/>
                  </a:lnTo>
                  <a:lnTo>
                    <a:pt x="6820" y="337"/>
                  </a:lnTo>
                  <a:lnTo>
                    <a:pt x="6820" y="337"/>
                  </a:lnTo>
                  <a:lnTo>
                    <a:pt x="6388" y="97"/>
                  </a:lnTo>
                  <a:lnTo>
                    <a:pt x="6244" y="49"/>
                  </a:lnTo>
                  <a:lnTo>
                    <a:pt x="6100" y="1"/>
                  </a:lnTo>
                  <a:lnTo>
                    <a:pt x="6100" y="1"/>
                  </a:lnTo>
                  <a:lnTo>
                    <a:pt x="60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1" name="Google Shape;5451;p76"/>
            <p:cNvSpPr/>
            <p:nvPr/>
          </p:nvSpPr>
          <p:spPr>
            <a:xfrm>
              <a:off x="2871100" y="4406275"/>
              <a:ext cx="288175" cy="433475"/>
            </a:xfrm>
            <a:custGeom>
              <a:avLst/>
              <a:gdLst/>
              <a:ahLst/>
              <a:cxnLst/>
              <a:rect l="l" t="t" r="r" b="b"/>
              <a:pathLst>
                <a:path w="11527" h="17339" extrusionOk="0">
                  <a:moveTo>
                    <a:pt x="2113" y="1"/>
                  </a:moveTo>
                  <a:lnTo>
                    <a:pt x="0" y="4563"/>
                  </a:lnTo>
                  <a:lnTo>
                    <a:pt x="6628" y="14649"/>
                  </a:lnTo>
                  <a:lnTo>
                    <a:pt x="6676" y="15033"/>
                  </a:lnTo>
                  <a:lnTo>
                    <a:pt x="6868" y="15897"/>
                  </a:lnTo>
                  <a:lnTo>
                    <a:pt x="7012" y="16378"/>
                  </a:lnTo>
                  <a:lnTo>
                    <a:pt x="7156" y="16810"/>
                  </a:lnTo>
                  <a:lnTo>
                    <a:pt x="7300" y="17146"/>
                  </a:lnTo>
                  <a:lnTo>
                    <a:pt x="7396" y="17242"/>
                  </a:lnTo>
                  <a:lnTo>
                    <a:pt x="7444" y="17338"/>
                  </a:lnTo>
                  <a:lnTo>
                    <a:pt x="7636" y="17338"/>
                  </a:lnTo>
                  <a:lnTo>
                    <a:pt x="7780" y="17194"/>
                  </a:lnTo>
                  <a:lnTo>
                    <a:pt x="7876" y="16906"/>
                  </a:lnTo>
                  <a:lnTo>
                    <a:pt x="7972" y="16618"/>
                  </a:lnTo>
                  <a:lnTo>
                    <a:pt x="8069" y="15993"/>
                  </a:lnTo>
                  <a:lnTo>
                    <a:pt x="8117" y="15705"/>
                  </a:lnTo>
                  <a:lnTo>
                    <a:pt x="8549" y="15849"/>
                  </a:lnTo>
                  <a:lnTo>
                    <a:pt x="9557" y="16089"/>
                  </a:lnTo>
                  <a:lnTo>
                    <a:pt x="10134" y="16185"/>
                  </a:lnTo>
                  <a:lnTo>
                    <a:pt x="10710" y="16234"/>
                  </a:lnTo>
                  <a:lnTo>
                    <a:pt x="11142" y="16185"/>
                  </a:lnTo>
                  <a:lnTo>
                    <a:pt x="11286" y="16137"/>
                  </a:lnTo>
                  <a:lnTo>
                    <a:pt x="11430" y="16041"/>
                  </a:lnTo>
                  <a:lnTo>
                    <a:pt x="11478" y="15945"/>
                  </a:lnTo>
                  <a:lnTo>
                    <a:pt x="11526" y="15849"/>
                  </a:lnTo>
                  <a:lnTo>
                    <a:pt x="11478" y="15753"/>
                  </a:lnTo>
                  <a:lnTo>
                    <a:pt x="11430" y="15705"/>
                  </a:lnTo>
                  <a:lnTo>
                    <a:pt x="11190" y="15561"/>
                  </a:lnTo>
                  <a:lnTo>
                    <a:pt x="10854" y="15417"/>
                  </a:lnTo>
                  <a:lnTo>
                    <a:pt x="10230" y="15225"/>
                  </a:lnTo>
                  <a:lnTo>
                    <a:pt x="9893" y="15177"/>
                  </a:lnTo>
                  <a:lnTo>
                    <a:pt x="10134" y="15129"/>
                  </a:lnTo>
                  <a:lnTo>
                    <a:pt x="10614" y="15033"/>
                  </a:lnTo>
                  <a:lnTo>
                    <a:pt x="11142" y="14841"/>
                  </a:lnTo>
                  <a:lnTo>
                    <a:pt x="11334" y="14745"/>
                  </a:lnTo>
                  <a:lnTo>
                    <a:pt x="11526" y="14601"/>
                  </a:lnTo>
                  <a:lnTo>
                    <a:pt x="11526" y="14505"/>
                  </a:lnTo>
                  <a:lnTo>
                    <a:pt x="11526" y="14457"/>
                  </a:lnTo>
                  <a:lnTo>
                    <a:pt x="11382" y="14361"/>
                  </a:lnTo>
                  <a:lnTo>
                    <a:pt x="11142" y="14264"/>
                  </a:lnTo>
                  <a:lnTo>
                    <a:pt x="10806" y="14216"/>
                  </a:lnTo>
                  <a:lnTo>
                    <a:pt x="9893" y="14216"/>
                  </a:lnTo>
                  <a:lnTo>
                    <a:pt x="9990" y="14168"/>
                  </a:lnTo>
                  <a:lnTo>
                    <a:pt x="10278" y="14024"/>
                  </a:lnTo>
                  <a:lnTo>
                    <a:pt x="10470" y="13928"/>
                  </a:lnTo>
                  <a:lnTo>
                    <a:pt x="10614" y="13832"/>
                  </a:lnTo>
                  <a:lnTo>
                    <a:pt x="10710" y="13640"/>
                  </a:lnTo>
                  <a:lnTo>
                    <a:pt x="10758" y="13448"/>
                  </a:lnTo>
                  <a:lnTo>
                    <a:pt x="10758" y="13352"/>
                  </a:lnTo>
                  <a:lnTo>
                    <a:pt x="10710" y="13304"/>
                  </a:lnTo>
                  <a:lnTo>
                    <a:pt x="10518" y="13256"/>
                  </a:lnTo>
                  <a:lnTo>
                    <a:pt x="10230" y="13208"/>
                  </a:lnTo>
                  <a:lnTo>
                    <a:pt x="9893" y="13256"/>
                  </a:lnTo>
                  <a:lnTo>
                    <a:pt x="9269" y="13400"/>
                  </a:lnTo>
                  <a:lnTo>
                    <a:pt x="8981" y="13448"/>
                  </a:lnTo>
                  <a:lnTo>
                    <a:pt x="211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2" name="Google Shape;5452;p76"/>
            <p:cNvSpPr/>
            <p:nvPr/>
          </p:nvSpPr>
          <p:spPr>
            <a:xfrm>
              <a:off x="2871100" y="4406275"/>
              <a:ext cx="288175" cy="433475"/>
            </a:xfrm>
            <a:custGeom>
              <a:avLst/>
              <a:gdLst/>
              <a:ahLst/>
              <a:cxnLst/>
              <a:rect l="l" t="t" r="r" b="b"/>
              <a:pathLst>
                <a:path w="11527" h="17339" fill="none" extrusionOk="0">
                  <a:moveTo>
                    <a:pt x="2113" y="1"/>
                  </a:moveTo>
                  <a:lnTo>
                    <a:pt x="8981" y="13448"/>
                  </a:lnTo>
                  <a:lnTo>
                    <a:pt x="8981" y="13448"/>
                  </a:lnTo>
                  <a:lnTo>
                    <a:pt x="9269" y="13400"/>
                  </a:lnTo>
                  <a:lnTo>
                    <a:pt x="9893" y="13256"/>
                  </a:lnTo>
                  <a:lnTo>
                    <a:pt x="10230" y="13208"/>
                  </a:lnTo>
                  <a:lnTo>
                    <a:pt x="10518" y="13256"/>
                  </a:lnTo>
                  <a:lnTo>
                    <a:pt x="10710" y="13304"/>
                  </a:lnTo>
                  <a:lnTo>
                    <a:pt x="10758" y="13352"/>
                  </a:lnTo>
                  <a:lnTo>
                    <a:pt x="10758" y="13448"/>
                  </a:lnTo>
                  <a:lnTo>
                    <a:pt x="10758" y="13448"/>
                  </a:lnTo>
                  <a:lnTo>
                    <a:pt x="10710" y="13640"/>
                  </a:lnTo>
                  <a:lnTo>
                    <a:pt x="10614" y="13832"/>
                  </a:lnTo>
                  <a:lnTo>
                    <a:pt x="10470" y="13928"/>
                  </a:lnTo>
                  <a:lnTo>
                    <a:pt x="10278" y="14024"/>
                  </a:lnTo>
                  <a:lnTo>
                    <a:pt x="9990" y="14168"/>
                  </a:lnTo>
                  <a:lnTo>
                    <a:pt x="9893" y="14216"/>
                  </a:lnTo>
                  <a:lnTo>
                    <a:pt x="9893" y="14216"/>
                  </a:lnTo>
                  <a:lnTo>
                    <a:pt x="10182" y="14216"/>
                  </a:lnTo>
                  <a:lnTo>
                    <a:pt x="10806" y="14216"/>
                  </a:lnTo>
                  <a:lnTo>
                    <a:pt x="11142" y="14264"/>
                  </a:lnTo>
                  <a:lnTo>
                    <a:pt x="11382" y="14361"/>
                  </a:lnTo>
                  <a:lnTo>
                    <a:pt x="11526" y="14457"/>
                  </a:lnTo>
                  <a:lnTo>
                    <a:pt x="11526" y="14505"/>
                  </a:lnTo>
                  <a:lnTo>
                    <a:pt x="11526" y="14601"/>
                  </a:lnTo>
                  <a:lnTo>
                    <a:pt x="11526" y="14601"/>
                  </a:lnTo>
                  <a:lnTo>
                    <a:pt x="11334" y="14745"/>
                  </a:lnTo>
                  <a:lnTo>
                    <a:pt x="11142" y="14841"/>
                  </a:lnTo>
                  <a:lnTo>
                    <a:pt x="10614" y="15033"/>
                  </a:lnTo>
                  <a:lnTo>
                    <a:pt x="10134" y="15129"/>
                  </a:lnTo>
                  <a:lnTo>
                    <a:pt x="9893" y="15177"/>
                  </a:lnTo>
                  <a:lnTo>
                    <a:pt x="9893" y="15177"/>
                  </a:lnTo>
                  <a:lnTo>
                    <a:pt x="10230" y="15225"/>
                  </a:lnTo>
                  <a:lnTo>
                    <a:pt x="10854" y="15417"/>
                  </a:lnTo>
                  <a:lnTo>
                    <a:pt x="11190" y="15561"/>
                  </a:lnTo>
                  <a:lnTo>
                    <a:pt x="11430" y="15705"/>
                  </a:lnTo>
                  <a:lnTo>
                    <a:pt x="11478" y="15753"/>
                  </a:lnTo>
                  <a:lnTo>
                    <a:pt x="11526" y="15849"/>
                  </a:lnTo>
                  <a:lnTo>
                    <a:pt x="11478" y="15945"/>
                  </a:lnTo>
                  <a:lnTo>
                    <a:pt x="11430" y="16041"/>
                  </a:lnTo>
                  <a:lnTo>
                    <a:pt x="11430" y="16041"/>
                  </a:lnTo>
                  <a:lnTo>
                    <a:pt x="11286" y="16137"/>
                  </a:lnTo>
                  <a:lnTo>
                    <a:pt x="11142" y="16185"/>
                  </a:lnTo>
                  <a:lnTo>
                    <a:pt x="10710" y="16234"/>
                  </a:lnTo>
                  <a:lnTo>
                    <a:pt x="10134" y="16185"/>
                  </a:lnTo>
                  <a:lnTo>
                    <a:pt x="9557" y="16089"/>
                  </a:lnTo>
                  <a:lnTo>
                    <a:pt x="8549" y="15849"/>
                  </a:lnTo>
                  <a:lnTo>
                    <a:pt x="8117" y="15705"/>
                  </a:lnTo>
                  <a:lnTo>
                    <a:pt x="8117" y="15705"/>
                  </a:lnTo>
                  <a:lnTo>
                    <a:pt x="8069" y="15993"/>
                  </a:lnTo>
                  <a:lnTo>
                    <a:pt x="7972" y="16618"/>
                  </a:lnTo>
                  <a:lnTo>
                    <a:pt x="7876" y="16906"/>
                  </a:lnTo>
                  <a:lnTo>
                    <a:pt x="7780" y="17194"/>
                  </a:lnTo>
                  <a:lnTo>
                    <a:pt x="7636" y="17338"/>
                  </a:lnTo>
                  <a:lnTo>
                    <a:pt x="7540" y="17338"/>
                  </a:lnTo>
                  <a:lnTo>
                    <a:pt x="7444" y="17338"/>
                  </a:lnTo>
                  <a:lnTo>
                    <a:pt x="7444" y="17338"/>
                  </a:lnTo>
                  <a:lnTo>
                    <a:pt x="7396" y="17242"/>
                  </a:lnTo>
                  <a:lnTo>
                    <a:pt x="7300" y="17146"/>
                  </a:lnTo>
                  <a:lnTo>
                    <a:pt x="7156" y="16810"/>
                  </a:lnTo>
                  <a:lnTo>
                    <a:pt x="7012" y="16378"/>
                  </a:lnTo>
                  <a:lnTo>
                    <a:pt x="6868" y="15897"/>
                  </a:lnTo>
                  <a:lnTo>
                    <a:pt x="6676" y="15033"/>
                  </a:lnTo>
                  <a:lnTo>
                    <a:pt x="6628" y="14649"/>
                  </a:lnTo>
                  <a:lnTo>
                    <a:pt x="0" y="4563"/>
                  </a:lnTo>
                  <a:lnTo>
                    <a:pt x="21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3" name="Google Shape;5453;p76"/>
            <p:cNvSpPr/>
            <p:nvPr/>
          </p:nvSpPr>
          <p:spPr>
            <a:xfrm>
              <a:off x="2952750" y="4462725"/>
              <a:ext cx="19225" cy="37225"/>
            </a:xfrm>
            <a:custGeom>
              <a:avLst/>
              <a:gdLst/>
              <a:ahLst/>
              <a:cxnLst/>
              <a:rect l="l" t="t" r="r" b="b"/>
              <a:pathLst>
                <a:path w="769" h="1489" extrusionOk="0">
                  <a:moveTo>
                    <a:pt x="0" y="0"/>
                  </a:moveTo>
                  <a:lnTo>
                    <a:pt x="0" y="0"/>
                  </a:lnTo>
                  <a:lnTo>
                    <a:pt x="768" y="1489"/>
                  </a:lnTo>
                  <a:lnTo>
                    <a:pt x="768" y="1489"/>
                  </a:lnTo>
                  <a:lnTo>
                    <a:pt x="768" y="1489"/>
                  </a:lnTo>
                  <a:lnTo>
                    <a:pt x="0" y="0"/>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4" name="Google Shape;5454;p76"/>
            <p:cNvSpPr/>
            <p:nvPr/>
          </p:nvSpPr>
          <p:spPr>
            <a:xfrm>
              <a:off x="2952750" y="4462725"/>
              <a:ext cx="19225" cy="37225"/>
            </a:xfrm>
            <a:custGeom>
              <a:avLst/>
              <a:gdLst/>
              <a:ahLst/>
              <a:cxnLst/>
              <a:rect l="l" t="t" r="r" b="b"/>
              <a:pathLst>
                <a:path w="769" h="1489" fill="none" extrusionOk="0">
                  <a:moveTo>
                    <a:pt x="0" y="0"/>
                  </a:moveTo>
                  <a:lnTo>
                    <a:pt x="0" y="0"/>
                  </a:lnTo>
                  <a:lnTo>
                    <a:pt x="768" y="1489"/>
                  </a:lnTo>
                  <a:lnTo>
                    <a:pt x="768" y="1489"/>
                  </a:lnTo>
                  <a:lnTo>
                    <a:pt x="768" y="148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5" name="Google Shape;5455;p76"/>
            <p:cNvSpPr/>
            <p:nvPr/>
          </p:nvSpPr>
          <p:spPr>
            <a:xfrm>
              <a:off x="2945525" y="4462725"/>
              <a:ext cx="26450" cy="189725"/>
            </a:xfrm>
            <a:custGeom>
              <a:avLst/>
              <a:gdLst/>
              <a:ahLst/>
              <a:cxnLst/>
              <a:rect l="l" t="t" r="r" b="b"/>
              <a:pathLst>
                <a:path w="1058" h="7589" extrusionOk="0">
                  <a:moveTo>
                    <a:pt x="289" y="0"/>
                  </a:moveTo>
                  <a:lnTo>
                    <a:pt x="337" y="817"/>
                  </a:lnTo>
                  <a:lnTo>
                    <a:pt x="385" y="1681"/>
                  </a:lnTo>
                  <a:lnTo>
                    <a:pt x="385" y="2594"/>
                  </a:lnTo>
                  <a:lnTo>
                    <a:pt x="337" y="3506"/>
                  </a:lnTo>
                  <a:lnTo>
                    <a:pt x="193" y="5235"/>
                  </a:lnTo>
                  <a:lnTo>
                    <a:pt x="1" y="6820"/>
                  </a:lnTo>
                  <a:lnTo>
                    <a:pt x="481" y="7588"/>
                  </a:lnTo>
                  <a:lnTo>
                    <a:pt x="625" y="7012"/>
                  </a:lnTo>
                  <a:lnTo>
                    <a:pt x="721" y="6340"/>
                  </a:lnTo>
                  <a:lnTo>
                    <a:pt x="865" y="4803"/>
                  </a:lnTo>
                  <a:lnTo>
                    <a:pt x="961" y="3122"/>
                  </a:lnTo>
                  <a:lnTo>
                    <a:pt x="1057" y="1489"/>
                  </a:lnTo>
                  <a:lnTo>
                    <a:pt x="2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6" name="Google Shape;5456;p76"/>
            <p:cNvSpPr/>
            <p:nvPr/>
          </p:nvSpPr>
          <p:spPr>
            <a:xfrm>
              <a:off x="2945525" y="4462725"/>
              <a:ext cx="26450" cy="189725"/>
            </a:xfrm>
            <a:custGeom>
              <a:avLst/>
              <a:gdLst/>
              <a:ahLst/>
              <a:cxnLst/>
              <a:rect l="l" t="t" r="r" b="b"/>
              <a:pathLst>
                <a:path w="1058" h="7589" fill="none" extrusionOk="0">
                  <a:moveTo>
                    <a:pt x="289" y="0"/>
                  </a:moveTo>
                  <a:lnTo>
                    <a:pt x="289" y="0"/>
                  </a:lnTo>
                  <a:lnTo>
                    <a:pt x="337" y="817"/>
                  </a:lnTo>
                  <a:lnTo>
                    <a:pt x="385" y="1681"/>
                  </a:lnTo>
                  <a:lnTo>
                    <a:pt x="385" y="2594"/>
                  </a:lnTo>
                  <a:lnTo>
                    <a:pt x="337" y="3506"/>
                  </a:lnTo>
                  <a:lnTo>
                    <a:pt x="193" y="5235"/>
                  </a:lnTo>
                  <a:lnTo>
                    <a:pt x="1" y="6820"/>
                  </a:lnTo>
                  <a:lnTo>
                    <a:pt x="481" y="7588"/>
                  </a:lnTo>
                  <a:lnTo>
                    <a:pt x="481" y="7588"/>
                  </a:lnTo>
                  <a:lnTo>
                    <a:pt x="625" y="7012"/>
                  </a:lnTo>
                  <a:lnTo>
                    <a:pt x="721" y="6340"/>
                  </a:lnTo>
                  <a:lnTo>
                    <a:pt x="865" y="4803"/>
                  </a:lnTo>
                  <a:lnTo>
                    <a:pt x="961" y="3122"/>
                  </a:lnTo>
                  <a:lnTo>
                    <a:pt x="1057" y="1489"/>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7" name="Google Shape;5457;p76"/>
            <p:cNvSpPr/>
            <p:nvPr/>
          </p:nvSpPr>
          <p:spPr>
            <a:xfrm>
              <a:off x="2586550" y="4373875"/>
              <a:ext cx="371025" cy="491075"/>
            </a:xfrm>
            <a:custGeom>
              <a:avLst/>
              <a:gdLst/>
              <a:ahLst/>
              <a:cxnLst/>
              <a:rect l="l" t="t" r="r" b="b"/>
              <a:pathLst>
                <a:path w="14841" h="19643" extrusionOk="0">
                  <a:moveTo>
                    <a:pt x="8693" y="0"/>
                  </a:moveTo>
                  <a:lnTo>
                    <a:pt x="7924" y="96"/>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2209" y="14792"/>
                  </a:lnTo>
                  <a:lnTo>
                    <a:pt x="2930" y="16281"/>
                  </a:lnTo>
                  <a:lnTo>
                    <a:pt x="3410" y="17097"/>
                  </a:lnTo>
                  <a:lnTo>
                    <a:pt x="3890" y="17914"/>
                  </a:lnTo>
                  <a:lnTo>
                    <a:pt x="4371" y="18586"/>
                  </a:lnTo>
                  <a:lnTo>
                    <a:pt x="4611" y="18874"/>
                  </a:lnTo>
                  <a:lnTo>
                    <a:pt x="4851" y="19066"/>
                  </a:lnTo>
                  <a:lnTo>
                    <a:pt x="4995" y="19162"/>
                  </a:lnTo>
                  <a:lnTo>
                    <a:pt x="5139" y="19210"/>
                  </a:lnTo>
                  <a:lnTo>
                    <a:pt x="5523" y="19258"/>
                  </a:lnTo>
                  <a:lnTo>
                    <a:pt x="5955" y="19258"/>
                  </a:lnTo>
                  <a:lnTo>
                    <a:pt x="6388" y="19162"/>
                  </a:lnTo>
                  <a:lnTo>
                    <a:pt x="6916" y="19018"/>
                  </a:lnTo>
                  <a:lnTo>
                    <a:pt x="7444" y="18826"/>
                  </a:lnTo>
                  <a:lnTo>
                    <a:pt x="8453" y="18394"/>
                  </a:lnTo>
                  <a:lnTo>
                    <a:pt x="9797" y="17818"/>
                  </a:lnTo>
                  <a:lnTo>
                    <a:pt x="10326" y="17626"/>
                  </a:lnTo>
                  <a:lnTo>
                    <a:pt x="10518" y="17578"/>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399" y="913"/>
                  </a:lnTo>
                  <a:lnTo>
                    <a:pt x="13063" y="721"/>
                  </a:lnTo>
                  <a:lnTo>
                    <a:pt x="12679" y="577"/>
                  </a:lnTo>
                  <a:lnTo>
                    <a:pt x="12295" y="433"/>
                  </a:lnTo>
                  <a:lnTo>
                    <a:pt x="11382" y="192"/>
                  </a:lnTo>
                  <a:lnTo>
                    <a:pt x="10470" y="48"/>
                  </a:lnTo>
                  <a:lnTo>
                    <a:pt x="95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8" name="Google Shape;5458;p76"/>
            <p:cNvSpPr/>
            <p:nvPr/>
          </p:nvSpPr>
          <p:spPr>
            <a:xfrm>
              <a:off x="2586550" y="4373875"/>
              <a:ext cx="371025" cy="491075"/>
            </a:xfrm>
            <a:custGeom>
              <a:avLst/>
              <a:gdLst/>
              <a:ahLst/>
              <a:cxnLst/>
              <a:rect l="l" t="t" r="r" b="b"/>
              <a:pathLst>
                <a:path w="14841" h="19643" fill="none" extrusionOk="0">
                  <a:moveTo>
                    <a:pt x="14024" y="12439"/>
                  </a:move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687" y="1153"/>
                  </a:lnTo>
                  <a:lnTo>
                    <a:pt x="13399" y="913"/>
                  </a:lnTo>
                  <a:lnTo>
                    <a:pt x="13063" y="721"/>
                  </a:lnTo>
                  <a:lnTo>
                    <a:pt x="12679" y="577"/>
                  </a:lnTo>
                  <a:lnTo>
                    <a:pt x="12295" y="433"/>
                  </a:lnTo>
                  <a:lnTo>
                    <a:pt x="11382" y="192"/>
                  </a:lnTo>
                  <a:lnTo>
                    <a:pt x="10470" y="48"/>
                  </a:lnTo>
                  <a:lnTo>
                    <a:pt x="9509" y="0"/>
                  </a:lnTo>
                  <a:lnTo>
                    <a:pt x="8693" y="0"/>
                  </a:lnTo>
                  <a:lnTo>
                    <a:pt x="7924" y="96"/>
                  </a:lnTo>
                  <a:lnTo>
                    <a:pt x="7396" y="240"/>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1921" y="14168"/>
                  </a:lnTo>
                  <a:lnTo>
                    <a:pt x="2209" y="14792"/>
                  </a:lnTo>
                  <a:lnTo>
                    <a:pt x="2930" y="16281"/>
                  </a:lnTo>
                  <a:lnTo>
                    <a:pt x="3410" y="17097"/>
                  </a:lnTo>
                  <a:lnTo>
                    <a:pt x="3890" y="17914"/>
                  </a:lnTo>
                  <a:lnTo>
                    <a:pt x="4371" y="18586"/>
                  </a:lnTo>
                  <a:lnTo>
                    <a:pt x="4611" y="18874"/>
                  </a:lnTo>
                  <a:lnTo>
                    <a:pt x="4851" y="19066"/>
                  </a:lnTo>
                  <a:lnTo>
                    <a:pt x="4851" y="19066"/>
                  </a:lnTo>
                  <a:lnTo>
                    <a:pt x="4995" y="19162"/>
                  </a:lnTo>
                  <a:lnTo>
                    <a:pt x="5139" y="19210"/>
                  </a:lnTo>
                  <a:lnTo>
                    <a:pt x="5523" y="19258"/>
                  </a:lnTo>
                  <a:lnTo>
                    <a:pt x="5955" y="19258"/>
                  </a:lnTo>
                  <a:lnTo>
                    <a:pt x="6388" y="19162"/>
                  </a:lnTo>
                  <a:lnTo>
                    <a:pt x="6916" y="19018"/>
                  </a:lnTo>
                  <a:lnTo>
                    <a:pt x="7444" y="18826"/>
                  </a:lnTo>
                  <a:lnTo>
                    <a:pt x="8453" y="18394"/>
                  </a:lnTo>
                  <a:lnTo>
                    <a:pt x="8453" y="18394"/>
                  </a:lnTo>
                  <a:lnTo>
                    <a:pt x="9797" y="17818"/>
                  </a:lnTo>
                  <a:lnTo>
                    <a:pt x="10326" y="17626"/>
                  </a:lnTo>
                  <a:lnTo>
                    <a:pt x="10518" y="17578"/>
                  </a:lnTo>
                  <a:lnTo>
                    <a:pt x="10710" y="17530"/>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360" y="19643"/>
                  </a:lnTo>
                  <a:lnTo>
                    <a:pt x="14504"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9" name="Google Shape;5459;p76"/>
            <p:cNvSpPr/>
            <p:nvPr/>
          </p:nvSpPr>
          <p:spPr>
            <a:xfrm>
              <a:off x="2843475" y="4461525"/>
              <a:ext cx="25250" cy="24025"/>
            </a:xfrm>
            <a:custGeom>
              <a:avLst/>
              <a:gdLst/>
              <a:ahLst/>
              <a:cxnLst/>
              <a:rect l="l" t="t" r="r" b="b"/>
              <a:pathLst>
                <a:path w="1010" h="961" extrusionOk="0">
                  <a:moveTo>
                    <a:pt x="481" y="0"/>
                  </a:moveTo>
                  <a:lnTo>
                    <a:pt x="289" y="96"/>
                  </a:lnTo>
                  <a:lnTo>
                    <a:pt x="145" y="192"/>
                  </a:lnTo>
                  <a:lnTo>
                    <a:pt x="49" y="336"/>
                  </a:lnTo>
                  <a:lnTo>
                    <a:pt x="1" y="528"/>
                  </a:lnTo>
                  <a:lnTo>
                    <a:pt x="1" y="673"/>
                  </a:lnTo>
                  <a:lnTo>
                    <a:pt x="97" y="865"/>
                  </a:lnTo>
                  <a:lnTo>
                    <a:pt x="241" y="961"/>
                  </a:lnTo>
                  <a:lnTo>
                    <a:pt x="529" y="961"/>
                  </a:lnTo>
                  <a:lnTo>
                    <a:pt x="769" y="913"/>
                  </a:lnTo>
                  <a:lnTo>
                    <a:pt x="961" y="817"/>
                  </a:lnTo>
                  <a:lnTo>
                    <a:pt x="1009" y="673"/>
                  </a:lnTo>
                  <a:lnTo>
                    <a:pt x="1009" y="480"/>
                  </a:lnTo>
                  <a:lnTo>
                    <a:pt x="961" y="288"/>
                  </a:lnTo>
                  <a:lnTo>
                    <a:pt x="865" y="144"/>
                  </a:lnTo>
                  <a:lnTo>
                    <a:pt x="673" y="48"/>
                  </a:lnTo>
                  <a:lnTo>
                    <a:pt x="48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0" name="Google Shape;5460;p76"/>
            <p:cNvSpPr/>
            <p:nvPr/>
          </p:nvSpPr>
          <p:spPr>
            <a:xfrm>
              <a:off x="2835075" y="4509550"/>
              <a:ext cx="26450" cy="24025"/>
            </a:xfrm>
            <a:custGeom>
              <a:avLst/>
              <a:gdLst/>
              <a:ahLst/>
              <a:cxnLst/>
              <a:rect l="l" t="t" r="r" b="b"/>
              <a:pathLst>
                <a:path w="1058" h="961" extrusionOk="0">
                  <a:moveTo>
                    <a:pt x="529" y="0"/>
                  </a:moveTo>
                  <a:lnTo>
                    <a:pt x="337" y="48"/>
                  </a:lnTo>
                  <a:lnTo>
                    <a:pt x="193" y="192"/>
                  </a:lnTo>
                  <a:lnTo>
                    <a:pt x="97" y="336"/>
                  </a:lnTo>
                  <a:lnTo>
                    <a:pt x="1" y="528"/>
                  </a:lnTo>
                  <a:lnTo>
                    <a:pt x="49" y="673"/>
                  </a:lnTo>
                  <a:lnTo>
                    <a:pt x="97" y="817"/>
                  </a:lnTo>
                  <a:lnTo>
                    <a:pt x="289" y="913"/>
                  </a:lnTo>
                  <a:lnTo>
                    <a:pt x="529" y="961"/>
                  </a:lnTo>
                  <a:lnTo>
                    <a:pt x="817" y="913"/>
                  </a:lnTo>
                  <a:lnTo>
                    <a:pt x="961" y="817"/>
                  </a:lnTo>
                  <a:lnTo>
                    <a:pt x="1057" y="624"/>
                  </a:lnTo>
                  <a:lnTo>
                    <a:pt x="1057" y="432"/>
                  </a:lnTo>
                  <a:lnTo>
                    <a:pt x="1009" y="240"/>
                  </a:lnTo>
                  <a:lnTo>
                    <a:pt x="865" y="96"/>
                  </a:lnTo>
                  <a:lnTo>
                    <a:pt x="72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1" name="Google Shape;5461;p76"/>
            <p:cNvSpPr/>
            <p:nvPr/>
          </p:nvSpPr>
          <p:spPr>
            <a:xfrm>
              <a:off x="2797850" y="4373875"/>
              <a:ext cx="118900" cy="70850"/>
            </a:xfrm>
            <a:custGeom>
              <a:avLst/>
              <a:gdLst/>
              <a:ahLst/>
              <a:cxnLst/>
              <a:rect l="l" t="t" r="r" b="b"/>
              <a:pathLst>
                <a:path w="4756" h="2834" extrusionOk="0">
                  <a:moveTo>
                    <a:pt x="529" y="0"/>
                  </a:move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lnTo>
                    <a:pt x="4227" y="577"/>
                  </a:lnTo>
                  <a:lnTo>
                    <a:pt x="3651" y="385"/>
                  </a:lnTo>
                  <a:lnTo>
                    <a:pt x="3026" y="240"/>
                  </a:lnTo>
                  <a:lnTo>
                    <a:pt x="2402" y="96"/>
                  </a:lnTo>
                  <a:lnTo>
                    <a:pt x="1778" y="48"/>
                  </a:lnTo>
                  <a:lnTo>
                    <a:pt x="115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2" name="Google Shape;5462;p76"/>
            <p:cNvSpPr/>
            <p:nvPr/>
          </p:nvSpPr>
          <p:spPr>
            <a:xfrm>
              <a:off x="2797850" y="4373875"/>
              <a:ext cx="118900" cy="70850"/>
            </a:xfrm>
            <a:custGeom>
              <a:avLst/>
              <a:gdLst/>
              <a:ahLst/>
              <a:cxnLst/>
              <a:rect l="l" t="t" r="r" b="b"/>
              <a:pathLst>
                <a:path w="4756" h="2834" fill="none" extrusionOk="0">
                  <a:moveTo>
                    <a:pt x="4755" y="817"/>
                  </a:moveTo>
                  <a:lnTo>
                    <a:pt x="4755" y="817"/>
                  </a:lnTo>
                  <a:lnTo>
                    <a:pt x="4227" y="577"/>
                  </a:lnTo>
                  <a:lnTo>
                    <a:pt x="3651" y="385"/>
                  </a:lnTo>
                  <a:lnTo>
                    <a:pt x="3026" y="240"/>
                  </a:lnTo>
                  <a:lnTo>
                    <a:pt x="2402" y="96"/>
                  </a:lnTo>
                  <a:lnTo>
                    <a:pt x="1778" y="48"/>
                  </a:lnTo>
                  <a:lnTo>
                    <a:pt x="1153" y="0"/>
                  </a:lnTo>
                  <a:lnTo>
                    <a:pt x="529" y="0"/>
                  </a:lnTo>
                  <a:lnTo>
                    <a:pt x="1" y="48"/>
                  </a:ln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3" name="Google Shape;5463;p76"/>
            <p:cNvSpPr/>
            <p:nvPr/>
          </p:nvSpPr>
          <p:spPr>
            <a:xfrm>
              <a:off x="2830275" y="4357050"/>
              <a:ext cx="45650" cy="43250"/>
            </a:xfrm>
            <a:custGeom>
              <a:avLst/>
              <a:gdLst/>
              <a:ahLst/>
              <a:cxnLst/>
              <a:rect l="l" t="t" r="r" b="b"/>
              <a:pathLst>
                <a:path w="1826" h="1730" extrusionOk="0">
                  <a:moveTo>
                    <a:pt x="433" y="1"/>
                  </a:moveTo>
                  <a:lnTo>
                    <a:pt x="0" y="1586"/>
                  </a:lnTo>
                  <a:lnTo>
                    <a:pt x="1585" y="1730"/>
                  </a:lnTo>
                  <a:lnTo>
                    <a:pt x="1825" y="241"/>
                  </a:lnTo>
                  <a:lnTo>
                    <a:pt x="43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4" name="Google Shape;5464;p76"/>
            <p:cNvSpPr/>
            <p:nvPr/>
          </p:nvSpPr>
          <p:spPr>
            <a:xfrm>
              <a:off x="2830275" y="4357050"/>
              <a:ext cx="45650" cy="43250"/>
            </a:xfrm>
            <a:custGeom>
              <a:avLst/>
              <a:gdLst/>
              <a:ahLst/>
              <a:cxnLst/>
              <a:rect l="l" t="t" r="r" b="b"/>
              <a:pathLst>
                <a:path w="1826" h="1730" fill="none" extrusionOk="0">
                  <a:moveTo>
                    <a:pt x="1825" y="241"/>
                  </a:moveTo>
                  <a:lnTo>
                    <a:pt x="1585" y="1730"/>
                  </a:lnTo>
                  <a:lnTo>
                    <a:pt x="0" y="1586"/>
                  </a:lnTo>
                  <a:lnTo>
                    <a:pt x="433" y="1"/>
                  </a:lnTo>
                  <a:lnTo>
                    <a:pt x="1825"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5" name="Google Shape;5465;p76"/>
            <p:cNvSpPr/>
            <p:nvPr/>
          </p:nvSpPr>
          <p:spPr>
            <a:xfrm>
              <a:off x="2830275" y="4381075"/>
              <a:ext cx="42050" cy="19225"/>
            </a:xfrm>
            <a:custGeom>
              <a:avLst/>
              <a:gdLst/>
              <a:ahLst/>
              <a:cxnLst/>
              <a:rect l="l" t="t" r="r" b="b"/>
              <a:pathLst>
                <a:path w="1682" h="769" extrusionOk="0">
                  <a:moveTo>
                    <a:pt x="193" y="0"/>
                  </a:moveTo>
                  <a:lnTo>
                    <a:pt x="0" y="625"/>
                  </a:lnTo>
                  <a:lnTo>
                    <a:pt x="1585" y="769"/>
                  </a:lnTo>
                  <a:lnTo>
                    <a:pt x="1681" y="97"/>
                  </a:lnTo>
                  <a:lnTo>
                    <a:pt x="1537" y="97"/>
                  </a:lnTo>
                  <a:lnTo>
                    <a:pt x="865" y="48"/>
                  </a:lnTo>
                  <a:lnTo>
                    <a:pt x="19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6" name="Google Shape;5466;p76"/>
            <p:cNvSpPr/>
            <p:nvPr/>
          </p:nvSpPr>
          <p:spPr>
            <a:xfrm>
              <a:off x="2830275" y="4381075"/>
              <a:ext cx="42050" cy="19225"/>
            </a:xfrm>
            <a:custGeom>
              <a:avLst/>
              <a:gdLst/>
              <a:ahLst/>
              <a:cxnLst/>
              <a:rect l="l" t="t" r="r" b="b"/>
              <a:pathLst>
                <a:path w="1682" h="769" fill="none" extrusionOk="0">
                  <a:moveTo>
                    <a:pt x="193" y="0"/>
                  </a:moveTo>
                  <a:lnTo>
                    <a:pt x="0" y="625"/>
                  </a:lnTo>
                  <a:lnTo>
                    <a:pt x="1585" y="769"/>
                  </a:lnTo>
                  <a:lnTo>
                    <a:pt x="1681" y="97"/>
                  </a:lnTo>
                  <a:lnTo>
                    <a:pt x="1681" y="97"/>
                  </a:lnTo>
                  <a:lnTo>
                    <a:pt x="1537" y="97"/>
                  </a:lnTo>
                  <a:lnTo>
                    <a:pt x="1537" y="97"/>
                  </a:lnTo>
                  <a:lnTo>
                    <a:pt x="865" y="48"/>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7" name="Google Shape;5467;p76"/>
            <p:cNvSpPr/>
            <p:nvPr/>
          </p:nvSpPr>
          <p:spPr>
            <a:xfrm>
              <a:off x="2271975" y="4399075"/>
              <a:ext cx="483875" cy="212550"/>
            </a:xfrm>
            <a:custGeom>
              <a:avLst/>
              <a:gdLst/>
              <a:ahLst/>
              <a:cxnLst/>
              <a:rect l="l" t="t" r="r" b="b"/>
              <a:pathLst>
                <a:path w="19355" h="8502" extrusionOk="0">
                  <a:moveTo>
                    <a:pt x="19355" y="1"/>
                  </a:moveTo>
                  <a:lnTo>
                    <a:pt x="3555" y="4755"/>
                  </a:lnTo>
                  <a:lnTo>
                    <a:pt x="3410" y="4467"/>
                  </a:lnTo>
                  <a:lnTo>
                    <a:pt x="3074" y="3939"/>
                  </a:lnTo>
                  <a:lnTo>
                    <a:pt x="2882" y="3699"/>
                  </a:lnTo>
                  <a:lnTo>
                    <a:pt x="2690" y="3507"/>
                  </a:lnTo>
                  <a:lnTo>
                    <a:pt x="2498" y="3411"/>
                  </a:lnTo>
                  <a:lnTo>
                    <a:pt x="2402" y="3411"/>
                  </a:lnTo>
                  <a:lnTo>
                    <a:pt x="2354" y="3459"/>
                  </a:lnTo>
                  <a:lnTo>
                    <a:pt x="2258" y="3651"/>
                  </a:lnTo>
                  <a:lnTo>
                    <a:pt x="2210" y="3795"/>
                  </a:lnTo>
                  <a:lnTo>
                    <a:pt x="2210" y="3987"/>
                  </a:lnTo>
                  <a:lnTo>
                    <a:pt x="2210" y="4179"/>
                  </a:lnTo>
                  <a:lnTo>
                    <a:pt x="2306" y="4467"/>
                  </a:lnTo>
                  <a:lnTo>
                    <a:pt x="2402" y="4611"/>
                  </a:lnTo>
                  <a:lnTo>
                    <a:pt x="2210" y="4371"/>
                  </a:lnTo>
                  <a:lnTo>
                    <a:pt x="1730" y="3939"/>
                  </a:lnTo>
                  <a:lnTo>
                    <a:pt x="1489" y="3747"/>
                  </a:lnTo>
                  <a:lnTo>
                    <a:pt x="1249" y="3603"/>
                  </a:lnTo>
                  <a:lnTo>
                    <a:pt x="1105" y="3555"/>
                  </a:lnTo>
                  <a:lnTo>
                    <a:pt x="1057" y="3603"/>
                  </a:lnTo>
                  <a:lnTo>
                    <a:pt x="1009" y="3651"/>
                  </a:lnTo>
                  <a:lnTo>
                    <a:pt x="1009" y="3891"/>
                  </a:lnTo>
                  <a:lnTo>
                    <a:pt x="1057" y="4131"/>
                  </a:lnTo>
                  <a:lnTo>
                    <a:pt x="1297" y="4659"/>
                  </a:lnTo>
                  <a:lnTo>
                    <a:pt x="1538" y="5092"/>
                  </a:lnTo>
                  <a:lnTo>
                    <a:pt x="1682" y="5236"/>
                  </a:lnTo>
                  <a:lnTo>
                    <a:pt x="1393" y="5043"/>
                  </a:lnTo>
                  <a:lnTo>
                    <a:pt x="817" y="4707"/>
                  </a:lnTo>
                  <a:lnTo>
                    <a:pt x="529" y="4563"/>
                  </a:lnTo>
                  <a:lnTo>
                    <a:pt x="241" y="4467"/>
                  </a:lnTo>
                  <a:lnTo>
                    <a:pt x="145" y="4515"/>
                  </a:lnTo>
                  <a:lnTo>
                    <a:pt x="49" y="4515"/>
                  </a:lnTo>
                  <a:lnTo>
                    <a:pt x="1" y="4611"/>
                  </a:lnTo>
                  <a:lnTo>
                    <a:pt x="1" y="4707"/>
                  </a:lnTo>
                  <a:lnTo>
                    <a:pt x="1" y="4851"/>
                  </a:lnTo>
                  <a:lnTo>
                    <a:pt x="97" y="5043"/>
                  </a:lnTo>
                  <a:lnTo>
                    <a:pt x="385" y="5380"/>
                  </a:lnTo>
                  <a:lnTo>
                    <a:pt x="769" y="5764"/>
                  </a:lnTo>
                  <a:lnTo>
                    <a:pt x="1249" y="6100"/>
                  </a:lnTo>
                  <a:lnTo>
                    <a:pt x="2066" y="6676"/>
                  </a:lnTo>
                  <a:lnTo>
                    <a:pt x="2498" y="6916"/>
                  </a:lnTo>
                  <a:lnTo>
                    <a:pt x="2306" y="7157"/>
                  </a:lnTo>
                  <a:lnTo>
                    <a:pt x="1922" y="7637"/>
                  </a:lnTo>
                  <a:lnTo>
                    <a:pt x="1778" y="7925"/>
                  </a:lnTo>
                  <a:lnTo>
                    <a:pt x="1634" y="8165"/>
                  </a:lnTo>
                  <a:lnTo>
                    <a:pt x="1634" y="8357"/>
                  </a:lnTo>
                  <a:lnTo>
                    <a:pt x="1682" y="8453"/>
                  </a:lnTo>
                  <a:lnTo>
                    <a:pt x="1730" y="8501"/>
                  </a:lnTo>
                  <a:lnTo>
                    <a:pt x="1970" y="8501"/>
                  </a:lnTo>
                  <a:lnTo>
                    <a:pt x="2354" y="8405"/>
                  </a:lnTo>
                  <a:lnTo>
                    <a:pt x="2738" y="8213"/>
                  </a:lnTo>
                  <a:lnTo>
                    <a:pt x="3218" y="7973"/>
                  </a:lnTo>
                  <a:lnTo>
                    <a:pt x="3939" y="7493"/>
                  </a:lnTo>
                  <a:lnTo>
                    <a:pt x="4275" y="7301"/>
                  </a:lnTo>
                  <a:lnTo>
                    <a:pt x="17242" y="4371"/>
                  </a:lnTo>
                  <a:lnTo>
                    <a:pt x="17578" y="4275"/>
                  </a:lnTo>
                  <a:lnTo>
                    <a:pt x="17914" y="4131"/>
                  </a:lnTo>
                  <a:lnTo>
                    <a:pt x="18154" y="3939"/>
                  </a:lnTo>
                  <a:lnTo>
                    <a:pt x="18394" y="3747"/>
                  </a:lnTo>
                  <a:lnTo>
                    <a:pt x="18634" y="3459"/>
                  </a:lnTo>
                  <a:lnTo>
                    <a:pt x="18779" y="3171"/>
                  </a:lnTo>
                  <a:lnTo>
                    <a:pt x="18923" y="2882"/>
                  </a:lnTo>
                  <a:lnTo>
                    <a:pt x="18971" y="2546"/>
                  </a:lnTo>
                  <a:lnTo>
                    <a:pt x="1935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8" name="Google Shape;5468;p76"/>
            <p:cNvSpPr/>
            <p:nvPr/>
          </p:nvSpPr>
          <p:spPr>
            <a:xfrm>
              <a:off x="2680200" y="3958450"/>
              <a:ext cx="453850" cy="425050"/>
            </a:xfrm>
            <a:custGeom>
              <a:avLst/>
              <a:gdLst/>
              <a:ahLst/>
              <a:cxnLst/>
              <a:rect l="l" t="t" r="r" b="b"/>
              <a:pathLst>
                <a:path w="18154" h="17002" extrusionOk="0">
                  <a:moveTo>
                    <a:pt x="10278" y="1"/>
                  </a:move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9" name="Google Shape;5469;p76"/>
            <p:cNvSpPr/>
            <p:nvPr/>
          </p:nvSpPr>
          <p:spPr>
            <a:xfrm>
              <a:off x="2680200" y="3958450"/>
              <a:ext cx="453850" cy="425050"/>
            </a:xfrm>
            <a:custGeom>
              <a:avLst/>
              <a:gdLst/>
              <a:ahLst/>
              <a:cxnLst/>
              <a:rect l="l" t="t" r="r" b="b"/>
              <a:pathLst>
                <a:path w="18154" h="17002" fill="none" extrusionOk="0">
                  <a:moveTo>
                    <a:pt x="10278" y="1"/>
                  </a:moveTo>
                  <a:lnTo>
                    <a:pt x="6388" y="481"/>
                  </a:ln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lnTo>
                    <a:pt x="102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0" name="Google Shape;5470;p76"/>
            <p:cNvSpPr/>
            <p:nvPr/>
          </p:nvSpPr>
          <p:spPr>
            <a:xfrm>
              <a:off x="2878300" y="4197375"/>
              <a:ext cx="62450" cy="27650"/>
            </a:xfrm>
            <a:custGeom>
              <a:avLst/>
              <a:gdLst/>
              <a:ahLst/>
              <a:cxnLst/>
              <a:rect l="l" t="t" r="r" b="b"/>
              <a:pathLst>
                <a:path w="2498" h="1106" extrusionOk="0">
                  <a:moveTo>
                    <a:pt x="0" y="1"/>
                  </a:moveTo>
                  <a:lnTo>
                    <a:pt x="0" y="241"/>
                  </a:lnTo>
                  <a:lnTo>
                    <a:pt x="48" y="433"/>
                  </a:lnTo>
                  <a:lnTo>
                    <a:pt x="145" y="577"/>
                  </a:lnTo>
                  <a:lnTo>
                    <a:pt x="241" y="769"/>
                  </a:lnTo>
                  <a:lnTo>
                    <a:pt x="433" y="913"/>
                  </a:lnTo>
                  <a:lnTo>
                    <a:pt x="625" y="1009"/>
                  </a:lnTo>
                  <a:lnTo>
                    <a:pt x="865" y="1057"/>
                  </a:lnTo>
                  <a:lnTo>
                    <a:pt x="1105" y="1105"/>
                  </a:lnTo>
                  <a:lnTo>
                    <a:pt x="1585" y="1105"/>
                  </a:lnTo>
                  <a:lnTo>
                    <a:pt x="1825" y="1009"/>
                  </a:lnTo>
                  <a:lnTo>
                    <a:pt x="2017" y="913"/>
                  </a:lnTo>
                  <a:lnTo>
                    <a:pt x="2210" y="817"/>
                  </a:lnTo>
                  <a:lnTo>
                    <a:pt x="2354" y="625"/>
                  </a:lnTo>
                  <a:lnTo>
                    <a:pt x="2450" y="433"/>
                  </a:lnTo>
                  <a:lnTo>
                    <a:pt x="2498" y="241"/>
                  </a:lnTo>
                  <a:lnTo>
                    <a:pt x="2450" y="193"/>
                  </a:lnTo>
                  <a:lnTo>
                    <a:pt x="2402" y="241"/>
                  </a:lnTo>
                  <a:lnTo>
                    <a:pt x="2210" y="529"/>
                  </a:lnTo>
                  <a:lnTo>
                    <a:pt x="2114" y="673"/>
                  </a:lnTo>
                  <a:lnTo>
                    <a:pt x="1921" y="769"/>
                  </a:lnTo>
                  <a:lnTo>
                    <a:pt x="1729" y="865"/>
                  </a:lnTo>
                  <a:lnTo>
                    <a:pt x="1537" y="961"/>
                  </a:lnTo>
                  <a:lnTo>
                    <a:pt x="1105" y="961"/>
                  </a:lnTo>
                  <a:lnTo>
                    <a:pt x="913" y="913"/>
                  </a:lnTo>
                  <a:lnTo>
                    <a:pt x="721" y="865"/>
                  </a:lnTo>
                  <a:lnTo>
                    <a:pt x="529" y="817"/>
                  </a:lnTo>
                  <a:lnTo>
                    <a:pt x="385" y="673"/>
                  </a:lnTo>
                  <a:lnTo>
                    <a:pt x="289" y="529"/>
                  </a:lnTo>
                  <a:lnTo>
                    <a:pt x="193" y="385"/>
                  </a:lnTo>
                  <a:lnTo>
                    <a:pt x="96" y="193"/>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1" name="Google Shape;5471;p76"/>
            <p:cNvSpPr/>
            <p:nvPr/>
          </p:nvSpPr>
          <p:spPr>
            <a:xfrm>
              <a:off x="2765450" y="4097725"/>
              <a:ext cx="94875" cy="117675"/>
            </a:xfrm>
            <a:custGeom>
              <a:avLst/>
              <a:gdLst/>
              <a:ahLst/>
              <a:cxnLst/>
              <a:rect l="l" t="t" r="r" b="b"/>
              <a:pathLst>
                <a:path w="3795" h="4707" extrusionOk="0">
                  <a:moveTo>
                    <a:pt x="2017" y="1"/>
                  </a:moveTo>
                  <a:lnTo>
                    <a:pt x="1633" y="49"/>
                  </a:lnTo>
                  <a:lnTo>
                    <a:pt x="1297" y="145"/>
                  </a:lnTo>
                  <a:lnTo>
                    <a:pt x="961" y="289"/>
                  </a:lnTo>
                  <a:lnTo>
                    <a:pt x="672" y="481"/>
                  </a:lnTo>
                  <a:lnTo>
                    <a:pt x="432" y="769"/>
                  </a:lnTo>
                  <a:lnTo>
                    <a:pt x="240" y="1057"/>
                  </a:lnTo>
                  <a:lnTo>
                    <a:pt x="96" y="1393"/>
                  </a:lnTo>
                  <a:lnTo>
                    <a:pt x="48" y="1777"/>
                  </a:lnTo>
                  <a:lnTo>
                    <a:pt x="0" y="2786"/>
                  </a:lnTo>
                  <a:lnTo>
                    <a:pt x="48" y="3170"/>
                  </a:lnTo>
                  <a:lnTo>
                    <a:pt x="144" y="3506"/>
                  </a:lnTo>
                  <a:lnTo>
                    <a:pt x="288" y="3843"/>
                  </a:lnTo>
                  <a:lnTo>
                    <a:pt x="528" y="4131"/>
                  </a:lnTo>
                  <a:lnTo>
                    <a:pt x="768" y="4371"/>
                  </a:lnTo>
                  <a:lnTo>
                    <a:pt x="1105" y="4563"/>
                  </a:lnTo>
                  <a:lnTo>
                    <a:pt x="1441" y="4659"/>
                  </a:lnTo>
                  <a:lnTo>
                    <a:pt x="1825" y="4707"/>
                  </a:lnTo>
                  <a:lnTo>
                    <a:pt x="2161" y="4707"/>
                  </a:lnTo>
                  <a:lnTo>
                    <a:pt x="2545" y="4611"/>
                  </a:lnTo>
                  <a:lnTo>
                    <a:pt x="2882" y="4467"/>
                  </a:lnTo>
                  <a:lnTo>
                    <a:pt x="3170" y="4227"/>
                  </a:lnTo>
                  <a:lnTo>
                    <a:pt x="3410" y="3987"/>
                  </a:lnTo>
                  <a:lnTo>
                    <a:pt x="3554" y="3650"/>
                  </a:lnTo>
                  <a:lnTo>
                    <a:pt x="3698" y="3314"/>
                  </a:lnTo>
                  <a:lnTo>
                    <a:pt x="3746" y="2930"/>
                  </a:lnTo>
                  <a:lnTo>
                    <a:pt x="3794" y="1970"/>
                  </a:lnTo>
                  <a:lnTo>
                    <a:pt x="3794" y="1585"/>
                  </a:lnTo>
                  <a:lnTo>
                    <a:pt x="3698" y="1201"/>
                  </a:lnTo>
                  <a:lnTo>
                    <a:pt x="3506" y="913"/>
                  </a:lnTo>
                  <a:lnTo>
                    <a:pt x="3314" y="625"/>
                  </a:lnTo>
                  <a:lnTo>
                    <a:pt x="3026" y="385"/>
                  </a:lnTo>
                  <a:lnTo>
                    <a:pt x="2738" y="193"/>
                  </a:lnTo>
                  <a:lnTo>
                    <a:pt x="2401" y="49"/>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2" name="Google Shape;5472;p76"/>
            <p:cNvSpPr/>
            <p:nvPr/>
          </p:nvSpPr>
          <p:spPr>
            <a:xfrm>
              <a:off x="2790650" y="4108525"/>
              <a:ext cx="69675" cy="100875"/>
            </a:xfrm>
            <a:custGeom>
              <a:avLst/>
              <a:gdLst/>
              <a:ahLst/>
              <a:cxnLst/>
              <a:rect l="l" t="t" r="r" b="b"/>
              <a:pathLst>
                <a:path w="2787" h="4035" extrusionOk="0">
                  <a:moveTo>
                    <a:pt x="1441" y="1"/>
                  </a:moveTo>
                  <a:lnTo>
                    <a:pt x="1105" y="145"/>
                  </a:lnTo>
                  <a:lnTo>
                    <a:pt x="817" y="289"/>
                  </a:lnTo>
                  <a:lnTo>
                    <a:pt x="577" y="529"/>
                  </a:lnTo>
                  <a:lnTo>
                    <a:pt x="337" y="817"/>
                  </a:lnTo>
                  <a:lnTo>
                    <a:pt x="193" y="1153"/>
                  </a:lnTo>
                  <a:lnTo>
                    <a:pt x="49" y="1538"/>
                  </a:lnTo>
                  <a:lnTo>
                    <a:pt x="1" y="1970"/>
                  </a:lnTo>
                  <a:lnTo>
                    <a:pt x="49" y="2354"/>
                  </a:lnTo>
                  <a:lnTo>
                    <a:pt x="97" y="2738"/>
                  </a:lnTo>
                  <a:lnTo>
                    <a:pt x="241" y="3074"/>
                  </a:lnTo>
                  <a:lnTo>
                    <a:pt x="433" y="3411"/>
                  </a:lnTo>
                  <a:lnTo>
                    <a:pt x="673" y="3651"/>
                  </a:lnTo>
                  <a:lnTo>
                    <a:pt x="961" y="3843"/>
                  </a:lnTo>
                  <a:lnTo>
                    <a:pt x="1249" y="3987"/>
                  </a:lnTo>
                  <a:lnTo>
                    <a:pt x="1585" y="4035"/>
                  </a:lnTo>
                  <a:lnTo>
                    <a:pt x="1826" y="4035"/>
                  </a:lnTo>
                  <a:lnTo>
                    <a:pt x="2162" y="3747"/>
                  </a:lnTo>
                  <a:lnTo>
                    <a:pt x="2450" y="3411"/>
                  </a:lnTo>
                  <a:lnTo>
                    <a:pt x="2594" y="3218"/>
                  </a:lnTo>
                  <a:lnTo>
                    <a:pt x="2642" y="2978"/>
                  </a:lnTo>
                  <a:lnTo>
                    <a:pt x="2738" y="2738"/>
                  </a:lnTo>
                  <a:lnTo>
                    <a:pt x="2738" y="2498"/>
                  </a:lnTo>
                  <a:lnTo>
                    <a:pt x="2786" y="1538"/>
                  </a:lnTo>
                  <a:lnTo>
                    <a:pt x="2738" y="1105"/>
                  </a:lnTo>
                  <a:lnTo>
                    <a:pt x="2642" y="721"/>
                  </a:lnTo>
                  <a:lnTo>
                    <a:pt x="2450" y="385"/>
                  </a:lnTo>
                  <a:lnTo>
                    <a:pt x="2210" y="97"/>
                  </a:lnTo>
                  <a:lnTo>
                    <a:pt x="197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3" name="Google Shape;5473;p76"/>
            <p:cNvSpPr/>
            <p:nvPr/>
          </p:nvSpPr>
          <p:spPr>
            <a:xfrm>
              <a:off x="2946725" y="4098925"/>
              <a:ext cx="92475" cy="117700"/>
            </a:xfrm>
            <a:custGeom>
              <a:avLst/>
              <a:gdLst/>
              <a:ahLst/>
              <a:cxnLst/>
              <a:rect l="l" t="t" r="r" b="b"/>
              <a:pathLst>
                <a:path w="3699" h="4708" extrusionOk="0">
                  <a:moveTo>
                    <a:pt x="1490" y="1"/>
                  </a:moveTo>
                  <a:lnTo>
                    <a:pt x="1105" y="145"/>
                  </a:lnTo>
                  <a:lnTo>
                    <a:pt x="817" y="289"/>
                  </a:lnTo>
                  <a:lnTo>
                    <a:pt x="529" y="529"/>
                  </a:lnTo>
                  <a:lnTo>
                    <a:pt x="289" y="817"/>
                  </a:lnTo>
                  <a:lnTo>
                    <a:pt x="145" y="1105"/>
                  </a:lnTo>
                  <a:lnTo>
                    <a:pt x="1" y="1489"/>
                  </a:lnTo>
                  <a:lnTo>
                    <a:pt x="1" y="1874"/>
                  </a:lnTo>
                  <a:lnTo>
                    <a:pt x="1" y="2834"/>
                  </a:lnTo>
                  <a:lnTo>
                    <a:pt x="1" y="3218"/>
                  </a:lnTo>
                  <a:lnTo>
                    <a:pt x="145" y="3554"/>
                  </a:lnTo>
                  <a:lnTo>
                    <a:pt x="289" y="3891"/>
                  </a:lnTo>
                  <a:lnTo>
                    <a:pt x="529" y="4179"/>
                  </a:lnTo>
                  <a:lnTo>
                    <a:pt x="817" y="4371"/>
                  </a:lnTo>
                  <a:lnTo>
                    <a:pt x="1105" y="4563"/>
                  </a:lnTo>
                  <a:lnTo>
                    <a:pt x="1490" y="4659"/>
                  </a:lnTo>
                  <a:lnTo>
                    <a:pt x="1826" y="4707"/>
                  </a:lnTo>
                  <a:lnTo>
                    <a:pt x="2210" y="4659"/>
                  </a:lnTo>
                  <a:lnTo>
                    <a:pt x="2594" y="4563"/>
                  </a:lnTo>
                  <a:lnTo>
                    <a:pt x="2882" y="4371"/>
                  </a:lnTo>
                  <a:lnTo>
                    <a:pt x="3171" y="4179"/>
                  </a:lnTo>
                  <a:lnTo>
                    <a:pt x="3411" y="3891"/>
                  </a:lnTo>
                  <a:lnTo>
                    <a:pt x="3555" y="3554"/>
                  </a:lnTo>
                  <a:lnTo>
                    <a:pt x="3651" y="3218"/>
                  </a:lnTo>
                  <a:lnTo>
                    <a:pt x="3699" y="2834"/>
                  </a:lnTo>
                  <a:lnTo>
                    <a:pt x="3699" y="1874"/>
                  </a:lnTo>
                  <a:lnTo>
                    <a:pt x="3651" y="1489"/>
                  </a:lnTo>
                  <a:lnTo>
                    <a:pt x="3555" y="1105"/>
                  </a:lnTo>
                  <a:lnTo>
                    <a:pt x="3411" y="817"/>
                  </a:lnTo>
                  <a:lnTo>
                    <a:pt x="3171" y="529"/>
                  </a:lnTo>
                  <a:lnTo>
                    <a:pt x="2882" y="289"/>
                  </a:lnTo>
                  <a:lnTo>
                    <a:pt x="2594" y="145"/>
                  </a:lnTo>
                  <a:lnTo>
                    <a:pt x="2210"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4" name="Google Shape;5474;p76"/>
            <p:cNvSpPr/>
            <p:nvPr/>
          </p:nvSpPr>
          <p:spPr>
            <a:xfrm>
              <a:off x="2946725" y="4098925"/>
              <a:ext cx="92475" cy="117700"/>
            </a:xfrm>
            <a:custGeom>
              <a:avLst/>
              <a:gdLst/>
              <a:ahLst/>
              <a:cxnLst/>
              <a:rect l="l" t="t" r="r" b="b"/>
              <a:pathLst>
                <a:path w="3699" h="4708" fill="none" extrusionOk="0">
                  <a:moveTo>
                    <a:pt x="1826" y="4707"/>
                  </a:moveTo>
                  <a:lnTo>
                    <a:pt x="1826" y="4707"/>
                  </a:lnTo>
                  <a:lnTo>
                    <a:pt x="1826" y="4707"/>
                  </a:lnTo>
                  <a:lnTo>
                    <a:pt x="1490" y="4659"/>
                  </a:lnTo>
                  <a:lnTo>
                    <a:pt x="1105" y="4563"/>
                  </a:lnTo>
                  <a:lnTo>
                    <a:pt x="817" y="4371"/>
                  </a:lnTo>
                  <a:lnTo>
                    <a:pt x="529" y="4179"/>
                  </a:lnTo>
                  <a:lnTo>
                    <a:pt x="289" y="3891"/>
                  </a:lnTo>
                  <a:lnTo>
                    <a:pt x="145" y="3554"/>
                  </a:lnTo>
                  <a:lnTo>
                    <a:pt x="1" y="3218"/>
                  </a:lnTo>
                  <a:lnTo>
                    <a:pt x="1" y="2834"/>
                  </a:lnTo>
                  <a:lnTo>
                    <a:pt x="1" y="1874"/>
                  </a:lnTo>
                  <a:lnTo>
                    <a:pt x="1" y="1874"/>
                  </a:lnTo>
                  <a:lnTo>
                    <a:pt x="1" y="1489"/>
                  </a:lnTo>
                  <a:lnTo>
                    <a:pt x="145" y="1105"/>
                  </a:lnTo>
                  <a:lnTo>
                    <a:pt x="289" y="817"/>
                  </a:lnTo>
                  <a:lnTo>
                    <a:pt x="529" y="529"/>
                  </a:lnTo>
                  <a:lnTo>
                    <a:pt x="817" y="289"/>
                  </a:lnTo>
                  <a:lnTo>
                    <a:pt x="1105" y="145"/>
                  </a:lnTo>
                  <a:lnTo>
                    <a:pt x="1490" y="1"/>
                  </a:lnTo>
                  <a:lnTo>
                    <a:pt x="1826" y="1"/>
                  </a:lnTo>
                  <a:lnTo>
                    <a:pt x="1826" y="1"/>
                  </a:lnTo>
                  <a:lnTo>
                    <a:pt x="2210" y="1"/>
                  </a:lnTo>
                  <a:lnTo>
                    <a:pt x="2594" y="145"/>
                  </a:lnTo>
                  <a:lnTo>
                    <a:pt x="2882" y="289"/>
                  </a:lnTo>
                  <a:lnTo>
                    <a:pt x="3171" y="529"/>
                  </a:lnTo>
                  <a:lnTo>
                    <a:pt x="3411" y="817"/>
                  </a:lnTo>
                  <a:lnTo>
                    <a:pt x="3555" y="1105"/>
                  </a:lnTo>
                  <a:lnTo>
                    <a:pt x="3651" y="1489"/>
                  </a:lnTo>
                  <a:lnTo>
                    <a:pt x="3699" y="1874"/>
                  </a:lnTo>
                  <a:lnTo>
                    <a:pt x="3699" y="2834"/>
                  </a:lnTo>
                  <a:lnTo>
                    <a:pt x="3699" y="2834"/>
                  </a:lnTo>
                  <a:lnTo>
                    <a:pt x="3651" y="3218"/>
                  </a:lnTo>
                  <a:lnTo>
                    <a:pt x="3555" y="3554"/>
                  </a:lnTo>
                  <a:lnTo>
                    <a:pt x="3411" y="3891"/>
                  </a:lnTo>
                  <a:lnTo>
                    <a:pt x="3171" y="4179"/>
                  </a:lnTo>
                  <a:lnTo>
                    <a:pt x="2882" y="4371"/>
                  </a:lnTo>
                  <a:lnTo>
                    <a:pt x="2594" y="4563"/>
                  </a:lnTo>
                  <a:lnTo>
                    <a:pt x="2210" y="4659"/>
                  </a:lnTo>
                  <a:lnTo>
                    <a:pt x="1826" y="47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5" name="Google Shape;5475;p76"/>
            <p:cNvSpPr/>
            <p:nvPr/>
          </p:nvSpPr>
          <p:spPr>
            <a:xfrm>
              <a:off x="2970750" y="4108525"/>
              <a:ext cx="68450" cy="100875"/>
            </a:xfrm>
            <a:custGeom>
              <a:avLst/>
              <a:gdLst/>
              <a:ahLst/>
              <a:cxnLst/>
              <a:rect l="l" t="t" r="r" b="b"/>
              <a:pathLst>
                <a:path w="2738" h="4035" extrusionOk="0">
                  <a:moveTo>
                    <a:pt x="1633" y="1"/>
                  </a:moveTo>
                  <a:lnTo>
                    <a:pt x="1345" y="49"/>
                  </a:lnTo>
                  <a:lnTo>
                    <a:pt x="1009" y="145"/>
                  </a:lnTo>
                  <a:lnTo>
                    <a:pt x="721" y="337"/>
                  </a:lnTo>
                  <a:lnTo>
                    <a:pt x="481" y="577"/>
                  </a:lnTo>
                  <a:lnTo>
                    <a:pt x="289" y="865"/>
                  </a:lnTo>
                  <a:lnTo>
                    <a:pt x="144" y="1249"/>
                  </a:lnTo>
                  <a:lnTo>
                    <a:pt x="48" y="1586"/>
                  </a:lnTo>
                  <a:lnTo>
                    <a:pt x="0" y="2018"/>
                  </a:lnTo>
                  <a:lnTo>
                    <a:pt x="48" y="2450"/>
                  </a:lnTo>
                  <a:lnTo>
                    <a:pt x="144" y="2786"/>
                  </a:lnTo>
                  <a:lnTo>
                    <a:pt x="289" y="3170"/>
                  </a:lnTo>
                  <a:lnTo>
                    <a:pt x="481" y="3459"/>
                  </a:lnTo>
                  <a:lnTo>
                    <a:pt x="721" y="3699"/>
                  </a:lnTo>
                  <a:lnTo>
                    <a:pt x="1009" y="3891"/>
                  </a:lnTo>
                  <a:lnTo>
                    <a:pt x="1345" y="3987"/>
                  </a:lnTo>
                  <a:lnTo>
                    <a:pt x="1633" y="4035"/>
                  </a:lnTo>
                  <a:lnTo>
                    <a:pt x="1873" y="4035"/>
                  </a:lnTo>
                  <a:lnTo>
                    <a:pt x="2258" y="3747"/>
                  </a:lnTo>
                  <a:lnTo>
                    <a:pt x="2498" y="3363"/>
                  </a:lnTo>
                  <a:lnTo>
                    <a:pt x="2594" y="3170"/>
                  </a:lnTo>
                  <a:lnTo>
                    <a:pt x="2690" y="2930"/>
                  </a:lnTo>
                  <a:lnTo>
                    <a:pt x="2738" y="2690"/>
                  </a:lnTo>
                  <a:lnTo>
                    <a:pt x="2738" y="2450"/>
                  </a:lnTo>
                  <a:lnTo>
                    <a:pt x="2738" y="1490"/>
                  </a:lnTo>
                  <a:lnTo>
                    <a:pt x="2690" y="1057"/>
                  </a:lnTo>
                  <a:lnTo>
                    <a:pt x="2594" y="673"/>
                  </a:lnTo>
                  <a:lnTo>
                    <a:pt x="2402" y="337"/>
                  </a:lnTo>
                  <a:lnTo>
                    <a:pt x="2113" y="49"/>
                  </a:lnTo>
                  <a:lnTo>
                    <a:pt x="187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6" name="Google Shape;5476;p76"/>
            <p:cNvSpPr/>
            <p:nvPr/>
          </p:nvSpPr>
          <p:spPr>
            <a:xfrm>
              <a:off x="2608150" y="4112125"/>
              <a:ext cx="139300" cy="152525"/>
            </a:xfrm>
            <a:custGeom>
              <a:avLst/>
              <a:gdLst/>
              <a:ahLst/>
              <a:cxnLst/>
              <a:rect l="l" t="t" r="r" b="b"/>
              <a:pathLst>
                <a:path w="5572" h="6101" extrusionOk="0">
                  <a:moveTo>
                    <a:pt x="2594" y="1"/>
                  </a:moveTo>
                  <a:lnTo>
                    <a:pt x="2306" y="49"/>
                  </a:lnTo>
                  <a:lnTo>
                    <a:pt x="2018" y="97"/>
                  </a:lnTo>
                  <a:lnTo>
                    <a:pt x="1778" y="193"/>
                  </a:lnTo>
                  <a:lnTo>
                    <a:pt x="1538" y="337"/>
                  </a:lnTo>
                  <a:lnTo>
                    <a:pt x="1057" y="625"/>
                  </a:lnTo>
                  <a:lnTo>
                    <a:pt x="673" y="1009"/>
                  </a:lnTo>
                  <a:lnTo>
                    <a:pt x="337" y="1490"/>
                  </a:lnTo>
                  <a:lnTo>
                    <a:pt x="145" y="2018"/>
                  </a:lnTo>
                  <a:lnTo>
                    <a:pt x="1" y="2594"/>
                  </a:lnTo>
                  <a:lnTo>
                    <a:pt x="1" y="2882"/>
                  </a:lnTo>
                  <a:lnTo>
                    <a:pt x="1" y="3219"/>
                  </a:lnTo>
                  <a:lnTo>
                    <a:pt x="1" y="3507"/>
                  </a:lnTo>
                  <a:lnTo>
                    <a:pt x="97" y="3795"/>
                  </a:lnTo>
                  <a:lnTo>
                    <a:pt x="289" y="4371"/>
                  </a:lnTo>
                  <a:lnTo>
                    <a:pt x="577" y="4899"/>
                  </a:lnTo>
                  <a:lnTo>
                    <a:pt x="913" y="5284"/>
                  </a:lnTo>
                  <a:lnTo>
                    <a:pt x="1345" y="5668"/>
                  </a:lnTo>
                  <a:lnTo>
                    <a:pt x="1826" y="5908"/>
                  </a:lnTo>
                  <a:lnTo>
                    <a:pt x="2114" y="6004"/>
                  </a:lnTo>
                  <a:lnTo>
                    <a:pt x="2354" y="6052"/>
                  </a:lnTo>
                  <a:lnTo>
                    <a:pt x="2642" y="6100"/>
                  </a:lnTo>
                  <a:lnTo>
                    <a:pt x="2930" y="6100"/>
                  </a:lnTo>
                  <a:lnTo>
                    <a:pt x="3218" y="6052"/>
                  </a:lnTo>
                  <a:lnTo>
                    <a:pt x="3507" y="6004"/>
                  </a:lnTo>
                  <a:lnTo>
                    <a:pt x="3747" y="5908"/>
                  </a:lnTo>
                  <a:lnTo>
                    <a:pt x="3987" y="5764"/>
                  </a:lnTo>
                  <a:lnTo>
                    <a:pt x="4467" y="5476"/>
                  </a:lnTo>
                  <a:lnTo>
                    <a:pt x="4851" y="5091"/>
                  </a:lnTo>
                  <a:lnTo>
                    <a:pt x="5187" y="4611"/>
                  </a:lnTo>
                  <a:lnTo>
                    <a:pt x="5380" y="4083"/>
                  </a:lnTo>
                  <a:lnTo>
                    <a:pt x="5524" y="3507"/>
                  </a:lnTo>
                  <a:lnTo>
                    <a:pt x="5572" y="3219"/>
                  </a:lnTo>
                  <a:lnTo>
                    <a:pt x="5524" y="2882"/>
                  </a:lnTo>
                  <a:lnTo>
                    <a:pt x="5524" y="2594"/>
                  </a:lnTo>
                  <a:lnTo>
                    <a:pt x="5476" y="2258"/>
                  </a:lnTo>
                  <a:lnTo>
                    <a:pt x="5236" y="1730"/>
                  </a:lnTo>
                  <a:lnTo>
                    <a:pt x="4995" y="1201"/>
                  </a:lnTo>
                  <a:lnTo>
                    <a:pt x="4611" y="769"/>
                  </a:lnTo>
                  <a:lnTo>
                    <a:pt x="4179" y="433"/>
                  </a:lnTo>
                  <a:lnTo>
                    <a:pt x="3699" y="193"/>
                  </a:lnTo>
                  <a:lnTo>
                    <a:pt x="3411" y="97"/>
                  </a:lnTo>
                  <a:lnTo>
                    <a:pt x="3170" y="49"/>
                  </a:lnTo>
                  <a:lnTo>
                    <a:pt x="288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7" name="Google Shape;5477;p76"/>
            <p:cNvSpPr/>
            <p:nvPr/>
          </p:nvSpPr>
          <p:spPr>
            <a:xfrm>
              <a:off x="2608150" y="4112125"/>
              <a:ext cx="139300" cy="152525"/>
            </a:xfrm>
            <a:custGeom>
              <a:avLst/>
              <a:gdLst/>
              <a:ahLst/>
              <a:cxnLst/>
              <a:rect l="l" t="t" r="r" b="b"/>
              <a:pathLst>
                <a:path w="5572" h="6101" fill="none" extrusionOk="0">
                  <a:moveTo>
                    <a:pt x="5524" y="2882"/>
                  </a:moveTo>
                  <a:lnTo>
                    <a:pt x="5524" y="2882"/>
                  </a:lnTo>
                  <a:lnTo>
                    <a:pt x="5572" y="3219"/>
                  </a:lnTo>
                  <a:lnTo>
                    <a:pt x="5524" y="3507"/>
                  </a:lnTo>
                  <a:lnTo>
                    <a:pt x="5380" y="4083"/>
                  </a:lnTo>
                  <a:lnTo>
                    <a:pt x="5187" y="4611"/>
                  </a:lnTo>
                  <a:lnTo>
                    <a:pt x="4851" y="5091"/>
                  </a:lnTo>
                  <a:lnTo>
                    <a:pt x="4467" y="5476"/>
                  </a:lnTo>
                  <a:lnTo>
                    <a:pt x="3987" y="5764"/>
                  </a:lnTo>
                  <a:lnTo>
                    <a:pt x="3747" y="5908"/>
                  </a:lnTo>
                  <a:lnTo>
                    <a:pt x="3507" y="6004"/>
                  </a:lnTo>
                  <a:lnTo>
                    <a:pt x="3218" y="6052"/>
                  </a:lnTo>
                  <a:lnTo>
                    <a:pt x="2930" y="6100"/>
                  </a:lnTo>
                  <a:lnTo>
                    <a:pt x="2930" y="6100"/>
                  </a:lnTo>
                  <a:lnTo>
                    <a:pt x="2642" y="6100"/>
                  </a:lnTo>
                  <a:lnTo>
                    <a:pt x="2354" y="6052"/>
                  </a:lnTo>
                  <a:lnTo>
                    <a:pt x="2114" y="6004"/>
                  </a:lnTo>
                  <a:lnTo>
                    <a:pt x="1826" y="5908"/>
                  </a:lnTo>
                  <a:lnTo>
                    <a:pt x="1345" y="5668"/>
                  </a:lnTo>
                  <a:lnTo>
                    <a:pt x="913" y="5284"/>
                  </a:lnTo>
                  <a:lnTo>
                    <a:pt x="577" y="4899"/>
                  </a:lnTo>
                  <a:lnTo>
                    <a:pt x="289" y="4371"/>
                  </a:lnTo>
                  <a:lnTo>
                    <a:pt x="97" y="3795"/>
                  </a:lnTo>
                  <a:lnTo>
                    <a:pt x="1" y="3507"/>
                  </a:lnTo>
                  <a:lnTo>
                    <a:pt x="1" y="3219"/>
                  </a:lnTo>
                  <a:lnTo>
                    <a:pt x="1" y="3219"/>
                  </a:lnTo>
                  <a:lnTo>
                    <a:pt x="1" y="2882"/>
                  </a:lnTo>
                  <a:lnTo>
                    <a:pt x="1" y="2594"/>
                  </a:lnTo>
                  <a:lnTo>
                    <a:pt x="145" y="2018"/>
                  </a:lnTo>
                  <a:lnTo>
                    <a:pt x="337" y="1490"/>
                  </a:lnTo>
                  <a:lnTo>
                    <a:pt x="673" y="1009"/>
                  </a:lnTo>
                  <a:lnTo>
                    <a:pt x="1057" y="625"/>
                  </a:lnTo>
                  <a:lnTo>
                    <a:pt x="1538" y="337"/>
                  </a:lnTo>
                  <a:lnTo>
                    <a:pt x="1778" y="193"/>
                  </a:lnTo>
                  <a:lnTo>
                    <a:pt x="2018" y="97"/>
                  </a:lnTo>
                  <a:lnTo>
                    <a:pt x="2306" y="49"/>
                  </a:lnTo>
                  <a:lnTo>
                    <a:pt x="2594" y="1"/>
                  </a:lnTo>
                  <a:lnTo>
                    <a:pt x="2594" y="1"/>
                  </a:lnTo>
                  <a:lnTo>
                    <a:pt x="2882" y="1"/>
                  </a:lnTo>
                  <a:lnTo>
                    <a:pt x="3170" y="49"/>
                  </a:lnTo>
                  <a:lnTo>
                    <a:pt x="3411" y="97"/>
                  </a:lnTo>
                  <a:lnTo>
                    <a:pt x="3699" y="193"/>
                  </a:lnTo>
                  <a:lnTo>
                    <a:pt x="4179" y="433"/>
                  </a:lnTo>
                  <a:lnTo>
                    <a:pt x="4611" y="769"/>
                  </a:lnTo>
                  <a:lnTo>
                    <a:pt x="4995" y="1201"/>
                  </a:lnTo>
                  <a:lnTo>
                    <a:pt x="5236" y="1730"/>
                  </a:lnTo>
                  <a:lnTo>
                    <a:pt x="5476" y="2258"/>
                  </a:lnTo>
                  <a:lnTo>
                    <a:pt x="5524" y="2594"/>
                  </a:lnTo>
                  <a:lnTo>
                    <a:pt x="5524"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8" name="Google Shape;5478;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9" name="Google Shape;5479;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0" name="Google Shape;5480;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1" name="Google Shape;5481;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2" name="Google Shape;5482;p76"/>
            <p:cNvSpPr/>
            <p:nvPr/>
          </p:nvSpPr>
          <p:spPr>
            <a:xfrm>
              <a:off x="2746225" y="4330650"/>
              <a:ext cx="34850" cy="50450"/>
            </a:xfrm>
            <a:custGeom>
              <a:avLst/>
              <a:gdLst/>
              <a:ahLst/>
              <a:cxnLst/>
              <a:rect l="l" t="t" r="r" b="b"/>
              <a:pathLst>
                <a:path w="1394" h="2018" extrusionOk="0">
                  <a:moveTo>
                    <a:pt x="193" y="0"/>
                  </a:moveTo>
                  <a:lnTo>
                    <a:pt x="145" y="48"/>
                  </a:lnTo>
                  <a:lnTo>
                    <a:pt x="97" y="193"/>
                  </a:lnTo>
                  <a:lnTo>
                    <a:pt x="49" y="289"/>
                  </a:lnTo>
                  <a:lnTo>
                    <a:pt x="1" y="625"/>
                  </a:lnTo>
                  <a:lnTo>
                    <a:pt x="49" y="1009"/>
                  </a:lnTo>
                  <a:lnTo>
                    <a:pt x="145" y="1393"/>
                  </a:lnTo>
                  <a:lnTo>
                    <a:pt x="289" y="1729"/>
                  </a:lnTo>
                  <a:lnTo>
                    <a:pt x="385" y="1825"/>
                  </a:lnTo>
                  <a:lnTo>
                    <a:pt x="529" y="1969"/>
                  </a:lnTo>
                  <a:lnTo>
                    <a:pt x="673" y="2017"/>
                  </a:lnTo>
                  <a:lnTo>
                    <a:pt x="817" y="2017"/>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3" name="Google Shape;5483;p76"/>
            <p:cNvSpPr/>
            <p:nvPr/>
          </p:nvSpPr>
          <p:spPr>
            <a:xfrm>
              <a:off x="2746225" y="4330650"/>
              <a:ext cx="34850" cy="50450"/>
            </a:xfrm>
            <a:custGeom>
              <a:avLst/>
              <a:gdLst/>
              <a:ahLst/>
              <a:cxnLst/>
              <a:rect l="l" t="t" r="r" b="b"/>
              <a:pathLst>
                <a:path w="1394" h="2018" fill="none" extrusionOk="0">
                  <a:moveTo>
                    <a:pt x="289" y="0"/>
                  </a:moveTo>
                  <a:lnTo>
                    <a:pt x="289" y="0"/>
                  </a:lnTo>
                  <a:lnTo>
                    <a:pt x="193" y="0"/>
                  </a:lnTo>
                  <a:lnTo>
                    <a:pt x="145" y="48"/>
                  </a:lnTo>
                  <a:lnTo>
                    <a:pt x="97" y="193"/>
                  </a:lnTo>
                  <a:lnTo>
                    <a:pt x="49" y="289"/>
                  </a:lnTo>
                  <a:lnTo>
                    <a:pt x="1" y="625"/>
                  </a:lnTo>
                  <a:lnTo>
                    <a:pt x="49" y="1009"/>
                  </a:lnTo>
                  <a:lnTo>
                    <a:pt x="49" y="1009"/>
                  </a:lnTo>
                  <a:lnTo>
                    <a:pt x="145" y="1393"/>
                  </a:lnTo>
                  <a:lnTo>
                    <a:pt x="289" y="1729"/>
                  </a:lnTo>
                  <a:lnTo>
                    <a:pt x="385" y="1825"/>
                  </a:lnTo>
                  <a:lnTo>
                    <a:pt x="529" y="1969"/>
                  </a:lnTo>
                  <a:lnTo>
                    <a:pt x="673" y="2017"/>
                  </a:lnTo>
                  <a:lnTo>
                    <a:pt x="817" y="2017"/>
                  </a:lnTo>
                  <a:lnTo>
                    <a:pt x="817" y="2017"/>
                  </a:lnTo>
                  <a:lnTo>
                    <a:pt x="1009" y="1969"/>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lnTo>
                    <a:pt x="337"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4" name="Google Shape;5484;p76"/>
            <p:cNvSpPr/>
            <p:nvPr/>
          </p:nvSpPr>
          <p:spPr>
            <a:xfrm>
              <a:off x="2722225" y="4349850"/>
              <a:ext cx="24025" cy="33650"/>
            </a:xfrm>
            <a:custGeom>
              <a:avLst/>
              <a:gdLst/>
              <a:ahLst/>
              <a:cxnLst/>
              <a:rect l="l" t="t" r="r" b="b"/>
              <a:pathLst>
                <a:path w="961" h="1346" extrusionOk="0">
                  <a:moveTo>
                    <a:pt x="48" y="1"/>
                  </a:moveTo>
                  <a:lnTo>
                    <a:pt x="0" y="49"/>
                  </a:lnTo>
                  <a:lnTo>
                    <a:pt x="0" y="241"/>
                  </a:lnTo>
                  <a:lnTo>
                    <a:pt x="0" y="433"/>
                  </a:lnTo>
                  <a:lnTo>
                    <a:pt x="48" y="721"/>
                  </a:lnTo>
                  <a:lnTo>
                    <a:pt x="144" y="961"/>
                  </a:lnTo>
                  <a:lnTo>
                    <a:pt x="288" y="1153"/>
                  </a:lnTo>
                  <a:lnTo>
                    <a:pt x="432" y="1297"/>
                  </a:lnTo>
                  <a:lnTo>
                    <a:pt x="624" y="1346"/>
                  </a:lnTo>
                  <a:lnTo>
                    <a:pt x="769" y="1297"/>
                  </a:lnTo>
                  <a:lnTo>
                    <a:pt x="913" y="1153"/>
                  </a:lnTo>
                  <a:lnTo>
                    <a:pt x="961" y="961"/>
                  </a:lnTo>
                  <a:lnTo>
                    <a:pt x="913" y="721"/>
                  </a:lnTo>
                  <a:lnTo>
                    <a:pt x="817" y="529"/>
                  </a:lnTo>
                  <a:lnTo>
                    <a:pt x="673" y="337"/>
                  </a:lnTo>
                  <a:lnTo>
                    <a:pt x="528" y="145"/>
                  </a:lnTo>
                  <a:lnTo>
                    <a:pt x="336" y="49"/>
                  </a:lnTo>
                  <a:lnTo>
                    <a:pt x="192"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5" name="Google Shape;5485;p76"/>
            <p:cNvSpPr/>
            <p:nvPr/>
          </p:nvSpPr>
          <p:spPr>
            <a:xfrm>
              <a:off x="2722225" y="4349850"/>
              <a:ext cx="24025" cy="33650"/>
            </a:xfrm>
            <a:custGeom>
              <a:avLst/>
              <a:gdLst/>
              <a:ahLst/>
              <a:cxnLst/>
              <a:rect l="l" t="t" r="r" b="b"/>
              <a:pathLst>
                <a:path w="961" h="1346" fill="none" extrusionOk="0">
                  <a:moveTo>
                    <a:pt x="192" y="1"/>
                  </a:moveTo>
                  <a:lnTo>
                    <a:pt x="192" y="1"/>
                  </a:lnTo>
                  <a:lnTo>
                    <a:pt x="144" y="1"/>
                  </a:lnTo>
                  <a:lnTo>
                    <a:pt x="144" y="1"/>
                  </a:lnTo>
                  <a:lnTo>
                    <a:pt x="48" y="1"/>
                  </a:lnTo>
                  <a:lnTo>
                    <a:pt x="0" y="49"/>
                  </a:lnTo>
                  <a:lnTo>
                    <a:pt x="0" y="241"/>
                  </a:lnTo>
                  <a:lnTo>
                    <a:pt x="0" y="433"/>
                  </a:lnTo>
                  <a:lnTo>
                    <a:pt x="48" y="721"/>
                  </a:lnTo>
                  <a:lnTo>
                    <a:pt x="144" y="961"/>
                  </a:lnTo>
                  <a:lnTo>
                    <a:pt x="288" y="1153"/>
                  </a:lnTo>
                  <a:lnTo>
                    <a:pt x="432" y="1297"/>
                  </a:lnTo>
                  <a:lnTo>
                    <a:pt x="624" y="1346"/>
                  </a:lnTo>
                  <a:lnTo>
                    <a:pt x="624" y="1346"/>
                  </a:lnTo>
                  <a:lnTo>
                    <a:pt x="769" y="1297"/>
                  </a:lnTo>
                  <a:lnTo>
                    <a:pt x="769" y="1297"/>
                  </a:lnTo>
                  <a:lnTo>
                    <a:pt x="913" y="1153"/>
                  </a:lnTo>
                  <a:lnTo>
                    <a:pt x="961" y="961"/>
                  </a:lnTo>
                  <a:lnTo>
                    <a:pt x="913" y="721"/>
                  </a:lnTo>
                  <a:lnTo>
                    <a:pt x="817" y="529"/>
                  </a:lnTo>
                  <a:lnTo>
                    <a:pt x="673" y="337"/>
                  </a:lnTo>
                  <a:lnTo>
                    <a:pt x="528" y="145"/>
                  </a:lnTo>
                  <a:lnTo>
                    <a:pt x="336" y="49"/>
                  </a:lnTo>
                  <a:lnTo>
                    <a:pt x="19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6" name="Google Shape;5486;p76"/>
            <p:cNvSpPr/>
            <p:nvPr/>
          </p:nvSpPr>
          <p:spPr>
            <a:xfrm>
              <a:off x="3141225" y="3948850"/>
              <a:ext cx="43250" cy="54050"/>
            </a:xfrm>
            <a:custGeom>
              <a:avLst/>
              <a:gdLst/>
              <a:ahLst/>
              <a:cxnLst/>
              <a:rect l="l" t="t" r="r" b="b"/>
              <a:pathLst>
                <a:path w="1730" h="2162" extrusionOk="0">
                  <a:moveTo>
                    <a:pt x="1" y="0"/>
                  </a:moveTo>
                  <a:lnTo>
                    <a:pt x="241" y="961"/>
                  </a:lnTo>
                  <a:lnTo>
                    <a:pt x="385" y="1873"/>
                  </a:lnTo>
                  <a:lnTo>
                    <a:pt x="817" y="2065"/>
                  </a:lnTo>
                  <a:lnTo>
                    <a:pt x="1009" y="2114"/>
                  </a:lnTo>
                  <a:lnTo>
                    <a:pt x="1202" y="2162"/>
                  </a:lnTo>
                  <a:lnTo>
                    <a:pt x="1394" y="2114"/>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7" name="Google Shape;5487;p76"/>
            <p:cNvSpPr/>
            <p:nvPr/>
          </p:nvSpPr>
          <p:spPr>
            <a:xfrm>
              <a:off x="3141225" y="3948850"/>
              <a:ext cx="43250" cy="54050"/>
            </a:xfrm>
            <a:custGeom>
              <a:avLst/>
              <a:gdLst/>
              <a:ahLst/>
              <a:cxnLst/>
              <a:rect l="l" t="t" r="r" b="b"/>
              <a:pathLst>
                <a:path w="1730" h="2162" fill="none" extrusionOk="0">
                  <a:moveTo>
                    <a:pt x="1" y="0"/>
                  </a:moveTo>
                  <a:lnTo>
                    <a:pt x="1" y="0"/>
                  </a:lnTo>
                  <a:lnTo>
                    <a:pt x="241" y="961"/>
                  </a:lnTo>
                  <a:lnTo>
                    <a:pt x="385" y="1873"/>
                  </a:lnTo>
                  <a:lnTo>
                    <a:pt x="385" y="1873"/>
                  </a:lnTo>
                  <a:lnTo>
                    <a:pt x="817" y="2065"/>
                  </a:lnTo>
                  <a:lnTo>
                    <a:pt x="1009" y="2114"/>
                  </a:lnTo>
                  <a:lnTo>
                    <a:pt x="1202" y="2162"/>
                  </a:lnTo>
                  <a:lnTo>
                    <a:pt x="1202" y="2162"/>
                  </a:lnTo>
                  <a:lnTo>
                    <a:pt x="1394" y="2114"/>
                  </a:lnTo>
                  <a:lnTo>
                    <a:pt x="1538" y="2065"/>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8" name="Google Shape;5488;p76"/>
            <p:cNvSpPr/>
            <p:nvPr/>
          </p:nvSpPr>
          <p:spPr>
            <a:xfrm>
              <a:off x="3110025" y="3940450"/>
              <a:ext cx="40850" cy="55250"/>
            </a:xfrm>
            <a:custGeom>
              <a:avLst/>
              <a:gdLst/>
              <a:ahLst/>
              <a:cxnLst/>
              <a:rect l="l" t="t" r="r" b="b"/>
              <a:pathLst>
                <a:path w="1634" h="2210" extrusionOk="0">
                  <a:moveTo>
                    <a:pt x="336" y="0"/>
                  </a:moveTo>
                  <a:lnTo>
                    <a:pt x="192" y="48"/>
                  </a:lnTo>
                  <a:lnTo>
                    <a:pt x="96" y="96"/>
                  </a:lnTo>
                  <a:lnTo>
                    <a:pt x="48" y="144"/>
                  </a:lnTo>
                  <a:lnTo>
                    <a:pt x="0" y="240"/>
                  </a:lnTo>
                  <a:lnTo>
                    <a:pt x="0" y="480"/>
                  </a:lnTo>
                  <a:lnTo>
                    <a:pt x="144" y="769"/>
                  </a:lnTo>
                  <a:lnTo>
                    <a:pt x="336" y="1057"/>
                  </a:lnTo>
                  <a:lnTo>
                    <a:pt x="577" y="1393"/>
                  </a:lnTo>
                  <a:lnTo>
                    <a:pt x="913" y="1681"/>
                  </a:lnTo>
                  <a:lnTo>
                    <a:pt x="1249" y="1969"/>
                  </a:lnTo>
                  <a:lnTo>
                    <a:pt x="1633" y="2209"/>
                  </a:lnTo>
                  <a:lnTo>
                    <a:pt x="1489" y="1297"/>
                  </a:lnTo>
                  <a:lnTo>
                    <a:pt x="1249" y="336"/>
                  </a:lnTo>
                  <a:lnTo>
                    <a:pt x="769" y="96"/>
                  </a:lnTo>
                  <a:lnTo>
                    <a:pt x="529" y="48"/>
                  </a:lnTo>
                  <a:lnTo>
                    <a:pt x="33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9" name="Google Shape;5489;p76"/>
            <p:cNvSpPr/>
            <p:nvPr/>
          </p:nvSpPr>
          <p:spPr>
            <a:xfrm>
              <a:off x="3110025" y="3940450"/>
              <a:ext cx="40850" cy="55250"/>
            </a:xfrm>
            <a:custGeom>
              <a:avLst/>
              <a:gdLst/>
              <a:ahLst/>
              <a:cxnLst/>
              <a:rect l="l" t="t" r="r" b="b"/>
              <a:pathLst>
                <a:path w="1634" h="2210" fill="none" extrusionOk="0">
                  <a:moveTo>
                    <a:pt x="336" y="0"/>
                  </a:moveTo>
                  <a:lnTo>
                    <a:pt x="336" y="0"/>
                  </a:lnTo>
                  <a:lnTo>
                    <a:pt x="192" y="48"/>
                  </a:lnTo>
                  <a:lnTo>
                    <a:pt x="96" y="96"/>
                  </a:lnTo>
                  <a:lnTo>
                    <a:pt x="96" y="96"/>
                  </a:lnTo>
                  <a:lnTo>
                    <a:pt x="48" y="144"/>
                  </a:lnTo>
                  <a:lnTo>
                    <a:pt x="0" y="240"/>
                  </a:lnTo>
                  <a:lnTo>
                    <a:pt x="0" y="480"/>
                  </a:lnTo>
                  <a:lnTo>
                    <a:pt x="144" y="769"/>
                  </a:lnTo>
                  <a:lnTo>
                    <a:pt x="336" y="1057"/>
                  </a:lnTo>
                  <a:lnTo>
                    <a:pt x="577" y="1393"/>
                  </a:lnTo>
                  <a:lnTo>
                    <a:pt x="913" y="1681"/>
                  </a:lnTo>
                  <a:lnTo>
                    <a:pt x="1249" y="1969"/>
                  </a:lnTo>
                  <a:lnTo>
                    <a:pt x="1633" y="2209"/>
                  </a:lnTo>
                  <a:lnTo>
                    <a:pt x="1633" y="2209"/>
                  </a:lnTo>
                  <a:lnTo>
                    <a:pt x="1489" y="1297"/>
                  </a:lnTo>
                  <a:lnTo>
                    <a:pt x="1249" y="336"/>
                  </a:lnTo>
                  <a:lnTo>
                    <a:pt x="1249" y="336"/>
                  </a:lnTo>
                  <a:lnTo>
                    <a:pt x="769" y="96"/>
                  </a:lnTo>
                  <a:lnTo>
                    <a:pt x="529" y="48"/>
                  </a:lnTo>
                  <a:lnTo>
                    <a:pt x="33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0" name="Google Shape;5490;p76"/>
            <p:cNvSpPr/>
            <p:nvPr/>
          </p:nvSpPr>
          <p:spPr>
            <a:xfrm>
              <a:off x="3088400" y="3982475"/>
              <a:ext cx="45650" cy="37225"/>
            </a:xfrm>
            <a:custGeom>
              <a:avLst/>
              <a:gdLst/>
              <a:ahLst/>
              <a:cxnLst/>
              <a:rect l="l" t="t" r="r" b="b"/>
              <a:pathLst>
                <a:path w="1826" h="1489" extrusionOk="0">
                  <a:moveTo>
                    <a:pt x="241" y="0"/>
                  </a:move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1" name="Google Shape;5491;p76"/>
            <p:cNvSpPr/>
            <p:nvPr/>
          </p:nvSpPr>
          <p:spPr>
            <a:xfrm>
              <a:off x="3088400" y="3982475"/>
              <a:ext cx="45650" cy="37225"/>
            </a:xfrm>
            <a:custGeom>
              <a:avLst/>
              <a:gdLst/>
              <a:ahLst/>
              <a:cxnLst/>
              <a:rect l="l" t="t" r="r" b="b"/>
              <a:pathLst>
                <a:path w="1826" h="1489" fill="none" extrusionOk="0">
                  <a:moveTo>
                    <a:pt x="385" y="0"/>
                  </a:moveTo>
                  <a:lnTo>
                    <a:pt x="385" y="0"/>
                  </a:lnTo>
                  <a:lnTo>
                    <a:pt x="241" y="0"/>
                  </a:lnTo>
                  <a:lnTo>
                    <a:pt x="145" y="48"/>
                  </a:ln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394" y="1489"/>
                  </a:lnTo>
                  <a:lnTo>
                    <a:pt x="1586"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2" name="Google Shape;5492;p76"/>
            <p:cNvSpPr/>
            <p:nvPr/>
          </p:nvSpPr>
          <p:spPr>
            <a:xfrm>
              <a:off x="2618950" y="3905625"/>
              <a:ext cx="43250" cy="55250"/>
            </a:xfrm>
            <a:custGeom>
              <a:avLst/>
              <a:gdLst/>
              <a:ahLst/>
              <a:cxnLst/>
              <a:rect l="l" t="t" r="r" b="b"/>
              <a:pathLst>
                <a:path w="1730" h="2210" extrusionOk="0">
                  <a:moveTo>
                    <a:pt x="1346" y="0"/>
                  </a:move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529" y="2210"/>
                  </a:lnTo>
                  <a:lnTo>
                    <a:pt x="721" y="2162"/>
                  </a:lnTo>
                  <a:lnTo>
                    <a:pt x="865" y="2114"/>
                  </a:lnTo>
                  <a:lnTo>
                    <a:pt x="1010" y="2018"/>
                  </a:lnTo>
                  <a:lnTo>
                    <a:pt x="1154" y="1873"/>
                  </a:lnTo>
                  <a:lnTo>
                    <a:pt x="1394" y="1489"/>
                  </a:lnTo>
                  <a:lnTo>
                    <a:pt x="1586" y="1105"/>
                  </a:lnTo>
                  <a:lnTo>
                    <a:pt x="1682" y="721"/>
                  </a:lnTo>
                  <a:lnTo>
                    <a:pt x="1730" y="337"/>
                  </a:lnTo>
                  <a:lnTo>
                    <a:pt x="1682" y="193"/>
                  </a:lnTo>
                  <a:lnTo>
                    <a:pt x="1634" y="97"/>
                  </a:lnTo>
                  <a:lnTo>
                    <a:pt x="1538" y="49"/>
                  </a:lnTo>
                  <a:lnTo>
                    <a:pt x="1394"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3" name="Google Shape;5493;p76"/>
            <p:cNvSpPr/>
            <p:nvPr/>
          </p:nvSpPr>
          <p:spPr>
            <a:xfrm>
              <a:off x="2618950" y="3905625"/>
              <a:ext cx="43250" cy="55250"/>
            </a:xfrm>
            <a:custGeom>
              <a:avLst/>
              <a:gdLst/>
              <a:ahLst/>
              <a:cxnLst/>
              <a:rect l="l" t="t" r="r" b="b"/>
              <a:pathLst>
                <a:path w="1730" h="2210" fill="none" extrusionOk="0">
                  <a:moveTo>
                    <a:pt x="1394" y="0"/>
                  </a:moveTo>
                  <a:lnTo>
                    <a:pt x="1394" y="0"/>
                  </a:lnTo>
                  <a:lnTo>
                    <a:pt x="1346" y="0"/>
                  </a:lnTo>
                  <a:lnTo>
                    <a:pt x="1346" y="0"/>
                  </a:ln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385" y="2162"/>
                  </a:lnTo>
                  <a:lnTo>
                    <a:pt x="529" y="2210"/>
                  </a:lnTo>
                  <a:lnTo>
                    <a:pt x="529" y="2210"/>
                  </a:lnTo>
                  <a:lnTo>
                    <a:pt x="721" y="2162"/>
                  </a:lnTo>
                  <a:lnTo>
                    <a:pt x="865" y="2114"/>
                  </a:lnTo>
                  <a:lnTo>
                    <a:pt x="1010" y="2018"/>
                  </a:lnTo>
                  <a:lnTo>
                    <a:pt x="1154" y="1873"/>
                  </a:lnTo>
                  <a:lnTo>
                    <a:pt x="1394" y="1489"/>
                  </a:lnTo>
                  <a:lnTo>
                    <a:pt x="1586" y="1105"/>
                  </a:lnTo>
                  <a:lnTo>
                    <a:pt x="1586" y="1105"/>
                  </a:lnTo>
                  <a:lnTo>
                    <a:pt x="1682" y="721"/>
                  </a:lnTo>
                  <a:lnTo>
                    <a:pt x="1730" y="337"/>
                  </a:lnTo>
                  <a:lnTo>
                    <a:pt x="1682" y="193"/>
                  </a:lnTo>
                  <a:lnTo>
                    <a:pt x="1634" y="97"/>
                  </a:lnTo>
                  <a:lnTo>
                    <a:pt x="1538" y="49"/>
                  </a:lnTo>
                  <a:lnTo>
                    <a:pt x="139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4" name="Google Shape;5494;p76"/>
            <p:cNvSpPr/>
            <p:nvPr/>
          </p:nvSpPr>
          <p:spPr>
            <a:xfrm>
              <a:off x="2663375" y="3930850"/>
              <a:ext cx="30050" cy="38425"/>
            </a:xfrm>
            <a:custGeom>
              <a:avLst/>
              <a:gdLst/>
              <a:ahLst/>
              <a:cxnLst/>
              <a:rect l="l" t="t" r="r" b="b"/>
              <a:pathLst>
                <a:path w="1202" h="1537" extrusionOk="0">
                  <a:moveTo>
                    <a:pt x="961" y="0"/>
                  </a:moveTo>
                  <a:lnTo>
                    <a:pt x="721" y="96"/>
                  </a:lnTo>
                  <a:lnTo>
                    <a:pt x="481" y="240"/>
                  </a:lnTo>
                  <a:lnTo>
                    <a:pt x="289" y="480"/>
                  </a:lnTo>
                  <a:lnTo>
                    <a:pt x="145" y="720"/>
                  </a:lnTo>
                  <a:lnTo>
                    <a:pt x="49" y="961"/>
                  </a:lnTo>
                  <a:lnTo>
                    <a:pt x="1" y="1201"/>
                  </a:lnTo>
                  <a:lnTo>
                    <a:pt x="49" y="1297"/>
                  </a:lnTo>
                  <a:lnTo>
                    <a:pt x="97" y="1393"/>
                  </a:lnTo>
                  <a:lnTo>
                    <a:pt x="193" y="1489"/>
                  </a:lnTo>
                  <a:lnTo>
                    <a:pt x="289" y="1537"/>
                  </a:lnTo>
                  <a:lnTo>
                    <a:pt x="529" y="1537"/>
                  </a:lnTo>
                  <a:lnTo>
                    <a:pt x="625" y="1489"/>
                  </a:lnTo>
                  <a:lnTo>
                    <a:pt x="817" y="1297"/>
                  </a:lnTo>
                  <a:lnTo>
                    <a:pt x="1009" y="1057"/>
                  </a:lnTo>
                  <a:lnTo>
                    <a:pt x="1154" y="768"/>
                  </a:lnTo>
                  <a:lnTo>
                    <a:pt x="1202" y="480"/>
                  </a:lnTo>
                  <a:lnTo>
                    <a:pt x="1202" y="240"/>
                  </a:lnTo>
                  <a:lnTo>
                    <a:pt x="1154" y="96"/>
                  </a:lnTo>
                  <a:lnTo>
                    <a:pt x="1106" y="48"/>
                  </a:lnTo>
                  <a:lnTo>
                    <a:pt x="100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5" name="Google Shape;5495;p76"/>
            <p:cNvSpPr/>
            <p:nvPr/>
          </p:nvSpPr>
          <p:spPr>
            <a:xfrm>
              <a:off x="2663375" y="3930850"/>
              <a:ext cx="30050" cy="38425"/>
            </a:xfrm>
            <a:custGeom>
              <a:avLst/>
              <a:gdLst/>
              <a:ahLst/>
              <a:cxnLst/>
              <a:rect l="l" t="t" r="r" b="b"/>
              <a:pathLst>
                <a:path w="1202" h="1537" fill="none" extrusionOk="0">
                  <a:moveTo>
                    <a:pt x="1009" y="0"/>
                  </a:moveTo>
                  <a:lnTo>
                    <a:pt x="1009" y="0"/>
                  </a:lnTo>
                  <a:lnTo>
                    <a:pt x="961" y="0"/>
                  </a:lnTo>
                  <a:lnTo>
                    <a:pt x="961" y="0"/>
                  </a:lnTo>
                  <a:lnTo>
                    <a:pt x="721" y="96"/>
                  </a:lnTo>
                  <a:lnTo>
                    <a:pt x="481" y="240"/>
                  </a:lnTo>
                  <a:lnTo>
                    <a:pt x="289" y="480"/>
                  </a:lnTo>
                  <a:lnTo>
                    <a:pt x="145" y="720"/>
                  </a:lnTo>
                  <a:lnTo>
                    <a:pt x="49" y="961"/>
                  </a:lnTo>
                  <a:lnTo>
                    <a:pt x="1" y="1201"/>
                  </a:lnTo>
                  <a:lnTo>
                    <a:pt x="49" y="1297"/>
                  </a:lnTo>
                  <a:lnTo>
                    <a:pt x="97" y="1393"/>
                  </a:lnTo>
                  <a:lnTo>
                    <a:pt x="193" y="1489"/>
                  </a:lnTo>
                  <a:lnTo>
                    <a:pt x="289" y="1537"/>
                  </a:lnTo>
                  <a:lnTo>
                    <a:pt x="289" y="1537"/>
                  </a:lnTo>
                  <a:lnTo>
                    <a:pt x="385" y="1537"/>
                  </a:lnTo>
                  <a:lnTo>
                    <a:pt x="385" y="1537"/>
                  </a:lnTo>
                  <a:lnTo>
                    <a:pt x="529" y="1537"/>
                  </a:lnTo>
                  <a:lnTo>
                    <a:pt x="625" y="1489"/>
                  </a:lnTo>
                  <a:lnTo>
                    <a:pt x="817" y="1297"/>
                  </a:lnTo>
                  <a:lnTo>
                    <a:pt x="1009" y="1057"/>
                  </a:lnTo>
                  <a:lnTo>
                    <a:pt x="1154" y="768"/>
                  </a:lnTo>
                  <a:lnTo>
                    <a:pt x="1154" y="768"/>
                  </a:lnTo>
                  <a:lnTo>
                    <a:pt x="1202" y="480"/>
                  </a:lnTo>
                  <a:lnTo>
                    <a:pt x="1202" y="240"/>
                  </a:lnTo>
                  <a:lnTo>
                    <a:pt x="1154" y="96"/>
                  </a:lnTo>
                  <a:lnTo>
                    <a:pt x="1106"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6" name="Google Shape;5496;p76"/>
            <p:cNvSpPr/>
            <p:nvPr/>
          </p:nvSpPr>
          <p:spPr>
            <a:xfrm>
              <a:off x="2617750" y="4180575"/>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7" name="Google Shape;5497;p76"/>
            <p:cNvSpPr/>
            <p:nvPr/>
          </p:nvSpPr>
          <p:spPr>
            <a:xfrm>
              <a:off x="2610550" y="4169775"/>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8" name="Google Shape;5498;p76"/>
            <p:cNvSpPr/>
            <p:nvPr/>
          </p:nvSpPr>
          <p:spPr>
            <a:xfrm>
              <a:off x="2736625" y="4229800"/>
              <a:ext cx="82875" cy="63650"/>
            </a:xfrm>
            <a:custGeom>
              <a:avLst/>
              <a:gdLst/>
              <a:ahLst/>
              <a:cxnLst/>
              <a:rect l="l" t="t" r="r" b="b"/>
              <a:pathLst>
                <a:path w="3315" h="2546" extrusionOk="0">
                  <a:moveTo>
                    <a:pt x="1585" y="0"/>
                  </a:moveTo>
                  <a:lnTo>
                    <a:pt x="1249" y="48"/>
                  </a:lnTo>
                  <a:lnTo>
                    <a:pt x="961" y="144"/>
                  </a:lnTo>
                  <a:lnTo>
                    <a:pt x="673" y="288"/>
                  </a:lnTo>
                  <a:lnTo>
                    <a:pt x="433" y="433"/>
                  </a:lnTo>
                  <a:lnTo>
                    <a:pt x="241" y="673"/>
                  </a:lnTo>
                  <a:lnTo>
                    <a:pt x="97" y="865"/>
                  </a:lnTo>
                  <a:lnTo>
                    <a:pt x="0" y="1105"/>
                  </a:lnTo>
                  <a:lnTo>
                    <a:pt x="0" y="1393"/>
                  </a:lnTo>
                  <a:lnTo>
                    <a:pt x="48" y="1633"/>
                  </a:lnTo>
                  <a:lnTo>
                    <a:pt x="145" y="1825"/>
                  </a:lnTo>
                  <a:lnTo>
                    <a:pt x="289" y="2065"/>
                  </a:lnTo>
                  <a:lnTo>
                    <a:pt x="481" y="2209"/>
                  </a:lnTo>
                  <a:lnTo>
                    <a:pt x="721" y="2354"/>
                  </a:lnTo>
                  <a:lnTo>
                    <a:pt x="1009" y="2450"/>
                  </a:lnTo>
                  <a:lnTo>
                    <a:pt x="1297" y="2546"/>
                  </a:lnTo>
                  <a:lnTo>
                    <a:pt x="1729" y="2546"/>
                  </a:lnTo>
                  <a:lnTo>
                    <a:pt x="2066" y="2498"/>
                  </a:lnTo>
                  <a:lnTo>
                    <a:pt x="2402" y="2402"/>
                  </a:lnTo>
                  <a:lnTo>
                    <a:pt x="2642" y="2257"/>
                  </a:lnTo>
                  <a:lnTo>
                    <a:pt x="2882" y="2113"/>
                  </a:lnTo>
                  <a:lnTo>
                    <a:pt x="3074" y="1921"/>
                  </a:lnTo>
                  <a:lnTo>
                    <a:pt x="3218" y="1681"/>
                  </a:lnTo>
                  <a:lnTo>
                    <a:pt x="3314" y="1441"/>
                  </a:lnTo>
                  <a:lnTo>
                    <a:pt x="3314" y="1201"/>
                  </a:lnTo>
                  <a:lnTo>
                    <a:pt x="3266" y="961"/>
                  </a:lnTo>
                  <a:lnTo>
                    <a:pt x="3170" y="721"/>
                  </a:lnTo>
                  <a:lnTo>
                    <a:pt x="3026" y="529"/>
                  </a:lnTo>
                  <a:lnTo>
                    <a:pt x="2834" y="336"/>
                  </a:lnTo>
                  <a:lnTo>
                    <a:pt x="2594" y="192"/>
                  </a:lnTo>
                  <a:lnTo>
                    <a:pt x="2354" y="96"/>
                  </a:lnTo>
                  <a:lnTo>
                    <a:pt x="2018" y="48"/>
                  </a:lnTo>
                  <a:lnTo>
                    <a:pt x="172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9" name="Google Shape;5499;p76"/>
            <p:cNvSpPr/>
            <p:nvPr/>
          </p:nvSpPr>
          <p:spPr>
            <a:xfrm>
              <a:off x="2736625" y="4229800"/>
              <a:ext cx="82875" cy="63650"/>
            </a:xfrm>
            <a:custGeom>
              <a:avLst/>
              <a:gdLst/>
              <a:ahLst/>
              <a:cxnLst/>
              <a:rect l="l" t="t" r="r" b="b"/>
              <a:pathLst>
                <a:path w="3315" h="2546" fill="none" extrusionOk="0">
                  <a:moveTo>
                    <a:pt x="1729" y="0"/>
                  </a:moveTo>
                  <a:lnTo>
                    <a:pt x="1729" y="0"/>
                  </a:lnTo>
                  <a:lnTo>
                    <a:pt x="1585" y="0"/>
                  </a:lnTo>
                  <a:lnTo>
                    <a:pt x="1585" y="0"/>
                  </a:lnTo>
                  <a:lnTo>
                    <a:pt x="1249" y="48"/>
                  </a:lnTo>
                  <a:lnTo>
                    <a:pt x="961" y="144"/>
                  </a:lnTo>
                  <a:lnTo>
                    <a:pt x="673" y="288"/>
                  </a:lnTo>
                  <a:lnTo>
                    <a:pt x="433" y="433"/>
                  </a:lnTo>
                  <a:lnTo>
                    <a:pt x="241" y="673"/>
                  </a:lnTo>
                  <a:lnTo>
                    <a:pt x="97" y="865"/>
                  </a:lnTo>
                  <a:lnTo>
                    <a:pt x="0" y="1105"/>
                  </a:lnTo>
                  <a:lnTo>
                    <a:pt x="0" y="1393"/>
                  </a:lnTo>
                  <a:lnTo>
                    <a:pt x="0" y="1393"/>
                  </a:lnTo>
                  <a:lnTo>
                    <a:pt x="48" y="1633"/>
                  </a:lnTo>
                  <a:lnTo>
                    <a:pt x="145" y="1825"/>
                  </a:lnTo>
                  <a:lnTo>
                    <a:pt x="289" y="2065"/>
                  </a:lnTo>
                  <a:lnTo>
                    <a:pt x="481" y="2209"/>
                  </a:lnTo>
                  <a:lnTo>
                    <a:pt x="721" y="2354"/>
                  </a:lnTo>
                  <a:lnTo>
                    <a:pt x="1009" y="2450"/>
                  </a:lnTo>
                  <a:lnTo>
                    <a:pt x="1297" y="2546"/>
                  </a:lnTo>
                  <a:lnTo>
                    <a:pt x="1633" y="2546"/>
                  </a:lnTo>
                  <a:lnTo>
                    <a:pt x="1633" y="2546"/>
                  </a:lnTo>
                  <a:lnTo>
                    <a:pt x="1729" y="2546"/>
                  </a:lnTo>
                  <a:lnTo>
                    <a:pt x="1729" y="2546"/>
                  </a:lnTo>
                  <a:lnTo>
                    <a:pt x="2066" y="2498"/>
                  </a:lnTo>
                  <a:lnTo>
                    <a:pt x="2402" y="2402"/>
                  </a:lnTo>
                  <a:lnTo>
                    <a:pt x="2642" y="2257"/>
                  </a:lnTo>
                  <a:lnTo>
                    <a:pt x="2882" y="2113"/>
                  </a:lnTo>
                  <a:lnTo>
                    <a:pt x="3074" y="1921"/>
                  </a:lnTo>
                  <a:lnTo>
                    <a:pt x="3218" y="1681"/>
                  </a:lnTo>
                  <a:lnTo>
                    <a:pt x="3314" y="1441"/>
                  </a:lnTo>
                  <a:lnTo>
                    <a:pt x="3314" y="1201"/>
                  </a:lnTo>
                  <a:lnTo>
                    <a:pt x="3314" y="1201"/>
                  </a:lnTo>
                  <a:lnTo>
                    <a:pt x="3266" y="961"/>
                  </a:lnTo>
                  <a:lnTo>
                    <a:pt x="3170" y="721"/>
                  </a:lnTo>
                  <a:lnTo>
                    <a:pt x="3026" y="529"/>
                  </a:lnTo>
                  <a:lnTo>
                    <a:pt x="2834" y="336"/>
                  </a:lnTo>
                  <a:lnTo>
                    <a:pt x="2594" y="192"/>
                  </a:lnTo>
                  <a:lnTo>
                    <a:pt x="2354" y="96"/>
                  </a:lnTo>
                  <a:lnTo>
                    <a:pt x="2018" y="48"/>
                  </a:lnTo>
                  <a:lnTo>
                    <a:pt x="17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0" name="Google Shape;5500;p76"/>
            <p:cNvSpPr/>
            <p:nvPr/>
          </p:nvSpPr>
          <p:spPr>
            <a:xfrm>
              <a:off x="2967150" y="4060500"/>
              <a:ext cx="76850" cy="40850"/>
            </a:xfrm>
            <a:custGeom>
              <a:avLst/>
              <a:gdLst/>
              <a:ahLst/>
              <a:cxnLst/>
              <a:rect l="l" t="t" r="r" b="b"/>
              <a:pathLst>
                <a:path w="3074" h="1634" extrusionOk="0">
                  <a:moveTo>
                    <a:pt x="1105" y="1"/>
                  </a:moveTo>
                  <a:lnTo>
                    <a:pt x="865" y="49"/>
                  </a:lnTo>
                  <a:lnTo>
                    <a:pt x="625" y="145"/>
                  </a:lnTo>
                  <a:lnTo>
                    <a:pt x="385" y="289"/>
                  </a:lnTo>
                  <a:lnTo>
                    <a:pt x="192" y="481"/>
                  </a:lnTo>
                  <a:lnTo>
                    <a:pt x="0" y="673"/>
                  </a:lnTo>
                  <a:lnTo>
                    <a:pt x="0" y="769"/>
                  </a:lnTo>
                  <a:lnTo>
                    <a:pt x="48" y="817"/>
                  </a:lnTo>
                  <a:lnTo>
                    <a:pt x="144" y="865"/>
                  </a:lnTo>
                  <a:lnTo>
                    <a:pt x="192" y="817"/>
                  </a:lnTo>
                  <a:lnTo>
                    <a:pt x="385" y="625"/>
                  </a:lnTo>
                  <a:lnTo>
                    <a:pt x="577" y="481"/>
                  </a:lnTo>
                  <a:lnTo>
                    <a:pt x="769" y="337"/>
                  </a:lnTo>
                  <a:lnTo>
                    <a:pt x="1009" y="241"/>
                  </a:lnTo>
                  <a:lnTo>
                    <a:pt x="1393" y="241"/>
                  </a:lnTo>
                  <a:lnTo>
                    <a:pt x="1777" y="337"/>
                  </a:lnTo>
                  <a:lnTo>
                    <a:pt x="2161" y="529"/>
                  </a:lnTo>
                  <a:lnTo>
                    <a:pt x="2498" y="817"/>
                  </a:lnTo>
                  <a:lnTo>
                    <a:pt x="2738" y="1153"/>
                  </a:lnTo>
                  <a:lnTo>
                    <a:pt x="2834" y="1345"/>
                  </a:lnTo>
                  <a:lnTo>
                    <a:pt x="2882" y="1586"/>
                  </a:lnTo>
                  <a:lnTo>
                    <a:pt x="2930" y="1634"/>
                  </a:lnTo>
                  <a:lnTo>
                    <a:pt x="2978" y="1634"/>
                  </a:lnTo>
                  <a:lnTo>
                    <a:pt x="3074" y="1586"/>
                  </a:lnTo>
                  <a:lnTo>
                    <a:pt x="3074" y="1490"/>
                  </a:lnTo>
                  <a:lnTo>
                    <a:pt x="3026" y="1249"/>
                  </a:lnTo>
                  <a:lnTo>
                    <a:pt x="2930" y="1009"/>
                  </a:lnTo>
                  <a:lnTo>
                    <a:pt x="2786" y="817"/>
                  </a:lnTo>
                  <a:lnTo>
                    <a:pt x="2642" y="625"/>
                  </a:lnTo>
                  <a:lnTo>
                    <a:pt x="2498" y="433"/>
                  </a:lnTo>
                  <a:lnTo>
                    <a:pt x="2306" y="289"/>
                  </a:lnTo>
                  <a:lnTo>
                    <a:pt x="2065" y="145"/>
                  </a:lnTo>
                  <a:lnTo>
                    <a:pt x="1825" y="49"/>
                  </a:lnTo>
                  <a:lnTo>
                    <a:pt x="158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1" name="Google Shape;5501;p76"/>
            <p:cNvSpPr/>
            <p:nvPr/>
          </p:nvSpPr>
          <p:spPr>
            <a:xfrm>
              <a:off x="2770250" y="4048500"/>
              <a:ext cx="78050" cy="32450"/>
            </a:xfrm>
            <a:custGeom>
              <a:avLst/>
              <a:gdLst/>
              <a:ahLst/>
              <a:cxnLst/>
              <a:rect l="l" t="t" r="r" b="b"/>
              <a:pathLst>
                <a:path w="3122" h="1298" extrusionOk="0">
                  <a:moveTo>
                    <a:pt x="1633" y="0"/>
                  </a:moveTo>
                  <a:lnTo>
                    <a:pt x="1393" y="49"/>
                  </a:lnTo>
                  <a:lnTo>
                    <a:pt x="913" y="193"/>
                  </a:lnTo>
                  <a:lnTo>
                    <a:pt x="528" y="433"/>
                  </a:lnTo>
                  <a:lnTo>
                    <a:pt x="336" y="577"/>
                  </a:lnTo>
                  <a:lnTo>
                    <a:pt x="192" y="769"/>
                  </a:lnTo>
                  <a:lnTo>
                    <a:pt x="96" y="961"/>
                  </a:lnTo>
                  <a:lnTo>
                    <a:pt x="0" y="1201"/>
                  </a:lnTo>
                  <a:lnTo>
                    <a:pt x="0" y="1249"/>
                  </a:lnTo>
                  <a:lnTo>
                    <a:pt x="48" y="1297"/>
                  </a:lnTo>
                  <a:lnTo>
                    <a:pt x="96" y="1297"/>
                  </a:lnTo>
                  <a:lnTo>
                    <a:pt x="192" y="1249"/>
                  </a:lnTo>
                  <a:lnTo>
                    <a:pt x="240" y="1057"/>
                  </a:lnTo>
                  <a:lnTo>
                    <a:pt x="384" y="913"/>
                  </a:lnTo>
                  <a:lnTo>
                    <a:pt x="673" y="625"/>
                  </a:lnTo>
                  <a:lnTo>
                    <a:pt x="1057" y="433"/>
                  </a:lnTo>
                  <a:lnTo>
                    <a:pt x="1393" y="289"/>
                  </a:lnTo>
                  <a:lnTo>
                    <a:pt x="1825" y="241"/>
                  </a:lnTo>
                  <a:lnTo>
                    <a:pt x="2017" y="241"/>
                  </a:lnTo>
                  <a:lnTo>
                    <a:pt x="2209" y="289"/>
                  </a:lnTo>
                  <a:lnTo>
                    <a:pt x="2401" y="337"/>
                  </a:lnTo>
                  <a:lnTo>
                    <a:pt x="2594" y="481"/>
                  </a:lnTo>
                  <a:lnTo>
                    <a:pt x="2786" y="625"/>
                  </a:lnTo>
                  <a:lnTo>
                    <a:pt x="2930" y="769"/>
                  </a:lnTo>
                  <a:lnTo>
                    <a:pt x="2978" y="817"/>
                  </a:lnTo>
                  <a:lnTo>
                    <a:pt x="3074" y="817"/>
                  </a:lnTo>
                  <a:lnTo>
                    <a:pt x="3122" y="769"/>
                  </a:lnTo>
                  <a:lnTo>
                    <a:pt x="3122" y="673"/>
                  </a:lnTo>
                  <a:lnTo>
                    <a:pt x="2930" y="481"/>
                  </a:lnTo>
                  <a:lnTo>
                    <a:pt x="2786" y="337"/>
                  </a:lnTo>
                  <a:lnTo>
                    <a:pt x="2546" y="193"/>
                  </a:lnTo>
                  <a:lnTo>
                    <a:pt x="2353" y="97"/>
                  </a:lnTo>
                  <a:lnTo>
                    <a:pt x="2113" y="49"/>
                  </a:lnTo>
                  <a:lnTo>
                    <a:pt x="1873"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2" name="Google Shape;5502;p76"/>
            <p:cNvSpPr/>
            <p:nvPr/>
          </p:nvSpPr>
          <p:spPr>
            <a:xfrm>
              <a:off x="2995950" y="4214175"/>
              <a:ext cx="82875" cy="63675"/>
            </a:xfrm>
            <a:custGeom>
              <a:avLst/>
              <a:gdLst/>
              <a:ahLst/>
              <a:cxnLst/>
              <a:rect l="l" t="t" r="r" b="b"/>
              <a:pathLst>
                <a:path w="3315" h="2547" extrusionOk="0">
                  <a:moveTo>
                    <a:pt x="1586" y="1"/>
                  </a:moveTo>
                  <a:lnTo>
                    <a:pt x="1250" y="49"/>
                  </a:lnTo>
                  <a:lnTo>
                    <a:pt x="913" y="145"/>
                  </a:lnTo>
                  <a:lnTo>
                    <a:pt x="673" y="289"/>
                  </a:lnTo>
                  <a:lnTo>
                    <a:pt x="433" y="481"/>
                  </a:lnTo>
                  <a:lnTo>
                    <a:pt x="241" y="673"/>
                  </a:lnTo>
                  <a:lnTo>
                    <a:pt x="97" y="865"/>
                  </a:lnTo>
                  <a:lnTo>
                    <a:pt x="1" y="1154"/>
                  </a:lnTo>
                  <a:lnTo>
                    <a:pt x="1" y="1394"/>
                  </a:lnTo>
                  <a:lnTo>
                    <a:pt x="49" y="1634"/>
                  </a:lnTo>
                  <a:lnTo>
                    <a:pt x="145" y="1874"/>
                  </a:lnTo>
                  <a:lnTo>
                    <a:pt x="289" y="2066"/>
                  </a:lnTo>
                  <a:lnTo>
                    <a:pt x="481" y="2210"/>
                  </a:lnTo>
                  <a:lnTo>
                    <a:pt x="721" y="2354"/>
                  </a:lnTo>
                  <a:lnTo>
                    <a:pt x="961" y="2498"/>
                  </a:lnTo>
                  <a:lnTo>
                    <a:pt x="1298" y="2546"/>
                  </a:lnTo>
                  <a:lnTo>
                    <a:pt x="1730" y="2546"/>
                  </a:lnTo>
                  <a:lnTo>
                    <a:pt x="2066" y="2498"/>
                  </a:lnTo>
                  <a:lnTo>
                    <a:pt x="2354" y="2450"/>
                  </a:lnTo>
                  <a:lnTo>
                    <a:pt x="2642" y="2306"/>
                  </a:lnTo>
                  <a:lnTo>
                    <a:pt x="2882" y="2114"/>
                  </a:lnTo>
                  <a:lnTo>
                    <a:pt x="3075" y="1922"/>
                  </a:lnTo>
                  <a:lnTo>
                    <a:pt x="3219" y="1682"/>
                  </a:lnTo>
                  <a:lnTo>
                    <a:pt x="3315" y="1442"/>
                  </a:lnTo>
                  <a:lnTo>
                    <a:pt x="3315" y="1202"/>
                  </a:lnTo>
                  <a:lnTo>
                    <a:pt x="3267" y="961"/>
                  </a:lnTo>
                  <a:lnTo>
                    <a:pt x="3171" y="721"/>
                  </a:lnTo>
                  <a:lnTo>
                    <a:pt x="3026" y="529"/>
                  </a:lnTo>
                  <a:lnTo>
                    <a:pt x="2834" y="337"/>
                  </a:lnTo>
                  <a:lnTo>
                    <a:pt x="2594" y="193"/>
                  </a:lnTo>
                  <a:lnTo>
                    <a:pt x="2306" y="97"/>
                  </a:lnTo>
                  <a:lnTo>
                    <a:pt x="2018" y="49"/>
                  </a:lnTo>
                  <a:lnTo>
                    <a:pt x="173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3" name="Google Shape;5503;p76"/>
            <p:cNvSpPr/>
            <p:nvPr/>
          </p:nvSpPr>
          <p:spPr>
            <a:xfrm>
              <a:off x="2995950" y="4214175"/>
              <a:ext cx="82875" cy="63675"/>
            </a:xfrm>
            <a:custGeom>
              <a:avLst/>
              <a:gdLst/>
              <a:ahLst/>
              <a:cxnLst/>
              <a:rect l="l" t="t" r="r" b="b"/>
              <a:pathLst>
                <a:path w="3315" h="2547" fill="none" extrusionOk="0">
                  <a:moveTo>
                    <a:pt x="1730" y="1"/>
                  </a:moveTo>
                  <a:lnTo>
                    <a:pt x="1730" y="1"/>
                  </a:lnTo>
                  <a:lnTo>
                    <a:pt x="1586" y="1"/>
                  </a:lnTo>
                  <a:lnTo>
                    <a:pt x="1586" y="1"/>
                  </a:lnTo>
                  <a:lnTo>
                    <a:pt x="1250" y="49"/>
                  </a:lnTo>
                  <a:lnTo>
                    <a:pt x="913" y="145"/>
                  </a:lnTo>
                  <a:lnTo>
                    <a:pt x="673" y="289"/>
                  </a:lnTo>
                  <a:lnTo>
                    <a:pt x="433" y="481"/>
                  </a:lnTo>
                  <a:lnTo>
                    <a:pt x="241" y="673"/>
                  </a:lnTo>
                  <a:lnTo>
                    <a:pt x="97" y="865"/>
                  </a:lnTo>
                  <a:lnTo>
                    <a:pt x="1" y="1154"/>
                  </a:lnTo>
                  <a:lnTo>
                    <a:pt x="1" y="1394"/>
                  </a:lnTo>
                  <a:lnTo>
                    <a:pt x="1" y="1394"/>
                  </a:lnTo>
                  <a:lnTo>
                    <a:pt x="49" y="1634"/>
                  </a:lnTo>
                  <a:lnTo>
                    <a:pt x="145" y="1874"/>
                  </a:lnTo>
                  <a:lnTo>
                    <a:pt x="289" y="2066"/>
                  </a:lnTo>
                  <a:lnTo>
                    <a:pt x="481" y="2210"/>
                  </a:lnTo>
                  <a:lnTo>
                    <a:pt x="721" y="2354"/>
                  </a:lnTo>
                  <a:lnTo>
                    <a:pt x="961" y="2498"/>
                  </a:lnTo>
                  <a:lnTo>
                    <a:pt x="1298" y="2546"/>
                  </a:lnTo>
                  <a:lnTo>
                    <a:pt x="1586" y="2546"/>
                  </a:lnTo>
                  <a:lnTo>
                    <a:pt x="1586" y="2546"/>
                  </a:lnTo>
                  <a:lnTo>
                    <a:pt x="1730" y="2546"/>
                  </a:lnTo>
                  <a:lnTo>
                    <a:pt x="1730" y="2546"/>
                  </a:lnTo>
                  <a:lnTo>
                    <a:pt x="2066" y="2498"/>
                  </a:lnTo>
                  <a:lnTo>
                    <a:pt x="2354" y="2450"/>
                  </a:lnTo>
                  <a:lnTo>
                    <a:pt x="2642" y="2306"/>
                  </a:lnTo>
                  <a:lnTo>
                    <a:pt x="2882" y="2114"/>
                  </a:lnTo>
                  <a:lnTo>
                    <a:pt x="3075" y="1922"/>
                  </a:lnTo>
                  <a:lnTo>
                    <a:pt x="3219" y="1682"/>
                  </a:lnTo>
                  <a:lnTo>
                    <a:pt x="3315" y="1442"/>
                  </a:lnTo>
                  <a:lnTo>
                    <a:pt x="3315" y="1202"/>
                  </a:lnTo>
                  <a:lnTo>
                    <a:pt x="3315" y="1202"/>
                  </a:lnTo>
                  <a:lnTo>
                    <a:pt x="3267" y="961"/>
                  </a:lnTo>
                  <a:lnTo>
                    <a:pt x="3171" y="721"/>
                  </a:lnTo>
                  <a:lnTo>
                    <a:pt x="3026" y="529"/>
                  </a:lnTo>
                  <a:lnTo>
                    <a:pt x="2834" y="337"/>
                  </a:lnTo>
                  <a:lnTo>
                    <a:pt x="2594" y="193"/>
                  </a:lnTo>
                  <a:lnTo>
                    <a:pt x="2306" y="97"/>
                  </a:lnTo>
                  <a:lnTo>
                    <a:pt x="2018" y="49"/>
                  </a:lnTo>
                  <a:lnTo>
                    <a:pt x="173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4" name="Google Shape;5504;p76"/>
            <p:cNvSpPr/>
            <p:nvPr/>
          </p:nvSpPr>
          <p:spPr>
            <a:xfrm>
              <a:off x="2902300" y="4163750"/>
              <a:ext cx="20450" cy="22850"/>
            </a:xfrm>
            <a:custGeom>
              <a:avLst/>
              <a:gdLst/>
              <a:ahLst/>
              <a:cxnLst/>
              <a:rect l="l" t="t" r="r" b="b"/>
              <a:pathLst>
                <a:path w="818" h="914" extrusionOk="0">
                  <a:moveTo>
                    <a:pt x="49" y="1"/>
                  </a:moveTo>
                  <a:lnTo>
                    <a:pt x="1" y="49"/>
                  </a:lnTo>
                  <a:lnTo>
                    <a:pt x="1" y="145"/>
                  </a:lnTo>
                  <a:lnTo>
                    <a:pt x="193" y="625"/>
                  </a:lnTo>
                  <a:lnTo>
                    <a:pt x="241" y="673"/>
                  </a:lnTo>
                  <a:lnTo>
                    <a:pt x="337" y="625"/>
                  </a:lnTo>
                  <a:lnTo>
                    <a:pt x="529" y="385"/>
                  </a:lnTo>
                  <a:lnTo>
                    <a:pt x="625" y="289"/>
                  </a:lnTo>
                  <a:lnTo>
                    <a:pt x="625" y="481"/>
                  </a:lnTo>
                  <a:lnTo>
                    <a:pt x="625" y="625"/>
                  </a:lnTo>
                  <a:lnTo>
                    <a:pt x="577" y="769"/>
                  </a:lnTo>
                  <a:lnTo>
                    <a:pt x="577" y="865"/>
                  </a:lnTo>
                  <a:lnTo>
                    <a:pt x="625" y="865"/>
                  </a:lnTo>
                  <a:lnTo>
                    <a:pt x="673" y="913"/>
                  </a:lnTo>
                  <a:lnTo>
                    <a:pt x="721" y="865"/>
                  </a:lnTo>
                  <a:lnTo>
                    <a:pt x="769" y="769"/>
                  </a:lnTo>
                  <a:lnTo>
                    <a:pt x="769" y="673"/>
                  </a:lnTo>
                  <a:lnTo>
                    <a:pt x="817" y="481"/>
                  </a:lnTo>
                  <a:lnTo>
                    <a:pt x="817" y="145"/>
                  </a:lnTo>
                  <a:lnTo>
                    <a:pt x="769" y="97"/>
                  </a:lnTo>
                  <a:lnTo>
                    <a:pt x="769" y="49"/>
                  </a:lnTo>
                  <a:lnTo>
                    <a:pt x="721" y="49"/>
                  </a:lnTo>
                  <a:lnTo>
                    <a:pt x="673" y="97"/>
                  </a:lnTo>
                  <a:lnTo>
                    <a:pt x="577" y="193"/>
                  </a:lnTo>
                  <a:lnTo>
                    <a:pt x="433" y="289"/>
                  </a:lnTo>
                  <a:lnTo>
                    <a:pt x="294" y="400"/>
                  </a:lnTo>
                  <a:lnTo>
                    <a:pt x="294" y="400"/>
                  </a:lnTo>
                  <a:lnTo>
                    <a:pt x="193" y="97"/>
                  </a:lnTo>
                  <a:lnTo>
                    <a:pt x="145" y="49"/>
                  </a:lnTo>
                  <a:lnTo>
                    <a:pt x="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05" name="Google Shape;5505;p76"/>
          <p:cNvGrpSpPr/>
          <p:nvPr/>
        </p:nvGrpSpPr>
        <p:grpSpPr>
          <a:xfrm>
            <a:off x="1824300" y="1459646"/>
            <a:ext cx="2088067" cy="2500549"/>
            <a:chOff x="3740350" y="3775950"/>
            <a:chExt cx="1123825" cy="1345925"/>
          </a:xfrm>
        </p:grpSpPr>
        <p:sp>
          <p:nvSpPr>
            <p:cNvPr id="5506" name="Google Shape;5506;p76"/>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7" name="Google Shape;5507;p76"/>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8" name="Google Shape;5508;p76"/>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9" name="Google Shape;5509;p76"/>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0" name="Google Shape;5510;p76"/>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1" name="Google Shape;5511;p76"/>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2" name="Google Shape;5512;p76"/>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3" name="Google Shape;5513;p76"/>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4" name="Google Shape;5514;p76"/>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5" name="Google Shape;5515;p76"/>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6" name="Google Shape;5516;p76"/>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7" name="Google Shape;5517;p76"/>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8" name="Google Shape;5518;p76"/>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9" name="Google Shape;5519;p76"/>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0" name="Google Shape;5520;p76"/>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1" name="Google Shape;5521;p76"/>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2" name="Google Shape;5522;p76"/>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3" name="Google Shape;5523;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4" name="Google Shape;5524;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5" name="Google Shape;5525;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6" name="Google Shape;5526;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7" name="Google Shape;5527;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8" name="Google Shape;5528;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9" name="Google Shape;5529;p76"/>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0" name="Google Shape;5530;p76"/>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1" name="Google Shape;5531;p76"/>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2" name="Google Shape;5532;p76"/>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3" name="Google Shape;5533;p76"/>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4" name="Google Shape;5534;p76"/>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5" name="Google Shape;5535;p76"/>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6" name="Google Shape;5536;p76"/>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7" name="Google Shape;5537;p76"/>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8" name="Google Shape;5538;p76"/>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9" name="Google Shape;5539;p76"/>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0" name="Google Shape;5540;p76"/>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1" name="Google Shape;5541;p76"/>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2" name="Google Shape;5542;p76"/>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3" name="Google Shape;5543;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4" name="Google Shape;5544;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5" name="Google Shape;5545;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6" name="Google Shape;5546;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7" name="Google Shape;5547;p76"/>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8" name="Google Shape;5548;p76"/>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9" name="Google Shape;5549;p76"/>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0" name="Google Shape;5550;p76"/>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1" name="Google Shape;5551;p76"/>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2" name="Google Shape;5552;p76"/>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3" name="Google Shape;5553;p76"/>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4" name="Google Shape;5554;p76"/>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5" name="Google Shape;5555;p76"/>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6" name="Google Shape;5556;p76"/>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7" name="Google Shape;5557;p76"/>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8" name="Google Shape;5558;p76"/>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9" name="Google Shape;5559;p76"/>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0" name="Google Shape;5560;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1" name="Google Shape;5561;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2" name="Google Shape;5562;p76"/>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3" name="Google Shape;5563;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4" name="Google Shape;5564;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5" name="Google Shape;5565;p76"/>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6" name="Google Shape;5566;p76"/>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7" name="Google Shape;5567;p76"/>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8" name="Google Shape;5568;p76"/>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9" name="Google Shape;5569;p76"/>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0" name="Google Shape;5570;p76"/>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1" name="Google Shape;5571;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2" name="Google Shape;5572;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3" name="Google Shape;5573;p76"/>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4" name="Google Shape;5574;p76"/>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5" name="Google Shape;5575;p76"/>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6" name="Google Shape;5576;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7" name="Google Shape;5577;p76"/>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8" name="Google Shape;5578;p76"/>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9" name="Google Shape;5579;p76"/>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0" name="Google Shape;5580;p76"/>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1" name="Google Shape;5581;p76"/>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2" name="Google Shape;5582;p76"/>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3" name="Google Shape;5583;p76"/>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4" name="Google Shape;5584;p76"/>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5" name="Google Shape;5585;p76"/>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6" name="Google Shape;5586;p76"/>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7" name="Google Shape;5587;p76"/>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8" name="Google Shape;5588;p76"/>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9" name="Google Shape;5589;p76"/>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0" name="Google Shape;5590;p76"/>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1" name="Google Shape;5591;p76"/>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2" name="Google Shape;5592;p76"/>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3" name="Google Shape;5593;p76"/>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4" name="Google Shape;5594;p76"/>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5" name="Google Shape;5595;p76"/>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6" name="Google Shape;5596;p76"/>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7" name="Google Shape;5597;p76"/>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8" name="Google Shape;5598;p76"/>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9" name="Google Shape;5599;p76"/>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0" name="Google Shape;5600;p76"/>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1" name="Google Shape;5601;p76"/>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2" name="Google Shape;5602;p76"/>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3" name="Google Shape;5603;p76"/>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4" name="Google Shape;5604;p76"/>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5" name="Google Shape;5605;p76"/>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6" name="Google Shape;5606;p76"/>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7" name="Google Shape;5607;p76"/>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8" name="Google Shape;5608;p76"/>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9" name="Google Shape;5609;p76"/>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0" name="Google Shape;5610;p76"/>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1" name="Google Shape;5611;p76"/>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2" name="Google Shape;5612;p76"/>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3" name="Google Shape;5613;p76"/>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4" name="Google Shape;5614;p76"/>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5" name="Google Shape;5615;p76"/>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6" name="Google Shape;5616;p76"/>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7" name="Google Shape;5617;p76"/>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8" name="Google Shape;5618;p76"/>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9" name="Google Shape;5619;p76"/>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0" name="Google Shape;5620;p76"/>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1" name="Google Shape;5621;p76"/>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2" name="Google Shape;5622;p76"/>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3" name="Google Shape;5623;p76"/>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4" name="Google Shape;5624;p76"/>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21747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70" name="Google Shape;2770;p42"/>
          <p:cNvGrpSpPr/>
          <p:nvPr/>
        </p:nvGrpSpPr>
        <p:grpSpPr>
          <a:xfrm rot="3427705">
            <a:off x="10608654" y="340606"/>
            <a:ext cx="454377" cy="45443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37" name="Google Shape;2737;p42"/>
          <p:cNvSpPr txBox="1">
            <a:spLocks noGrp="1"/>
          </p:cNvSpPr>
          <p:nvPr>
            <p:ph type="title"/>
          </p:nvPr>
        </p:nvSpPr>
        <p:spPr>
          <a:xfrm>
            <a:off x="853849" y="1560282"/>
            <a:ext cx="10272000" cy="763600"/>
          </a:xfrm>
          <a:prstGeom prst="rect">
            <a:avLst/>
          </a:prstGeom>
        </p:spPr>
        <p:txBody>
          <a:bodyPr spcFirstLastPara="1" wrap="square" lIns="121900" tIns="121900" rIns="121900" bIns="121900" anchor="t" anchorCtr="0">
            <a:noAutofit/>
          </a:bodyPr>
          <a:lstStyle/>
          <a:p>
            <a:r>
              <a:rPr lang="vi-VN" sz="3200" dirty="0">
                <a:latin typeface="Cambria" panose="02040503050406030204" pitchFamily="18" charset="0"/>
                <a:ea typeface="Cambria" panose="02040503050406030204" pitchFamily="18" charset="0"/>
              </a:rPr>
              <a:t>Dùng tay bịt mũi, nín thở và đếm từ 1 đến 5 rồi cho biết:</a:t>
            </a:r>
            <a:endParaRPr sz="3200" dirty="0">
              <a:latin typeface="Cambria" panose="02040503050406030204" pitchFamily="18" charset="0"/>
              <a:ea typeface="Cambria" panose="02040503050406030204" pitchFamily="18" charset="0"/>
            </a:endParaRPr>
          </a:p>
        </p:txBody>
      </p:sp>
      <p:sp>
        <p:nvSpPr>
          <p:cNvPr id="2739" name="Google Shape;2739;p4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4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41" name="Google Shape;2741;p42"/>
          <p:cNvGrpSpPr/>
          <p:nvPr/>
        </p:nvGrpSpPr>
        <p:grpSpPr>
          <a:xfrm>
            <a:off x="463799" y="4823467"/>
            <a:ext cx="634372" cy="6344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https://img.loigiaihay.com/picture/article/2021/1023/giai-hoat-dong-mo-dau-trang-86-bai-23-sgk-tu-nhien-va-xa-hoi-lop-2-ket-noi-tri-thuc-voi-cuoc-song_1_1634962767.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35235" y="2613056"/>
            <a:ext cx="3217596" cy="3355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Google Shape;2737;p42"/>
          <p:cNvSpPr txBox="1">
            <a:spLocks/>
          </p:cNvSpPr>
          <p:nvPr/>
        </p:nvSpPr>
        <p:spPr>
          <a:xfrm>
            <a:off x="5052831" y="2231256"/>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có cảm giác thế nào?</a:t>
            </a:r>
          </a:p>
        </p:txBody>
      </p:sp>
      <p:sp>
        <p:nvSpPr>
          <p:cNvPr id="65" name="Google Shape;2737;p42"/>
          <p:cNvSpPr txBox="1">
            <a:spLocks/>
          </p:cNvSpPr>
          <p:nvPr/>
        </p:nvSpPr>
        <p:spPr>
          <a:xfrm>
            <a:off x="5052830" y="3047129"/>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biết cơ quan nào thực hiện hoạt động thở không?</a:t>
            </a:r>
          </a:p>
        </p:txBody>
      </p:sp>
    </p:spTree>
    <p:extLst>
      <p:ext uri="{BB962C8B-B14F-4D97-AF65-F5344CB8AC3E}">
        <p14:creationId xmlns:p14="http://schemas.microsoft.com/office/powerpoint/2010/main" val="17361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fad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 grpId="0"/>
      <p:bldP spid="64"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43B0415-46A1-43AC-8E3B-F643CB570004}"/>
              </a:ext>
            </a:extLst>
          </p:cNvPr>
          <p:cNvSpPr txBox="1"/>
          <p:nvPr/>
        </p:nvSpPr>
        <p:spPr>
          <a:xfrm>
            <a:off x="1346645" y="2195451"/>
            <a:ext cx="1348429" cy="748988"/>
          </a:xfrm>
          <a:prstGeom prst="rect">
            <a:avLst/>
          </a:prstGeom>
          <a:noFill/>
        </p:spPr>
        <p:txBody>
          <a:bodyPr wrap="square">
            <a:spAutoFit/>
          </a:bodyPr>
          <a:lstStyle/>
          <a:p>
            <a:pPr algn="just"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Mũi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a:off x="1594859" y="339264"/>
            <a:ext cx="10472012"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Quan sát hình dưới đây, chỉ và nói tên các bộ phận chính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Rounded Rectangle 11"/>
          <p:cNvSpPr/>
          <p:nvPr/>
        </p:nvSpPr>
        <p:spPr>
          <a:xfrm>
            <a:off x="4331368" y="1603607"/>
            <a:ext cx="4008539" cy="4916184"/>
          </a:xfrm>
          <a:prstGeom prst="roundRect">
            <a:avLst/>
          </a:prstGeom>
          <a:blipFill dpi="0" rotWithShape="1">
            <a:blip r:embed="rId2"/>
            <a:srcRect/>
            <a:stretch>
              <a:fillRect l="-22000" t="-1000" r="-19000" b="-13000"/>
            </a:stretch>
          </a:blip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2695074" y="2512194"/>
            <a:ext cx="2271562" cy="57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43727" y="3936733"/>
            <a:ext cx="3322319" cy="124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943B0415-46A1-43AC-8E3B-F643CB570004}"/>
              </a:ext>
            </a:extLst>
          </p:cNvPr>
          <p:cNvSpPr txBox="1"/>
          <p:nvPr/>
        </p:nvSpPr>
        <p:spPr>
          <a:xfrm>
            <a:off x="1346645" y="3358878"/>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Khí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5" name="Straight Arrow Connector 14"/>
          <p:cNvCxnSpPr/>
          <p:nvPr/>
        </p:nvCxnSpPr>
        <p:spPr>
          <a:xfrm flipH="1">
            <a:off x="6654772" y="4459860"/>
            <a:ext cx="2975811" cy="2164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943B0415-46A1-43AC-8E3B-F643CB570004}"/>
              </a:ext>
            </a:extLst>
          </p:cNvPr>
          <p:cNvSpPr txBox="1"/>
          <p:nvPr/>
        </p:nvSpPr>
        <p:spPr>
          <a:xfrm>
            <a:off x="9459138" y="3646031"/>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Phế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8" name="Straight Arrow Connector 17"/>
          <p:cNvCxnSpPr/>
          <p:nvPr/>
        </p:nvCxnSpPr>
        <p:spPr>
          <a:xfrm flipH="1" flipV="1">
            <a:off x="5929162" y="5332396"/>
            <a:ext cx="3648099" cy="644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43B0415-46A1-43AC-8E3B-F643CB570004}"/>
              </a:ext>
            </a:extLst>
          </p:cNvPr>
          <p:cNvSpPr txBox="1"/>
          <p:nvPr/>
        </p:nvSpPr>
        <p:spPr>
          <a:xfrm>
            <a:off x="9376939" y="5602015"/>
            <a:ext cx="1694047" cy="748988"/>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Phổi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36959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78364" y="406640"/>
            <a:ext cx="8405790" cy="2308324"/>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Em hãy đặt tay lên lồng ngực, thực hiện động tác hít thở sâu bằng mũi, cho biết lồng ngực thay đổi thế nào khi hít vào và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630" b="43333" l="24740" r="35156">
                        <a14:foregroundMark x1="32500" y1="42315" x2="32500" y2="42315"/>
                        <a14:foregroundMark x1="31823" y1="42500" x2="31823" y2="42500"/>
                      </a14:backgroundRemoval>
                    </a14:imgEffect>
                    <a14:imgEffect>
                      <a14:sharpenSoften amount="50000"/>
                    </a14:imgEffect>
                    <a14:imgEffect>
                      <a14:saturation sat="400000"/>
                    </a14:imgEffect>
                  </a14:imgLayer>
                </a14:imgProps>
              </a:ext>
            </a:extLst>
          </a:blip>
          <a:srcRect l="23473" t="29753" r="63472" b="56667"/>
          <a:stretch/>
        </p:blipFill>
        <p:spPr>
          <a:xfrm>
            <a:off x="0" y="2527210"/>
            <a:ext cx="6330483" cy="3704006"/>
          </a:xfrm>
          <a:prstGeom prst="rect">
            <a:avLst/>
          </a:prstGeom>
        </p:spPr>
      </p:pic>
      <p:sp>
        <p:nvSpPr>
          <p:cNvPr id="12" name="Chevron 11"/>
          <p:cNvSpPr/>
          <p:nvPr/>
        </p:nvSpPr>
        <p:spPr>
          <a:xfrm>
            <a:off x="6000232" y="3256950"/>
            <a:ext cx="2522953" cy="471488"/>
          </a:xfrm>
          <a:prstGeom prst="chevron">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Arial" panose="020B0604020202020204" pitchFamily="34" charset="0"/>
                <a:cs typeface="Arial" panose="020B0604020202020204" pitchFamily="34" charset="0"/>
              </a:rPr>
              <a:t>Hít vào</a:t>
            </a:r>
            <a:endParaRPr lang="en-US" sz="3600"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6118595" y="5143542"/>
            <a:ext cx="2635698" cy="782468"/>
            <a:chOff x="2278856" y="1941003"/>
            <a:chExt cx="1985154" cy="646331"/>
          </a:xfrm>
        </p:grpSpPr>
        <p:sp>
          <p:nvSpPr>
            <p:cNvPr id="14" name="Chevron 13"/>
            <p:cNvSpPr/>
            <p:nvPr/>
          </p:nvSpPr>
          <p:spPr>
            <a:xfrm>
              <a:off x="2278856" y="1955913"/>
              <a:ext cx="1885950" cy="471488"/>
            </a:xfrm>
            <a:prstGeom prst="chevron">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endParaRPr>
            </a:p>
          </p:txBody>
        </p:sp>
        <p:sp>
          <p:nvSpPr>
            <p:cNvPr id="15" name="TextBox 14"/>
            <p:cNvSpPr txBox="1"/>
            <p:nvPr/>
          </p:nvSpPr>
          <p:spPr>
            <a:xfrm>
              <a:off x="2749536" y="1941003"/>
              <a:ext cx="1514474"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tx1"/>
                  </a:solidFill>
                  <a:latin typeface="Arial" panose="020B0604020202020204" pitchFamily="34" charset="0"/>
                  <a:cs typeface="Arial" panose="020B0604020202020204" pitchFamily="34" charset="0"/>
                </a:rPr>
                <a:t>Thở ra</a:t>
              </a:r>
              <a:endParaRPr lang="en-US" sz="3600" dirty="0">
                <a:solidFill>
                  <a:schemeClr val="tx1"/>
                </a:solidFill>
                <a:latin typeface="Arial" panose="020B0604020202020204" pitchFamily="34" charset="0"/>
                <a:cs typeface="Arial" panose="020B0604020202020204" pitchFamily="34" charset="0"/>
              </a:endParaRPr>
            </a:p>
          </p:txBody>
        </p:sp>
      </p:grpSp>
      <p:sp>
        <p:nvSpPr>
          <p:cNvPr id="16" name="Rounded Rectangle 15"/>
          <p:cNvSpPr/>
          <p:nvPr/>
        </p:nvSpPr>
        <p:spPr>
          <a:xfrm>
            <a:off x="8772147" y="2714964"/>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căng phồng, to ra.</a:t>
            </a:r>
            <a:endParaRPr lang="en-US" sz="3600" b="1" dirty="0">
              <a:solidFill>
                <a:schemeClr val="accent6"/>
              </a:solidFill>
              <a:latin typeface="Arial" panose="020B0604020202020204" pitchFamily="34" charset="0"/>
              <a:cs typeface="Arial" panose="020B0604020202020204" pitchFamily="34" charset="0"/>
            </a:endParaRPr>
          </a:p>
        </p:txBody>
      </p:sp>
      <p:sp>
        <p:nvSpPr>
          <p:cNvPr id="17" name="Rounded Rectangle 16"/>
          <p:cNvSpPr/>
          <p:nvPr/>
        </p:nvSpPr>
        <p:spPr>
          <a:xfrm>
            <a:off x="8772147" y="4561500"/>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xẹp xuống, nhỏ lại.</a:t>
            </a:r>
            <a:endParaRPr lang="en-US" sz="36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4" name="Picture 3"/>
          <p:cNvPicPr>
            <a:picLocks noChangeAspect="1"/>
          </p:cNvPicPr>
          <p:nvPr/>
        </p:nvPicPr>
        <p:blipFill rotWithShape="1">
          <a:blip r:embed="rId3"/>
          <a:srcRect l="3582" t="30094" r="58972" b="33593"/>
          <a:stretch/>
        </p:blipFill>
        <p:spPr>
          <a:xfrm>
            <a:off x="1501809" y="1727200"/>
            <a:ext cx="8707967" cy="4673599"/>
          </a:xfrm>
          <a:prstGeom prst="rect">
            <a:avLst/>
          </a:prstGeom>
        </p:spPr>
      </p:pic>
      <p:sp>
        <p:nvSpPr>
          <p:cNvPr id="65" name="TextBox 64"/>
          <p:cNvSpPr txBox="1"/>
          <p:nvPr/>
        </p:nvSpPr>
        <p:spPr>
          <a:xfrm>
            <a:off x="1803986" y="3685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Quan sát hình dưới, trả lời câu hỏi và yêu cầu sau:</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Tree>
    <p:extLst>
      <p:ext uri="{BB962C8B-B14F-4D97-AF65-F5344CB8AC3E}">
        <p14:creationId xmlns:p14="http://schemas.microsoft.com/office/powerpoint/2010/main" val="3051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xmlns=""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a:solidFill>
                  <a:srgbClr val="210A06">
                    <a:lumMod val="50000"/>
                    <a:lumOff val="50000"/>
                  </a:srgbClr>
                </a:solidFill>
                <a:ea typeface="Tahoma" panose="020B0604030504040204" pitchFamily="34" charset="0"/>
                <a:cs typeface="Tahoma" panose="020B0604030504040204" pitchFamily="34" charset="0"/>
              </a:rPr>
              <a:t>Hình nào thể hiện hoạt động hít vào?</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23005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3"/>
                                        </p:tgtEl>
                                        <p:attrNameLst>
                                          <p:attrName>ppt_w</p:attrName>
                                        </p:attrNameLst>
                                      </p:cBhvr>
                                      <p:tavLst>
                                        <p:tav tm="0">
                                          <p:val>
                                            <p:strVal val="ppt_w"/>
                                          </p:val>
                                        </p:tav>
                                        <p:tav tm="100000">
                                          <p:val>
                                            <p:fltVal val="0"/>
                                          </p:val>
                                        </p:tav>
                                      </p:tavLst>
                                    </p:anim>
                                    <p:anim calcmode="lin" valueType="num">
                                      <p:cBhvr>
                                        <p:cTn id="26" dur="500"/>
                                        <p:tgtEl>
                                          <p:spTgt spid="13"/>
                                        </p:tgtEl>
                                        <p:attrNameLst>
                                          <p:attrName>ppt_h</p:attrName>
                                        </p:attrNameLst>
                                      </p:cBhvr>
                                      <p:tavLst>
                                        <p:tav tm="0">
                                          <p:val>
                                            <p:strVal val="ppt_h"/>
                                          </p:val>
                                        </p:tav>
                                        <p:tav tm="100000">
                                          <p:val>
                                            <p:fltVal val="0"/>
                                          </p:val>
                                        </p:tav>
                                      </p:tavLst>
                                    </p:anim>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xmlns=""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dirty="0">
                <a:solidFill>
                  <a:srgbClr val="210A06">
                    <a:lumMod val="50000"/>
                    <a:lumOff val="50000"/>
                  </a:srgbClr>
                </a:solidFill>
                <a:ea typeface="Tahoma" panose="020B0604030504040204" pitchFamily="34" charset="0"/>
                <a:cs typeface="Tahoma" panose="020B0604030504040204" pitchFamily="34" charset="0"/>
              </a:rPr>
              <a:t>Hình nào thể hiện hoạt động thở ra?</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42780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HÍT VÀO</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69" y="1736798"/>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HÍT</a:t>
            </a:r>
            <a:r>
              <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 VÀO</a:t>
            </a: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40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574</Words>
  <Application>Microsoft Office PowerPoint</Application>
  <PresentationFormat>Custom</PresentationFormat>
  <Paragraphs>55</Paragraphs>
  <Slides>20</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Arial</vt:lpstr>
      <vt:lpstr>Tahoma</vt:lpstr>
      <vt:lpstr>Fredoka One</vt:lpstr>
      <vt:lpstr>Wingdings</vt:lpstr>
      <vt:lpstr>Barlow Condensed</vt:lpstr>
      <vt:lpstr>Roboto Condensed Light</vt:lpstr>
      <vt:lpstr>宋体</vt:lpstr>
      <vt:lpstr>UTM Futura Extra</vt:lpstr>
      <vt:lpstr>UTM Avo</vt:lpstr>
      <vt:lpstr>Times New Roman</vt:lpstr>
      <vt:lpstr>Cambria</vt:lpstr>
      <vt:lpstr>#9Slide05 Bodega Script</vt:lpstr>
      <vt:lpstr>#9Slide05 Aphrodite Pro</vt:lpstr>
      <vt:lpstr>SVN-Newton</vt:lpstr>
      <vt:lpstr>#9Slide06 SVNClementine</vt:lpstr>
      <vt:lpstr>Calibri</vt:lpstr>
      <vt:lpstr>#9Slide07 HoneyCream</vt:lpstr>
      <vt:lpstr>Physics Class for Kids: Kinetic Energy by Slidesgo</vt:lpstr>
      <vt:lpstr>Tự nhiên &amp; xã hội CƠ QUAN HÔ HẤP</vt:lpstr>
      <vt:lpstr>KHÁM PHÁ</vt:lpstr>
      <vt:lpstr>Dùng tay bịt mũi, nín thở và đếm từ 1 đến 5 rồi cho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PowerPoint Presentation</vt:lpstr>
      <vt:lpstr>PowerPoint Presentation</vt:lpstr>
      <vt:lpstr>VẬN DỤNG</vt:lpstr>
      <vt:lpstr>Em sẽ nói và làm gì khi gặp tình huống này?</vt:lpstr>
      <vt:lpstr>Em sẽ nói và làm gì khi gặp tình huống này?</vt:lpstr>
      <vt:lpstr>DẶN DÒ</vt:lpstr>
      <vt:lpstr>CHÚC CÁC EM HỌC TỐT.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&amp; xã hội CƠ QUAN HÔ HẤP</dc:title>
  <dc:creator>MANG NON</dc:creator>
  <cp:keywords>MANG NON</cp:keywords>
  <cp:lastModifiedBy>SKY</cp:lastModifiedBy>
  <cp:revision>18</cp:revision>
  <dcterms:created xsi:type="dcterms:W3CDTF">2023-03-04T12:52:01Z</dcterms:created>
  <dcterms:modified xsi:type="dcterms:W3CDTF">2025-03-13T10:14:59Z</dcterms:modified>
</cp:coreProperties>
</file>